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  <p:sldMasterId id="2147483676" r:id="rId2"/>
    <p:sldMasterId id="2147483688" r:id="rId3"/>
  </p:sldMasterIdLst>
  <p:notesMasterIdLst>
    <p:notesMasterId r:id="rId44"/>
  </p:notesMasterIdLst>
  <p:sldIdLst>
    <p:sldId id="28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0" r:id="rId35"/>
    <p:sldId id="291" r:id="rId36"/>
    <p:sldId id="292" r:id="rId37"/>
    <p:sldId id="293" r:id="rId38"/>
    <p:sldId id="294" r:id="rId39"/>
    <p:sldId id="286" r:id="rId40"/>
    <p:sldId id="287" r:id="rId41"/>
    <p:sldId id="295" r:id="rId42"/>
    <p:sldId id="296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6A1"/>
    <a:srgbClr val="E6E6E6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9ce065eca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9ce065eca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998c34d2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998c34d2d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99bcdf438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99bcdf438c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9b452f2ab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9b452f2ab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998c34d2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998c34d2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99bcdf438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99bcdf438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99bcdf43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99bcdf43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99bcdf438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99bcdf438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99bcdf438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99bcdf438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99bcdf438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99bcdf438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998c34d2d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998c34d2d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9bcdf438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9bcdf438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99bcdf438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99bcdf438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99bcdf438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99bcdf438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99bcdf438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99bcdf438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99bcdf438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99bcdf438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99bcdf438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99bcdf438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99bcdf438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99bcdf438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99bcdf438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99bcdf438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99bcdf438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99bcdf438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99bcdf438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99bcdf438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99bcdf438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99bcdf438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9bcdf438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9bcdf438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99bcdf438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99bcdf438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e46a8c7fd_0_1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e46a8c7fd_0_1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e46a8c7fd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e46a8c7fd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e46a8c7fd_0_3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e46a8c7fd_0_3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e46a8c7fd_0_7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9e46a8c7fd_0_7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9e46a8c7fd_0_3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9e46a8c7fd_0_3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9e46a8c7fd_0_5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4" name="Google Shape;1674;g9e46a8c7fd_0_5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9e46a8c7fd_0_6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9e46a8c7fd_0_6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91221dc74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91221dc74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9e46a8c7fd_0_3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9e46a8c7fd_0_3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99bcdf438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99bcdf438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99bcdf438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99bcdf438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99bcdf438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99bcdf438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998c34d2d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998c34d2d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99bcdf43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99bcdf43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99bcdf438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99bcdf438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9600" y="2248433"/>
            <a:ext cx="5546000" cy="2363600"/>
          </a:xfrm>
          <a:prstGeom prst="rect">
            <a:avLst/>
          </a:prstGeom>
        </p:spPr>
        <p:txBody>
          <a:bodyPr spcFirstLastPara="1" wrap="square" lIns="91425" tIns="91425" rIns="78100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9600" y="4612033"/>
            <a:ext cx="5546000" cy="5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31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78100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79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53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463800" y="2291617"/>
            <a:ext cx="4748400" cy="20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418200" y="4617884"/>
            <a:ext cx="3794000" cy="1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47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336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417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190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4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8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781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5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184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78100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68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769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169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968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9600" y="3258700"/>
            <a:ext cx="5468000" cy="1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" y="5298000"/>
            <a:ext cx="546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177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867800"/>
            <a:ext cx="10972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350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088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5139200" cy="4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139200" cy="4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5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658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09600" y="5032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09600" y="1865000"/>
            <a:ext cx="3744000" cy="4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29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09600" y="503200"/>
            <a:ext cx="8534400" cy="58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424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91425" tIns="91425" rIns="78100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09600" y="1491900"/>
            <a:ext cx="10972800" cy="4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05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09600" y="1364100"/>
            <a:ext cx="5116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631600" y="3737433"/>
            <a:ext cx="511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634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0" y="5548000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443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09600" y="1474833"/>
            <a:ext cx="1097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09600" y="4202967"/>
            <a:ext cx="1097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822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91425" tIns="91425" rIns="78100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06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91425" tIns="91425" rIns="78100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13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78100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6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78100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359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78100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03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48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78100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Medium"/>
              <a:buNone/>
              <a:def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Medium"/>
              <a:buNone/>
              <a:def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Medium"/>
              <a:buNone/>
              <a:def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Medium"/>
              <a:buNone/>
              <a:def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Medium"/>
              <a:buNone/>
              <a:def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Medium"/>
              <a:buNone/>
              <a:def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Medium"/>
              <a:buNone/>
              <a:def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Medium"/>
              <a:buNone/>
              <a:def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 Medium"/>
              <a:buNone/>
              <a:def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491900"/>
            <a:ext cx="10972800" cy="48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944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10748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42500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49D675-0125-4368-8E81-72C6463E4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4" name="PA_矩形 5">
            <a:extLst>
              <a:ext uri="{FF2B5EF4-FFF2-40B4-BE49-F238E27FC236}">
                <a16:creationId xmlns:a16="http://schemas.microsoft.com/office/drawing/2014/main" id="{CC062341-580D-4ED5-AE70-7E31D657503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43362" y="1257300"/>
            <a:ext cx="4105275" cy="4105275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011E29"/>
            </a:solidFill>
            <a:prstDash val="solid"/>
            <a:miter lim="800000"/>
          </a:ln>
          <a:effectLst>
            <a:outerShdw blurRad="508000" dist="190500" dir="5400000" algn="ctr" rotWithShape="0">
              <a:srgbClr val="1F497D">
                <a:alpha val="2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1B7565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PA_文本框 6">
            <a:extLst>
              <a:ext uri="{FF2B5EF4-FFF2-40B4-BE49-F238E27FC236}">
                <a16:creationId xmlns:a16="http://schemas.microsoft.com/office/drawing/2014/main" id="{5DED164C-1671-40D0-978D-F3F14D666A1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17091" y="1638647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altLang="zh-CN" sz="9600" b="1" dirty="0">
                <a:solidFill>
                  <a:srgbClr val="011E29"/>
                </a:solidFill>
                <a:latin typeface="Calibri" panose="020F0502020204030204" pitchFamily="34" charset="0"/>
                <a:ea typeface="汉标粗圆体" panose="02010601030101010101" pitchFamily="2" charset="-122"/>
                <a:cs typeface="Calibri" panose="020F0502020204030204" pitchFamily="34" charset="0"/>
              </a:rPr>
              <a:t>40</a:t>
            </a:r>
            <a:endParaRPr lang="zh-CN" altLang="en-US" sz="4800" b="1" dirty="0">
              <a:solidFill>
                <a:srgbClr val="011E29"/>
              </a:solidFill>
              <a:latin typeface="Calibri" panose="020F0502020204030204" pitchFamily="34" charset="0"/>
              <a:ea typeface="汉标粗圆体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PA_文本框 7">
            <a:extLst>
              <a:ext uri="{FF2B5EF4-FFF2-40B4-BE49-F238E27FC236}">
                <a16:creationId xmlns:a16="http://schemas.microsoft.com/office/drawing/2014/main" id="{236E432B-5A37-4345-9071-64B75031C94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25752" y="2994977"/>
            <a:ext cx="3903633" cy="92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4000" dirty="0" err="1">
                <a:solidFill>
                  <a:srgbClr val="011E29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</a:t>
            </a:r>
            <a:r>
              <a:rPr lang="en-US" altLang="zh-CN" sz="4000" dirty="0">
                <a:solidFill>
                  <a:srgbClr val="011E29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011E29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sơ</a:t>
            </a:r>
            <a:r>
              <a:rPr lang="en-US" altLang="zh-CN" sz="4000" dirty="0">
                <a:solidFill>
                  <a:srgbClr val="011E29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011E29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đồ</a:t>
            </a:r>
            <a:r>
              <a:rPr lang="en-US" altLang="zh-CN" sz="4000" dirty="0">
                <a:solidFill>
                  <a:srgbClr val="011E29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011E29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tư</a:t>
            </a:r>
            <a:r>
              <a:rPr lang="en-US" altLang="zh-CN" sz="4000" dirty="0">
                <a:solidFill>
                  <a:srgbClr val="011E29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011E29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duy</a:t>
            </a:r>
            <a:endParaRPr lang="en-US" altLang="zh-CN" sz="4000" dirty="0">
              <a:solidFill>
                <a:srgbClr val="011E29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9024271E-74BA-4A1B-89AA-90AD840A1430}"/>
              </a:ext>
            </a:extLst>
          </p:cNvPr>
          <p:cNvSpPr/>
          <p:nvPr/>
        </p:nvSpPr>
        <p:spPr>
          <a:xfrm>
            <a:off x="5660956" y="3953812"/>
            <a:ext cx="870085" cy="34377"/>
          </a:xfrm>
          <a:custGeom>
            <a:avLst/>
            <a:gdLst>
              <a:gd name="connsiteX0" fmla="*/ 824299 w 870085"/>
              <a:gd name="connsiteY0" fmla="*/ 34377 h 34377"/>
              <a:gd name="connsiteX1" fmla="*/ 824299 w 870085"/>
              <a:gd name="connsiteY1" fmla="*/ 0 h 34377"/>
              <a:gd name="connsiteX2" fmla="*/ 870085 w 870085"/>
              <a:gd name="connsiteY2" fmla="*/ 0 h 34377"/>
              <a:gd name="connsiteX3" fmla="*/ 870085 w 870085"/>
              <a:gd name="connsiteY3" fmla="*/ 34377 h 34377"/>
              <a:gd name="connsiteX4" fmla="*/ 824299 w 870085"/>
              <a:gd name="connsiteY4" fmla="*/ 34377 h 34377"/>
              <a:gd name="connsiteX5" fmla="*/ 824299 w 870085"/>
              <a:gd name="connsiteY5" fmla="*/ 34377 h 34377"/>
              <a:gd name="connsiteX6" fmla="*/ 732727 w 870085"/>
              <a:gd name="connsiteY6" fmla="*/ 34377 h 34377"/>
              <a:gd name="connsiteX7" fmla="*/ 732727 w 870085"/>
              <a:gd name="connsiteY7" fmla="*/ 0 h 34377"/>
              <a:gd name="connsiteX8" fmla="*/ 778513 w 870085"/>
              <a:gd name="connsiteY8" fmla="*/ 0 h 34377"/>
              <a:gd name="connsiteX9" fmla="*/ 778513 w 870085"/>
              <a:gd name="connsiteY9" fmla="*/ 34377 h 34377"/>
              <a:gd name="connsiteX10" fmla="*/ 732727 w 870085"/>
              <a:gd name="connsiteY10" fmla="*/ 34377 h 34377"/>
              <a:gd name="connsiteX11" fmla="*/ 732727 w 870085"/>
              <a:gd name="connsiteY11" fmla="*/ 34377 h 34377"/>
              <a:gd name="connsiteX12" fmla="*/ 641155 w 870085"/>
              <a:gd name="connsiteY12" fmla="*/ 34377 h 34377"/>
              <a:gd name="connsiteX13" fmla="*/ 641155 w 870085"/>
              <a:gd name="connsiteY13" fmla="*/ 0 h 34377"/>
              <a:gd name="connsiteX14" fmla="*/ 686941 w 870085"/>
              <a:gd name="connsiteY14" fmla="*/ 0 h 34377"/>
              <a:gd name="connsiteX15" fmla="*/ 686941 w 870085"/>
              <a:gd name="connsiteY15" fmla="*/ 34377 h 34377"/>
              <a:gd name="connsiteX16" fmla="*/ 641155 w 870085"/>
              <a:gd name="connsiteY16" fmla="*/ 34377 h 34377"/>
              <a:gd name="connsiteX17" fmla="*/ 641155 w 870085"/>
              <a:gd name="connsiteY17" fmla="*/ 34377 h 34377"/>
              <a:gd name="connsiteX18" fmla="*/ 549583 w 870085"/>
              <a:gd name="connsiteY18" fmla="*/ 34377 h 34377"/>
              <a:gd name="connsiteX19" fmla="*/ 549583 w 870085"/>
              <a:gd name="connsiteY19" fmla="*/ 0 h 34377"/>
              <a:gd name="connsiteX20" fmla="*/ 595369 w 870085"/>
              <a:gd name="connsiteY20" fmla="*/ 0 h 34377"/>
              <a:gd name="connsiteX21" fmla="*/ 595369 w 870085"/>
              <a:gd name="connsiteY21" fmla="*/ 34377 h 34377"/>
              <a:gd name="connsiteX22" fmla="*/ 549583 w 870085"/>
              <a:gd name="connsiteY22" fmla="*/ 34377 h 34377"/>
              <a:gd name="connsiteX23" fmla="*/ 549583 w 870085"/>
              <a:gd name="connsiteY23" fmla="*/ 34377 h 34377"/>
              <a:gd name="connsiteX24" fmla="*/ 458011 w 870085"/>
              <a:gd name="connsiteY24" fmla="*/ 34377 h 34377"/>
              <a:gd name="connsiteX25" fmla="*/ 458011 w 870085"/>
              <a:gd name="connsiteY25" fmla="*/ 0 h 34377"/>
              <a:gd name="connsiteX26" fmla="*/ 503797 w 870085"/>
              <a:gd name="connsiteY26" fmla="*/ 0 h 34377"/>
              <a:gd name="connsiteX27" fmla="*/ 503797 w 870085"/>
              <a:gd name="connsiteY27" fmla="*/ 34377 h 34377"/>
              <a:gd name="connsiteX28" fmla="*/ 458011 w 870085"/>
              <a:gd name="connsiteY28" fmla="*/ 34377 h 34377"/>
              <a:gd name="connsiteX29" fmla="*/ 458011 w 870085"/>
              <a:gd name="connsiteY29" fmla="*/ 34377 h 34377"/>
              <a:gd name="connsiteX30" fmla="*/ 366439 w 870085"/>
              <a:gd name="connsiteY30" fmla="*/ 34377 h 34377"/>
              <a:gd name="connsiteX31" fmla="*/ 366439 w 870085"/>
              <a:gd name="connsiteY31" fmla="*/ 0 h 34377"/>
              <a:gd name="connsiteX32" fmla="*/ 412225 w 870085"/>
              <a:gd name="connsiteY32" fmla="*/ 0 h 34377"/>
              <a:gd name="connsiteX33" fmla="*/ 412225 w 870085"/>
              <a:gd name="connsiteY33" fmla="*/ 34377 h 34377"/>
              <a:gd name="connsiteX34" fmla="*/ 366439 w 870085"/>
              <a:gd name="connsiteY34" fmla="*/ 34377 h 34377"/>
              <a:gd name="connsiteX35" fmla="*/ 366439 w 870085"/>
              <a:gd name="connsiteY35" fmla="*/ 34377 h 34377"/>
              <a:gd name="connsiteX36" fmla="*/ 274867 w 870085"/>
              <a:gd name="connsiteY36" fmla="*/ 34377 h 34377"/>
              <a:gd name="connsiteX37" fmla="*/ 274867 w 870085"/>
              <a:gd name="connsiteY37" fmla="*/ 0 h 34377"/>
              <a:gd name="connsiteX38" fmla="*/ 320652 w 870085"/>
              <a:gd name="connsiteY38" fmla="*/ 0 h 34377"/>
              <a:gd name="connsiteX39" fmla="*/ 320652 w 870085"/>
              <a:gd name="connsiteY39" fmla="*/ 34377 h 34377"/>
              <a:gd name="connsiteX40" fmla="*/ 274867 w 870085"/>
              <a:gd name="connsiteY40" fmla="*/ 34377 h 34377"/>
              <a:gd name="connsiteX41" fmla="*/ 274867 w 870085"/>
              <a:gd name="connsiteY41" fmla="*/ 34377 h 34377"/>
              <a:gd name="connsiteX42" fmla="*/ 183294 w 870085"/>
              <a:gd name="connsiteY42" fmla="*/ 34377 h 34377"/>
              <a:gd name="connsiteX43" fmla="*/ 183294 w 870085"/>
              <a:gd name="connsiteY43" fmla="*/ 0 h 34377"/>
              <a:gd name="connsiteX44" fmla="*/ 229080 w 870085"/>
              <a:gd name="connsiteY44" fmla="*/ 0 h 34377"/>
              <a:gd name="connsiteX45" fmla="*/ 229080 w 870085"/>
              <a:gd name="connsiteY45" fmla="*/ 34377 h 34377"/>
              <a:gd name="connsiteX46" fmla="*/ 183294 w 870085"/>
              <a:gd name="connsiteY46" fmla="*/ 34377 h 34377"/>
              <a:gd name="connsiteX47" fmla="*/ 183294 w 870085"/>
              <a:gd name="connsiteY47" fmla="*/ 34377 h 34377"/>
              <a:gd name="connsiteX48" fmla="*/ 91722 w 870085"/>
              <a:gd name="connsiteY48" fmla="*/ 34377 h 34377"/>
              <a:gd name="connsiteX49" fmla="*/ 91722 w 870085"/>
              <a:gd name="connsiteY49" fmla="*/ 0 h 34377"/>
              <a:gd name="connsiteX50" fmla="*/ 137508 w 870085"/>
              <a:gd name="connsiteY50" fmla="*/ 0 h 34377"/>
              <a:gd name="connsiteX51" fmla="*/ 137508 w 870085"/>
              <a:gd name="connsiteY51" fmla="*/ 34377 h 34377"/>
              <a:gd name="connsiteX52" fmla="*/ 91722 w 870085"/>
              <a:gd name="connsiteY52" fmla="*/ 34377 h 34377"/>
              <a:gd name="connsiteX53" fmla="*/ 91722 w 870085"/>
              <a:gd name="connsiteY53" fmla="*/ 34377 h 34377"/>
              <a:gd name="connsiteX54" fmla="*/ 0 w 870085"/>
              <a:gd name="connsiteY54" fmla="*/ 34377 h 34377"/>
              <a:gd name="connsiteX55" fmla="*/ 0 w 870085"/>
              <a:gd name="connsiteY55" fmla="*/ 0 h 34377"/>
              <a:gd name="connsiteX56" fmla="*/ 45786 w 870085"/>
              <a:gd name="connsiteY56" fmla="*/ 0 h 34377"/>
              <a:gd name="connsiteX57" fmla="*/ 45786 w 870085"/>
              <a:gd name="connsiteY57" fmla="*/ 34377 h 34377"/>
              <a:gd name="connsiteX58" fmla="*/ 0 w 870085"/>
              <a:gd name="connsiteY58" fmla="*/ 34377 h 34377"/>
              <a:gd name="connsiteX59" fmla="*/ 0 w 870085"/>
              <a:gd name="connsiteY59" fmla="*/ 34377 h 3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70085" h="34377">
                <a:moveTo>
                  <a:pt x="824299" y="34377"/>
                </a:moveTo>
                <a:lnTo>
                  <a:pt x="824299" y="0"/>
                </a:lnTo>
                <a:lnTo>
                  <a:pt x="870085" y="0"/>
                </a:lnTo>
                <a:lnTo>
                  <a:pt x="870085" y="34377"/>
                </a:lnTo>
                <a:lnTo>
                  <a:pt x="824299" y="34377"/>
                </a:lnTo>
                <a:lnTo>
                  <a:pt x="824299" y="34377"/>
                </a:lnTo>
                <a:close/>
                <a:moveTo>
                  <a:pt x="732727" y="34377"/>
                </a:moveTo>
                <a:lnTo>
                  <a:pt x="732727" y="0"/>
                </a:lnTo>
                <a:lnTo>
                  <a:pt x="778513" y="0"/>
                </a:lnTo>
                <a:lnTo>
                  <a:pt x="778513" y="34377"/>
                </a:lnTo>
                <a:lnTo>
                  <a:pt x="732727" y="34377"/>
                </a:lnTo>
                <a:lnTo>
                  <a:pt x="732727" y="34377"/>
                </a:lnTo>
                <a:close/>
                <a:moveTo>
                  <a:pt x="641155" y="34377"/>
                </a:moveTo>
                <a:lnTo>
                  <a:pt x="641155" y="0"/>
                </a:lnTo>
                <a:lnTo>
                  <a:pt x="686941" y="0"/>
                </a:lnTo>
                <a:lnTo>
                  <a:pt x="686941" y="34377"/>
                </a:lnTo>
                <a:lnTo>
                  <a:pt x="641155" y="34377"/>
                </a:lnTo>
                <a:lnTo>
                  <a:pt x="641155" y="34377"/>
                </a:lnTo>
                <a:close/>
                <a:moveTo>
                  <a:pt x="549583" y="34377"/>
                </a:moveTo>
                <a:lnTo>
                  <a:pt x="549583" y="0"/>
                </a:lnTo>
                <a:lnTo>
                  <a:pt x="595369" y="0"/>
                </a:lnTo>
                <a:lnTo>
                  <a:pt x="595369" y="34377"/>
                </a:lnTo>
                <a:lnTo>
                  <a:pt x="549583" y="34377"/>
                </a:lnTo>
                <a:lnTo>
                  <a:pt x="549583" y="34377"/>
                </a:lnTo>
                <a:close/>
                <a:moveTo>
                  <a:pt x="458011" y="34377"/>
                </a:moveTo>
                <a:lnTo>
                  <a:pt x="458011" y="0"/>
                </a:lnTo>
                <a:lnTo>
                  <a:pt x="503797" y="0"/>
                </a:lnTo>
                <a:lnTo>
                  <a:pt x="503797" y="34377"/>
                </a:lnTo>
                <a:lnTo>
                  <a:pt x="458011" y="34377"/>
                </a:lnTo>
                <a:lnTo>
                  <a:pt x="458011" y="34377"/>
                </a:lnTo>
                <a:close/>
                <a:moveTo>
                  <a:pt x="366439" y="34377"/>
                </a:moveTo>
                <a:lnTo>
                  <a:pt x="366439" y="0"/>
                </a:lnTo>
                <a:lnTo>
                  <a:pt x="412225" y="0"/>
                </a:lnTo>
                <a:lnTo>
                  <a:pt x="412225" y="34377"/>
                </a:lnTo>
                <a:lnTo>
                  <a:pt x="366439" y="34377"/>
                </a:lnTo>
                <a:lnTo>
                  <a:pt x="366439" y="34377"/>
                </a:lnTo>
                <a:close/>
                <a:moveTo>
                  <a:pt x="274867" y="34377"/>
                </a:moveTo>
                <a:lnTo>
                  <a:pt x="274867" y="0"/>
                </a:lnTo>
                <a:lnTo>
                  <a:pt x="320652" y="0"/>
                </a:lnTo>
                <a:lnTo>
                  <a:pt x="320652" y="34377"/>
                </a:lnTo>
                <a:lnTo>
                  <a:pt x="274867" y="34377"/>
                </a:lnTo>
                <a:lnTo>
                  <a:pt x="274867" y="34377"/>
                </a:lnTo>
                <a:close/>
                <a:moveTo>
                  <a:pt x="183294" y="34377"/>
                </a:moveTo>
                <a:lnTo>
                  <a:pt x="183294" y="0"/>
                </a:lnTo>
                <a:lnTo>
                  <a:pt x="229080" y="0"/>
                </a:lnTo>
                <a:lnTo>
                  <a:pt x="229080" y="34377"/>
                </a:lnTo>
                <a:lnTo>
                  <a:pt x="183294" y="34377"/>
                </a:lnTo>
                <a:lnTo>
                  <a:pt x="183294" y="34377"/>
                </a:lnTo>
                <a:close/>
                <a:moveTo>
                  <a:pt x="91722" y="34377"/>
                </a:moveTo>
                <a:lnTo>
                  <a:pt x="91722" y="0"/>
                </a:lnTo>
                <a:lnTo>
                  <a:pt x="137508" y="0"/>
                </a:lnTo>
                <a:lnTo>
                  <a:pt x="137508" y="34377"/>
                </a:lnTo>
                <a:lnTo>
                  <a:pt x="91722" y="34377"/>
                </a:lnTo>
                <a:lnTo>
                  <a:pt x="91722" y="34377"/>
                </a:lnTo>
                <a:close/>
                <a:moveTo>
                  <a:pt x="0" y="34377"/>
                </a:moveTo>
                <a:lnTo>
                  <a:pt x="0" y="0"/>
                </a:lnTo>
                <a:lnTo>
                  <a:pt x="45786" y="0"/>
                </a:lnTo>
                <a:lnTo>
                  <a:pt x="45786" y="34377"/>
                </a:lnTo>
                <a:lnTo>
                  <a:pt x="0" y="34377"/>
                </a:lnTo>
                <a:lnTo>
                  <a:pt x="0" y="34377"/>
                </a:lnTo>
                <a:close/>
              </a:path>
            </a:pathLst>
          </a:custGeom>
          <a:solidFill>
            <a:srgbClr val="98A2AE"/>
          </a:solidFill>
          <a:ln w="150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rgbClr val="011E29"/>
              </a:solidFill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0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3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755" name="Google Shape;755;p23"/>
          <p:cNvGrpSpPr/>
          <p:nvPr/>
        </p:nvGrpSpPr>
        <p:grpSpPr>
          <a:xfrm>
            <a:off x="597600" y="1486601"/>
            <a:ext cx="10984800" cy="4752972"/>
            <a:chOff x="448200" y="1114950"/>
            <a:chExt cx="8238600" cy="3564729"/>
          </a:xfrm>
        </p:grpSpPr>
        <p:cxnSp>
          <p:nvCxnSpPr>
            <p:cNvPr id="756" name="Google Shape;756;p23"/>
            <p:cNvCxnSpPr/>
            <p:nvPr/>
          </p:nvCxnSpPr>
          <p:spPr>
            <a:xfrm rot="-5400000">
              <a:off x="6029825" y="1610800"/>
              <a:ext cx="1777500" cy="1275000"/>
            </a:xfrm>
            <a:prstGeom prst="bentConnector3">
              <a:avLst>
                <a:gd name="adj1" fmla="val 10000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23"/>
            <p:cNvCxnSpPr/>
            <p:nvPr/>
          </p:nvCxnSpPr>
          <p:spPr>
            <a:xfrm rot="10800000" flipH="1">
              <a:off x="2849650" y="2372150"/>
              <a:ext cx="1027200" cy="721200"/>
            </a:xfrm>
            <a:prstGeom prst="bentConnector3">
              <a:avLst>
                <a:gd name="adj1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23"/>
            <p:cNvCxnSpPr/>
            <p:nvPr/>
          </p:nvCxnSpPr>
          <p:spPr>
            <a:xfrm rot="10800000" flipH="1">
              <a:off x="5231975" y="3625250"/>
              <a:ext cx="1041900" cy="772200"/>
            </a:xfrm>
            <a:prstGeom prst="bentConnector3">
              <a:avLst>
                <a:gd name="adj1" fmla="val 99993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23"/>
            <p:cNvCxnSpPr/>
            <p:nvPr/>
          </p:nvCxnSpPr>
          <p:spPr>
            <a:xfrm rot="10800000">
              <a:off x="4576275" y="2597781"/>
              <a:ext cx="0" cy="152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23"/>
            <p:cNvCxnSpPr/>
            <p:nvPr/>
          </p:nvCxnSpPr>
          <p:spPr>
            <a:xfrm>
              <a:off x="3534475" y="4390150"/>
              <a:ext cx="371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23"/>
            <p:cNvCxnSpPr/>
            <p:nvPr/>
          </p:nvCxnSpPr>
          <p:spPr>
            <a:xfrm>
              <a:off x="2849650" y="3668900"/>
              <a:ext cx="0" cy="539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23"/>
            <p:cNvCxnSpPr/>
            <p:nvPr/>
          </p:nvCxnSpPr>
          <p:spPr>
            <a:xfrm rot="10800000">
              <a:off x="1800575" y="3377475"/>
              <a:ext cx="386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23"/>
            <p:cNvCxnSpPr/>
            <p:nvPr/>
          </p:nvCxnSpPr>
          <p:spPr>
            <a:xfrm>
              <a:off x="1135950" y="1563975"/>
              <a:ext cx="0" cy="159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4" name="Google Shape;764;p23"/>
            <p:cNvSpPr/>
            <p:nvPr/>
          </p:nvSpPr>
          <p:spPr>
            <a:xfrm>
              <a:off x="448200" y="2127785"/>
              <a:ext cx="1373163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448209" y="1114950"/>
              <a:ext cx="1373548" cy="485236"/>
            </a:xfrm>
            <a:custGeom>
              <a:avLst/>
              <a:gdLst/>
              <a:ahLst/>
              <a:cxnLst/>
              <a:rect l="l" t="t" r="r" b="b"/>
              <a:pathLst>
                <a:path w="130970" h="57053" extrusionOk="0">
                  <a:moveTo>
                    <a:pt x="105001" y="1"/>
                  </a:moveTo>
                  <a:cubicBezTo>
                    <a:pt x="97777" y="1"/>
                    <a:pt x="90552" y="33"/>
                    <a:pt x="83344" y="65"/>
                  </a:cubicBezTo>
                  <a:cubicBezTo>
                    <a:pt x="76394" y="65"/>
                    <a:pt x="69379" y="65"/>
                    <a:pt x="62428" y="129"/>
                  </a:cubicBezTo>
                  <a:cubicBezTo>
                    <a:pt x="60063" y="129"/>
                    <a:pt x="57680" y="102"/>
                    <a:pt x="55292" y="102"/>
                  </a:cubicBezTo>
                  <a:cubicBezTo>
                    <a:pt x="51312" y="102"/>
                    <a:pt x="47320" y="178"/>
                    <a:pt x="43378" y="580"/>
                  </a:cubicBezTo>
                  <a:cubicBezTo>
                    <a:pt x="37296" y="451"/>
                    <a:pt x="31230" y="419"/>
                    <a:pt x="25173" y="419"/>
                  </a:cubicBezTo>
                  <a:cubicBezTo>
                    <a:pt x="19115" y="419"/>
                    <a:pt x="13065" y="451"/>
                    <a:pt x="7016" y="451"/>
                  </a:cubicBezTo>
                  <a:cubicBezTo>
                    <a:pt x="4827" y="451"/>
                    <a:pt x="3733" y="2318"/>
                    <a:pt x="3733" y="4184"/>
                  </a:cubicBezTo>
                  <a:cubicBezTo>
                    <a:pt x="3669" y="5535"/>
                    <a:pt x="4313" y="6758"/>
                    <a:pt x="5471" y="7466"/>
                  </a:cubicBezTo>
                  <a:cubicBezTo>
                    <a:pt x="7788" y="11456"/>
                    <a:pt x="11971" y="14867"/>
                    <a:pt x="15125" y="18021"/>
                  </a:cubicBezTo>
                  <a:cubicBezTo>
                    <a:pt x="18214" y="21174"/>
                    <a:pt x="21496" y="24585"/>
                    <a:pt x="24778" y="27739"/>
                  </a:cubicBezTo>
                  <a:cubicBezTo>
                    <a:pt x="21303" y="30571"/>
                    <a:pt x="18214" y="34046"/>
                    <a:pt x="15189" y="37006"/>
                  </a:cubicBezTo>
                  <a:cubicBezTo>
                    <a:pt x="10813" y="41254"/>
                    <a:pt x="6501" y="45502"/>
                    <a:pt x="2189" y="49749"/>
                  </a:cubicBezTo>
                  <a:cubicBezTo>
                    <a:pt x="1" y="51937"/>
                    <a:pt x="1674" y="55413"/>
                    <a:pt x="3991" y="55928"/>
                  </a:cubicBezTo>
                  <a:lnTo>
                    <a:pt x="4570" y="56185"/>
                  </a:lnTo>
                  <a:cubicBezTo>
                    <a:pt x="4699" y="56249"/>
                    <a:pt x="4892" y="56314"/>
                    <a:pt x="5085" y="56314"/>
                  </a:cubicBezTo>
                  <a:cubicBezTo>
                    <a:pt x="5547" y="56718"/>
                    <a:pt x="6165" y="56967"/>
                    <a:pt x="6799" y="56967"/>
                  </a:cubicBezTo>
                  <a:cubicBezTo>
                    <a:pt x="6871" y="56967"/>
                    <a:pt x="6943" y="56964"/>
                    <a:pt x="7016" y="56957"/>
                  </a:cubicBezTo>
                  <a:cubicBezTo>
                    <a:pt x="13553" y="56957"/>
                    <a:pt x="20078" y="56993"/>
                    <a:pt x="26596" y="56993"/>
                  </a:cubicBezTo>
                  <a:cubicBezTo>
                    <a:pt x="35287" y="56993"/>
                    <a:pt x="43966" y="56930"/>
                    <a:pt x="52645" y="56636"/>
                  </a:cubicBezTo>
                  <a:lnTo>
                    <a:pt x="52967" y="56636"/>
                  </a:lnTo>
                  <a:cubicBezTo>
                    <a:pt x="55616" y="56737"/>
                    <a:pt x="58283" y="56774"/>
                    <a:pt x="60960" y="56774"/>
                  </a:cubicBezTo>
                  <a:cubicBezTo>
                    <a:pt x="66804" y="56774"/>
                    <a:pt x="72691" y="56595"/>
                    <a:pt x="78517" y="56507"/>
                  </a:cubicBezTo>
                  <a:cubicBezTo>
                    <a:pt x="78711" y="56636"/>
                    <a:pt x="78968" y="56636"/>
                    <a:pt x="79225" y="56636"/>
                  </a:cubicBezTo>
                  <a:cubicBezTo>
                    <a:pt x="88377" y="56983"/>
                    <a:pt x="97506" y="57053"/>
                    <a:pt x="106639" y="57053"/>
                  </a:cubicBezTo>
                  <a:cubicBezTo>
                    <a:pt x="112728" y="57053"/>
                    <a:pt x="118818" y="57022"/>
                    <a:pt x="124920" y="57022"/>
                  </a:cubicBezTo>
                  <a:cubicBezTo>
                    <a:pt x="127043" y="57022"/>
                    <a:pt x="128138" y="55155"/>
                    <a:pt x="128138" y="53289"/>
                  </a:cubicBezTo>
                  <a:cubicBezTo>
                    <a:pt x="128138" y="51937"/>
                    <a:pt x="127494" y="50715"/>
                    <a:pt x="126400" y="49942"/>
                  </a:cubicBezTo>
                  <a:cubicBezTo>
                    <a:pt x="124083" y="46016"/>
                    <a:pt x="119900" y="42606"/>
                    <a:pt x="116811" y="39452"/>
                  </a:cubicBezTo>
                  <a:cubicBezTo>
                    <a:pt x="113721" y="36298"/>
                    <a:pt x="110439" y="32887"/>
                    <a:pt x="107157" y="29734"/>
                  </a:cubicBezTo>
                  <a:cubicBezTo>
                    <a:pt x="110632" y="26902"/>
                    <a:pt x="113721" y="23427"/>
                    <a:pt x="116746" y="20402"/>
                  </a:cubicBezTo>
                  <a:cubicBezTo>
                    <a:pt x="121058" y="16154"/>
                    <a:pt x="125435" y="11907"/>
                    <a:pt x="129747" y="7659"/>
                  </a:cubicBezTo>
                  <a:cubicBezTo>
                    <a:pt x="130712" y="6758"/>
                    <a:pt x="130969" y="5342"/>
                    <a:pt x="130519" y="4055"/>
                  </a:cubicBezTo>
                  <a:cubicBezTo>
                    <a:pt x="130712" y="2189"/>
                    <a:pt x="129425" y="194"/>
                    <a:pt x="126657" y="129"/>
                  </a:cubicBezTo>
                  <a:cubicBezTo>
                    <a:pt x="119449" y="33"/>
                    <a:pt x="112225" y="1"/>
                    <a:pt x="10500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448200" y="3140634"/>
              <a:ext cx="1373163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2162280" y="4153484"/>
              <a:ext cx="1373163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3876360" y="2127785"/>
              <a:ext cx="1373163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5590439" y="3140634"/>
              <a:ext cx="1373163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2162308" y="3099663"/>
              <a:ext cx="1373113" cy="567166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3876395" y="4112513"/>
              <a:ext cx="1373113" cy="567166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7304334" y="1114950"/>
              <a:ext cx="1373548" cy="485236"/>
            </a:xfrm>
            <a:custGeom>
              <a:avLst/>
              <a:gdLst/>
              <a:ahLst/>
              <a:cxnLst/>
              <a:rect l="l" t="t" r="r" b="b"/>
              <a:pathLst>
                <a:path w="130970" h="57053" extrusionOk="0">
                  <a:moveTo>
                    <a:pt x="105001" y="1"/>
                  </a:moveTo>
                  <a:cubicBezTo>
                    <a:pt x="97777" y="1"/>
                    <a:pt x="90552" y="33"/>
                    <a:pt x="83344" y="65"/>
                  </a:cubicBezTo>
                  <a:cubicBezTo>
                    <a:pt x="76394" y="65"/>
                    <a:pt x="69379" y="65"/>
                    <a:pt x="62428" y="129"/>
                  </a:cubicBezTo>
                  <a:cubicBezTo>
                    <a:pt x="60063" y="129"/>
                    <a:pt x="57680" y="102"/>
                    <a:pt x="55292" y="102"/>
                  </a:cubicBezTo>
                  <a:cubicBezTo>
                    <a:pt x="51312" y="102"/>
                    <a:pt x="47320" y="178"/>
                    <a:pt x="43378" y="580"/>
                  </a:cubicBezTo>
                  <a:cubicBezTo>
                    <a:pt x="37296" y="451"/>
                    <a:pt x="31230" y="419"/>
                    <a:pt x="25173" y="419"/>
                  </a:cubicBezTo>
                  <a:cubicBezTo>
                    <a:pt x="19115" y="419"/>
                    <a:pt x="13065" y="451"/>
                    <a:pt x="7016" y="451"/>
                  </a:cubicBezTo>
                  <a:cubicBezTo>
                    <a:pt x="4827" y="451"/>
                    <a:pt x="3733" y="2318"/>
                    <a:pt x="3733" y="4184"/>
                  </a:cubicBezTo>
                  <a:cubicBezTo>
                    <a:pt x="3669" y="5535"/>
                    <a:pt x="4313" y="6758"/>
                    <a:pt x="5471" y="7466"/>
                  </a:cubicBezTo>
                  <a:cubicBezTo>
                    <a:pt x="7788" y="11456"/>
                    <a:pt x="11971" y="14867"/>
                    <a:pt x="15125" y="18021"/>
                  </a:cubicBezTo>
                  <a:cubicBezTo>
                    <a:pt x="18214" y="21174"/>
                    <a:pt x="21496" y="24585"/>
                    <a:pt x="24778" y="27739"/>
                  </a:cubicBezTo>
                  <a:cubicBezTo>
                    <a:pt x="21303" y="30571"/>
                    <a:pt x="18214" y="34046"/>
                    <a:pt x="15189" y="37006"/>
                  </a:cubicBezTo>
                  <a:cubicBezTo>
                    <a:pt x="10813" y="41254"/>
                    <a:pt x="6501" y="45502"/>
                    <a:pt x="2189" y="49749"/>
                  </a:cubicBezTo>
                  <a:cubicBezTo>
                    <a:pt x="1" y="51937"/>
                    <a:pt x="1674" y="55413"/>
                    <a:pt x="3991" y="55928"/>
                  </a:cubicBezTo>
                  <a:lnTo>
                    <a:pt x="4570" y="56185"/>
                  </a:lnTo>
                  <a:cubicBezTo>
                    <a:pt x="4699" y="56249"/>
                    <a:pt x="4892" y="56314"/>
                    <a:pt x="5085" y="56314"/>
                  </a:cubicBezTo>
                  <a:cubicBezTo>
                    <a:pt x="5547" y="56718"/>
                    <a:pt x="6165" y="56967"/>
                    <a:pt x="6799" y="56967"/>
                  </a:cubicBezTo>
                  <a:cubicBezTo>
                    <a:pt x="6871" y="56967"/>
                    <a:pt x="6943" y="56964"/>
                    <a:pt x="7016" y="56957"/>
                  </a:cubicBezTo>
                  <a:cubicBezTo>
                    <a:pt x="13553" y="56957"/>
                    <a:pt x="20078" y="56993"/>
                    <a:pt x="26596" y="56993"/>
                  </a:cubicBezTo>
                  <a:cubicBezTo>
                    <a:pt x="35287" y="56993"/>
                    <a:pt x="43966" y="56930"/>
                    <a:pt x="52645" y="56636"/>
                  </a:cubicBezTo>
                  <a:lnTo>
                    <a:pt x="52967" y="56636"/>
                  </a:lnTo>
                  <a:cubicBezTo>
                    <a:pt x="55616" y="56737"/>
                    <a:pt x="58283" y="56774"/>
                    <a:pt x="60960" y="56774"/>
                  </a:cubicBezTo>
                  <a:cubicBezTo>
                    <a:pt x="66804" y="56774"/>
                    <a:pt x="72691" y="56595"/>
                    <a:pt x="78517" y="56507"/>
                  </a:cubicBezTo>
                  <a:cubicBezTo>
                    <a:pt x="78711" y="56636"/>
                    <a:pt x="78968" y="56636"/>
                    <a:pt x="79225" y="56636"/>
                  </a:cubicBezTo>
                  <a:cubicBezTo>
                    <a:pt x="88377" y="56983"/>
                    <a:pt x="97506" y="57053"/>
                    <a:pt x="106639" y="57053"/>
                  </a:cubicBezTo>
                  <a:cubicBezTo>
                    <a:pt x="112728" y="57053"/>
                    <a:pt x="118818" y="57022"/>
                    <a:pt x="124920" y="57022"/>
                  </a:cubicBezTo>
                  <a:cubicBezTo>
                    <a:pt x="127043" y="57022"/>
                    <a:pt x="128138" y="55155"/>
                    <a:pt x="128138" y="53289"/>
                  </a:cubicBezTo>
                  <a:cubicBezTo>
                    <a:pt x="128138" y="51937"/>
                    <a:pt x="127494" y="50715"/>
                    <a:pt x="126400" y="49942"/>
                  </a:cubicBezTo>
                  <a:cubicBezTo>
                    <a:pt x="124083" y="46016"/>
                    <a:pt x="119900" y="42606"/>
                    <a:pt x="116811" y="39452"/>
                  </a:cubicBezTo>
                  <a:cubicBezTo>
                    <a:pt x="113721" y="36298"/>
                    <a:pt x="110439" y="32887"/>
                    <a:pt x="107157" y="29734"/>
                  </a:cubicBezTo>
                  <a:cubicBezTo>
                    <a:pt x="110632" y="26902"/>
                    <a:pt x="113721" y="23427"/>
                    <a:pt x="116746" y="20402"/>
                  </a:cubicBezTo>
                  <a:cubicBezTo>
                    <a:pt x="121058" y="16154"/>
                    <a:pt x="125435" y="11907"/>
                    <a:pt x="129747" y="7659"/>
                  </a:cubicBezTo>
                  <a:cubicBezTo>
                    <a:pt x="130712" y="6758"/>
                    <a:pt x="130969" y="5342"/>
                    <a:pt x="130519" y="4055"/>
                  </a:cubicBezTo>
                  <a:cubicBezTo>
                    <a:pt x="130712" y="2189"/>
                    <a:pt x="129425" y="194"/>
                    <a:pt x="126657" y="129"/>
                  </a:cubicBezTo>
                  <a:cubicBezTo>
                    <a:pt x="119449" y="33"/>
                    <a:pt x="112225" y="1"/>
                    <a:pt x="10500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3" name="Google Shape;773;p23"/>
            <p:cNvSpPr txBox="1"/>
            <p:nvPr/>
          </p:nvSpPr>
          <p:spPr>
            <a:xfrm>
              <a:off x="7295400" y="1703617"/>
              <a:ext cx="13914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name, but it’s terribly hot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4" name="Google Shape;774;p23"/>
            <p:cNvSpPr txBox="1"/>
            <p:nvPr/>
          </p:nvSpPr>
          <p:spPr>
            <a:xfrm>
              <a:off x="448200" y="3731102"/>
              <a:ext cx="13737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5" name="Google Shape;775;p23"/>
            <p:cNvSpPr txBox="1"/>
            <p:nvPr/>
          </p:nvSpPr>
          <p:spPr>
            <a:xfrm>
              <a:off x="3593375" y="1339400"/>
              <a:ext cx="1930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 planet in the Solar System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781" name="Google Shape;781;p24"/>
          <p:cNvGrpSpPr/>
          <p:nvPr/>
        </p:nvGrpSpPr>
        <p:grpSpPr>
          <a:xfrm>
            <a:off x="598834" y="1613797"/>
            <a:ext cx="10983620" cy="4641019"/>
            <a:chOff x="449125" y="1210348"/>
            <a:chExt cx="8237715" cy="3480764"/>
          </a:xfrm>
        </p:grpSpPr>
        <p:cxnSp>
          <p:nvCxnSpPr>
            <p:cNvPr id="782" name="Google Shape;782;p24"/>
            <p:cNvCxnSpPr/>
            <p:nvPr/>
          </p:nvCxnSpPr>
          <p:spPr>
            <a:xfrm>
              <a:off x="6938025" y="4439523"/>
              <a:ext cx="528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4"/>
            <p:cNvCxnSpPr/>
            <p:nvPr/>
          </p:nvCxnSpPr>
          <p:spPr>
            <a:xfrm>
              <a:off x="6938025" y="3703073"/>
              <a:ext cx="528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4"/>
            <p:cNvCxnSpPr/>
            <p:nvPr/>
          </p:nvCxnSpPr>
          <p:spPr>
            <a:xfrm>
              <a:off x="8036350" y="1680500"/>
              <a:ext cx="0" cy="1788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4"/>
            <p:cNvCxnSpPr/>
            <p:nvPr/>
          </p:nvCxnSpPr>
          <p:spPr>
            <a:xfrm>
              <a:off x="6295847" y="3120900"/>
              <a:ext cx="0" cy="1224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4"/>
            <p:cNvCxnSpPr/>
            <p:nvPr/>
          </p:nvCxnSpPr>
          <p:spPr>
            <a:xfrm>
              <a:off x="4573325" y="1662475"/>
              <a:ext cx="0" cy="1896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4"/>
            <p:cNvCxnSpPr/>
            <p:nvPr/>
          </p:nvCxnSpPr>
          <p:spPr>
            <a:xfrm>
              <a:off x="5203525" y="2946850"/>
              <a:ext cx="510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4"/>
            <p:cNvCxnSpPr/>
            <p:nvPr/>
          </p:nvCxnSpPr>
          <p:spPr>
            <a:xfrm>
              <a:off x="1740500" y="2209875"/>
              <a:ext cx="2184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4"/>
            <p:cNvCxnSpPr/>
            <p:nvPr/>
          </p:nvCxnSpPr>
          <p:spPr>
            <a:xfrm>
              <a:off x="1098350" y="1720150"/>
              <a:ext cx="0" cy="1764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0" name="Google Shape;790;p24"/>
            <p:cNvSpPr/>
            <p:nvPr/>
          </p:nvSpPr>
          <p:spPr>
            <a:xfrm>
              <a:off x="449168" y="1210348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449125" y="1959080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7374272" y="1213104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End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449125" y="2702299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449125" y="3445518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2180454" y="4188733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2180454" y="1959080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b="1" ker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3911783" y="1959080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3911783" y="121586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3911783" y="344551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5643112" y="2702299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7374441" y="2702299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7374441" y="4188730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3913371" y="2702290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Decision 1</a:t>
              </a:r>
              <a:endParaRPr sz="18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5644759" y="3447815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Decision 2</a:t>
              </a:r>
              <a:endParaRPr sz="18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5644759" y="4188715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Decision 3</a:t>
              </a:r>
              <a:endParaRPr sz="18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7374272" y="3442779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Data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07" name="Google Shape;807;p24"/>
            <p:cNvGrpSpPr/>
            <p:nvPr/>
          </p:nvGrpSpPr>
          <p:grpSpPr>
            <a:xfrm>
              <a:off x="6031404" y="1210349"/>
              <a:ext cx="535628" cy="507012"/>
              <a:chOff x="6031404" y="1210349"/>
              <a:chExt cx="535628" cy="507012"/>
            </a:xfrm>
          </p:grpSpPr>
          <p:sp>
            <p:nvSpPr>
              <p:cNvPr id="808" name="Google Shape;808;p24"/>
              <p:cNvSpPr/>
              <p:nvPr/>
            </p:nvSpPr>
            <p:spPr>
              <a:xfrm>
                <a:off x="6031404" y="1210349"/>
                <a:ext cx="535628" cy="507012"/>
              </a:xfrm>
              <a:custGeom>
                <a:avLst/>
                <a:gdLst/>
                <a:ahLst/>
                <a:cxnLst/>
                <a:rect l="l" t="t" r="r" b="b"/>
                <a:pathLst>
                  <a:path w="48771" h="46176" extrusionOk="0">
                    <a:moveTo>
                      <a:pt x="20735" y="1"/>
                    </a:moveTo>
                    <a:cubicBezTo>
                      <a:pt x="16378" y="1"/>
                      <a:pt x="12155" y="1135"/>
                      <a:pt x="8444" y="3350"/>
                    </a:cubicBezTo>
                    <a:cubicBezTo>
                      <a:pt x="6113" y="4610"/>
                      <a:pt x="4349" y="6626"/>
                      <a:pt x="3277" y="9021"/>
                    </a:cubicBezTo>
                    <a:cubicBezTo>
                      <a:pt x="883" y="14376"/>
                      <a:pt x="1" y="20236"/>
                      <a:pt x="631" y="26033"/>
                    </a:cubicBezTo>
                    <a:cubicBezTo>
                      <a:pt x="1639" y="35044"/>
                      <a:pt x="7940" y="42668"/>
                      <a:pt x="16636" y="45188"/>
                    </a:cubicBezTo>
                    <a:cubicBezTo>
                      <a:pt x="18633" y="45854"/>
                      <a:pt x="20724" y="46176"/>
                      <a:pt x="22798" y="46176"/>
                    </a:cubicBezTo>
                    <a:cubicBezTo>
                      <a:pt x="23669" y="46176"/>
                      <a:pt x="24537" y="46119"/>
                      <a:pt x="25394" y="46007"/>
                    </a:cubicBezTo>
                    <a:cubicBezTo>
                      <a:pt x="33522" y="44810"/>
                      <a:pt x="39382" y="40336"/>
                      <a:pt x="43919" y="33846"/>
                    </a:cubicBezTo>
                    <a:cubicBezTo>
                      <a:pt x="47132" y="29436"/>
                      <a:pt x="48771" y="24017"/>
                      <a:pt x="48456" y="18535"/>
                    </a:cubicBezTo>
                    <a:cubicBezTo>
                      <a:pt x="48015" y="11793"/>
                      <a:pt x="44990" y="6815"/>
                      <a:pt x="38815" y="3791"/>
                    </a:cubicBezTo>
                    <a:cubicBezTo>
                      <a:pt x="37807" y="3287"/>
                      <a:pt x="36736" y="2846"/>
                      <a:pt x="35665" y="2468"/>
                    </a:cubicBezTo>
                    <a:cubicBezTo>
                      <a:pt x="31065" y="955"/>
                      <a:pt x="26276" y="136"/>
                      <a:pt x="21424" y="10"/>
                    </a:cubicBezTo>
                    <a:cubicBezTo>
                      <a:pt x="21194" y="4"/>
                      <a:pt x="20964" y="1"/>
                      <a:pt x="20735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cxnSp>
            <p:nvCxnSpPr>
              <p:cNvPr id="809" name="Google Shape;809;p24"/>
              <p:cNvCxnSpPr/>
              <p:nvPr/>
            </p:nvCxnSpPr>
            <p:spPr>
              <a:xfrm flipH="1">
                <a:off x="6124750" y="1275225"/>
                <a:ext cx="366000" cy="366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24"/>
              <p:cNvCxnSpPr/>
              <p:nvPr/>
            </p:nvCxnSpPr>
            <p:spPr>
              <a:xfrm>
                <a:off x="6092234" y="1259634"/>
                <a:ext cx="378300" cy="3783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1" name="Google Shape;811;p24"/>
            <p:cNvGrpSpPr/>
            <p:nvPr/>
          </p:nvGrpSpPr>
          <p:grpSpPr>
            <a:xfrm>
              <a:off x="4300991" y="4184099"/>
              <a:ext cx="535628" cy="507012"/>
              <a:chOff x="6031404" y="1210349"/>
              <a:chExt cx="535628" cy="507012"/>
            </a:xfrm>
          </p:grpSpPr>
          <p:sp>
            <p:nvSpPr>
              <p:cNvPr id="812" name="Google Shape;812;p24"/>
              <p:cNvSpPr/>
              <p:nvPr/>
            </p:nvSpPr>
            <p:spPr>
              <a:xfrm>
                <a:off x="6031404" y="1210349"/>
                <a:ext cx="535628" cy="507012"/>
              </a:xfrm>
              <a:custGeom>
                <a:avLst/>
                <a:gdLst/>
                <a:ahLst/>
                <a:cxnLst/>
                <a:rect l="l" t="t" r="r" b="b"/>
                <a:pathLst>
                  <a:path w="48771" h="46176" extrusionOk="0">
                    <a:moveTo>
                      <a:pt x="20735" y="1"/>
                    </a:moveTo>
                    <a:cubicBezTo>
                      <a:pt x="16378" y="1"/>
                      <a:pt x="12155" y="1135"/>
                      <a:pt x="8444" y="3350"/>
                    </a:cubicBezTo>
                    <a:cubicBezTo>
                      <a:pt x="6113" y="4610"/>
                      <a:pt x="4349" y="6626"/>
                      <a:pt x="3277" y="9021"/>
                    </a:cubicBezTo>
                    <a:cubicBezTo>
                      <a:pt x="883" y="14376"/>
                      <a:pt x="1" y="20236"/>
                      <a:pt x="631" y="26033"/>
                    </a:cubicBezTo>
                    <a:cubicBezTo>
                      <a:pt x="1639" y="35044"/>
                      <a:pt x="7940" y="42668"/>
                      <a:pt x="16636" y="45188"/>
                    </a:cubicBezTo>
                    <a:cubicBezTo>
                      <a:pt x="18633" y="45854"/>
                      <a:pt x="20724" y="46176"/>
                      <a:pt x="22798" y="46176"/>
                    </a:cubicBezTo>
                    <a:cubicBezTo>
                      <a:pt x="23669" y="46176"/>
                      <a:pt x="24537" y="46119"/>
                      <a:pt x="25394" y="46007"/>
                    </a:cubicBezTo>
                    <a:cubicBezTo>
                      <a:pt x="33522" y="44810"/>
                      <a:pt x="39382" y="40336"/>
                      <a:pt x="43919" y="33846"/>
                    </a:cubicBezTo>
                    <a:cubicBezTo>
                      <a:pt x="47132" y="29436"/>
                      <a:pt x="48771" y="24017"/>
                      <a:pt x="48456" y="18535"/>
                    </a:cubicBezTo>
                    <a:cubicBezTo>
                      <a:pt x="48015" y="11793"/>
                      <a:pt x="44990" y="6815"/>
                      <a:pt x="38815" y="3791"/>
                    </a:cubicBezTo>
                    <a:cubicBezTo>
                      <a:pt x="37807" y="3287"/>
                      <a:pt x="36736" y="2846"/>
                      <a:pt x="35665" y="2468"/>
                    </a:cubicBezTo>
                    <a:cubicBezTo>
                      <a:pt x="31065" y="955"/>
                      <a:pt x="26276" y="136"/>
                      <a:pt x="21424" y="10"/>
                    </a:cubicBezTo>
                    <a:cubicBezTo>
                      <a:pt x="21194" y="4"/>
                      <a:pt x="20964" y="1"/>
                      <a:pt x="20735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cxnSp>
            <p:nvCxnSpPr>
              <p:cNvPr id="813" name="Google Shape;813;p24"/>
              <p:cNvCxnSpPr/>
              <p:nvPr/>
            </p:nvCxnSpPr>
            <p:spPr>
              <a:xfrm flipH="1">
                <a:off x="6124750" y="1275225"/>
                <a:ext cx="366000" cy="366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24"/>
              <p:cNvCxnSpPr/>
              <p:nvPr/>
            </p:nvCxnSpPr>
            <p:spPr>
              <a:xfrm>
                <a:off x="6092234" y="1259634"/>
                <a:ext cx="378300" cy="3783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15" name="Google Shape;815;p24"/>
            <p:cNvCxnSpPr/>
            <p:nvPr/>
          </p:nvCxnSpPr>
          <p:spPr>
            <a:xfrm>
              <a:off x="1104325" y="3907150"/>
              <a:ext cx="1098300" cy="528300"/>
            </a:xfrm>
            <a:prstGeom prst="bentConnector3">
              <a:avLst>
                <a:gd name="adj1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 rot="10800000">
              <a:off x="3474950" y="4429300"/>
              <a:ext cx="840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5215525" y="1470425"/>
              <a:ext cx="834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823" name="Google Shape;823;p25"/>
          <p:cNvGrpSpPr/>
          <p:nvPr/>
        </p:nvGrpSpPr>
        <p:grpSpPr>
          <a:xfrm>
            <a:off x="604201" y="1313081"/>
            <a:ext cx="10983615" cy="4996428"/>
            <a:chOff x="453150" y="984810"/>
            <a:chExt cx="8237711" cy="3747321"/>
          </a:xfrm>
        </p:grpSpPr>
        <p:cxnSp>
          <p:nvCxnSpPr>
            <p:cNvPr id="824" name="Google Shape;824;p25"/>
            <p:cNvCxnSpPr/>
            <p:nvPr/>
          </p:nvCxnSpPr>
          <p:spPr>
            <a:xfrm>
              <a:off x="4572000" y="1399204"/>
              <a:ext cx="0" cy="17160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5"/>
            <p:cNvCxnSpPr/>
            <p:nvPr/>
          </p:nvCxnSpPr>
          <p:spPr>
            <a:xfrm rot="10800000">
              <a:off x="4561454" y="1579321"/>
              <a:ext cx="3482400" cy="182100"/>
            </a:xfrm>
            <a:prstGeom prst="bentConnector3">
              <a:avLst>
                <a:gd name="adj1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5"/>
            <p:cNvCxnSpPr/>
            <p:nvPr/>
          </p:nvCxnSpPr>
          <p:spPr>
            <a:xfrm>
              <a:off x="8040375" y="3624750"/>
              <a:ext cx="0" cy="349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5"/>
            <p:cNvCxnSpPr/>
            <p:nvPr/>
          </p:nvCxnSpPr>
          <p:spPr>
            <a:xfrm>
              <a:off x="4012050" y="3439950"/>
              <a:ext cx="3380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5"/>
            <p:cNvCxnSpPr/>
            <p:nvPr/>
          </p:nvCxnSpPr>
          <p:spPr>
            <a:xfrm>
              <a:off x="5725475" y="1577550"/>
              <a:ext cx="0" cy="184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5"/>
            <p:cNvCxnSpPr/>
            <p:nvPr/>
          </p:nvCxnSpPr>
          <p:spPr>
            <a:xfrm>
              <a:off x="8040375" y="2094800"/>
              <a:ext cx="0" cy="357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5"/>
            <p:cNvCxnSpPr/>
            <p:nvPr/>
          </p:nvCxnSpPr>
          <p:spPr>
            <a:xfrm>
              <a:off x="3423175" y="1577550"/>
              <a:ext cx="0" cy="1639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5"/>
            <p:cNvCxnSpPr/>
            <p:nvPr/>
          </p:nvCxnSpPr>
          <p:spPr>
            <a:xfrm>
              <a:off x="2369550" y="2668625"/>
              <a:ext cx="2713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5"/>
            <p:cNvCxnSpPr/>
            <p:nvPr/>
          </p:nvCxnSpPr>
          <p:spPr>
            <a:xfrm>
              <a:off x="1765550" y="1968888"/>
              <a:ext cx="5648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3" name="Google Shape;833;p25"/>
            <p:cNvSpPr/>
            <p:nvPr/>
          </p:nvSpPr>
          <p:spPr>
            <a:xfrm>
              <a:off x="3921168" y="984810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453150" y="171810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7378297" y="3957729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End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5069112" y="2445924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5069112" y="3189143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2761587" y="171810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b="1" ker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5070025" y="171810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2768621" y="2420140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Decision </a:t>
              </a:r>
              <a:endParaRPr sz="18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7378297" y="2415104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Data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42" name="Google Shape;842;p25"/>
            <p:cNvGrpSpPr/>
            <p:nvPr/>
          </p:nvGrpSpPr>
          <p:grpSpPr>
            <a:xfrm>
              <a:off x="1922691" y="2415124"/>
              <a:ext cx="535628" cy="507012"/>
              <a:chOff x="3649079" y="-674751"/>
              <a:chExt cx="535628" cy="507012"/>
            </a:xfrm>
          </p:grpSpPr>
          <p:sp>
            <p:nvSpPr>
              <p:cNvPr id="843" name="Google Shape;843;p25"/>
              <p:cNvSpPr/>
              <p:nvPr/>
            </p:nvSpPr>
            <p:spPr>
              <a:xfrm>
                <a:off x="3649079" y="-674751"/>
                <a:ext cx="535628" cy="507012"/>
              </a:xfrm>
              <a:custGeom>
                <a:avLst/>
                <a:gdLst/>
                <a:ahLst/>
                <a:cxnLst/>
                <a:rect l="l" t="t" r="r" b="b"/>
                <a:pathLst>
                  <a:path w="48771" h="46176" extrusionOk="0">
                    <a:moveTo>
                      <a:pt x="20735" y="1"/>
                    </a:moveTo>
                    <a:cubicBezTo>
                      <a:pt x="16378" y="1"/>
                      <a:pt x="12155" y="1135"/>
                      <a:pt x="8444" y="3350"/>
                    </a:cubicBezTo>
                    <a:cubicBezTo>
                      <a:pt x="6113" y="4610"/>
                      <a:pt x="4349" y="6626"/>
                      <a:pt x="3277" y="9021"/>
                    </a:cubicBezTo>
                    <a:cubicBezTo>
                      <a:pt x="883" y="14376"/>
                      <a:pt x="1" y="20236"/>
                      <a:pt x="631" y="26033"/>
                    </a:cubicBezTo>
                    <a:cubicBezTo>
                      <a:pt x="1639" y="35044"/>
                      <a:pt x="7940" y="42668"/>
                      <a:pt x="16636" y="45188"/>
                    </a:cubicBezTo>
                    <a:cubicBezTo>
                      <a:pt x="18633" y="45854"/>
                      <a:pt x="20724" y="46176"/>
                      <a:pt x="22798" y="46176"/>
                    </a:cubicBezTo>
                    <a:cubicBezTo>
                      <a:pt x="23669" y="46176"/>
                      <a:pt x="24537" y="46119"/>
                      <a:pt x="25394" y="46007"/>
                    </a:cubicBezTo>
                    <a:cubicBezTo>
                      <a:pt x="33522" y="44810"/>
                      <a:pt x="39382" y="40336"/>
                      <a:pt x="43919" y="33846"/>
                    </a:cubicBezTo>
                    <a:cubicBezTo>
                      <a:pt x="47132" y="29436"/>
                      <a:pt x="48771" y="24017"/>
                      <a:pt x="48456" y="18535"/>
                    </a:cubicBezTo>
                    <a:cubicBezTo>
                      <a:pt x="48015" y="11793"/>
                      <a:pt x="44990" y="6815"/>
                      <a:pt x="38815" y="3791"/>
                    </a:cubicBezTo>
                    <a:cubicBezTo>
                      <a:pt x="37807" y="3287"/>
                      <a:pt x="36736" y="2846"/>
                      <a:pt x="35665" y="2468"/>
                    </a:cubicBezTo>
                    <a:cubicBezTo>
                      <a:pt x="31065" y="955"/>
                      <a:pt x="26276" y="136"/>
                      <a:pt x="21424" y="10"/>
                    </a:cubicBezTo>
                    <a:cubicBezTo>
                      <a:pt x="21194" y="4"/>
                      <a:pt x="20964" y="1"/>
                      <a:pt x="20735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cxnSp>
            <p:nvCxnSpPr>
              <p:cNvPr id="844" name="Google Shape;844;p25"/>
              <p:cNvCxnSpPr/>
              <p:nvPr/>
            </p:nvCxnSpPr>
            <p:spPr>
              <a:xfrm flipH="1">
                <a:off x="3742425" y="-609875"/>
                <a:ext cx="366000" cy="366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25"/>
              <p:cNvCxnSpPr/>
              <p:nvPr/>
            </p:nvCxnSpPr>
            <p:spPr>
              <a:xfrm>
                <a:off x="3709909" y="-625466"/>
                <a:ext cx="378300" cy="378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46" name="Google Shape;846;p25"/>
            <p:cNvCxnSpPr/>
            <p:nvPr/>
          </p:nvCxnSpPr>
          <p:spPr>
            <a:xfrm rot="-5400000" flipH="1">
              <a:off x="970375" y="2295150"/>
              <a:ext cx="2149200" cy="1894200"/>
            </a:xfrm>
            <a:prstGeom prst="bentConnector3">
              <a:avLst>
                <a:gd name="adj1" fmla="val 100000"/>
              </a:avLst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847" name="Google Shape;847;p25"/>
            <p:cNvSpPr/>
            <p:nvPr/>
          </p:nvSpPr>
          <p:spPr>
            <a:xfrm>
              <a:off x="7378462" y="1718061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2768621" y="3191452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Decision </a:t>
              </a:r>
              <a:endParaRPr sz="18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7372887" y="3189143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2984400" y="3901425"/>
              <a:ext cx="877512" cy="830706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Connection</a:t>
              </a:r>
              <a:endParaRPr sz="1600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851" name="Google Shape;851;p25"/>
            <p:cNvCxnSpPr/>
            <p:nvPr/>
          </p:nvCxnSpPr>
          <p:spPr>
            <a:xfrm rot="10800000" flipH="1">
              <a:off x="3866350" y="3646575"/>
              <a:ext cx="1850400" cy="663000"/>
            </a:xfrm>
            <a:prstGeom prst="bentConnector3">
              <a:avLst>
                <a:gd name="adj1" fmla="val 100004"/>
              </a:avLst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5"/>
            <p:cNvCxnSpPr/>
            <p:nvPr/>
          </p:nvCxnSpPr>
          <p:spPr>
            <a:xfrm rot="10800000" flipH="1">
              <a:off x="1105175" y="1577575"/>
              <a:ext cx="3482400" cy="182100"/>
            </a:xfrm>
            <a:prstGeom prst="bentConnector3">
              <a:avLst>
                <a:gd name="adj1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858" name="Google Shape;858;p26"/>
          <p:cNvGrpSpPr/>
          <p:nvPr/>
        </p:nvGrpSpPr>
        <p:grpSpPr>
          <a:xfrm>
            <a:off x="609600" y="1313081"/>
            <a:ext cx="10908595" cy="4996420"/>
            <a:chOff x="457200" y="984810"/>
            <a:chExt cx="8181446" cy="3747315"/>
          </a:xfrm>
        </p:grpSpPr>
        <p:cxnSp>
          <p:nvCxnSpPr>
            <p:cNvPr id="859" name="Google Shape;859;p26"/>
            <p:cNvCxnSpPr/>
            <p:nvPr/>
          </p:nvCxnSpPr>
          <p:spPr>
            <a:xfrm>
              <a:off x="5073550" y="4211250"/>
              <a:ext cx="2293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6"/>
            <p:cNvCxnSpPr/>
            <p:nvPr/>
          </p:nvCxnSpPr>
          <p:spPr>
            <a:xfrm>
              <a:off x="1156200" y="1399204"/>
              <a:ext cx="0" cy="390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6"/>
            <p:cNvCxnSpPr/>
            <p:nvPr/>
          </p:nvCxnSpPr>
          <p:spPr>
            <a:xfrm>
              <a:off x="4535250" y="2875388"/>
              <a:ext cx="0" cy="120330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6"/>
            <p:cNvCxnSpPr/>
            <p:nvPr/>
          </p:nvCxnSpPr>
          <p:spPr>
            <a:xfrm>
              <a:off x="2865775" y="1906425"/>
              <a:ext cx="0" cy="648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6"/>
            <p:cNvCxnSpPr/>
            <p:nvPr/>
          </p:nvCxnSpPr>
          <p:spPr>
            <a:xfrm>
              <a:off x="3490750" y="2668625"/>
              <a:ext cx="3876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6"/>
            <p:cNvCxnSpPr/>
            <p:nvPr/>
          </p:nvCxnSpPr>
          <p:spPr>
            <a:xfrm>
              <a:off x="1727700" y="1968900"/>
              <a:ext cx="612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5" name="Google Shape;865;p26"/>
            <p:cNvSpPr/>
            <p:nvPr/>
          </p:nvSpPr>
          <p:spPr>
            <a:xfrm>
              <a:off x="505368" y="984810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505350" y="171810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7326297" y="3954992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End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3902112" y="3189143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2204187" y="171810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b="1" ker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3880696" y="2420140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Decision </a:t>
              </a:r>
              <a:endParaRPr sz="18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2204187" y="2417843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b="1" ker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3880696" y="3962765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Decision </a:t>
              </a:r>
              <a:endParaRPr sz="18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5601862" y="2420561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5596287" y="3957718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7326297" y="2415104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End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76" name="Google Shape;876;p26"/>
            <p:cNvGrpSpPr/>
            <p:nvPr/>
          </p:nvGrpSpPr>
          <p:grpSpPr>
            <a:xfrm>
              <a:off x="457200" y="4048300"/>
              <a:ext cx="2924407" cy="683825"/>
              <a:chOff x="457200" y="3866600"/>
              <a:chExt cx="2924407" cy="683825"/>
            </a:xfrm>
          </p:grpSpPr>
          <p:sp>
            <p:nvSpPr>
              <p:cNvPr id="877" name="Google Shape;877;p26"/>
              <p:cNvSpPr txBox="1"/>
              <p:nvPr/>
            </p:nvSpPr>
            <p:spPr>
              <a:xfrm>
                <a:off x="457207" y="3866600"/>
                <a:ext cx="29244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878" name="Google Shape;878;p26"/>
              <p:cNvSpPr txBox="1"/>
              <p:nvPr/>
            </p:nvSpPr>
            <p:spPr>
              <a:xfrm>
                <a:off x="457200" y="4093225"/>
                <a:ext cx="29244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also the biggest planet in the Solar System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7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884" name="Google Shape;884;p27"/>
          <p:cNvGrpSpPr/>
          <p:nvPr/>
        </p:nvGrpSpPr>
        <p:grpSpPr>
          <a:xfrm>
            <a:off x="1206431" y="1158234"/>
            <a:ext cx="9779127" cy="5150972"/>
            <a:chOff x="922673" y="868675"/>
            <a:chExt cx="7334345" cy="3863229"/>
          </a:xfrm>
        </p:grpSpPr>
        <p:grpSp>
          <p:nvGrpSpPr>
            <p:cNvPr id="885" name="Google Shape;885;p27"/>
            <p:cNvGrpSpPr/>
            <p:nvPr/>
          </p:nvGrpSpPr>
          <p:grpSpPr>
            <a:xfrm>
              <a:off x="1097167" y="2579262"/>
              <a:ext cx="1534745" cy="463771"/>
              <a:chOff x="1097167" y="2579262"/>
              <a:chExt cx="1534745" cy="463771"/>
            </a:xfrm>
          </p:grpSpPr>
          <p:sp>
            <p:nvSpPr>
              <p:cNvPr id="886" name="Google Shape;886;p27"/>
              <p:cNvSpPr/>
              <p:nvPr/>
            </p:nvSpPr>
            <p:spPr>
              <a:xfrm flipH="1">
                <a:off x="1160993" y="2647000"/>
                <a:ext cx="805597" cy="347236"/>
              </a:xfrm>
              <a:custGeom>
                <a:avLst/>
                <a:gdLst/>
                <a:ahLst/>
                <a:cxnLst/>
                <a:rect l="l" t="t" r="r" b="b"/>
                <a:pathLst>
                  <a:path w="21444" h="9243" extrusionOk="0">
                    <a:moveTo>
                      <a:pt x="148" y="0"/>
                    </a:moveTo>
                    <a:lnTo>
                      <a:pt x="0" y="8947"/>
                    </a:lnTo>
                    <a:lnTo>
                      <a:pt x="21443" y="9243"/>
                    </a:lnTo>
                    <a:lnTo>
                      <a:pt x="214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27"/>
              <p:cNvSpPr/>
              <p:nvPr/>
            </p:nvSpPr>
            <p:spPr>
              <a:xfrm flipH="1">
                <a:off x="1097167" y="2579262"/>
                <a:ext cx="1534745" cy="463771"/>
              </a:xfrm>
              <a:custGeom>
                <a:avLst/>
                <a:gdLst/>
                <a:ahLst/>
                <a:cxnLst/>
                <a:rect l="l" t="t" r="r" b="b"/>
                <a:pathLst>
                  <a:path w="40853" h="12345" extrusionOk="0">
                    <a:moveTo>
                      <a:pt x="40003" y="768"/>
                    </a:moveTo>
                    <a:cubicBezTo>
                      <a:pt x="39559" y="2616"/>
                      <a:pt x="39781" y="4576"/>
                      <a:pt x="39781" y="6461"/>
                    </a:cubicBezTo>
                    <a:cubicBezTo>
                      <a:pt x="39707" y="8125"/>
                      <a:pt x="39781" y="9826"/>
                      <a:pt x="39929" y="11489"/>
                    </a:cubicBezTo>
                    <a:cubicBezTo>
                      <a:pt x="32054" y="11489"/>
                      <a:pt x="24179" y="11637"/>
                      <a:pt x="16341" y="11711"/>
                    </a:cubicBezTo>
                    <a:cubicBezTo>
                      <a:pt x="16859" y="8088"/>
                      <a:pt x="16859" y="4428"/>
                      <a:pt x="16305" y="842"/>
                    </a:cubicBezTo>
                    <a:lnTo>
                      <a:pt x="16305" y="842"/>
                    </a:lnTo>
                    <a:cubicBezTo>
                      <a:pt x="18094" y="1021"/>
                      <a:pt x="19898" y="1071"/>
                      <a:pt x="21703" y="1071"/>
                    </a:cubicBezTo>
                    <a:cubicBezTo>
                      <a:pt x="24001" y="1071"/>
                      <a:pt x="26301" y="990"/>
                      <a:pt x="28579" y="990"/>
                    </a:cubicBezTo>
                    <a:cubicBezTo>
                      <a:pt x="30715" y="990"/>
                      <a:pt x="32987" y="1150"/>
                      <a:pt x="35223" y="1150"/>
                    </a:cubicBezTo>
                    <a:cubicBezTo>
                      <a:pt x="36857" y="1150"/>
                      <a:pt x="38473" y="1064"/>
                      <a:pt x="40003" y="768"/>
                    </a:cubicBezTo>
                    <a:close/>
                    <a:moveTo>
                      <a:pt x="35352" y="0"/>
                    </a:moveTo>
                    <a:cubicBezTo>
                      <a:pt x="33074" y="0"/>
                      <a:pt x="30757" y="176"/>
                      <a:pt x="28579" y="176"/>
                    </a:cubicBezTo>
                    <a:cubicBezTo>
                      <a:pt x="26281" y="176"/>
                      <a:pt x="23959" y="95"/>
                      <a:pt x="21647" y="95"/>
                    </a:cubicBezTo>
                    <a:cubicBezTo>
                      <a:pt x="19831" y="95"/>
                      <a:pt x="18020" y="145"/>
                      <a:pt x="16231" y="324"/>
                    </a:cubicBezTo>
                    <a:cubicBezTo>
                      <a:pt x="16157" y="324"/>
                      <a:pt x="16083" y="361"/>
                      <a:pt x="16046" y="435"/>
                    </a:cubicBezTo>
                    <a:cubicBezTo>
                      <a:pt x="15935" y="435"/>
                      <a:pt x="15861" y="509"/>
                      <a:pt x="15861" y="583"/>
                    </a:cubicBezTo>
                    <a:cubicBezTo>
                      <a:pt x="15602" y="2210"/>
                      <a:pt x="15491" y="3873"/>
                      <a:pt x="15417" y="5537"/>
                    </a:cubicBezTo>
                    <a:cubicBezTo>
                      <a:pt x="12775" y="5537"/>
                      <a:pt x="9994" y="5345"/>
                      <a:pt x="7247" y="5345"/>
                    </a:cubicBezTo>
                    <a:cubicBezTo>
                      <a:pt x="4881" y="5345"/>
                      <a:pt x="2540" y="5487"/>
                      <a:pt x="333" y="6018"/>
                    </a:cubicBezTo>
                    <a:cubicBezTo>
                      <a:pt x="0" y="6092"/>
                      <a:pt x="74" y="6572"/>
                      <a:pt x="407" y="6572"/>
                    </a:cubicBezTo>
                    <a:cubicBezTo>
                      <a:pt x="3349" y="6617"/>
                      <a:pt x="6425" y="6809"/>
                      <a:pt x="9474" y="6809"/>
                    </a:cubicBezTo>
                    <a:cubicBezTo>
                      <a:pt x="11482" y="6809"/>
                      <a:pt x="13479" y="6726"/>
                      <a:pt x="15417" y="6461"/>
                    </a:cubicBezTo>
                    <a:lnTo>
                      <a:pt x="15417" y="6461"/>
                    </a:lnTo>
                    <a:cubicBezTo>
                      <a:pt x="15380" y="8273"/>
                      <a:pt x="15528" y="10085"/>
                      <a:pt x="15824" y="11896"/>
                    </a:cubicBezTo>
                    <a:cubicBezTo>
                      <a:pt x="15854" y="11987"/>
                      <a:pt x="15960" y="12054"/>
                      <a:pt x="16058" y="12054"/>
                    </a:cubicBezTo>
                    <a:cubicBezTo>
                      <a:pt x="16079" y="12054"/>
                      <a:pt x="16100" y="12051"/>
                      <a:pt x="16120" y="12044"/>
                    </a:cubicBezTo>
                    <a:cubicBezTo>
                      <a:pt x="16157" y="12081"/>
                      <a:pt x="16194" y="12081"/>
                      <a:pt x="16231" y="12081"/>
                    </a:cubicBezTo>
                    <a:cubicBezTo>
                      <a:pt x="24105" y="12155"/>
                      <a:pt x="32017" y="12303"/>
                      <a:pt x="39929" y="12303"/>
                    </a:cubicBezTo>
                    <a:cubicBezTo>
                      <a:pt x="39966" y="12303"/>
                      <a:pt x="40040" y="12303"/>
                      <a:pt x="40077" y="12266"/>
                    </a:cubicBezTo>
                    <a:cubicBezTo>
                      <a:pt x="40111" y="12317"/>
                      <a:pt x="40169" y="12345"/>
                      <a:pt x="40225" y="12345"/>
                    </a:cubicBezTo>
                    <a:cubicBezTo>
                      <a:pt x="40290" y="12345"/>
                      <a:pt x="40353" y="12308"/>
                      <a:pt x="40372" y="12229"/>
                    </a:cubicBezTo>
                    <a:cubicBezTo>
                      <a:pt x="40631" y="10306"/>
                      <a:pt x="40705" y="8384"/>
                      <a:pt x="40631" y="6461"/>
                    </a:cubicBezTo>
                    <a:cubicBezTo>
                      <a:pt x="40631" y="4539"/>
                      <a:pt x="40853" y="2542"/>
                      <a:pt x="40409" y="657"/>
                    </a:cubicBezTo>
                    <a:cubicBezTo>
                      <a:pt x="40379" y="597"/>
                      <a:pt x="40324" y="536"/>
                      <a:pt x="40265" y="536"/>
                    </a:cubicBezTo>
                    <a:cubicBezTo>
                      <a:pt x="40252" y="536"/>
                      <a:pt x="40238" y="539"/>
                      <a:pt x="40224" y="546"/>
                    </a:cubicBezTo>
                    <a:cubicBezTo>
                      <a:pt x="40224" y="472"/>
                      <a:pt x="40151" y="398"/>
                      <a:pt x="40114" y="398"/>
                    </a:cubicBezTo>
                    <a:cubicBezTo>
                      <a:pt x="38589" y="90"/>
                      <a:pt x="36980" y="0"/>
                      <a:pt x="35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8" name="Google Shape;888;p27"/>
            <p:cNvGrpSpPr/>
            <p:nvPr/>
          </p:nvGrpSpPr>
          <p:grpSpPr>
            <a:xfrm>
              <a:off x="1097172" y="3132847"/>
              <a:ext cx="1625959" cy="693120"/>
              <a:chOff x="1097172" y="3132847"/>
              <a:chExt cx="1625959" cy="693120"/>
            </a:xfrm>
          </p:grpSpPr>
          <p:sp>
            <p:nvSpPr>
              <p:cNvPr id="889" name="Google Shape;889;p27"/>
              <p:cNvSpPr/>
              <p:nvPr/>
            </p:nvSpPr>
            <p:spPr>
              <a:xfrm flipH="1">
                <a:off x="1166553" y="3424799"/>
                <a:ext cx="805597" cy="353473"/>
              </a:xfrm>
              <a:custGeom>
                <a:avLst/>
                <a:gdLst/>
                <a:ahLst/>
                <a:cxnLst/>
                <a:rect l="l" t="t" r="r" b="b"/>
                <a:pathLst>
                  <a:path w="21444" h="9409" extrusionOk="0">
                    <a:moveTo>
                      <a:pt x="1" y="1"/>
                    </a:moveTo>
                    <a:lnTo>
                      <a:pt x="148" y="9095"/>
                    </a:lnTo>
                    <a:cubicBezTo>
                      <a:pt x="148" y="9095"/>
                      <a:pt x="11255" y="9408"/>
                      <a:pt x="17371" y="9408"/>
                    </a:cubicBezTo>
                    <a:cubicBezTo>
                      <a:pt x="19664" y="9408"/>
                      <a:pt x="21255" y="9364"/>
                      <a:pt x="21296" y="9243"/>
                    </a:cubicBezTo>
                    <a:cubicBezTo>
                      <a:pt x="21443" y="8800"/>
                      <a:pt x="21443" y="296"/>
                      <a:pt x="21443" y="29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27"/>
              <p:cNvSpPr/>
              <p:nvPr/>
            </p:nvSpPr>
            <p:spPr>
              <a:xfrm flipH="1">
                <a:off x="1097172" y="3132847"/>
                <a:ext cx="1625959" cy="693120"/>
              </a:xfrm>
              <a:custGeom>
                <a:avLst/>
                <a:gdLst/>
                <a:ahLst/>
                <a:cxnLst/>
                <a:rect l="l" t="t" r="r" b="b"/>
                <a:pathLst>
                  <a:path w="43281" h="18450" extrusionOk="0">
                    <a:moveTo>
                      <a:pt x="42431" y="6847"/>
                    </a:moveTo>
                    <a:cubicBezTo>
                      <a:pt x="41987" y="8696"/>
                      <a:pt x="42209" y="10655"/>
                      <a:pt x="42209" y="12541"/>
                    </a:cubicBezTo>
                    <a:cubicBezTo>
                      <a:pt x="42135" y="14242"/>
                      <a:pt x="42209" y="15905"/>
                      <a:pt x="42357" y="17606"/>
                    </a:cubicBezTo>
                    <a:cubicBezTo>
                      <a:pt x="34482" y="17606"/>
                      <a:pt x="26607" y="17717"/>
                      <a:pt x="18769" y="17791"/>
                    </a:cubicBezTo>
                    <a:cubicBezTo>
                      <a:pt x="19287" y="14168"/>
                      <a:pt x="19287" y="10508"/>
                      <a:pt x="18733" y="6921"/>
                    </a:cubicBezTo>
                    <a:lnTo>
                      <a:pt x="18733" y="6921"/>
                    </a:lnTo>
                    <a:cubicBezTo>
                      <a:pt x="20522" y="7100"/>
                      <a:pt x="22326" y="7150"/>
                      <a:pt x="24131" y="7150"/>
                    </a:cubicBezTo>
                    <a:cubicBezTo>
                      <a:pt x="26429" y="7150"/>
                      <a:pt x="28729" y="7069"/>
                      <a:pt x="31007" y="7069"/>
                    </a:cubicBezTo>
                    <a:cubicBezTo>
                      <a:pt x="33143" y="7069"/>
                      <a:pt x="35415" y="7230"/>
                      <a:pt x="37651" y="7230"/>
                    </a:cubicBezTo>
                    <a:cubicBezTo>
                      <a:pt x="39285" y="7230"/>
                      <a:pt x="40901" y="7144"/>
                      <a:pt x="42431" y="6847"/>
                    </a:cubicBezTo>
                    <a:close/>
                    <a:moveTo>
                      <a:pt x="386" y="1"/>
                    </a:moveTo>
                    <a:cubicBezTo>
                      <a:pt x="140" y="1"/>
                      <a:pt x="0" y="340"/>
                      <a:pt x="247" y="525"/>
                    </a:cubicBezTo>
                    <a:cubicBezTo>
                      <a:pt x="5904" y="4777"/>
                      <a:pt x="11819" y="8844"/>
                      <a:pt x="17845" y="12504"/>
                    </a:cubicBezTo>
                    <a:cubicBezTo>
                      <a:pt x="17808" y="14315"/>
                      <a:pt x="17956" y="16164"/>
                      <a:pt x="18252" y="17976"/>
                    </a:cubicBezTo>
                    <a:cubicBezTo>
                      <a:pt x="18289" y="18087"/>
                      <a:pt x="18437" y="18160"/>
                      <a:pt x="18548" y="18160"/>
                    </a:cubicBezTo>
                    <a:cubicBezTo>
                      <a:pt x="18585" y="18160"/>
                      <a:pt x="18622" y="18197"/>
                      <a:pt x="18659" y="18197"/>
                    </a:cubicBezTo>
                    <a:cubicBezTo>
                      <a:pt x="26533" y="18271"/>
                      <a:pt x="34445" y="18382"/>
                      <a:pt x="42357" y="18419"/>
                    </a:cubicBezTo>
                    <a:cubicBezTo>
                      <a:pt x="42394" y="18419"/>
                      <a:pt x="42468" y="18382"/>
                      <a:pt x="42505" y="18382"/>
                    </a:cubicBezTo>
                    <a:cubicBezTo>
                      <a:pt x="42536" y="18429"/>
                      <a:pt x="42586" y="18449"/>
                      <a:pt x="42637" y="18449"/>
                    </a:cubicBezTo>
                    <a:cubicBezTo>
                      <a:pt x="42707" y="18449"/>
                      <a:pt x="42779" y="18410"/>
                      <a:pt x="42800" y="18345"/>
                    </a:cubicBezTo>
                    <a:cubicBezTo>
                      <a:pt x="43059" y="16423"/>
                      <a:pt x="43133" y="14463"/>
                      <a:pt x="43059" y="12541"/>
                    </a:cubicBezTo>
                    <a:cubicBezTo>
                      <a:pt x="43059" y="10655"/>
                      <a:pt x="43281" y="8622"/>
                      <a:pt x="42837" y="6773"/>
                    </a:cubicBezTo>
                    <a:cubicBezTo>
                      <a:pt x="42800" y="6663"/>
                      <a:pt x="42726" y="6626"/>
                      <a:pt x="42652" y="6626"/>
                    </a:cubicBezTo>
                    <a:cubicBezTo>
                      <a:pt x="42652" y="6552"/>
                      <a:pt x="42579" y="6515"/>
                      <a:pt x="42542" y="6478"/>
                    </a:cubicBezTo>
                    <a:cubicBezTo>
                      <a:pt x="41017" y="6170"/>
                      <a:pt x="39408" y="6080"/>
                      <a:pt x="37780" y="6080"/>
                    </a:cubicBezTo>
                    <a:cubicBezTo>
                      <a:pt x="35502" y="6080"/>
                      <a:pt x="33185" y="6256"/>
                      <a:pt x="31007" y="6256"/>
                    </a:cubicBezTo>
                    <a:cubicBezTo>
                      <a:pt x="28797" y="6256"/>
                      <a:pt x="26566" y="6181"/>
                      <a:pt x="24342" y="6181"/>
                    </a:cubicBezTo>
                    <a:cubicBezTo>
                      <a:pt x="22436" y="6181"/>
                      <a:pt x="20536" y="6236"/>
                      <a:pt x="18659" y="6441"/>
                    </a:cubicBezTo>
                    <a:cubicBezTo>
                      <a:pt x="18585" y="6441"/>
                      <a:pt x="18511" y="6478"/>
                      <a:pt x="18474" y="6515"/>
                    </a:cubicBezTo>
                    <a:cubicBezTo>
                      <a:pt x="18363" y="6515"/>
                      <a:pt x="18289" y="6589"/>
                      <a:pt x="18289" y="6663"/>
                    </a:cubicBezTo>
                    <a:cubicBezTo>
                      <a:pt x="18067" y="8178"/>
                      <a:pt x="17919" y="9657"/>
                      <a:pt x="17882" y="11173"/>
                    </a:cubicBezTo>
                    <a:cubicBezTo>
                      <a:pt x="12300" y="7180"/>
                      <a:pt x="6458" y="3483"/>
                      <a:pt x="543" y="45"/>
                    </a:cubicBezTo>
                    <a:cubicBezTo>
                      <a:pt x="488" y="14"/>
                      <a:pt x="435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1" name="Google Shape;891;p27"/>
            <p:cNvGrpSpPr/>
            <p:nvPr/>
          </p:nvGrpSpPr>
          <p:grpSpPr>
            <a:xfrm>
              <a:off x="1097172" y="1797255"/>
              <a:ext cx="1625959" cy="645823"/>
              <a:chOff x="1097172" y="1797255"/>
              <a:chExt cx="1625959" cy="645823"/>
            </a:xfrm>
          </p:grpSpPr>
          <p:sp>
            <p:nvSpPr>
              <p:cNvPr id="892" name="Google Shape;892;p27"/>
              <p:cNvSpPr/>
              <p:nvPr/>
            </p:nvSpPr>
            <p:spPr>
              <a:xfrm flipH="1">
                <a:off x="1142961" y="1858043"/>
                <a:ext cx="840310" cy="352834"/>
              </a:xfrm>
              <a:custGeom>
                <a:avLst/>
                <a:gdLst/>
                <a:ahLst/>
                <a:cxnLst/>
                <a:rect l="l" t="t" r="r" b="b"/>
                <a:pathLst>
                  <a:path w="22368" h="9392" extrusionOk="0">
                    <a:moveTo>
                      <a:pt x="297" y="1"/>
                    </a:moveTo>
                    <a:lnTo>
                      <a:pt x="1" y="9391"/>
                    </a:lnTo>
                    <a:lnTo>
                      <a:pt x="22368" y="9391"/>
                    </a:lnTo>
                    <a:lnTo>
                      <a:pt x="217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893" name="Google Shape;893;p27"/>
              <p:cNvSpPr/>
              <p:nvPr/>
            </p:nvSpPr>
            <p:spPr>
              <a:xfrm flipH="1">
                <a:off x="1097172" y="1797255"/>
                <a:ext cx="1625959" cy="645823"/>
              </a:xfrm>
              <a:custGeom>
                <a:avLst/>
                <a:gdLst/>
                <a:ahLst/>
                <a:cxnLst/>
                <a:rect l="l" t="t" r="r" b="b"/>
                <a:pathLst>
                  <a:path w="43281" h="17191" extrusionOk="0">
                    <a:moveTo>
                      <a:pt x="42431" y="768"/>
                    </a:moveTo>
                    <a:cubicBezTo>
                      <a:pt x="41987" y="2617"/>
                      <a:pt x="42209" y="4576"/>
                      <a:pt x="42209" y="6462"/>
                    </a:cubicBezTo>
                    <a:cubicBezTo>
                      <a:pt x="42135" y="8126"/>
                      <a:pt x="42209" y="9789"/>
                      <a:pt x="42357" y="11490"/>
                    </a:cubicBezTo>
                    <a:cubicBezTo>
                      <a:pt x="34482" y="11490"/>
                      <a:pt x="26644" y="11601"/>
                      <a:pt x="18769" y="11712"/>
                    </a:cubicBezTo>
                    <a:cubicBezTo>
                      <a:pt x="19287" y="8089"/>
                      <a:pt x="19287" y="4428"/>
                      <a:pt x="18733" y="805"/>
                    </a:cubicBezTo>
                    <a:lnTo>
                      <a:pt x="18733" y="805"/>
                    </a:lnTo>
                    <a:cubicBezTo>
                      <a:pt x="20609" y="1010"/>
                      <a:pt x="22502" y="1065"/>
                      <a:pt x="24396" y="1065"/>
                    </a:cubicBezTo>
                    <a:cubicBezTo>
                      <a:pt x="26606" y="1065"/>
                      <a:pt x="28817" y="990"/>
                      <a:pt x="31007" y="990"/>
                    </a:cubicBezTo>
                    <a:cubicBezTo>
                      <a:pt x="33143" y="990"/>
                      <a:pt x="35415" y="1151"/>
                      <a:pt x="37651" y="1151"/>
                    </a:cubicBezTo>
                    <a:cubicBezTo>
                      <a:pt x="39285" y="1151"/>
                      <a:pt x="40901" y="1065"/>
                      <a:pt x="42431" y="768"/>
                    </a:cubicBezTo>
                    <a:close/>
                    <a:moveTo>
                      <a:pt x="37780" y="1"/>
                    </a:moveTo>
                    <a:cubicBezTo>
                      <a:pt x="35502" y="1"/>
                      <a:pt x="33185" y="177"/>
                      <a:pt x="31007" y="177"/>
                    </a:cubicBezTo>
                    <a:cubicBezTo>
                      <a:pt x="28662" y="177"/>
                      <a:pt x="26293" y="80"/>
                      <a:pt x="23934" y="80"/>
                    </a:cubicBezTo>
                    <a:cubicBezTo>
                      <a:pt x="22165" y="80"/>
                      <a:pt x="20401" y="135"/>
                      <a:pt x="18659" y="325"/>
                    </a:cubicBezTo>
                    <a:cubicBezTo>
                      <a:pt x="18585" y="325"/>
                      <a:pt x="18511" y="362"/>
                      <a:pt x="18474" y="436"/>
                    </a:cubicBezTo>
                    <a:cubicBezTo>
                      <a:pt x="18363" y="436"/>
                      <a:pt x="18289" y="510"/>
                      <a:pt x="18289" y="584"/>
                    </a:cubicBezTo>
                    <a:cubicBezTo>
                      <a:pt x="18067" y="2136"/>
                      <a:pt x="17919" y="3726"/>
                      <a:pt x="17882" y="5316"/>
                    </a:cubicBezTo>
                    <a:cubicBezTo>
                      <a:pt x="11893" y="8902"/>
                      <a:pt x="5867" y="12488"/>
                      <a:pt x="247" y="16666"/>
                    </a:cubicBezTo>
                    <a:cubicBezTo>
                      <a:pt x="0" y="16851"/>
                      <a:pt x="140" y="17190"/>
                      <a:pt x="386" y="17190"/>
                    </a:cubicBezTo>
                    <a:cubicBezTo>
                      <a:pt x="435" y="17190"/>
                      <a:pt x="488" y="17177"/>
                      <a:pt x="543" y="17146"/>
                    </a:cubicBezTo>
                    <a:cubicBezTo>
                      <a:pt x="6384" y="13782"/>
                      <a:pt x="12337" y="10529"/>
                      <a:pt x="17845" y="6647"/>
                    </a:cubicBezTo>
                    <a:cubicBezTo>
                      <a:pt x="17845" y="8384"/>
                      <a:pt x="17956" y="10159"/>
                      <a:pt x="18252" y="11897"/>
                    </a:cubicBezTo>
                    <a:cubicBezTo>
                      <a:pt x="18282" y="11988"/>
                      <a:pt x="18388" y="12054"/>
                      <a:pt x="18486" y="12054"/>
                    </a:cubicBezTo>
                    <a:cubicBezTo>
                      <a:pt x="18507" y="12054"/>
                      <a:pt x="18528" y="12051"/>
                      <a:pt x="18548" y="12044"/>
                    </a:cubicBezTo>
                    <a:cubicBezTo>
                      <a:pt x="18585" y="12081"/>
                      <a:pt x="18622" y="12081"/>
                      <a:pt x="18659" y="12081"/>
                    </a:cubicBezTo>
                    <a:cubicBezTo>
                      <a:pt x="26533" y="12155"/>
                      <a:pt x="34445" y="12303"/>
                      <a:pt x="42357" y="12303"/>
                    </a:cubicBezTo>
                    <a:cubicBezTo>
                      <a:pt x="42394" y="12303"/>
                      <a:pt x="42468" y="12303"/>
                      <a:pt x="42505" y="12266"/>
                    </a:cubicBezTo>
                    <a:cubicBezTo>
                      <a:pt x="42539" y="12318"/>
                      <a:pt x="42597" y="12345"/>
                      <a:pt x="42653" y="12345"/>
                    </a:cubicBezTo>
                    <a:cubicBezTo>
                      <a:pt x="42718" y="12345"/>
                      <a:pt x="42781" y="12309"/>
                      <a:pt x="42800" y="12229"/>
                    </a:cubicBezTo>
                    <a:cubicBezTo>
                      <a:pt x="43059" y="10307"/>
                      <a:pt x="43133" y="8384"/>
                      <a:pt x="43059" y="6462"/>
                    </a:cubicBezTo>
                    <a:cubicBezTo>
                      <a:pt x="43059" y="4539"/>
                      <a:pt x="43281" y="2543"/>
                      <a:pt x="42837" y="657"/>
                    </a:cubicBezTo>
                    <a:cubicBezTo>
                      <a:pt x="42800" y="584"/>
                      <a:pt x="42726" y="510"/>
                      <a:pt x="42652" y="510"/>
                    </a:cubicBezTo>
                    <a:cubicBezTo>
                      <a:pt x="42652" y="473"/>
                      <a:pt x="42579" y="399"/>
                      <a:pt x="42542" y="399"/>
                    </a:cubicBezTo>
                    <a:cubicBezTo>
                      <a:pt x="41017" y="91"/>
                      <a:pt x="39408" y="1"/>
                      <a:pt x="37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4" name="Google Shape;894;p27"/>
            <p:cNvGrpSpPr/>
            <p:nvPr/>
          </p:nvGrpSpPr>
          <p:grpSpPr>
            <a:xfrm>
              <a:off x="922673" y="868675"/>
              <a:ext cx="1293553" cy="489848"/>
              <a:chOff x="922673" y="868675"/>
              <a:chExt cx="1293553" cy="489848"/>
            </a:xfrm>
          </p:grpSpPr>
          <p:sp>
            <p:nvSpPr>
              <p:cNvPr id="895" name="Google Shape;895;p27"/>
              <p:cNvSpPr/>
              <p:nvPr/>
            </p:nvSpPr>
            <p:spPr>
              <a:xfrm>
                <a:off x="1031035" y="939871"/>
                <a:ext cx="1070128" cy="347594"/>
              </a:xfrm>
              <a:custGeom>
                <a:avLst/>
                <a:gdLst/>
                <a:ahLst/>
                <a:cxnLst/>
                <a:rect l="l" t="t" r="r" b="b"/>
                <a:pathLst>
                  <a:path w="24328" h="11069" extrusionOk="0">
                    <a:moveTo>
                      <a:pt x="4137" y="0"/>
                    </a:moveTo>
                    <a:cubicBezTo>
                      <a:pt x="3345" y="0"/>
                      <a:pt x="2585" y="153"/>
                      <a:pt x="1886" y="486"/>
                    </a:cubicBezTo>
                    <a:cubicBezTo>
                      <a:pt x="222" y="1411"/>
                      <a:pt x="0" y="3703"/>
                      <a:pt x="0" y="5625"/>
                    </a:cubicBezTo>
                    <a:cubicBezTo>
                      <a:pt x="0" y="7178"/>
                      <a:pt x="111" y="8916"/>
                      <a:pt x="1257" y="9914"/>
                    </a:cubicBezTo>
                    <a:cubicBezTo>
                      <a:pt x="2145" y="10616"/>
                      <a:pt x="3328" y="10690"/>
                      <a:pt x="4474" y="10727"/>
                    </a:cubicBezTo>
                    <a:lnTo>
                      <a:pt x="18634" y="11060"/>
                    </a:lnTo>
                    <a:cubicBezTo>
                      <a:pt x="18844" y="11065"/>
                      <a:pt x="19057" y="11069"/>
                      <a:pt x="19271" y="11069"/>
                    </a:cubicBezTo>
                    <a:cubicBezTo>
                      <a:pt x="20637" y="11069"/>
                      <a:pt x="22042" y="10920"/>
                      <a:pt x="23033" y="10025"/>
                    </a:cubicBezTo>
                    <a:cubicBezTo>
                      <a:pt x="24253" y="8879"/>
                      <a:pt x="24327" y="6993"/>
                      <a:pt x="24327" y="5293"/>
                    </a:cubicBezTo>
                    <a:cubicBezTo>
                      <a:pt x="24327" y="3888"/>
                      <a:pt x="24290" y="2335"/>
                      <a:pt x="23366" y="1300"/>
                    </a:cubicBezTo>
                    <a:cubicBezTo>
                      <a:pt x="22503" y="299"/>
                      <a:pt x="21060" y="39"/>
                      <a:pt x="19729" y="39"/>
                    </a:cubicBezTo>
                    <a:cubicBezTo>
                      <a:pt x="19634" y="39"/>
                      <a:pt x="19540" y="40"/>
                      <a:pt x="19447" y="43"/>
                    </a:cubicBezTo>
                    <a:cubicBezTo>
                      <a:pt x="18051" y="104"/>
                      <a:pt x="16656" y="126"/>
                      <a:pt x="15261" y="126"/>
                    </a:cubicBezTo>
                    <a:cubicBezTo>
                      <a:pt x="11933" y="126"/>
                      <a:pt x="8610" y="3"/>
                      <a:pt x="5301" y="3"/>
                    </a:cubicBezTo>
                    <a:cubicBezTo>
                      <a:pt x="5001" y="3"/>
                      <a:pt x="4700" y="4"/>
                      <a:pt x="4400" y="6"/>
                    </a:cubicBezTo>
                    <a:cubicBezTo>
                      <a:pt x="4312" y="2"/>
                      <a:pt x="4225" y="0"/>
                      <a:pt x="4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896" name="Google Shape;896;p27"/>
              <p:cNvSpPr/>
              <p:nvPr/>
            </p:nvSpPr>
            <p:spPr>
              <a:xfrm>
                <a:off x="922673" y="868675"/>
                <a:ext cx="1293553" cy="489848"/>
              </a:xfrm>
              <a:custGeom>
                <a:avLst/>
                <a:gdLst/>
                <a:ahLst/>
                <a:cxnLst/>
                <a:rect l="l" t="t" r="r" b="b"/>
                <a:pathLst>
                  <a:path w="285395" h="152482" extrusionOk="0">
                    <a:moveTo>
                      <a:pt x="145836" y="9582"/>
                    </a:moveTo>
                    <a:cubicBezTo>
                      <a:pt x="169892" y="9582"/>
                      <a:pt x="193795" y="11252"/>
                      <a:pt x="217698" y="14743"/>
                    </a:cubicBezTo>
                    <a:cubicBezTo>
                      <a:pt x="231950" y="16525"/>
                      <a:pt x="250833" y="17593"/>
                      <a:pt x="260453" y="30064"/>
                    </a:cubicBezTo>
                    <a:cubicBezTo>
                      <a:pt x="267936" y="39684"/>
                      <a:pt x="267223" y="62130"/>
                      <a:pt x="267936" y="73888"/>
                    </a:cubicBezTo>
                    <a:cubicBezTo>
                      <a:pt x="268648" y="88852"/>
                      <a:pt x="268292" y="105242"/>
                      <a:pt x="260810" y="118781"/>
                    </a:cubicBezTo>
                    <a:cubicBezTo>
                      <a:pt x="251902" y="135527"/>
                      <a:pt x="233375" y="135171"/>
                      <a:pt x="216985" y="136952"/>
                    </a:cubicBezTo>
                    <a:cubicBezTo>
                      <a:pt x="188125" y="140159"/>
                      <a:pt x="162472" y="140515"/>
                      <a:pt x="133612" y="141228"/>
                    </a:cubicBezTo>
                    <a:cubicBezTo>
                      <a:pt x="121141" y="141228"/>
                      <a:pt x="68409" y="139090"/>
                      <a:pt x="55939" y="138021"/>
                    </a:cubicBezTo>
                    <a:cubicBezTo>
                      <a:pt x="48813" y="137309"/>
                      <a:pt x="42044" y="136240"/>
                      <a:pt x="35274" y="134458"/>
                    </a:cubicBezTo>
                    <a:cubicBezTo>
                      <a:pt x="17103" y="130183"/>
                      <a:pt x="15678" y="113437"/>
                      <a:pt x="14252" y="97404"/>
                    </a:cubicBezTo>
                    <a:cubicBezTo>
                      <a:pt x="12115" y="72819"/>
                      <a:pt x="6770" y="38615"/>
                      <a:pt x="30998" y="23650"/>
                    </a:cubicBezTo>
                    <a:cubicBezTo>
                      <a:pt x="45250" y="14743"/>
                      <a:pt x="65203" y="14743"/>
                      <a:pt x="81949" y="12962"/>
                    </a:cubicBezTo>
                    <a:cubicBezTo>
                      <a:pt x="92994" y="11893"/>
                      <a:pt x="104039" y="11180"/>
                      <a:pt x="115084" y="10468"/>
                    </a:cubicBezTo>
                    <a:lnTo>
                      <a:pt x="116153" y="10468"/>
                    </a:lnTo>
                    <a:lnTo>
                      <a:pt x="122210" y="10111"/>
                    </a:lnTo>
                    <a:cubicBezTo>
                      <a:pt x="130105" y="9760"/>
                      <a:pt x="137979" y="9582"/>
                      <a:pt x="145836" y="9582"/>
                    </a:cubicBezTo>
                    <a:close/>
                    <a:moveTo>
                      <a:pt x="138859" y="1"/>
                    </a:moveTo>
                    <a:cubicBezTo>
                      <a:pt x="134740" y="1"/>
                      <a:pt x="130616" y="45"/>
                      <a:pt x="126486" y="135"/>
                    </a:cubicBezTo>
                    <a:lnTo>
                      <a:pt x="110809" y="135"/>
                    </a:lnTo>
                    <a:cubicBezTo>
                      <a:pt x="110809" y="135"/>
                      <a:pt x="110809" y="135"/>
                      <a:pt x="110809" y="491"/>
                    </a:cubicBezTo>
                    <a:cubicBezTo>
                      <a:pt x="84799" y="1204"/>
                      <a:pt x="55583" y="2629"/>
                      <a:pt x="32067" y="11180"/>
                    </a:cubicBezTo>
                    <a:cubicBezTo>
                      <a:pt x="13183" y="18306"/>
                      <a:pt x="5701" y="36121"/>
                      <a:pt x="3563" y="55361"/>
                    </a:cubicBezTo>
                    <a:cubicBezTo>
                      <a:pt x="713" y="76382"/>
                      <a:pt x="1" y="109518"/>
                      <a:pt x="9977" y="129470"/>
                    </a:cubicBezTo>
                    <a:cubicBezTo>
                      <a:pt x="16034" y="141228"/>
                      <a:pt x="29929" y="145860"/>
                      <a:pt x="42044" y="147641"/>
                    </a:cubicBezTo>
                    <a:cubicBezTo>
                      <a:pt x="56295" y="149423"/>
                      <a:pt x="70904" y="149066"/>
                      <a:pt x="85512" y="150135"/>
                    </a:cubicBezTo>
                    <a:cubicBezTo>
                      <a:pt x="99764" y="150848"/>
                      <a:pt x="113303" y="151917"/>
                      <a:pt x="127198" y="152273"/>
                    </a:cubicBezTo>
                    <a:cubicBezTo>
                      <a:pt x="132825" y="152410"/>
                      <a:pt x="138452" y="152481"/>
                      <a:pt x="144078" y="152481"/>
                    </a:cubicBezTo>
                    <a:cubicBezTo>
                      <a:pt x="167668" y="152481"/>
                      <a:pt x="191258" y="151231"/>
                      <a:pt x="214847" y="148354"/>
                    </a:cubicBezTo>
                    <a:cubicBezTo>
                      <a:pt x="222330" y="147641"/>
                      <a:pt x="229812" y="146572"/>
                      <a:pt x="237294" y="145147"/>
                    </a:cubicBezTo>
                    <a:cubicBezTo>
                      <a:pt x="285394" y="137309"/>
                      <a:pt x="284325" y="67831"/>
                      <a:pt x="271499" y="31845"/>
                    </a:cubicBezTo>
                    <a:cubicBezTo>
                      <a:pt x="263660" y="10824"/>
                      <a:pt x="244064" y="9042"/>
                      <a:pt x="224111" y="6192"/>
                    </a:cubicBezTo>
                    <a:cubicBezTo>
                      <a:pt x="195773" y="2144"/>
                      <a:pt x="167435" y="1"/>
                      <a:pt x="138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7" name="Google Shape;897;p27"/>
            <p:cNvGrpSpPr/>
            <p:nvPr/>
          </p:nvGrpSpPr>
          <p:grpSpPr>
            <a:xfrm>
              <a:off x="2933906" y="2554562"/>
              <a:ext cx="1258005" cy="463766"/>
              <a:chOff x="2933906" y="2554562"/>
              <a:chExt cx="1258005" cy="463766"/>
            </a:xfrm>
          </p:grpSpPr>
          <p:sp>
            <p:nvSpPr>
              <p:cNvPr id="898" name="Google Shape;898;p27"/>
              <p:cNvSpPr/>
              <p:nvPr/>
            </p:nvSpPr>
            <p:spPr>
              <a:xfrm>
                <a:off x="2993434" y="2609725"/>
                <a:ext cx="1131359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899" name="Google Shape;899;p27"/>
              <p:cNvSpPr/>
              <p:nvPr/>
            </p:nvSpPr>
            <p:spPr>
              <a:xfrm>
                <a:off x="2933906" y="2554562"/>
                <a:ext cx="1258005" cy="463766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0" name="Google Shape;900;p27"/>
            <p:cNvGrpSpPr/>
            <p:nvPr/>
          </p:nvGrpSpPr>
          <p:grpSpPr>
            <a:xfrm>
              <a:off x="3027795" y="1631832"/>
              <a:ext cx="1070194" cy="578189"/>
              <a:chOff x="3027795" y="1631832"/>
              <a:chExt cx="1070194" cy="578189"/>
            </a:xfrm>
          </p:grpSpPr>
          <p:sp>
            <p:nvSpPr>
              <p:cNvPr id="901" name="Google Shape;901;p27"/>
              <p:cNvSpPr/>
              <p:nvPr/>
            </p:nvSpPr>
            <p:spPr>
              <a:xfrm>
                <a:off x="3145630" y="1664817"/>
                <a:ext cx="915223" cy="427759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02" name="Google Shape;902;p27"/>
              <p:cNvSpPr/>
              <p:nvPr/>
            </p:nvSpPr>
            <p:spPr>
              <a:xfrm>
                <a:off x="3027795" y="1631832"/>
                <a:ext cx="1070194" cy="578189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7"/>
            <p:cNvGrpSpPr/>
            <p:nvPr/>
          </p:nvGrpSpPr>
          <p:grpSpPr>
            <a:xfrm>
              <a:off x="4856086" y="2572575"/>
              <a:ext cx="1160269" cy="427732"/>
              <a:chOff x="4856086" y="2572575"/>
              <a:chExt cx="1160269" cy="427732"/>
            </a:xfrm>
          </p:grpSpPr>
          <p:sp>
            <p:nvSpPr>
              <p:cNvPr id="904" name="Google Shape;904;p27"/>
              <p:cNvSpPr/>
              <p:nvPr/>
            </p:nvSpPr>
            <p:spPr>
              <a:xfrm>
                <a:off x="4910992" y="2623453"/>
                <a:ext cx="1043462" cy="330487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05" name="Google Shape;905;p27"/>
              <p:cNvSpPr/>
              <p:nvPr/>
            </p:nvSpPr>
            <p:spPr>
              <a:xfrm>
                <a:off x="4856086" y="2572575"/>
                <a:ext cx="1160269" cy="427732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7"/>
            <p:cNvGrpSpPr/>
            <p:nvPr/>
          </p:nvGrpSpPr>
          <p:grpSpPr>
            <a:xfrm>
              <a:off x="6643591" y="1252852"/>
              <a:ext cx="1613380" cy="728100"/>
              <a:chOff x="6643591" y="1252852"/>
              <a:chExt cx="1613380" cy="728100"/>
            </a:xfrm>
          </p:grpSpPr>
          <p:sp>
            <p:nvSpPr>
              <p:cNvPr id="907" name="Google Shape;907;p27"/>
              <p:cNvSpPr/>
              <p:nvPr/>
            </p:nvSpPr>
            <p:spPr>
              <a:xfrm>
                <a:off x="7084633" y="1416790"/>
                <a:ext cx="843424" cy="267156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08" name="Google Shape;908;p27"/>
              <p:cNvSpPr/>
              <p:nvPr/>
            </p:nvSpPr>
            <p:spPr>
              <a:xfrm>
                <a:off x="7040253" y="1375664"/>
                <a:ext cx="937839" cy="345765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27"/>
              <p:cNvSpPr/>
              <p:nvPr/>
            </p:nvSpPr>
            <p:spPr>
              <a:xfrm>
                <a:off x="6643591" y="1252852"/>
                <a:ext cx="1613380" cy="72810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0" name="Google Shape;910;p27"/>
            <p:cNvGrpSpPr/>
            <p:nvPr/>
          </p:nvGrpSpPr>
          <p:grpSpPr>
            <a:xfrm>
              <a:off x="6643613" y="2548567"/>
              <a:ext cx="1613405" cy="1279716"/>
              <a:chOff x="6643613" y="2548567"/>
              <a:chExt cx="1613405" cy="1279716"/>
            </a:xfrm>
          </p:grpSpPr>
          <p:sp>
            <p:nvSpPr>
              <p:cNvPr id="911" name="Google Shape;911;p27"/>
              <p:cNvSpPr/>
              <p:nvPr/>
            </p:nvSpPr>
            <p:spPr>
              <a:xfrm>
                <a:off x="7084633" y="2757234"/>
                <a:ext cx="843424" cy="267156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12" name="Google Shape;912;p27"/>
              <p:cNvSpPr/>
              <p:nvPr/>
            </p:nvSpPr>
            <p:spPr>
              <a:xfrm>
                <a:off x="7040253" y="2716107"/>
                <a:ext cx="937839" cy="345765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7"/>
              <p:cNvSpPr/>
              <p:nvPr/>
            </p:nvSpPr>
            <p:spPr>
              <a:xfrm>
                <a:off x="7084633" y="3240669"/>
                <a:ext cx="843424" cy="267156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14" name="Google Shape;914;p27"/>
              <p:cNvSpPr/>
              <p:nvPr/>
            </p:nvSpPr>
            <p:spPr>
              <a:xfrm>
                <a:off x="7040253" y="3199542"/>
                <a:ext cx="937839" cy="345765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7"/>
              <p:cNvSpPr/>
              <p:nvPr/>
            </p:nvSpPr>
            <p:spPr>
              <a:xfrm>
                <a:off x="6643613" y="2548567"/>
                <a:ext cx="1613405" cy="1279716"/>
              </a:xfrm>
              <a:custGeom>
                <a:avLst/>
                <a:gdLst/>
                <a:ahLst/>
                <a:cxnLst/>
                <a:rect l="l" t="t" r="r" b="b"/>
                <a:pathLst>
                  <a:path w="49912" h="47070" extrusionOk="0">
                    <a:moveTo>
                      <a:pt x="4031" y="1690"/>
                    </a:moveTo>
                    <a:lnTo>
                      <a:pt x="4031" y="2762"/>
                    </a:lnTo>
                    <a:cubicBezTo>
                      <a:pt x="3402" y="3095"/>
                      <a:pt x="2811" y="3502"/>
                      <a:pt x="2256" y="3982"/>
                    </a:cubicBezTo>
                    <a:cubicBezTo>
                      <a:pt x="1738" y="4352"/>
                      <a:pt x="1258" y="4795"/>
                      <a:pt x="777" y="5202"/>
                    </a:cubicBezTo>
                    <a:cubicBezTo>
                      <a:pt x="740" y="4869"/>
                      <a:pt x="703" y="4537"/>
                      <a:pt x="666" y="4204"/>
                    </a:cubicBezTo>
                    <a:cubicBezTo>
                      <a:pt x="703" y="4204"/>
                      <a:pt x="703" y="4204"/>
                      <a:pt x="740" y="4167"/>
                    </a:cubicBezTo>
                    <a:lnTo>
                      <a:pt x="740" y="4204"/>
                    </a:lnTo>
                    <a:cubicBezTo>
                      <a:pt x="1480" y="3871"/>
                      <a:pt x="2108" y="3132"/>
                      <a:pt x="2737" y="2651"/>
                    </a:cubicBezTo>
                    <a:cubicBezTo>
                      <a:pt x="3180" y="2318"/>
                      <a:pt x="3624" y="2023"/>
                      <a:pt x="4031" y="1690"/>
                    </a:cubicBezTo>
                    <a:close/>
                    <a:moveTo>
                      <a:pt x="4068" y="3206"/>
                    </a:moveTo>
                    <a:lnTo>
                      <a:pt x="4068" y="4500"/>
                    </a:lnTo>
                    <a:cubicBezTo>
                      <a:pt x="3439" y="4795"/>
                      <a:pt x="2921" y="5276"/>
                      <a:pt x="2404" y="5683"/>
                    </a:cubicBezTo>
                    <a:cubicBezTo>
                      <a:pt x="1923" y="6052"/>
                      <a:pt x="1443" y="6459"/>
                      <a:pt x="962" y="6866"/>
                    </a:cubicBezTo>
                    <a:cubicBezTo>
                      <a:pt x="925" y="6385"/>
                      <a:pt x="851" y="5942"/>
                      <a:pt x="814" y="5498"/>
                    </a:cubicBezTo>
                    <a:cubicBezTo>
                      <a:pt x="1406" y="5054"/>
                      <a:pt x="2034" y="4574"/>
                      <a:pt x="2663" y="4130"/>
                    </a:cubicBezTo>
                    <a:cubicBezTo>
                      <a:pt x="3143" y="3797"/>
                      <a:pt x="3587" y="3502"/>
                      <a:pt x="4068" y="3206"/>
                    </a:cubicBezTo>
                    <a:close/>
                    <a:moveTo>
                      <a:pt x="4031" y="4869"/>
                    </a:moveTo>
                    <a:cubicBezTo>
                      <a:pt x="4031" y="5424"/>
                      <a:pt x="4031" y="5905"/>
                      <a:pt x="4031" y="6459"/>
                    </a:cubicBezTo>
                    <a:cubicBezTo>
                      <a:pt x="3032" y="7088"/>
                      <a:pt x="2108" y="7790"/>
                      <a:pt x="1221" y="8530"/>
                    </a:cubicBezTo>
                    <a:cubicBezTo>
                      <a:pt x="1131" y="8589"/>
                      <a:pt x="1187" y="8698"/>
                      <a:pt x="1250" y="8698"/>
                    </a:cubicBezTo>
                    <a:cubicBezTo>
                      <a:pt x="1265" y="8698"/>
                      <a:pt x="1281" y="8692"/>
                      <a:pt x="1295" y="8677"/>
                    </a:cubicBezTo>
                    <a:cubicBezTo>
                      <a:pt x="2256" y="8123"/>
                      <a:pt x="3143" y="7531"/>
                      <a:pt x="4031" y="6903"/>
                    </a:cubicBezTo>
                    <a:lnTo>
                      <a:pt x="4068" y="7864"/>
                    </a:lnTo>
                    <a:cubicBezTo>
                      <a:pt x="3624" y="8160"/>
                      <a:pt x="3217" y="8530"/>
                      <a:pt x="2811" y="8862"/>
                    </a:cubicBezTo>
                    <a:cubicBezTo>
                      <a:pt x="2293" y="9269"/>
                      <a:pt x="1775" y="9750"/>
                      <a:pt x="1221" y="10193"/>
                    </a:cubicBezTo>
                    <a:cubicBezTo>
                      <a:pt x="1147" y="9158"/>
                      <a:pt x="1073" y="8123"/>
                      <a:pt x="962" y="7125"/>
                    </a:cubicBezTo>
                    <a:cubicBezTo>
                      <a:pt x="1554" y="6718"/>
                      <a:pt x="2145" y="6311"/>
                      <a:pt x="2700" y="5868"/>
                    </a:cubicBezTo>
                    <a:cubicBezTo>
                      <a:pt x="3143" y="5572"/>
                      <a:pt x="3587" y="5239"/>
                      <a:pt x="4031" y="4869"/>
                    </a:cubicBezTo>
                    <a:close/>
                    <a:moveTo>
                      <a:pt x="4105" y="8271"/>
                    </a:moveTo>
                    <a:lnTo>
                      <a:pt x="4141" y="9343"/>
                    </a:lnTo>
                    <a:cubicBezTo>
                      <a:pt x="3143" y="9971"/>
                      <a:pt x="2219" y="10674"/>
                      <a:pt x="1369" y="11450"/>
                    </a:cubicBezTo>
                    <a:cubicBezTo>
                      <a:pt x="1295" y="11117"/>
                      <a:pt x="1295" y="10748"/>
                      <a:pt x="1258" y="10415"/>
                    </a:cubicBezTo>
                    <a:cubicBezTo>
                      <a:pt x="1775" y="10045"/>
                      <a:pt x="2330" y="9639"/>
                      <a:pt x="2848" y="9232"/>
                    </a:cubicBezTo>
                    <a:cubicBezTo>
                      <a:pt x="3254" y="8936"/>
                      <a:pt x="3698" y="8603"/>
                      <a:pt x="4105" y="8271"/>
                    </a:cubicBezTo>
                    <a:close/>
                    <a:moveTo>
                      <a:pt x="4141" y="9676"/>
                    </a:moveTo>
                    <a:cubicBezTo>
                      <a:pt x="4141" y="10156"/>
                      <a:pt x="4178" y="10600"/>
                      <a:pt x="4178" y="11081"/>
                    </a:cubicBezTo>
                    <a:cubicBezTo>
                      <a:pt x="3624" y="11376"/>
                      <a:pt x="3143" y="11746"/>
                      <a:pt x="2663" y="12116"/>
                    </a:cubicBezTo>
                    <a:cubicBezTo>
                      <a:pt x="2256" y="12411"/>
                      <a:pt x="1849" y="12744"/>
                      <a:pt x="1443" y="13040"/>
                    </a:cubicBezTo>
                    <a:cubicBezTo>
                      <a:pt x="1407" y="12609"/>
                      <a:pt x="1371" y="12212"/>
                      <a:pt x="1369" y="11783"/>
                    </a:cubicBezTo>
                    <a:lnTo>
                      <a:pt x="1369" y="11783"/>
                    </a:lnTo>
                    <a:cubicBezTo>
                      <a:pt x="2330" y="11154"/>
                      <a:pt x="3254" y="10452"/>
                      <a:pt x="4141" y="9676"/>
                    </a:cubicBezTo>
                    <a:close/>
                    <a:moveTo>
                      <a:pt x="4178" y="11376"/>
                    </a:moveTo>
                    <a:cubicBezTo>
                      <a:pt x="4178" y="11894"/>
                      <a:pt x="4215" y="12411"/>
                      <a:pt x="4252" y="12892"/>
                    </a:cubicBezTo>
                    <a:cubicBezTo>
                      <a:pt x="3846" y="13151"/>
                      <a:pt x="3476" y="13484"/>
                      <a:pt x="3106" y="13779"/>
                    </a:cubicBezTo>
                    <a:cubicBezTo>
                      <a:pt x="2589" y="14149"/>
                      <a:pt x="2071" y="14519"/>
                      <a:pt x="1554" y="14888"/>
                    </a:cubicBezTo>
                    <a:cubicBezTo>
                      <a:pt x="1517" y="14371"/>
                      <a:pt x="1480" y="13816"/>
                      <a:pt x="1443" y="13299"/>
                    </a:cubicBezTo>
                    <a:cubicBezTo>
                      <a:pt x="1923" y="12966"/>
                      <a:pt x="2404" y="12670"/>
                      <a:pt x="2884" y="12301"/>
                    </a:cubicBezTo>
                    <a:cubicBezTo>
                      <a:pt x="3328" y="12042"/>
                      <a:pt x="3772" y="11709"/>
                      <a:pt x="4178" y="11376"/>
                    </a:cubicBezTo>
                    <a:close/>
                    <a:moveTo>
                      <a:pt x="4252" y="13336"/>
                    </a:moveTo>
                    <a:cubicBezTo>
                      <a:pt x="4252" y="13705"/>
                      <a:pt x="4289" y="14075"/>
                      <a:pt x="4289" y="14445"/>
                    </a:cubicBezTo>
                    <a:cubicBezTo>
                      <a:pt x="3328" y="14925"/>
                      <a:pt x="2441" y="15517"/>
                      <a:pt x="1627" y="16256"/>
                    </a:cubicBezTo>
                    <a:cubicBezTo>
                      <a:pt x="1627" y="15887"/>
                      <a:pt x="1591" y="15517"/>
                      <a:pt x="1591" y="15147"/>
                    </a:cubicBezTo>
                    <a:cubicBezTo>
                      <a:pt x="2219" y="14778"/>
                      <a:pt x="2848" y="14371"/>
                      <a:pt x="3439" y="13927"/>
                    </a:cubicBezTo>
                    <a:cubicBezTo>
                      <a:pt x="3698" y="13742"/>
                      <a:pt x="3994" y="13558"/>
                      <a:pt x="4252" y="13336"/>
                    </a:cubicBezTo>
                    <a:close/>
                    <a:moveTo>
                      <a:pt x="4326" y="14741"/>
                    </a:moveTo>
                    <a:cubicBezTo>
                      <a:pt x="4363" y="15295"/>
                      <a:pt x="4400" y="15813"/>
                      <a:pt x="4437" y="16330"/>
                    </a:cubicBezTo>
                    <a:cubicBezTo>
                      <a:pt x="3513" y="16885"/>
                      <a:pt x="2663" y="17550"/>
                      <a:pt x="1738" y="18105"/>
                    </a:cubicBezTo>
                    <a:cubicBezTo>
                      <a:pt x="1701" y="17587"/>
                      <a:pt x="1701" y="17070"/>
                      <a:pt x="1664" y="16552"/>
                    </a:cubicBezTo>
                    <a:cubicBezTo>
                      <a:pt x="2515" y="15961"/>
                      <a:pt x="3513" y="15406"/>
                      <a:pt x="4326" y="14741"/>
                    </a:cubicBezTo>
                    <a:close/>
                    <a:moveTo>
                      <a:pt x="4474" y="16774"/>
                    </a:moveTo>
                    <a:cubicBezTo>
                      <a:pt x="4474" y="17107"/>
                      <a:pt x="4474" y="17476"/>
                      <a:pt x="4511" y="17809"/>
                    </a:cubicBezTo>
                    <a:cubicBezTo>
                      <a:pt x="4105" y="17994"/>
                      <a:pt x="3735" y="18290"/>
                      <a:pt x="3328" y="18512"/>
                    </a:cubicBezTo>
                    <a:cubicBezTo>
                      <a:pt x="2848" y="18844"/>
                      <a:pt x="2330" y="19140"/>
                      <a:pt x="1849" y="19436"/>
                    </a:cubicBezTo>
                    <a:cubicBezTo>
                      <a:pt x="1812" y="19103"/>
                      <a:pt x="1812" y="18733"/>
                      <a:pt x="1775" y="18364"/>
                    </a:cubicBezTo>
                    <a:cubicBezTo>
                      <a:pt x="2700" y="17920"/>
                      <a:pt x="3624" y="17366"/>
                      <a:pt x="4474" y="16774"/>
                    </a:cubicBezTo>
                    <a:close/>
                    <a:moveTo>
                      <a:pt x="4548" y="18142"/>
                    </a:moveTo>
                    <a:cubicBezTo>
                      <a:pt x="4548" y="18512"/>
                      <a:pt x="4585" y="18918"/>
                      <a:pt x="4622" y="19288"/>
                    </a:cubicBezTo>
                    <a:cubicBezTo>
                      <a:pt x="4178" y="19547"/>
                      <a:pt x="3772" y="19806"/>
                      <a:pt x="3402" y="20101"/>
                    </a:cubicBezTo>
                    <a:cubicBezTo>
                      <a:pt x="2921" y="20434"/>
                      <a:pt x="2404" y="20804"/>
                      <a:pt x="1923" y="21174"/>
                    </a:cubicBezTo>
                    <a:lnTo>
                      <a:pt x="1849" y="19732"/>
                    </a:lnTo>
                    <a:cubicBezTo>
                      <a:pt x="2404" y="19436"/>
                      <a:pt x="2921" y="19140"/>
                      <a:pt x="3476" y="18807"/>
                    </a:cubicBezTo>
                    <a:cubicBezTo>
                      <a:pt x="3846" y="18586"/>
                      <a:pt x="4178" y="18364"/>
                      <a:pt x="4548" y="18142"/>
                    </a:cubicBezTo>
                    <a:close/>
                    <a:moveTo>
                      <a:pt x="4659" y="19658"/>
                    </a:moveTo>
                    <a:cubicBezTo>
                      <a:pt x="4659" y="20138"/>
                      <a:pt x="4696" y="20582"/>
                      <a:pt x="4733" y="21063"/>
                    </a:cubicBezTo>
                    <a:cubicBezTo>
                      <a:pt x="3920" y="21617"/>
                      <a:pt x="3217" y="22283"/>
                      <a:pt x="2367" y="22800"/>
                    </a:cubicBezTo>
                    <a:cubicBezTo>
                      <a:pt x="2243" y="22862"/>
                      <a:pt x="2327" y="23002"/>
                      <a:pt x="2423" y="23002"/>
                    </a:cubicBezTo>
                    <a:cubicBezTo>
                      <a:pt x="2441" y="23002"/>
                      <a:pt x="2460" y="22997"/>
                      <a:pt x="2478" y="22985"/>
                    </a:cubicBezTo>
                    <a:cubicBezTo>
                      <a:pt x="3328" y="22615"/>
                      <a:pt x="4105" y="22098"/>
                      <a:pt x="4807" y="21432"/>
                    </a:cubicBezTo>
                    <a:lnTo>
                      <a:pt x="4844" y="22431"/>
                    </a:lnTo>
                    <a:cubicBezTo>
                      <a:pt x="4474" y="22726"/>
                      <a:pt x="4141" y="23022"/>
                      <a:pt x="3772" y="23318"/>
                    </a:cubicBezTo>
                    <a:cubicBezTo>
                      <a:pt x="3254" y="23761"/>
                      <a:pt x="2700" y="24168"/>
                      <a:pt x="2145" y="24575"/>
                    </a:cubicBezTo>
                    <a:cubicBezTo>
                      <a:pt x="2108" y="24464"/>
                      <a:pt x="2108" y="24353"/>
                      <a:pt x="2108" y="24205"/>
                    </a:cubicBezTo>
                    <a:cubicBezTo>
                      <a:pt x="2071" y="23281"/>
                      <a:pt x="1997" y="22357"/>
                      <a:pt x="1960" y="21395"/>
                    </a:cubicBezTo>
                    <a:cubicBezTo>
                      <a:pt x="2515" y="21063"/>
                      <a:pt x="3032" y="20730"/>
                      <a:pt x="3587" y="20360"/>
                    </a:cubicBezTo>
                    <a:cubicBezTo>
                      <a:pt x="3957" y="20138"/>
                      <a:pt x="4326" y="19917"/>
                      <a:pt x="4659" y="19658"/>
                    </a:cubicBezTo>
                    <a:close/>
                    <a:moveTo>
                      <a:pt x="4881" y="22800"/>
                    </a:moveTo>
                    <a:cubicBezTo>
                      <a:pt x="4881" y="23281"/>
                      <a:pt x="4918" y="23724"/>
                      <a:pt x="4955" y="24168"/>
                    </a:cubicBezTo>
                    <a:cubicBezTo>
                      <a:pt x="4548" y="24427"/>
                      <a:pt x="4178" y="24760"/>
                      <a:pt x="3772" y="25055"/>
                    </a:cubicBezTo>
                    <a:lnTo>
                      <a:pt x="3809" y="25018"/>
                    </a:lnTo>
                    <a:lnTo>
                      <a:pt x="3809" y="25018"/>
                    </a:lnTo>
                    <a:cubicBezTo>
                      <a:pt x="3291" y="25425"/>
                      <a:pt x="2774" y="25795"/>
                      <a:pt x="2256" y="26128"/>
                    </a:cubicBezTo>
                    <a:cubicBezTo>
                      <a:pt x="2219" y="25684"/>
                      <a:pt x="2182" y="25240"/>
                      <a:pt x="2145" y="24797"/>
                    </a:cubicBezTo>
                    <a:cubicBezTo>
                      <a:pt x="3106" y="24242"/>
                      <a:pt x="4031" y="23577"/>
                      <a:pt x="4881" y="22800"/>
                    </a:cubicBezTo>
                    <a:close/>
                    <a:moveTo>
                      <a:pt x="4955" y="24612"/>
                    </a:moveTo>
                    <a:cubicBezTo>
                      <a:pt x="4955" y="24982"/>
                      <a:pt x="4992" y="25314"/>
                      <a:pt x="5029" y="25684"/>
                    </a:cubicBezTo>
                    <a:cubicBezTo>
                      <a:pt x="4659" y="25906"/>
                      <a:pt x="4289" y="26165"/>
                      <a:pt x="3957" y="26460"/>
                    </a:cubicBezTo>
                    <a:cubicBezTo>
                      <a:pt x="3402" y="26941"/>
                      <a:pt x="2884" y="27385"/>
                      <a:pt x="2330" y="27865"/>
                    </a:cubicBezTo>
                    <a:cubicBezTo>
                      <a:pt x="2327" y="27868"/>
                      <a:pt x="2324" y="27872"/>
                      <a:pt x="2322" y="27875"/>
                    </a:cubicBezTo>
                    <a:lnTo>
                      <a:pt x="2322" y="27875"/>
                    </a:lnTo>
                    <a:cubicBezTo>
                      <a:pt x="2289" y="27378"/>
                      <a:pt x="2255" y="26882"/>
                      <a:pt x="2219" y="26386"/>
                    </a:cubicBezTo>
                    <a:cubicBezTo>
                      <a:pt x="3180" y="25869"/>
                      <a:pt x="4105" y="25277"/>
                      <a:pt x="4955" y="24612"/>
                    </a:cubicBezTo>
                    <a:close/>
                    <a:moveTo>
                      <a:pt x="5066" y="26017"/>
                    </a:moveTo>
                    <a:cubicBezTo>
                      <a:pt x="5103" y="26534"/>
                      <a:pt x="5140" y="27015"/>
                      <a:pt x="5214" y="27532"/>
                    </a:cubicBezTo>
                    <a:cubicBezTo>
                      <a:pt x="4955" y="27754"/>
                      <a:pt x="4733" y="27939"/>
                      <a:pt x="4474" y="28124"/>
                    </a:cubicBezTo>
                    <a:cubicBezTo>
                      <a:pt x="3920" y="28605"/>
                      <a:pt x="3328" y="29048"/>
                      <a:pt x="2737" y="29455"/>
                    </a:cubicBezTo>
                    <a:cubicBezTo>
                      <a:pt x="2609" y="29519"/>
                      <a:pt x="2674" y="29692"/>
                      <a:pt x="2788" y="29692"/>
                    </a:cubicBezTo>
                    <a:cubicBezTo>
                      <a:pt x="2807" y="29692"/>
                      <a:pt x="2827" y="29687"/>
                      <a:pt x="2848" y="29677"/>
                    </a:cubicBezTo>
                    <a:lnTo>
                      <a:pt x="2884" y="29640"/>
                    </a:lnTo>
                    <a:cubicBezTo>
                      <a:pt x="3513" y="29270"/>
                      <a:pt x="4141" y="28863"/>
                      <a:pt x="4733" y="28457"/>
                    </a:cubicBezTo>
                    <a:cubicBezTo>
                      <a:pt x="4881" y="28309"/>
                      <a:pt x="5066" y="28198"/>
                      <a:pt x="5251" y="28050"/>
                    </a:cubicBezTo>
                    <a:cubicBezTo>
                      <a:pt x="5288" y="28420"/>
                      <a:pt x="5288" y="28753"/>
                      <a:pt x="5325" y="29122"/>
                    </a:cubicBezTo>
                    <a:cubicBezTo>
                      <a:pt x="5029" y="29344"/>
                      <a:pt x="4696" y="29603"/>
                      <a:pt x="4400" y="29825"/>
                    </a:cubicBezTo>
                    <a:cubicBezTo>
                      <a:pt x="3883" y="30194"/>
                      <a:pt x="3365" y="30638"/>
                      <a:pt x="2884" y="31045"/>
                    </a:cubicBezTo>
                    <a:cubicBezTo>
                      <a:pt x="2795" y="31105"/>
                      <a:pt x="2874" y="31213"/>
                      <a:pt x="2947" y="31213"/>
                    </a:cubicBezTo>
                    <a:cubicBezTo>
                      <a:pt x="2964" y="31213"/>
                      <a:pt x="2981" y="31207"/>
                      <a:pt x="2995" y="31193"/>
                    </a:cubicBezTo>
                    <a:cubicBezTo>
                      <a:pt x="3624" y="30786"/>
                      <a:pt x="4215" y="30416"/>
                      <a:pt x="4770" y="29973"/>
                    </a:cubicBezTo>
                    <a:lnTo>
                      <a:pt x="5362" y="29566"/>
                    </a:lnTo>
                    <a:cubicBezTo>
                      <a:pt x="5362" y="29825"/>
                      <a:pt x="5398" y="30120"/>
                      <a:pt x="5435" y="30379"/>
                    </a:cubicBezTo>
                    <a:cubicBezTo>
                      <a:pt x="4955" y="30712"/>
                      <a:pt x="4548" y="31082"/>
                      <a:pt x="4105" y="31451"/>
                    </a:cubicBezTo>
                    <a:cubicBezTo>
                      <a:pt x="3661" y="31784"/>
                      <a:pt x="3143" y="32154"/>
                      <a:pt x="2626" y="32524"/>
                    </a:cubicBezTo>
                    <a:cubicBezTo>
                      <a:pt x="2516" y="30989"/>
                      <a:pt x="2427" y="29475"/>
                      <a:pt x="2328" y="27966"/>
                    </a:cubicBezTo>
                    <a:lnTo>
                      <a:pt x="2328" y="27966"/>
                    </a:lnTo>
                    <a:cubicBezTo>
                      <a:pt x="2352" y="28003"/>
                      <a:pt x="2399" y="28033"/>
                      <a:pt x="2449" y="28033"/>
                    </a:cubicBezTo>
                    <a:cubicBezTo>
                      <a:pt x="2471" y="28033"/>
                      <a:pt x="2494" y="28027"/>
                      <a:pt x="2515" y="28013"/>
                    </a:cubicBezTo>
                    <a:cubicBezTo>
                      <a:pt x="3032" y="27532"/>
                      <a:pt x="3587" y="27126"/>
                      <a:pt x="4141" y="26719"/>
                    </a:cubicBezTo>
                    <a:cubicBezTo>
                      <a:pt x="4437" y="26497"/>
                      <a:pt x="4770" y="26239"/>
                      <a:pt x="5066" y="26017"/>
                    </a:cubicBezTo>
                    <a:close/>
                    <a:moveTo>
                      <a:pt x="5509" y="30823"/>
                    </a:moveTo>
                    <a:lnTo>
                      <a:pt x="5583" y="32043"/>
                    </a:lnTo>
                    <a:cubicBezTo>
                      <a:pt x="5103" y="32376"/>
                      <a:pt x="4659" y="32782"/>
                      <a:pt x="4178" y="33152"/>
                    </a:cubicBezTo>
                    <a:cubicBezTo>
                      <a:pt x="3661" y="33485"/>
                      <a:pt x="3254" y="33781"/>
                      <a:pt x="2774" y="34076"/>
                    </a:cubicBezTo>
                    <a:cubicBezTo>
                      <a:pt x="2737" y="33670"/>
                      <a:pt x="2700" y="33226"/>
                      <a:pt x="2700" y="32819"/>
                    </a:cubicBezTo>
                    <a:cubicBezTo>
                      <a:pt x="3698" y="32265"/>
                      <a:pt x="4659" y="31599"/>
                      <a:pt x="5509" y="30823"/>
                    </a:cubicBezTo>
                    <a:close/>
                    <a:moveTo>
                      <a:pt x="5620" y="32413"/>
                    </a:moveTo>
                    <a:cubicBezTo>
                      <a:pt x="5657" y="32856"/>
                      <a:pt x="5694" y="33263"/>
                      <a:pt x="5731" y="33670"/>
                    </a:cubicBezTo>
                    <a:cubicBezTo>
                      <a:pt x="5214" y="34002"/>
                      <a:pt x="4770" y="34409"/>
                      <a:pt x="4289" y="34779"/>
                    </a:cubicBezTo>
                    <a:cubicBezTo>
                      <a:pt x="3809" y="35111"/>
                      <a:pt x="3365" y="35407"/>
                      <a:pt x="2884" y="35703"/>
                    </a:cubicBezTo>
                    <a:lnTo>
                      <a:pt x="2774" y="34372"/>
                    </a:lnTo>
                    <a:cubicBezTo>
                      <a:pt x="3809" y="33891"/>
                      <a:pt x="4770" y="33226"/>
                      <a:pt x="5620" y="32413"/>
                    </a:cubicBezTo>
                    <a:close/>
                    <a:moveTo>
                      <a:pt x="5731" y="34076"/>
                    </a:moveTo>
                    <a:cubicBezTo>
                      <a:pt x="5768" y="34483"/>
                      <a:pt x="5805" y="34927"/>
                      <a:pt x="5842" y="35370"/>
                    </a:cubicBezTo>
                    <a:cubicBezTo>
                      <a:pt x="5362" y="35592"/>
                      <a:pt x="4918" y="35888"/>
                      <a:pt x="4474" y="36221"/>
                    </a:cubicBezTo>
                    <a:lnTo>
                      <a:pt x="4511" y="36221"/>
                    </a:lnTo>
                    <a:cubicBezTo>
                      <a:pt x="3994" y="36553"/>
                      <a:pt x="3476" y="36923"/>
                      <a:pt x="2995" y="37330"/>
                    </a:cubicBezTo>
                    <a:cubicBezTo>
                      <a:pt x="2958" y="36849"/>
                      <a:pt x="2921" y="36442"/>
                      <a:pt x="2884" y="35962"/>
                    </a:cubicBezTo>
                    <a:cubicBezTo>
                      <a:pt x="3957" y="35518"/>
                      <a:pt x="4918" y="34853"/>
                      <a:pt x="5731" y="34076"/>
                    </a:cubicBezTo>
                    <a:close/>
                    <a:moveTo>
                      <a:pt x="5879" y="35740"/>
                    </a:moveTo>
                    <a:cubicBezTo>
                      <a:pt x="5916" y="36110"/>
                      <a:pt x="5953" y="36479"/>
                      <a:pt x="5990" y="36886"/>
                    </a:cubicBezTo>
                    <a:cubicBezTo>
                      <a:pt x="5509" y="37182"/>
                      <a:pt x="5066" y="37552"/>
                      <a:pt x="4659" y="37884"/>
                    </a:cubicBezTo>
                    <a:cubicBezTo>
                      <a:pt x="4141" y="38291"/>
                      <a:pt x="3624" y="38698"/>
                      <a:pt x="3106" y="39104"/>
                    </a:cubicBezTo>
                    <a:lnTo>
                      <a:pt x="3069" y="38217"/>
                    </a:lnTo>
                    <a:lnTo>
                      <a:pt x="2995" y="37662"/>
                    </a:lnTo>
                    <a:cubicBezTo>
                      <a:pt x="3587" y="37219"/>
                      <a:pt x="4178" y="36812"/>
                      <a:pt x="4807" y="36442"/>
                    </a:cubicBezTo>
                    <a:cubicBezTo>
                      <a:pt x="5140" y="36184"/>
                      <a:pt x="5546" y="35962"/>
                      <a:pt x="5879" y="35740"/>
                    </a:cubicBezTo>
                    <a:close/>
                    <a:moveTo>
                      <a:pt x="6027" y="37293"/>
                    </a:moveTo>
                    <a:lnTo>
                      <a:pt x="6101" y="38513"/>
                    </a:lnTo>
                    <a:cubicBezTo>
                      <a:pt x="5103" y="39178"/>
                      <a:pt x="4141" y="39918"/>
                      <a:pt x="3180" y="40657"/>
                    </a:cubicBezTo>
                    <a:cubicBezTo>
                      <a:pt x="3143" y="40250"/>
                      <a:pt x="3143" y="39807"/>
                      <a:pt x="3106" y="39400"/>
                    </a:cubicBezTo>
                    <a:lnTo>
                      <a:pt x="3106" y="39363"/>
                    </a:lnTo>
                    <a:cubicBezTo>
                      <a:pt x="3735" y="38956"/>
                      <a:pt x="4326" y="38513"/>
                      <a:pt x="4955" y="38069"/>
                    </a:cubicBezTo>
                    <a:cubicBezTo>
                      <a:pt x="5288" y="37810"/>
                      <a:pt x="5657" y="37552"/>
                      <a:pt x="6027" y="37293"/>
                    </a:cubicBezTo>
                    <a:close/>
                    <a:moveTo>
                      <a:pt x="6138" y="38919"/>
                    </a:moveTo>
                    <a:cubicBezTo>
                      <a:pt x="6175" y="39326"/>
                      <a:pt x="6212" y="39733"/>
                      <a:pt x="6249" y="40139"/>
                    </a:cubicBezTo>
                    <a:cubicBezTo>
                      <a:pt x="5805" y="40398"/>
                      <a:pt x="5398" y="40694"/>
                      <a:pt x="4992" y="41027"/>
                    </a:cubicBezTo>
                    <a:cubicBezTo>
                      <a:pt x="4400" y="41433"/>
                      <a:pt x="3846" y="41877"/>
                      <a:pt x="3254" y="42321"/>
                    </a:cubicBezTo>
                    <a:cubicBezTo>
                      <a:pt x="3254" y="41877"/>
                      <a:pt x="3217" y="41396"/>
                      <a:pt x="3180" y="40916"/>
                    </a:cubicBezTo>
                    <a:lnTo>
                      <a:pt x="4992" y="39696"/>
                    </a:lnTo>
                    <a:lnTo>
                      <a:pt x="5916" y="39067"/>
                    </a:lnTo>
                    <a:lnTo>
                      <a:pt x="6138" y="38919"/>
                    </a:lnTo>
                    <a:close/>
                    <a:moveTo>
                      <a:pt x="26583" y="951"/>
                    </a:moveTo>
                    <a:cubicBezTo>
                      <a:pt x="34014" y="951"/>
                      <a:pt x="41445" y="1135"/>
                      <a:pt x="48839" y="1394"/>
                    </a:cubicBezTo>
                    <a:cubicBezTo>
                      <a:pt x="47878" y="7827"/>
                      <a:pt x="48173" y="14667"/>
                      <a:pt x="48099" y="21174"/>
                    </a:cubicBezTo>
                    <a:lnTo>
                      <a:pt x="48173" y="21210"/>
                    </a:lnTo>
                    <a:cubicBezTo>
                      <a:pt x="48063" y="28161"/>
                      <a:pt x="47767" y="35185"/>
                      <a:pt x="48210" y="42062"/>
                    </a:cubicBezTo>
                    <a:cubicBezTo>
                      <a:pt x="41334" y="42395"/>
                      <a:pt x="34494" y="42543"/>
                      <a:pt x="27618" y="42690"/>
                    </a:cubicBezTo>
                    <a:cubicBezTo>
                      <a:pt x="20926" y="42801"/>
                      <a:pt x="14124" y="42764"/>
                      <a:pt x="7432" y="43393"/>
                    </a:cubicBezTo>
                    <a:cubicBezTo>
                      <a:pt x="6655" y="29381"/>
                      <a:pt x="6434" y="15221"/>
                      <a:pt x="4548" y="1320"/>
                    </a:cubicBezTo>
                    <a:lnTo>
                      <a:pt x="4548" y="1320"/>
                    </a:lnTo>
                    <a:cubicBezTo>
                      <a:pt x="5374" y="1370"/>
                      <a:pt x="6204" y="1390"/>
                      <a:pt x="7037" y="1390"/>
                    </a:cubicBezTo>
                    <a:cubicBezTo>
                      <a:pt x="9892" y="1390"/>
                      <a:pt x="12777" y="1156"/>
                      <a:pt x="15639" y="1098"/>
                    </a:cubicBezTo>
                    <a:cubicBezTo>
                      <a:pt x="19299" y="1024"/>
                      <a:pt x="22923" y="988"/>
                      <a:pt x="26583" y="951"/>
                    </a:cubicBezTo>
                    <a:close/>
                    <a:moveTo>
                      <a:pt x="6286" y="40546"/>
                    </a:moveTo>
                    <a:cubicBezTo>
                      <a:pt x="6323" y="40953"/>
                      <a:pt x="6323" y="41396"/>
                      <a:pt x="6360" y="41803"/>
                    </a:cubicBezTo>
                    <a:cubicBezTo>
                      <a:pt x="5288" y="42469"/>
                      <a:pt x="4326" y="43319"/>
                      <a:pt x="3328" y="44058"/>
                    </a:cubicBezTo>
                    <a:lnTo>
                      <a:pt x="3365" y="44021"/>
                    </a:lnTo>
                    <a:cubicBezTo>
                      <a:pt x="3328" y="43541"/>
                      <a:pt x="3291" y="43023"/>
                      <a:pt x="3254" y="42543"/>
                    </a:cubicBezTo>
                    <a:cubicBezTo>
                      <a:pt x="3920" y="42136"/>
                      <a:pt x="4548" y="41729"/>
                      <a:pt x="5140" y="41286"/>
                    </a:cubicBezTo>
                    <a:cubicBezTo>
                      <a:pt x="5509" y="41064"/>
                      <a:pt x="5916" y="40842"/>
                      <a:pt x="6286" y="40546"/>
                    </a:cubicBezTo>
                    <a:close/>
                    <a:moveTo>
                      <a:pt x="6397" y="42284"/>
                    </a:moveTo>
                    <a:cubicBezTo>
                      <a:pt x="6397" y="42617"/>
                      <a:pt x="6434" y="42986"/>
                      <a:pt x="6471" y="43319"/>
                    </a:cubicBezTo>
                    <a:cubicBezTo>
                      <a:pt x="5990" y="43652"/>
                      <a:pt x="5546" y="44095"/>
                      <a:pt x="5066" y="44465"/>
                    </a:cubicBezTo>
                    <a:cubicBezTo>
                      <a:pt x="4548" y="44835"/>
                      <a:pt x="4031" y="45204"/>
                      <a:pt x="3476" y="45537"/>
                    </a:cubicBezTo>
                    <a:cubicBezTo>
                      <a:pt x="3439" y="45168"/>
                      <a:pt x="3402" y="44724"/>
                      <a:pt x="3365" y="44280"/>
                    </a:cubicBezTo>
                    <a:cubicBezTo>
                      <a:pt x="4400" y="43652"/>
                      <a:pt x="5435" y="43023"/>
                      <a:pt x="6397" y="42284"/>
                    </a:cubicBezTo>
                    <a:close/>
                    <a:moveTo>
                      <a:pt x="47286" y="43245"/>
                    </a:moveTo>
                    <a:cubicBezTo>
                      <a:pt x="46621" y="43726"/>
                      <a:pt x="45992" y="44243"/>
                      <a:pt x="45364" y="44761"/>
                    </a:cubicBezTo>
                    <a:lnTo>
                      <a:pt x="45401" y="44798"/>
                    </a:lnTo>
                    <a:cubicBezTo>
                      <a:pt x="44920" y="45094"/>
                      <a:pt x="44513" y="45463"/>
                      <a:pt x="44107" y="45833"/>
                    </a:cubicBezTo>
                    <a:lnTo>
                      <a:pt x="43293" y="45833"/>
                    </a:lnTo>
                    <a:cubicBezTo>
                      <a:pt x="44255" y="45094"/>
                      <a:pt x="45105" y="44280"/>
                      <a:pt x="45807" y="43319"/>
                    </a:cubicBezTo>
                    <a:cubicBezTo>
                      <a:pt x="46325" y="43282"/>
                      <a:pt x="46806" y="43282"/>
                      <a:pt x="47286" y="43245"/>
                    </a:cubicBezTo>
                    <a:close/>
                    <a:moveTo>
                      <a:pt x="45622" y="43356"/>
                    </a:moveTo>
                    <a:lnTo>
                      <a:pt x="45622" y="43356"/>
                    </a:lnTo>
                    <a:cubicBezTo>
                      <a:pt x="44624" y="44132"/>
                      <a:pt x="43700" y="44983"/>
                      <a:pt x="42776" y="45833"/>
                    </a:cubicBezTo>
                    <a:lnTo>
                      <a:pt x="41260" y="45870"/>
                    </a:lnTo>
                    <a:cubicBezTo>
                      <a:pt x="41445" y="45722"/>
                      <a:pt x="41630" y="45574"/>
                      <a:pt x="41815" y="45389"/>
                    </a:cubicBezTo>
                    <a:cubicBezTo>
                      <a:pt x="42480" y="44798"/>
                      <a:pt x="43035" y="44169"/>
                      <a:pt x="43552" y="43467"/>
                    </a:cubicBezTo>
                    <a:cubicBezTo>
                      <a:pt x="44255" y="43430"/>
                      <a:pt x="44957" y="43393"/>
                      <a:pt x="45622" y="43356"/>
                    </a:cubicBezTo>
                    <a:close/>
                    <a:moveTo>
                      <a:pt x="33274" y="43652"/>
                    </a:moveTo>
                    <a:cubicBezTo>
                      <a:pt x="33126" y="43800"/>
                      <a:pt x="32979" y="43984"/>
                      <a:pt x="32831" y="44132"/>
                    </a:cubicBezTo>
                    <a:cubicBezTo>
                      <a:pt x="32239" y="44650"/>
                      <a:pt x="31648" y="45131"/>
                      <a:pt x="31019" y="45648"/>
                    </a:cubicBezTo>
                    <a:cubicBezTo>
                      <a:pt x="30940" y="45727"/>
                      <a:pt x="30992" y="45843"/>
                      <a:pt x="31082" y="45877"/>
                    </a:cubicBezTo>
                    <a:lnTo>
                      <a:pt x="31082" y="45877"/>
                    </a:lnTo>
                    <a:cubicBezTo>
                      <a:pt x="30692" y="45873"/>
                      <a:pt x="30303" y="45870"/>
                      <a:pt x="29914" y="45870"/>
                    </a:cubicBezTo>
                    <a:lnTo>
                      <a:pt x="29914" y="45870"/>
                    </a:lnTo>
                    <a:cubicBezTo>
                      <a:pt x="30309" y="45510"/>
                      <a:pt x="30738" y="45117"/>
                      <a:pt x="31167" y="44724"/>
                    </a:cubicBezTo>
                    <a:cubicBezTo>
                      <a:pt x="31537" y="44391"/>
                      <a:pt x="31906" y="44021"/>
                      <a:pt x="32276" y="43652"/>
                    </a:cubicBezTo>
                    <a:close/>
                    <a:moveTo>
                      <a:pt x="4252" y="45426"/>
                    </a:moveTo>
                    <a:lnTo>
                      <a:pt x="4252" y="45426"/>
                    </a:lnTo>
                    <a:cubicBezTo>
                      <a:pt x="3957" y="45574"/>
                      <a:pt x="3735" y="45759"/>
                      <a:pt x="3513" y="45907"/>
                    </a:cubicBezTo>
                    <a:lnTo>
                      <a:pt x="3513" y="45796"/>
                    </a:lnTo>
                    <a:cubicBezTo>
                      <a:pt x="3772" y="45685"/>
                      <a:pt x="3994" y="45537"/>
                      <a:pt x="4252" y="45426"/>
                    </a:cubicBezTo>
                    <a:close/>
                    <a:moveTo>
                      <a:pt x="26102" y="43689"/>
                    </a:moveTo>
                    <a:lnTo>
                      <a:pt x="26102" y="43689"/>
                    </a:lnTo>
                    <a:cubicBezTo>
                      <a:pt x="25806" y="43911"/>
                      <a:pt x="25547" y="44169"/>
                      <a:pt x="25252" y="44428"/>
                    </a:cubicBezTo>
                    <a:cubicBezTo>
                      <a:pt x="24771" y="44909"/>
                      <a:pt x="24253" y="45352"/>
                      <a:pt x="23773" y="45833"/>
                    </a:cubicBezTo>
                    <a:cubicBezTo>
                      <a:pt x="23736" y="45833"/>
                      <a:pt x="23699" y="45870"/>
                      <a:pt x="23699" y="45907"/>
                    </a:cubicBezTo>
                    <a:lnTo>
                      <a:pt x="21739" y="45907"/>
                    </a:lnTo>
                    <a:cubicBezTo>
                      <a:pt x="22072" y="45574"/>
                      <a:pt x="22442" y="45204"/>
                      <a:pt x="22812" y="44872"/>
                    </a:cubicBezTo>
                    <a:cubicBezTo>
                      <a:pt x="23181" y="44502"/>
                      <a:pt x="23699" y="44132"/>
                      <a:pt x="24106" y="43726"/>
                    </a:cubicBezTo>
                    <a:lnTo>
                      <a:pt x="26102" y="43689"/>
                    </a:lnTo>
                    <a:close/>
                    <a:moveTo>
                      <a:pt x="28320" y="43689"/>
                    </a:moveTo>
                    <a:cubicBezTo>
                      <a:pt x="27914" y="44021"/>
                      <a:pt x="27544" y="44354"/>
                      <a:pt x="27211" y="44761"/>
                    </a:cubicBezTo>
                    <a:cubicBezTo>
                      <a:pt x="26841" y="45131"/>
                      <a:pt x="26435" y="45537"/>
                      <a:pt x="26065" y="45907"/>
                    </a:cubicBezTo>
                    <a:lnTo>
                      <a:pt x="24143" y="45907"/>
                    </a:lnTo>
                    <a:cubicBezTo>
                      <a:pt x="24623" y="45537"/>
                      <a:pt x="25104" y="45131"/>
                      <a:pt x="25584" y="44724"/>
                    </a:cubicBezTo>
                    <a:cubicBezTo>
                      <a:pt x="25954" y="44428"/>
                      <a:pt x="26361" y="44058"/>
                      <a:pt x="26694" y="43689"/>
                    </a:cubicBezTo>
                    <a:close/>
                    <a:moveTo>
                      <a:pt x="40853" y="43541"/>
                    </a:moveTo>
                    <a:lnTo>
                      <a:pt x="40853" y="43541"/>
                    </a:lnTo>
                    <a:cubicBezTo>
                      <a:pt x="40003" y="44243"/>
                      <a:pt x="39190" y="44983"/>
                      <a:pt x="38450" y="45796"/>
                    </a:cubicBezTo>
                    <a:lnTo>
                      <a:pt x="38487" y="45833"/>
                    </a:lnTo>
                    <a:cubicBezTo>
                      <a:pt x="38450" y="45833"/>
                      <a:pt x="38450" y="45870"/>
                      <a:pt x="38450" y="45907"/>
                    </a:cubicBezTo>
                    <a:lnTo>
                      <a:pt x="37341" y="45907"/>
                    </a:lnTo>
                    <a:cubicBezTo>
                      <a:pt x="37822" y="45500"/>
                      <a:pt x="38302" y="45094"/>
                      <a:pt x="38783" y="44687"/>
                    </a:cubicBezTo>
                    <a:cubicBezTo>
                      <a:pt x="39264" y="44280"/>
                      <a:pt x="39707" y="43984"/>
                      <a:pt x="40077" y="43578"/>
                    </a:cubicBezTo>
                    <a:lnTo>
                      <a:pt x="40853" y="43541"/>
                    </a:lnTo>
                    <a:close/>
                    <a:moveTo>
                      <a:pt x="43219" y="43467"/>
                    </a:moveTo>
                    <a:cubicBezTo>
                      <a:pt x="42739" y="43837"/>
                      <a:pt x="42295" y="44243"/>
                      <a:pt x="41888" y="44724"/>
                    </a:cubicBezTo>
                    <a:lnTo>
                      <a:pt x="41925" y="44761"/>
                    </a:lnTo>
                    <a:cubicBezTo>
                      <a:pt x="41556" y="45168"/>
                      <a:pt x="41186" y="45537"/>
                      <a:pt x="40742" y="45907"/>
                    </a:cubicBezTo>
                    <a:lnTo>
                      <a:pt x="38746" y="45907"/>
                    </a:lnTo>
                    <a:cubicBezTo>
                      <a:pt x="39670" y="45131"/>
                      <a:pt x="40705" y="44391"/>
                      <a:pt x="41556" y="43541"/>
                    </a:cubicBezTo>
                    <a:lnTo>
                      <a:pt x="43219" y="43467"/>
                    </a:lnTo>
                    <a:close/>
                    <a:moveTo>
                      <a:pt x="17932" y="43947"/>
                    </a:moveTo>
                    <a:lnTo>
                      <a:pt x="17932" y="43947"/>
                    </a:lnTo>
                    <a:cubicBezTo>
                      <a:pt x="16970" y="44502"/>
                      <a:pt x="16083" y="45168"/>
                      <a:pt x="15270" y="45944"/>
                    </a:cubicBezTo>
                    <a:lnTo>
                      <a:pt x="13458" y="45944"/>
                    </a:lnTo>
                    <a:cubicBezTo>
                      <a:pt x="13865" y="45574"/>
                      <a:pt x="14308" y="45241"/>
                      <a:pt x="14752" y="44909"/>
                    </a:cubicBezTo>
                    <a:cubicBezTo>
                      <a:pt x="15196" y="44576"/>
                      <a:pt x="15676" y="44317"/>
                      <a:pt x="16120" y="43984"/>
                    </a:cubicBezTo>
                    <a:lnTo>
                      <a:pt x="17932" y="43947"/>
                    </a:lnTo>
                    <a:close/>
                    <a:moveTo>
                      <a:pt x="19521" y="43874"/>
                    </a:moveTo>
                    <a:cubicBezTo>
                      <a:pt x="19078" y="44206"/>
                      <a:pt x="18708" y="44576"/>
                      <a:pt x="18338" y="44909"/>
                    </a:cubicBezTo>
                    <a:lnTo>
                      <a:pt x="18375" y="44946"/>
                    </a:lnTo>
                    <a:cubicBezTo>
                      <a:pt x="18005" y="45278"/>
                      <a:pt x="17673" y="45611"/>
                      <a:pt x="17340" y="45944"/>
                    </a:cubicBezTo>
                    <a:lnTo>
                      <a:pt x="15898" y="45944"/>
                    </a:lnTo>
                    <a:cubicBezTo>
                      <a:pt x="16748" y="45352"/>
                      <a:pt x="17525" y="44687"/>
                      <a:pt x="18227" y="43947"/>
                    </a:cubicBezTo>
                    <a:lnTo>
                      <a:pt x="19521" y="43874"/>
                    </a:lnTo>
                    <a:close/>
                    <a:moveTo>
                      <a:pt x="21887" y="43837"/>
                    </a:moveTo>
                    <a:lnTo>
                      <a:pt x="21887" y="43837"/>
                    </a:lnTo>
                    <a:cubicBezTo>
                      <a:pt x="21444" y="44095"/>
                      <a:pt x="21111" y="44428"/>
                      <a:pt x="20778" y="44761"/>
                    </a:cubicBezTo>
                    <a:lnTo>
                      <a:pt x="20815" y="44761"/>
                    </a:lnTo>
                    <a:cubicBezTo>
                      <a:pt x="20372" y="45168"/>
                      <a:pt x="19965" y="45574"/>
                      <a:pt x="19558" y="45944"/>
                    </a:cubicBezTo>
                    <a:lnTo>
                      <a:pt x="17747" y="45944"/>
                    </a:lnTo>
                    <a:cubicBezTo>
                      <a:pt x="18042" y="45685"/>
                      <a:pt x="18338" y="45463"/>
                      <a:pt x="18634" y="45204"/>
                    </a:cubicBezTo>
                    <a:cubicBezTo>
                      <a:pt x="19115" y="44798"/>
                      <a:pt x="19558" y="44354"/>
                      <a:pt x="20002" y="43874"/>
                    </a:cubicBezTo>
                    <a:lnTo>
                      <a:pt x="21887" y="43837"/>
                    </a:lnTo>
                    <a:close/>
                    <a:moveTo>
                      <a:pt x="23440" y="43726"/>
                    </a:moveTo>
                    <a:lnTo>
                      <a:pt x="23440" y="43726"/>
                    </a:lnTo>
                    <a:cubicBezTo>
                      <a:pt x="23181" y="43984"/>
                      <a:pt x="22886" y="44243"/>
                      <a:pt x="22627" y="44502"/>
                    </a:cubicBezTo>
                    <a:lnTo>
                      <a:pt x="22664" y="44539"/>
                    </a:lnTo>
                    <a:cubicBezTo>
                      <a:pt x="22183" y="44983"/>
                      <a:pt x="21739" y="45463"/>
                      <a:pt x="21296" y="45944"/>
                    </a:cubicBezTo>
                    <a:lnTo>
                      <a:pt x="20039" y="45944"/>
                    </a:lnTo>
                    <a:cubicBezTo>
                      <a:pt x="20372" y="45648"/>
                      <a:pt x="20704" y="45352"/>
                      <a:pt x="21074" y="45057"/>
                    </a:cubicBezTo>
                    <a:cubicBezTo>
                      <a:pt x="21518" y="44650"/>
                      <a:pt x="21961" y="44243"/>
                      <a:pt x="22331" y="43763"/>
                    </a:cubicBezTo>
                    <a:lnTo>
                      <a:pt x="23440" y="43726"/>
                    </a:lnTo>
                    <a:close/>
                    <a:moveTo>
                      <a:pt x="31611" y="43689"/>
                    </a:moveTo>
                    <a:cubicBezTo>
                      <a:pt x="31352" y="43947"/>
                      <a:pt x="31093" y="44206"/>
                      <a:pt x="30871" y="44465"/>
                    </a:cubicBezTo>
                    <a:lnTo>
                      <a:pt x="29429" y="45944"/>
                    </a:lnTo>
                    <a:lnTo>
                      <a:pt x="28579" y="45944"/>
                    </a:lnTo>
                    <a:cubicBezTo>
                      <a:pt x="28801" y="45722"/>
                      <a:pt x="28986" y="45537"/>
                      <a:pt x="29208" y="45352"/>
                    </a:cubicBezTo>
                    <a:cubicBezTo>
                      <a:pt x="29725" y="44946"/>
                      <a:pt x="30169" y="44502"/>
                      <a:pt x="30502" y="43947"/>
                    </a:cubicBezTo>
                    <a:cubicBezTo>
                      <a:pt x="30562" y="43887"/>
                      <a:pt x="30499" y="43827"/>
                      <a:pt x="30434" y="43827"/>
                    </a:cubicBezTo>
                    <a:cubicBezTo>
                      <a:pt x="30419" y="43827"/>
                      <a:pt x="30404" y="43830"/>
                      <a:pt x="30391" y="43837"/>
                    </a:cubicBezTo>
                    <a:cubicBezTo>
                      <a:pt x="29836" y="44169"/>
                      <a:pt x="29355" y="44576"/>
                      <a:pt x="28986" y="45094"/>
                    </a:cubicBezTo>
                    <a:lnTo>
                      <a:pt x="28209" y="45907"/>
                    </a:lnTo>
                    <a:lnTo>
                      <a:pt x="26472" y="45907"/>
                    </a:lnTo>
                    <a:cubicBezTo>
                      <a:pt x="26804" y="45611"/>
                      <a:pt x="27137" y="45315"/>
                      <a:pt x="27470" y="45020"/>
                    </a:cubicBezTo>
                    <a:cubicBezTo>
                      <a:pt x="27951" y="44650"/>
                      <a:pt x="28431" y="44169"/>
                      <a:pt x="28801" y="43689"/>
                    </a:cubicBezTo>
                    <a:close/>
                    <a:moveTo>
                      <a:pt x="37341" y="43652"/>
                    </a:moveTo>
                    <a:cubicBezTo>
                      <a:pt x="36343" y="44317"/>
                      <a:pt x="35419" y="45204"/>
                      <a:pt x="34531" y="45944"/>
                    </a:cubicBezTo>
                    <a:cubicBezTo>
                      <a:pt x="33401" y="45918"/>
                      <a:pt x="32290" y="45891"/>
                      <a:pt x="31184" y="45878"/>
                    </a:cubicBezTo>
                    <a:lnTo>
                      <a:pt x="31184" y="45878"/>
                    </a:lnTo>
                    <a:cubicBezTo>
                      <a:pt x="31191" y="45876"/>
                      <a:pt x="31197" y="45873"/>
                      <a:pt x="31204" y="45870"/>
                    </a:cubicBezTo>
                    <a:cubicBezTo>
                      <a:pt x="31832" y="45463"/>
                      <a:pt x="32461" y="44983"/>
                      <a:pt x="33052" y="44465"/>
                    </a:cubicBezTo>
                    <a:cubicBezTo>
                      <a:pt x="33311" y="44206"/>
                      <a:pt x="33607" y="43947"/>
                      <a:pt x="33903" y="43652"/>
                    </a:cubicBezTo>
                    <a:lnTo>
                      <a:pt x="35419" y="43652"/>
                    </a:lnTo>
                    <a:cubicBezTo>
                      <a:pt x="35160" y="43874"/>
                      <a:pt x="34938" y="44095"/>
                      <a:pt x="34716" y="44280"/>
                    </a:cubicBezTo>
                    <a:cubicBezTo>
                      <a:pt x="34273" y="44724"/>
                      <a:pt x="33792" y="45168"/>
                      <a:pt x="33348" y="45574"/>
                    </a:cubicBezTo>
                    <a:cubicBezTo>
                      <a:pt x="33232" y="45691"/>
                      <a:pt x="33322" y="45830"/>
                      <a:pt x="33437" y="45830"/>
                    </a:cubicBezTo>
                    <a:cubicBezTo>
                      <a:pt x="33468" y="45830"/>
                      <a:pt x="33502" y="45820"/>
                      <a:pt x="33533" y="45796"/>
                    </a:cubicBezTo>
                    <a:cubicBezTo>
                      <a:pt x="33977" y="45389"/>
                      <a:pt x="34457" y="45020"/>
                      <a:pt x="34901" y="44650"/>
                    </a:cubicBezTo>
                    <a:cubicBezTo>
                      <a:pt x="35123" y="44465"/>
                      <a:pt x="35345" y="44280"/>
                      <a:pt x="35566" y="44095"/>
                    </a:cubicBezTo>
                    <a:cubicBezTo>
                      <a:pt x="35751" y="43947"/>
                      <a:pt x="35899" y="43800"/>
                      <a:pt x="36084" y="43652"/>
                    </a:cubicBezTo>
                    <a:close/>
                    <a:moveTo>
                      <a:pt x="39411" y="43615"/>
                    </a:moveTo>
                    <a:cubicBezTo>
                      <a:pt x="39042" y="43837"/>
                      <a:pt x="38783" y="44132"/>
                      <a:pt x="38487" y="44391"/>
                    </a:cubicBezTo>
                    <a:lnTo>
                      <a:pt x="38524" y="44428"/>
                    </a:lnTo>
                    <a:cubicBezTo>
                      <a:pt x="38007" y="44946"/>
                      <a:pt x="37489" y="45426"/>
                      <a:pt x="36971" y="45944"/>
                    </a:cubicBezTo>
                    <a:lnTo>
                      <a:pt x="35049" y="45944"/>
                    </a:lnTo>
                    <a:cubicBezTo>
                      <a:pt x="36158" y="45241"/>
                      <a:pt x="37193" y="44465"/>
                      <a:pt x="38154" y="43615"/>
                    </a:cubicBezTo>
                    <a:close/>
                    <a:moveTo>
                      <a:pt x="15418" y="43984"/>
                    </a:moveTo>
                    <a:cubicBezTo>
                      <a:pt x="14530" y="44539"/>
                      <a:pt x="13717" y="45204"/>
                      <a:pt x="12977" y="45944"/>
                    </a:cubicBezTo>
                    <a:lnTo>
                      <a:pt x="11868" y="45944"/>
                    </a:lnTo>
                    <a:cubicBezTo>
                      <a:pt x="12719" y="45426"/>
                      <a:pt x="13495" y="44835"/>
                      <a:pt x="14234" y="44206"/>
                    </a:cubicBezTo>
                    <a:cubicBezTo>
                      <a:pt x="14266" y="44174"/>
                      <a:pt x="14243" y="44088"/>
                      <a:pt x="14189" y="44088"/>
                    </a:cubicBezTo>
                    <a:cubicBezTo>
                      <a:pt x="14180" y="44088"/>
                      <a:pt x="14171" y="44090"/>
                      <a:pt x="14161" y="44095"/>
                    </a:cubicBezTo>
                    <a:cubicBezTo>
                      <a:pt x="13125" y="44576"/>
                      <a:pt x="12164" y="45204"/>
                      <a:pt x="11314" y="45981"/>
                    </a:cubicBezTo>
                    <a:cubicBezTo>
                      <a:pt x="10796" y="45981"/>
                      <a:pt x="10316" y="45981"/>
                      <a:pt x="9798" y="46018"/>
                    </a:cubicBezTo>
                    <a:cubicBezTo>
                      <a:pt x="10131" y="45722"/>
                      <a:pt x="10426" y="45463"/>
                      <a:pt x="10759" y="45204"/>
                    </a:cubicBezTo>
                    <a:cubicBezTo>
                      <a:pt x="11277" y="44798"/>
                      <a:pt x="11868" y="44428"/>
                      <a:pt x="12349" y="44021"/>
                    </a:cubicBezTo>
                    <a:cubicBezTo>
                      <a:pt x="13384" y="44021"/>
                      <a:pt x="14382" y="43984"/>
                      <a:pt x="15418" y="43984"/>
                    </a:cubicBezTo>
                    <a:close/>
                    <a:moveTo>
                      <a:pt x="11757" y="44021"/>
                    </a:moveTo>
                    <a:cubicBezTo>
                      <a:pt x="11388" y="44243"/>
                      <a:pt x="11055" y="44539"/>
                      <a:pt x="10722" y="44798"/>
                    </a:cubicBezTo>
                    <a:lnTo>
                      <a:pt x="10759" y="44835"/>
                    </a:lnTo>
                    <a:cubicBezTo>
                      <a:pt x="10316" y="45204"/>
                      <a:pt x="9835" y="45611"/>
                      <a:pt x="9391" y="46018"/>
                    </a:cubicBezTo>
                    <a:lnTo>
                      <a:pt x="8430" y="46092"/>
                    </a:lnTo>
                    <a:cubicBezTo>
                      <a:pt x="8689" y="45870"/>
                      <a:pt x="8911" y="45648"/>
                      <a:pt x="9169" y="45463"/>
                    </a:cubicBezTo>
                    <a:cubicBezTo>
                      <a:pt x="9761" y="45057"/>
                      <a:pt x="10316" y="44576"/>
                      <a:pt x="10833" y="44058"/>
                    </a:cubicBezTo>
                    <a:cubicBezTo>
                      <a:pt x="10833" y="44058"/>
                      <a:pt x="10833" y="44021"/>
                      <a:pt x="10833" y="44021"/>
                    </a:cubicBezTo>
                    <a:close/>
                    <a:moveTo>
                      <a:pt x="9133" y="43984"/>
                    </a:moveTo>
                    <a:cubicBezTo>
                      <a:pt x="9613" y="43984"/>
                      <a:pt x="10094" y="44021"/>
                      <a:pt x="10574" y="44021"/>
                    </a:cubicBezTo>
                    <a:cubicBezTo>
                      <a:pt x="10057" y="44317"/>
                      <a:pt x="9539" y="44687"/>
                      <a:pt x="9133" y="45094"/>
                    </a:cubicBezTo>
                    <a:lnTo>
                      <a:pt x="9169" y="45094"/>
                    </a:lnTo>
                    <a:cubicBezTo>
                      <a:pt x="8800" y="45426"/>
                      <a:pt x="8467" y="45759"/>
                      <a:pt x="8097" y="46092"/>
                    </a:cubicBezTo>
                    <a:cubicBezTo>
                      <a:pt x="7654" y="46129"/>
                      <a:pt x="7173" y="46129"/>
                      <a:pt x="6729" y="46166"/>
                    </a:cubicBezTo>
                    <a:cubicBezTo>
                      <a:pt x="7062" y="45833"/>
                      <a:pt x="7395" y="45500"/>
                      <a:pt x="7765" y="45204"/>
                    </a:cubicBezTo>
                    <a:cubicBezTo>
                      <a:pt x="8208" y="44798"/>
                      <a:pt x="8726" y="44428"/>
                      <a:pt x="9133" y="43984"/>
                    </a:cubicBezTo>
                    <a:close/>
                    <a:moveTo>
                      <a:pt x="7284" y="43947"/>
                    </a:moveTo>
                    <a:cubicBezTo>
                      <a:pt x="7728" y="43947"/>
                      <a:pt x="8134" y="43947"/>
                      <a:pt x="8578" y="43984"/>
                    </a:cubicBezTo>
                    <a:cubicBezTo>
                      <a:pt x="7728" y="44613"/>
                      <a:pt x="6988" y="45352"/>
                      <a:pt x="6323" y="46203"/>
                    </a:cubicBezTo>
                    <a:cubicBezTo>
                      <a:pt x="5620" y="46240"/>
                      <a:pt x="4918" y="46277"/>
                      <a:pt x="4215" y="46351"/>
                    </a:cubicBezTo>
                    <a:cubicBezTo>
                      <a:pt x="4622" y="45981"/>
                      <a:pt x="5066" y="45611"/>
                      <a:pt x="5509" y="45241"/>
                    </a:cubicBezTo>
                    <a:cubicBezTo>
                      <a:pt x="6064" y="44872"/>
                      <a:pt x="6545" y="44465"/>
                      <a:pt x="7025" y="44021"/>
                    </a:cubicBezTo>
                    <a:cubicBezTo>
                      <a:pt x="7136" y="44021"/>
                      <a:pt x="7210" y="43984"/>
                      <a:pt x="7284" y="43947"/>
                    </a:cubicBezTo>
                    <a:close/>
                    <a:moveTo>
                      <a:pt x="31323" y="0"/>
                    </a:moveTo>
                    <a:cubicBezTo>
                      <a:pt x="29570" y="0"/>
                      <a:pt x="27818" y="9"/>
                      <a:pt x="26065" y="26"/>
                    </a:cubicBezTo>
                    <a:cubicBezTo>
                      <a:pt x="22294" y="63"/>
                      <a:pt x="18486" y="137"/>
                      <a:pt x="14678" y="285"/>
                    </a:cubicBezTo>
                    <a:cubicBezTo>
                      <a:pt x="11240" y="396"/>
                      <a:pt x="7654" y="359"/>
                      <a:pt x="4252" y="914"/>
                    </a:cubicBezTo>
                    <a:lnTo>
                      <a:pt x="4141" y="914"/>
                    </a:lnTo>
                    <a:cubicBezTo>
                      <a:pt x="4068" y="914"/>
                      <a:pt x="4031" y="951"/>
                      <a:pt x="4031" y="988"/>
                    </a:cubicBezTo>
                    <a:cubicBezTo>
                      <a:pt x="3328" y="1246"/>
                      <a:pt x="2663" y="1616"/>
                      <a:pt x="2108" y="2060"/>
                    </a:cubicBezTo>
                    <a:cubicBezTo>
                      <a:pt x="1443" y="2466"/>
                      <a:pt x="851" y="2947"/>
                      <a:pt x="334" y="3575"/>
                    </a:cubicBezTo>
                    <a:cubicBezTo>
                      <a:pt x="297" y="3575"/>
                      <a:pt x="260" y="3612"/>
                      <a:pt x="260" y="3686"/>
                    </a:cubicBezTo>
                    <a:cubicBezTo>
                      <a:pt x="260" y="3686"/>
                      <a:pt x="260" y="3723"/>
                      <a:pt x="260" y="3723"/>
                    </a:cubicBezTo>
                    <a:cubicBezTo>
                      <a:pt x="223" y="3797"/>
                      <a:pt x="223" y="3871"/>
                      <a:pt x="260" y="3945"/>
                    </a:cubicBezTo>
                    <a:cubicBezTo>
                      <a:pt x="1" y="6126"/>
                      <a:pt x="186" y="8419"/>
                      <a:pt x="297" y="10637"/>
                    </a:cubicBezTo>
                    <a:cubicBezTo>
                      <a:pt x="481" y="15258"/>
                      <a:pt x="851" y="19843"/>
                      <a:pt x="1147" y="24464"/>
                    </a:cubicBezTo>
                    <a:cubicBezTo>
                      <a:pt x="1627" y="31710"/>
                      <a:pt x="1923" y="39104"/>
                      <a:pt x="3069" y="46277"/>
                    </a:cubicBezTo>
                    <a:cubicBezTo>
                      <a:pt x="3032" y="46351"/>
                      <a:pt x="3032" y="46461"/>
                      <a:pt x="3069" y="46535"/>
                    </a:cubicBezTo>
                    <a:lnTo>
                      <a:pt x="3106" y="46609"/>
                    </a:lnTo>
                    <a:lnTo>
                      <a:pt x="3143" y="46646"/>
                    </a:lnTo>
                    <a:cubicBezTo>
                      <a:pt x="3143" y="46769"/>
                      <a:pt x="3245" y="46841"/>
                      <a:pt x="3364" y="46841"/>
                    </a:cubicBezTo>
                    <a:cubicBezTo>
                      <a:pt x="3388" y="46841"/>
                      <a:pt x="3414" y="46838"/>
                      <a:pt x="3439" y="46831"/>
                    </a:cubicBezTo>
                    <a:cubicBezTo>
                      <a:pt x="3513" y="46831"/>
                      <a:pt x="3587" y="46794"/>
                      <a:pt x="3661" y="46757"/>
                    </a:cubicBezTo>
                    <a:lnTo>
                      <a:pt x="3735" y="46683"/>
                    </a:lnTo>
                    <a:cubicBezTo>
                      <a:pt x="6290" y="46977"/>
                      <a:pt x="8887" y="47069"/>
                      <a:pt x="11495" y="47069"/>
                    </a:cubicBezTo>
                    <a:cubicBezTo>
                      <a:pt x="15792" y="47069"/>
                      <a:pt x="20117" y="46817"/>
                      <a:pt x="24327" y="46794"/>
                    </a:cubicBezTo>
                    <a:cubicBezTo>
                      <a:pt x="25469" y="46788"/>
                      <a:pt x="26612" y="46786"/>
                      <a:pt x="27755" y="46786"/>
                    </a:cubicBezTo>
                    <a:cubicBezTo>
                      <a:pt x="29502" y="46786"/>
                      <a:pt x="31250" y="46790"/>
                      <a:pt x="32999" y="46790"/>
                    </a:cubicBezTo>
                    <a:cubicBezTo>
                      <a:pt x="36667" y="46790"/>
                      <a:pt x="40337" y="46770"/>
                      <a:pt x="43996" y="46646"/>
                    </a:cubicBezTo>
                    <a:cubicBezTo>
                      <a:pt x="44085" y="46736"/>
                      <a:pt x="44216" y="46785"/>
                      <a:pt x="44345" y="46785"/>
                    </a:cubicBezTo>
                    <a:cubicBezTo>
                      <a:pt x="44430" y="46785"/>
                      <a:pt x="44514" y="46764"/>
                      <a:pt x="44587" y="46720"/>
                    </a:cubicBezTo>
                    <a:cubicBezTo>
                      <a:pt x="45512" y="46314"/>
                      <a:pt x="46362" y="45389"/>
                      <a:pt x="47138" y="44724"/>
                    </a:cubicBezTo>
                    <a:cubicBezTo>
                      <a:pt x="47878" y="44058"/>
                      <a:pt x="48728" y="43504"/>
                      <a:pt x="49098" y="42617"/>
                    </a:cubicBezTo>
                    <a:cubicBezTo>
                      <a:pt x="49135" y="42506"/>
                      <a:pt x="49098" y="42395"/>
                      <a:pt x="49024" y="42321"/>
                    </a:cubicBezTo>
                    <a:cubicBezTo>
                      <a:pt x="49393" y="35481"/>
                      <a:pt x="49135" y="28531"/>
                      <a:pt x="49209" y="21617"/>
                    </a:cubicBezTo>
                    <a:cubicBezTo>
                      <a:pt x="49283" y="14852"/>
                      <a:pt x="49911" y="7827"/>
                      <a:pt x="49283" y="1098"/>
                    </a:cubicBezTo>
                    <a:cubicBezTo>
                      <a:pt x="49467" y="766"/>
                      <a:pt x="49246" y="359"/>
                      <a:pt x="48876" y="359"/>
                    </a:cubicBezTo>
                    <a:cubicBezTo>
                      <a:pt x="43041" y="103"/>
                      <a:pt x="37184" y="0"/>
                      <a:pt x="3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6" name="Google Shape;916;p27"/>
            <p:cNvGrpSpPr/>
            <p:nvPr/>
          </p:nvGrpSpPr>
          <p:grpSpPr>
            <a:xfrm>
              <a:off x="6862486" y="4242055"/>
              <a:ext cx="1293553" cy="489848"/>
              <a:chOff x="6862486" y="4242055"/>
              <a:chExt cx="1293553" cy="489848"/>
            </a:xfrm>
          </p:grpSpPr>
          <p:sp>
            <p:nvSpPr>
              <p:cNvPr id="917" name="Google Shape;917;p27"/>
              <p:cNvSpPr/>
              <p:nvPr/>
            </p:nvSpPr>
            <p:spPr>
              <a:xfrm>
                <a:off x="6970847" y="4313251"/>
                <a:ext cx="1070128" cy="347594"/>
              </a:xfrm>
              <a:custGeom>
                <a:avLst/>
                <a:gdLst/>
                <a:ahLst/>
                <a:cxnLst/>
                <a:rect l="l" t="t" r="r" b="b"/>
                <a:pathLst>
                  <a:path w="24328" h="11069" extrusionOk="0">
                    <a:moveTo>
                      <a:pt x="4137" y="0"/>
                    </a:moveTo>
                    <a:cubicBezTo>
                      <a:pt x="3345" y="0"/>
                      <a:pt x="2585" y="153"/>
                      <a:pt x="1886" y="486"/>
                    </a:cubicBezTo>
                    <a:cubicBezTo>
                      <a:pt x="222" y="1411"/>
                      <a:pt x="0" y="3703"/>
                      <a:pt x="0" y="5625"/>
                    </a:cubicBezTo>
                    <a:cubicBezTo>
                      <a:pt x="0" y="7178"/>
                      <a:pt x="111" y="8916"/>
                      <a:pt x="1257" y="9914"/>
                    </a:cubicBezTo>
                    <a:cubicBezTo>
                      <a:pt x="2145" y="10616"/>
                      <a:pt x="3328" y="10690"/>
                      <a:pt x="4474" y="10727"/>
                    </a:cubicBezTo>
                    <a:lnTo>
                      <a:pt x="18634" y="11060"/>
                    </a:lnTo>
                    <a:cubicBezTo>
                      <a:pt x="18844" y="11065"/>
                      <a:pt x="19057" y="11069"/>
                      <a:pt x="19271" y="11069"/>
                    </a:cubicBezTo>
                    <a:cubicBezTo>
                      <a:pt x="20637" y="11069"/>
                      <a:pt x="22042" y="10920"/>
                      <a:pt x="23033" y="10025"/>
                    </a:cubicBezTo>
                    <a:cubicBezTo>
                      <a:pt x="24253" y="8879"/>
                      <a:pt x="24327" y="6993"/>
                      <a:pt x="24327" y="5293"/>
                    </a:cubicBezTo>
                    <a:cubicBezTo>
                      <a:pt x="24327" y="3888"/>
                      <a:pt x="24290" y="2335"/>
                      <a:pt x="23366" y="1300"/>
                    </a:cubicBezTo>
                    <a:cubicBezTo>
                      <a:pt x="22503" y="299"/>
                      <a:pt x="21060" y="39"/>
                      <a:pt x="19729" y="39"/>
                    </a:cubicBezTo>
                    <a:cubicBezTo>
                      <a:pt x="19634" y="39"/>
                      <a:pt x="19540" y="40"/>
                      <a:pt x="19447" y="43"/>
                    </a:cubicBezTo>
                    <a:cubicBezTo>
                      <a:pt x="18051" y="104"/>
                      <a:pt x="16656" y="126"/>
                      <a:pt x="15261" y="126"/>
                    </a:cubicBezTo>
                    <a:cubicBezTo>
                      <a:pt x="11933" y="126"/>
                      <a:pt x="8610" y="3"/>
                      <a:pt x="5301" y="3"/>
                    </a:cubicBezTo>
                    <a:cubicBezTo>
                      <a:pt x="5001" y="3"/>
                      <a:pt x="4700" y="4"/>
                      <a:pt x="4400" y="6"/>
                    </a:cubicBezTo>
                    <a:cubicBezTo>
                      <a:pt x="4312" y="2"/>
                      <a:pt x="4225" y="0"/>
                      <a:pt x="4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18" name="Google Shape;918;p27"/>
              <p:cNvSpPr/>
              <p:nvPr/>
            </p:nvSpPr>
            <p:spPr>
              <a:xfrm>
                <a:off x="6862486" y="4242055"/>
                <a:ext cx="1293553" cy="489848"/>
              </a:xfrm>
              <a:custGeom>
                <a:avLst/>
                <a:gdLst/>
                <a:ahLst/>
                <a:cxnLst/>
                <a:rect l="l" t="t" r="r" b="b"/>
                <a:pathLst>
                  <a:path w="285395" h="152482" extrusionOk="0">
                    <a:moveTo>
                      <a:pt x="145836" y="9582"/>
                    </a:moveTo>
                    <a:cubicBezTo>
                      <a:pt x="169892" y="9582"/>
                      <a:pt x="193795" y="11252"/>
                      <a:pt x="217698" y="14743"/>
                    </a:cubicBezTo>
                    <a:cubicBezTo>
                      <a:pt x="231950" y="16525"/>
                      <a:pt x="250833" y="17593"/>
                      <a:pt x="260453" y="30064"/>
                    </a:cubicBezTo>
                    <a:cubicBezTo>
                      <a:pt x="267936" y="39684"/>
                      <a:pt x="267223" y="62130"/>
                      <a:pt x="267936" y="73888"/>
                    </a:cubicBezTo>
                    <a:cubicBezTo>
                      <a:pt x="268648" y="88852"/>
                      <a:pt x="268292" y="105242"/>
                      <a:pt x="260810" y="118781"/>
                    </a:cubicBezTo>
                    <a:cubicBezTo>
                      <a:pt x="251902" y="135527"/>
                      <a:pt x="233375" y="135171"/>
                      <a:pt x="216985" y="136952"/>
                    </a:cubicBezTo>
                    <a:cubicBezTo>
                      <a:pt x="188125" y="140159"/>
                      <a:pt x="162472" y="140515"/>
                      <a:pt x="133612" y="141228"/>
                    </a:cubicBezTo>
                    <a:cubicBezTo>
                      <a:pt x="121141" y="141228"/>
                      <a:pt x="68409" y="139090"/>
                      <a:pt x="55939" y="138021"/>
                    </a:cubicBezTo>
                    <a:cubicBezTo>
                      <a:pt x="48813" y="137309"/>
                      <a:pt x="42044" y="136240"/>
                      <a:pt x="35274" y="134458"/>
                    </a:cubicBezTo>
                    <a:cubicBezTo>
                      <a:pt x="17103" y="130183"/>
                      <a:pt x="15678" y="113437"/>
                      <a:pt x="14252" y="97404"/>
                    </a:cubicBezTo>
                    <a:cubicBezTo>
                      <a:pt x="12115" y="72819"/>
                      <a:pt x="6770" y="38615"/>
                      <a:pt x="30998" y="23650"/>
                    </a:cubicBezTo>
                    <a:cubicBezTo>
                      <a:pt x="45250" y="14743"/>
                      <a:pt x="65203" y="14743"/>
                      <a:pt x="81949" y="12962"/>
                    </a:cubicBezTo>
                    <a:cubicBezTo>
                      <a:pt x="92994" y="11893"/>
                      <a:pt x="104039" y="11180"/>
                      <a:pt x="115084" y="10468"/>
                    </a:cubicBezTo>
                    <a:lnTo>
                      <a:pt x="116153" y="10468"/>
                    </a:lnTo>
                    <a:lnTo>
                      <a:pt x="122210" y="10111"/>
                    </a:lnTo>
                    <a:cubicBezTo>
                      <a:pt x="130105" y="9760"/>
                      <a:pt x="137979" y="9582"/>
                      <a:pt x="145836" y="9582"/>
                    </a:cubicBezTo>
                    <a:close/>
                    <a:moveTo>
                      <a:pt x="138859" y="1"/>
                    </a:moveTo>
                    <a:cubicBezTo>
                      <a:pt x="134740" y="1"/>
                      <a:pt x="130616" y="45"/>
                      <a:pt x="126486" y="135"/>
                    </a:cubicBezTo>
                    <a:lnTo>
                      <a:pt x="110809" y="135"/>
                    </a:lnTo>
                    <a:cubicBezTo>
                      <a:pt x="110809" y="135"/>
                      <a:pt x="110809" y="135"/>
                      <a:pt x="110809" y="491"/>
                    </a:cubicBezTo>
                    <a:cubicBezTo>
                      <a:pt x="84799" y="1204"/>
                      <a:pt x="55583" y="2629"/>
                      <a:pt x="32067" y="11180"/>
                    </a:cubicBezTo>
                    <a:cubicBezTo>
                      <a:pt x="13183" y="18306"/>
                      <a:pt x="5701" y="36121"/>
                      <a:pt x="3563" y="55361"/>
                    </a:cubicBezTo>
                    <a:cubicBezTo>
                      <a:pt x="713" y="76382"/>
                      <a:pt x="1" y="109518"/>
                      <a:pt x="9977" y="129470"/>
                    </a:cubicBezTo>
                    <a:cubicBezTo>
                      <a:pt x="16034" y="141228"/>
                      <a:pt x="29929" y="145860"/>
                      <a:pt x="42044" y="147641"/>
                    </a:cubicBezTo>
                    <a:cubicBezTo>
                      <a:pt x="56295" y="149423"/>
                      <a:pt x="70904" y="149066"/>
                      <a:pt x="85512" y="150135"/>
                    </a:cubicBezTo>
                    <a:cubicBezTo>
                      <a:pt x="99764" y="150848"/>
                      <a:pt x="113303" y="151917"/>
                      <a:pt x="127198" y="152273"/>
                    </a:cubicBezTo>
                    <a:cubicBezTo>
                      <a:pt x="132825" y="152410"/>
                      <a:pt x="138452" y="152481"/>
                      <a:pt x="144078" y="152481"/>
                    </a:cubicBezTo>
                    <a:cubicBezTo>
                      <a:pt x="167668" y="152481"/>
                      <a:pt x="191258" y="151231"/>
                      <a:pt x="214847" y="148354"/>
                    </a:cubicBezTo>
                    <a:cubicBezTo>
                      <a:pt x="222330" y="147641"/>
                      <a:pt x="229812" y="146572"/>
                      <a:pt x="237294" y="145147"/>
                    </a:cubicBezTo>
                    <a:cubicBezTo>
                      <a:pt x="285394" y="137309"/>
                      <a:pt x="284325" y="67831"/>
                      <a:pt x="271499" y="31845"/>
                    </a:cubicBezTo>
                    <a:cubicBezTo>
                      <a:pt x="263660" y="10824"/>
                      <a:pt x="244064" y="9042"/>
                      <a:pt x="224111" y="6192"/>
                    </a:cubicBezTo>
                    <a:cubicBezTo>
                      <a:pt x="195773" y="2144"/>
                      <a:pt x="167435" y="1"/>
                      <a:pt x="138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9" name="Google Shape;919;p27"/>
            <p:cNvSpPr/>
            <p:nvPr/>
          </p:nvSpPr>
          <p:spPr>
            <a:xfrm>
              <a:off x="3479688" y="2240176"/>
              <a:ext cx="158850" cy="284211"/>
            </a:xfrm>
            <a:custGeom>
              <a:avLst/>
              <a:gdLst/>
              <a:ahLst/>
              <a:cxnLst/>
              <a:rect l="l" t="t" r="r" b="b"/>
              <a:pathLst>
                <a:path w="8320" h="14886" extrusionOk="0">
                  <a:moveTo>
                    <a:pt x="4067" y="0"/>
                  </a:moveTo>
                  <a:cubicBezTo>
                    <a:pt x="4030" y="0"/>
                    <a:pt x="3994" y="0"/>
                    <a:pt x="3957" y="37"/>
                  </a:cubicBezTo>
                  <a:cubicBezTo>
                    <a:pt x="3772" y="74"/>
                    <a:pt x="3661" y="222"/>
                    <a:pt x="3587" y="407"/>
                  </a:cubicBezTo>
                  <a:cubicBezTo>
                    <a:pt x="2330" y="2255"/>
                    <a:pt x="1184" y="4178"/>
                    <a:pt x="186" y="6174"/>
                  </a:cubicBezTo>
                  <a:cubicBezTo>
                    <a:pt x="1" y="6470"/>
                    <a:pt x="223" y="6877"/>
                    <a:pt x="592" y="6877"/>
                  </a:cubicBezTo>
                  <a:cubicBezTo>
                    <a:pt x="1221" y="6914"/>
                    <a:pt x="1849" y="6988"/>
                    <a:pt x="2478" y="7025"/>
                  </a:cubicBezTo>
                  <a:cubicBezTo>
                    <a:pt x="2589" y="9576"/>
                    <a:pt x="2921" y="12164"/>
                    <a:pt x="3254" y="14678"/>
                  </a:cubicBezTo>
                  <a:cubicBezTo>
                    <a:pt x="3276" y="14806"/>
                    <a:pt x="3384" y="14885"/>
                    <a:pt x="3486" y="14885"/>
                  </a:cubicBezTo>
                  <a:cubicBezTo>
                    <a:pt x="3560" y="14885"/>
                    <a:pt x="3630" y="14844"/>
                    <a:pt x="3661" y="14752"/>
                  </a:cubicBezTo>
                  <a:cubicBezTo>
                    <a:pt x="4326" y="12127"/>
                    <a:pt x="3513" y="9243"/>
                    <a:pt x="3439" y="6581"/>
                  </a:cubicBezTo>
                  <a:cubicBezTo>
                    <a:pt x="3439" y="6285"/>
                    <a:pt x="3217" y="6063"/>
                    <a:pt x="2958" y="6063"/>
                  </a:cubicBezTo>
                  <a:cubicBezTo>
                    <a:pt x="2404" y="6026"/>
                    <a:pt x="1886" y="5989"/>
                    <a:pt x="1332" y="5989"/>
                  </a:cubicBezTo>
                  <a:cubicBezTo>
                    <a:pt x="2182" y="4400"/>
                    <a:pt x="3143" y="2921"/>
                    <a:pt x="4178" y="1479"/>
                  </a:cubicBezTo>
                  <a:cubicBezTo>
                    <a:pt x="5214" y="2921"/>
                    <a:pt x="6175" y="4400"/>
                    <a:pt x="6988" y="5989"/>
                  </a:cubicBezTo>
                  <a:cubicBezTo>
                    <a:pt x="6471" y="5989"/>
                    <a:pt x="5916" y="6026"/>
                    <a:pt x="5398" y="6063"/>
                  </a:cubicBezTo>
                  <a:cubicBezTo>
                    <a:pt x="5140" y="6063"/>
                    <a:pt x="4918" y="6285"/>
                    <a:pt x="4918" y="6581"/>
                  </a:cubicBezTo>
                  <a:cubicBezTo>
                    <a:pt x="4807" y="9243"/>
                    <a:pt x="4030" y="12127"/>
                    <a:pt x="4696" y="14752"/>
                  </a:cubicBezTo>
                  <a:cubicBezTo>
                    <a:pt x="4727" y="14844"/>
                    <a:pt x="4797" y="14885"/>
                    <a:pt x="4870" y="14885"/>
                  </a:cubicBezTo>
                  <a:cubicBezTo>
                    <a:pt x="4972" y="14885"/>
                    <a:pt x="5081" y="14806"/>
                    <a:pt x="5103" y="14678"/>
                  </a:cubicBezTo>
                  <a:cubicBezTo>
                    <a:pt x="5398" y="12164"/>
                    <a:pt x="5768" y="9576"/>
                    <a:pt x="5879" y="7025"/>
                  </a:cubicBezTo>
                  <a:cubicBezTo>
                    <a:pt x="6508" y="6988"/>
                    <a:pt x="7136" y="6914"/>
                    <a:pt x="7765" y="6877"/>
                  </a:cubicBezTo>
                  <a:cubicBezTo>
                    <a:pt x="8097" y="6877"/>
                    <a:pt x="8319" y="6470"/>
                    <a:pt x="8171" y="6174"/>
                  </a:cubicBezTo>
                  <a:cubicBezTo>
                    <a:pt x="7136" y="4178"/>
                    <a:pt x="6027" y="2218"/>
                    <a:pt x="4770" y="370"/>
                  </a:cubicBezTo>
                  <a:cubicBezTo>
                    <a:pt x="4696" y="185"/>
                    <a:pt x="4548" y="37"/>
                    <a:pt x="4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20" name="Google Shape;920;p27"/>
            <p:cNvGrpSpPr/>
            <p:nvPr/>
          </p:nvGrpSpPr>
          <p:grpSpPr>
            <a:xfrm>
              <a:off x="1472294" y="1395484"/>
              <a:ext cx="181629" cy="364940"/>
              <a:chOff x="1472294" y="1395484"/>
              <a:chExt cx="181629" cy="364940"/>
            </a:xfrm>
          </p:grpSpPr>
          <p:sp>
            <p:nvSpPr>
              <p:cNvPr id="921" name="Google Shape;921;p27"/>
              <p:cNvSpPr/>
              <p:nvPr/>
            </p:nvSpPr>
            <p:spPr>
              <a:xfrm>
                <a:off x="1483384" y="1412103"/>
                <a:ext cx="158848" cy="335548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20150" extrusionOk="0">
                    <a:moveTo>
                      <a:pt x="7838" y="1"/>
                    </a:moveTo>
                    <a:lnTo>
                      <a:pt x="7838" y="1"/>
                    </a:lnTo>
                    <a:cubicBezTo>
                      <a:pt x="5841" y="75"/>
                      <a:pt x="3845" y="112"/>
                      <a:pt x="1849" y="149"/>
                    </a:cubicBezTo>
                    <a:cubicBezTo>
                      <a:pt x="2440" y="4548"/>
                      <a:pt x="3697" y="9170"/>
                      <a:pt x="3327" y="13569"/>
                    </a:cubicBezTo>
                    <a:cubicBezTo>
                      <a:pt x="3295" y="13698"/>
                      <a:pt x="3180" y="13798"/>
                      <a:pt x="3053" y="13798"/>
                    </a:cubicBezTo>
                    <a:cubicBezTo>
                      <a:pt x="3034" y="13798"/>
                      <a:pt x="3014" y="13796"/>
                      <a:pt x="2995" y="13791"/>
                    </a:cubicBezTo>
                    <a:cubicBezTo>
                      <a:pt x="2594" y="13945"/>
                      <a:pt x="2194" y="14022"/>
                      <a:pt x="1772" y="14022"/>
                    </a:cubicBezTo>
                    <a:cubicBezTo>
                      <a:pt x="1687" y="14022"/>
                      <a:pt x="1602" y="14019"/>
                      <a:pt x="1516" y="14013"/>
                    </a:cubicBezTo>
                    <a:cubicBezTo>
                      <a:pt x="998" y="14050"/>
                      <a:pt x="481" y="14087"/>
                      <a:pt x="0" y="14087"/>
                    </a:cubicBezTo>
                    <a:cubicBezTo>
                      <a:pt x="1627" y="16046"/>
                      <a:pt x="3217" y="18116"/>
                      <a:pt x="4769" y="20150"/>
                    </a:cubicBezTo>
                    <a:cubicBezTo>
                      <a:pt x="6322" y="18116"/>
                      <a:pt x="7875" y="16046"/>
                      <a:pt x="9539" y="14087"/>
                    </a:cubicBezTo>
                    <a:cubicBezTo>
                      <a:pt x="9021" y="14087"/>
                      <a:pt x="8503" y="14050"/>
                      <a:pt x="7986" y="14013"/>
                    </a:cubicBezTo>
                    <a:cubicBezTo>
                      <a:pt x="7468" y="14013"/>
                      <a:pt x="6988" y="13939"/>
                      <a:pt x="6507" y="13754"/>
                    </a:cubicBezTo>
                    <a:lnTo>
                      <a:pt x="6433" y="13754"/>
                    </a:lnTo>
                    <a:cubicBezTo>
                      <a:pt x="6396" y="13754"/>
                      <a:pt x="6359" y="13717"/>
                      <a:pt x="6359" y="13680"/>
                    </a:cubicBezTo>
                    <a:cubicBezTo>
                      <a:pt x="6322" y="13643"/>
                      <a:pt x="6322" y="13606"/>
                      <a:pt x="6322" y="13569"/>
                    </a:cubicBezTo>
                    <a:cubicBezTo>
                      <a:pt x="5768" y="9244"/>
                      <a:pt x="7135" y="4326"/>
                      <a:pt x="7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27"/>
              <p:cNvSpPr/>
              <p:nvPr/>
            </p:nvSpPr>
            <p:spPr>
              <a:xfrm>
                <a:off x="1472294" y="1395484"/>
                <a:ext cx="181629" cy="364940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21915" extrusionOk="0">
                    <a:moveTo>
                      <a:pt x="8504" y="962"/>
                    </a:moveTo>
                    <a:lnTo>
                      <a:pt x="8504" y="962"/>
                    </a:lnTo>
                    <a:cubicBezTo>
                      <a:pt x="7801" y="5287"/>
                      <a:pt x="6434" y="10205"/>
                      <a:pt x="6988" y="14567"/>
                    </a:cubicBezTo>
                    <a:cubicBezTo>
                      <a:pt x="6988" y="14567"/>
                      <a:pt x="6988" y="14604"/>
                      <a:pt x="7025" y="14641"/>
                    </a:cubicBezTo>
                    <a:cubicBezTo>
                      <a:pt x="7025" y="14678"/>
                      <a:pt x="7062" y="14715"/>
                      <a:pt x="7099" y="14715"/>
                    </a:cubicBezTo>
                    <a:lnTo>
                      <a:pt x="7173" y="14715"/>
                    </a:lnTo>
                    <a:cubicBezTo>
                      <a:pt x="7573" y="14869"/>
                      <a:pt x="8000" y="14946"/>
                      <a:pt x="8430" y="14946"/>
                    </a:cubicBezTo>
                    <a:cubicBezTo>
                      <a:pt x="8516" y="14946"/>
                      <a:pt x="8602" y="14943"/>
                      <a:pt x="8689" y="14937"/>
                    </a:cubicBezTo>
                    <a:cubicBezTo>
                      <a:pt x="9169" y="14974"/>
                      <a:pt x="9687" y="15011"/>
                      <a:pt x="10205" y="15011"/>
                    </a:cubicBezTo>
                    <a:cubicBezTo>
                      <a:pt x="8541" y="17007"/>
                      <a:pt x="6988" y="19114"/>
                      <a:pt x="5435" y="21111"/>
                    </a:cubicBezTo>
                    <a:cubicBezTo>
                      <a:pt x="3883" y="19078"/>
                      <a:pt x="2330" y="17007"/>
                      <a:pt x="666" y="15048"/>
                    </a:cubicBezTo>
                    <a:cubicBezTo>
                      <a:pt x="1184" y="15048"/>
                      <a:pt x="1664" y="15011"/>
                      <a:pt x="2182" y="14974"/>
                    </a:cubicBezTo>
                    <a:cubicBezTo>
                      <a:pt x="2268" y="14980"/>
                      <a:pt x="2353" y="14983"/>
                      <a:pt x="2438" y="14983"/>
                    </a:cubicBezTo>
                    <a:cubicBezTo>
                      <a:pt x="2861" y="14983"/>
                      <a:pt x="3266" y="14906"/>
                      <a:pt x="3698" y="14752"/>
                    </a:cubicBezTo>
                    <a:cubicBezTo>
                      <a:pt x="3717" y="14758"/>
                      <a:pt x="3737" y="14761"/>
                      <a:pt x="3757" y="14761"/>
                    </a:cubicBezTo>
                    <a:cubicBezTo>
                      <a:pt x="3856" y="14761"/>
                      <a:pt x="3963" y="14690"/>
                      <a:pt x="3993" y="14567"/>
                    </a:cubicBezTo>
                    <a:cubicBezTo>
                      <a:pt x="4363" y="10131"/>
                      <a:pt x="3106" y="5509"/>
                      <a:pt x="2515" y="1110"/>
                    </a:cubicBezTo>
                    <a:cubicBezTo>
                      <a:pt x="4511" y="1073"/>
                      <a:pt x="6507" y="1036"/>
                      <a:pt x="8504" y="962"/>
                    </a:cubicBezTo>
                    <a:close/>
                    <a:moveTo>
                      <a:pt x="9058" y="1"/>
                    </a:moveTo>
                    <a:cubicBezTo>
                      <a:pt x="6692" y="75"/>
                      <a:pt x="4326" y="75"/>
                      <a:pt x="1960" y="149"/>
                    </a:cubicBezTo>
                    <a:cubicBezTo>
                      <a:pt x="1701" y="149"/>
                      <a:pt x="1406" y="370"/>
                      <a:pt x="1443" y="666"/>
                    </a:cubicBezTo>
                    <a:cubicBezTo>
                      <a:pt x="2034" y="5177"/>
                      <a:pt x="2478" y="9872"/>
                      <a:pt x="3476" y="14308"/>
                    </a:cubicBezTo>
                    <a:cubicBezTo>
                      <a:pt x="3032" y="14234"/>
                      <a:pt x="2552" y="14197"/>
                      <a:pt x="2071" y="14197"/>
                    </a:cubicBezTo>
                    <a:cubicBezTo>
                      <a:pt x="1516" y="14197"/>
                      <a:pt x="925" y="14234"/>
                      <a:pt x="333" y="14308"/>
                    </a:cubicBezTo>
                    <a:cubicBezTo>
                      <a:pt x="186" y="14345"/>
                      <a:pt x="112" y="14419"/>
                      <a:pt x="75" y="14567"/>
                    </a:cubicBezTo>
                    <a:lnTo>
                      <a:pt x="75" y="14604"/>
                    </a:lnTo>
                    <a:cubicBezTo>
                      <a:pt x="38" y="14641"/>
                      <a:pt x="1" y="14715"/>
                      <a:pt x="38" y="14752"/>
                    </a:cubicBezTo>
                    <a:cubicBezTo>
                      <a:pt x="1073" y="17340"/>
                      <a:pt x="3365" y="19558"/>
                      <a:pt x="5029" y="21776"/>
                    </a:cubicBezTo>
                    <a:cubicBezTo>
                      <a:pt x="5158" y="21869"/>
                      <a:pt x="5306" y="21915"/>
                      <a:pt x="5454" y="21915"/>
                    </a:cubicBezTo>
                    <a:cubicBezTo>
                      <a:pt x="5602" y="21915"/>
                      <a:pt x="5750" y="21869"/>
                      <a:pt x="5879" y="21776"/>
                    </a:cubicBezTo>
                    <a:cubicBezTo>
                      <a:pt x="7543" y="19558"/>
                      <a:pt x="9835" y="17340"/>
                      <a:pt x="10870" y="14752"/>
                    </a:cubicBezTo>
                    <a:cubicBezTo>
                      <a:pt x="10907" y="14678"/>
                      <a:pt x="10870" y="14641"/>
                      <a:pt x="10833" y="14604"/>
                    </a:cubicBezTo>
                    <a:cubicBezTo>
                      <a:pt x="10833" y="14604"/>
                      <a:pt x="10833" y="14567"/>
                      <a:pt x="10833" y="14567"/>
                    </a:cubicBezTo>
                    <a:cubicBezTo>
                      <a:pt x="10796" y="14419"/>
                      <a:pt x="10685" y="14345"/>
                      <a:pt x="10537" y="14308"/>
                    </a:cubicBezTo>
                    <a:cubicBezTo>
                      <a:pt x="9983" y="14234"/>
                      <a:pt x="9391" y="14197"/>
                      <a:pt x="8800" y="14197"/>
                    </a:cubicBezTo>
                    <a:cubicBezTo>
                      <a:pt x="8356" y="14197"/>
                      <a:pt x="7949" y="14234"/>
                      <a:pt x="7543" y="14271"/>
                    </a:cubicBezTo>
                    <a:cubicBezTo>
                      <a:pt x="8097" y="12016"/>
                      <a:pt x="8208" y="9576"/>
                      <a:pt x="8541" y="7247"/>
                    </a:cubicBezTo>
                    <a:cubicBezTo>
                      <a:pt x="8874" y="5066"/>
                      <a:pt x="9243" y="2847"/>
                      <a:pt x="9502" y="666"/>
                    </a:cubicBezTo>
                    <a:cubicBezTo>
                      <a:pt x="9502" y="629"/>
                      <a:pt x="9502" y="629"/>
                      <a:pt x="9502" y="629"/>
                    </a:cubicBezTo>
                    <a:cubicBezTo>
                      <a:pt x="9613" y="333"/>
                      <a:pt x="9391" y="1"/>
                      <a:pt x="9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3" name="Google Shape;923;p27"/>
            <p:cNvGrpSpPr/>
            <p:nvPr/>
          </p:nvGrpSpPr>
          <p:grpSpPr>
            <a:xfrm>
              <a:off x="4277782" y="2800616"/>
              <a:ext cx="501217" cy="21175"/>
              <a:chOff x="4277782" y="2800616"/>
              <a:chExt cx="501217" cy="21175"/>
            </a:xfrm>
          </p:grpSpPr>
          <p:sp>
            <p:nvSpPr>
              <p:cNvPr id="924" name="Google Shape;924;p27"/>
              <p:cNvSpPr/>
              <p:nvPr/>
            </p:nvSpPr>
            <p:spPr>
              <a:xfrm flipH="1">
                <a:off x="4491650" y="2803782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27"/>
              <p:cNvSpPr/>
              <p:nvPr/>
            </p:nvSpPr>
            <p:spPr>
              <a:xfrm flipH="1">
                <a:off x="4387543" y="2800616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27"/>
              <p:cNvSpPr/>
              <p:nvPr/>
            </p:nvSpPr>
            <p:spPr>
              <a:xfrm flipH="1">
                <a:off x="4277782" y="280441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27"/>
              <p:cNvSpPr/>
              <p:nvPr/>
            </p:nvSpPr>
            <p:spPr>
              <a:xfrm flipH="1">
                <a:off x="4698271" y="280441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27"/>
              <p:cNvSpPr/>
              <p:nvPr/>
            </p:nvSpPr>
            <p:spPr>
              <a:xfrm flipH="1">
                <a:off x="4601433" y="280592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9" name="Google Shape;929;p27"/>
            <p:cNvGrpSpPr/>
            <p:nvPr/>
          </p:nvGrpSpPr>
          <p:grpSpPr>
            <a:xfrm>
              <a:off x="7418349" y="3852661"/>
              <a:ext cx="181629" cy="364940"/>
              <a:chOff x="7418349" y="3852661"/>
              <a:chExt cx="181629" cy="364940"/>
            </a:xfrm>
          </p:grpSpPr>
          <p:sp>
            <p:nvSpPr>
              <p:cNvPr id="930" name="Google Shape;930;p27"/>
              <p:cNvSpPr/>
              <p:nvPr/>
            </p:nvSpPr>
            <p:spPr>
              <a:xfrm rot="10800000">
                <a:off x="7430040" y="3865434"/>
                <a:ext cx="158848" cy="335548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20150" extrusionOk="0">
                    <a:moveTo>
                      <a:pt x="7838" y="1"/>
                    </a:moveTo>
                    <a:lnTo>
                      <a:pt x="7838" y="1"/>
                    </a:lnTo>
                    <a:cubicBezTo>
                      <a:pt x="5841" y="75"/>
                      <a:pt x="3845" y="112"/>
                      <a:pt x="1849" y="149"/>
                    </a:cubicBezTo>
                    <a:cubicBezTo>
                      <a:pt x="2440" y="4548"/>
                      <a:pt x="3697" y="9170"/>
                      <a:pt x="3327" y="13569"/>
                    </a:cubicBezTo>
                    <a:cubicBezTo>
                      <a:pt x="3295" y="13698"/>
                      <a:pt x="3180" y="13798"/>
                      <a:pt x="3053" y="13798"/>
                    </a:cubicBezTo>
                    <a:cubicBezTo>
                      <a:pt x="3034" y="13798"/>
                      <a:pt x="3014" y="13796"/>
                      <a:pt x="2995" y="13791"/>
                    </a:cubicBezTo>
                    <a:cubicBezTo>
                      <a:pt x="2594" y="13945"/>
                      <a:pt x="2194" y="14022"/>
                      <a:pt x="1772" y="14022"/>
                    </a:cubicBezTo>
                    <a:cubicBezTo>
                      <a:pt x="1687" y="14022"/>
                      <a:pt x="1602" y="14019"/>
                      <a:pt x="1516" y="14013"/>
                    </a:cubicBezTo>
                    <a:cubicBezTo>
                      <a:pt x="998" y="14050"/>
                      <a:pt x="481" y="14087"/>
                      <a:pt x="0" y="14087"/>
                    </a:cubicBezTo>
                    <a:cubicBezTo>
                      <a:pt x="1627" y="16046"/>
                      <a:pt x="3217" y="18116"/>
                      <a:pt x="4769" y="20150"/>
                    </a:cubicBezTo>
                    <a:cubicBezTo>
                      <a:pt x="6322" y="18116"/>
                      <a:pt x="7875" y="16046"/>
                      <a:pt x="9539" y="14087"/>
                    </a:cubicBezTo>
                    <a:cubicBezTo>
                      <a:pt x="9021" y="14087"/>
                      <a:pt x="8503" y="14050"/>
                      <a:pt x="7986" y="14013"/>
                    </a:cubicBezTo>
                    <a:cubicBezTo>
                      <a:pt x="7468" y="14013"/>
                      <a:pt x="6988" y="13939"/>
                      <a:pt x="6507" y="13754"/>
                    </a:cubicBezTo>
                    <a:lnTo>
                      <a:pt x="6433" y="13754"/>
                    </a:lnTo>
                    <a:cubicBezTo>
                      <a:pt x="6396" y="13754"/>
                      <a:pt x="6359" y="13717"/>
                      <a:pt x="6359" y="13680"/>
                    </a:cubicBezTo>
                    <a:cubicBezTo>
                      <a:pt x="6322" y="13643"/>
                      <a:pt x="6322" y="13606"/>
                      <a:pt x="6322" y="13569"/>
                    </a:cubicBezTo>
                    <a:cubicBezTo>
                      <a:pt x="5768" y="9244"/>
                      <a:pt x="7135" y="4326"/>
                      <a:pt x="7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27"/>
              <p:cNvSpPr/>
              <p:nvPr/>
            </p:nvSpPr>
            <p:spPr>
              <a:xfrm rot="10800000">
                <a:off x="7418349" y="3852661"/>
                <a:ext cx="181629" cy="364940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21915" extrusionOk="0">
                    <a:moveTo>
                      <a:pt x="8504" y="962"/>
                    </a:moveTo>
                    <a:lnTo>
                      <a:pt x="8504" y="962"/>
                    </a:lnTo>
                    <a:cubicBezTo>
                      <a:pt x="7801" y="5287"/>
                      <a:pt x="6434" y="10205"/>
                      <a:pt x="6988" y="14567"/>
                    </a:cubicBezTo>
                    <a:cubicBezTo>
                      <a:pt x="6988" y="14567"/>
                      <a:pt x="6988" y="14604"/>
                      <a:pt x="7025" y="14641"/>
                    </a:cubicBezTo>
                    <a:cubicBezTo>
                      <a:pt x="7025" y="14678"/>
                      <a:pt x="7062" y="14715"/>
                      <a:pt x="7099" y="14715"/>
                    </a:cubicBezTo>
                    <a:lnTo>
                      <a:pt x="7173" y="14715"/>
                    </a:lnTo>
                    <a:cubicBezTo>
                      <a:pt x="7573" y="14869"/>
                      <a:pt x="8000" y="14946"/>
                      <a:pt x="8430" y="14946"/>
                    </a:cubicBezTo>
                    <a:cubicBezTo>
                      <a:pt x="8516" y="14946"/>
                      <a:pt x="8602" y="14943"/>
                      <a:pt x="8689" y="14937"/>
                    </a:cubicBezTo>
                    <a:cubicBezTo>
                      <a:pt x="9169" y="14974"/>
                      <a:pt x="9687" y="15011"/>
                      <a:pt x="10205" y="15011"/>
                    </a:cubicBezTo>
                    <a:cubicBezTo>
                      <a:pt x="8541" y="17007"/>
                      <a:pt x="6988" y="19114"/>
                      <a:pt x="5435" y="21111"/>
                    </a:cubicBezTo>
                    <a:cubicBezTo>
                      <a:pt x="3883" y="19078"/>
                      <a:pt x="2330" y="17007"/>
                      <a:pt x="666" y="15048"/>
                    </a:cubicBezTo>
                    <a:cubicBezTo>
                      <a:pt x="1184" y="15048"/>
                      <a:pt x="1664" y="15011"/>
                      <a:pt x="2182" y="14974"/>
                    </a:cubicBezTo>
                    <a:cubicBezTo>
                      <a:pt x="2268" y="14980"/>
                      <a:pt x="2353" y="14983"/>
                      <a:pt x="2438" y="14983"/>
                    </a:cubicBezTo>
                    <a:cubicBezTo>
                      <a:pt x="2861" y="14983"/>
                      <a:pt x="3266" y="14906"/>
                      <a:pt x="3698" y="14752"/>
                    </a:cubicBezTo>
                    <a:cubicBezTo>
                      <a:pt x="3717" y="14758"/>
                      <a:pt x="3737" y="14761"/>
                      <a:pt x="3757" y="14761"/>
                    </a:cubicBezTo>
                    <a:cubicBezTo>
                      <a:pt x="3856" y="14761"/>
                      <a:pt x="3963" y="14690"/>
                      <a:pt x="3993" y="14567"/>
                    </a:cubicBezTo>
                    <a:cubicBezTo>
                      <a:pt x="4363" y="10131"/>
                      <a:pt x="3106" y="5509"/>
                      <a:pt x="2515" y="1110"/>
                    </a:cubicBezTo>
                    <a:cubicBezTo>
                      <a:pt x="4511" y="1073"/>
                      <a:pt x="6507" y="1036"/>
                      <a:pt x="8504" y="962"/>
                    </a:cubicBezTo>
                    <a:close/>
                    <a:moveTo>
                      <a:pt x="9058" y="1"/>
                    </a:moveTo>
                    <a:cubicBezTo>
                      <a:pt x="6692" y="75"/>
                      <a:pt x="4326" y="75"/>
                      <a:pt x="1960" y="149"/>
                    </a:cubicBezTo>
                    <a:cubicBezTo>
                      <a:pt x="1701" y="149"/>
                      <a:pt x="1406" y="370"/>
                      <a:pt x="1443" y="666"/>
                    </a:cubicBezTo>
                    <a:cubicBezTo>
                      <a:pt x="2034" y="5177"/>
                      <a:pt x="2478" y="9872"/>
                      <a:pt x="3476" y="14308"/>
                    </a:cubicBezTo>
                    <a:cubicBezTo>
                      <a:pt x="3032" y="14234"/>
                      <a:pt x="2552" y="14197"/>
                      <a:pt x="2071" y="14197"/>
                    </a:cubicBezTo>
                    <a:cubicBezTo>
                      <a:pt x="1516" y="14197"/>
                      <a:pt x="925" y="14234"/>
                      <a:pt x="333" y="14308"/>
                    </a:cubicBezTo>
                    <a:cubicBezTo>
                      <a:pt x="186" y="14345"/>
                      <a:pt x="112" y="14419"/>
                      <a:pt x="75" y="14567"/>
                    </a:cubicBezTo>
                    <a:lnTo>
                      <a:pt x="75" y="14604"/>
                    </a:lnTo>
                    <a:cubicBezTo>
                      <a:pt x="38" y="14641"/>
                      <a:pt x="1" y="14715"/>
                      <a:pt x="38" y="14752"/>
                    </a:cubicBezTo>
                    <a:cubicBezTo>
                      <a:pt x="1073" y="17340"/>
                      <a:pt x="3365" y="19558"/>
                      <a:pt x="5029" y="21776"/>
                    </a:cubicBezTo>
                    <a:cubicBezTo>
                      <a:pt x="5158" y="21869"/>
                      <a:pt x="5306" y="21915"/>
                      <a:pt x="5454" y="21915"/>
                    </a:cubicBezTo>
                    <a:cubicBezTo>
                      <a:pt x="5602" y="21915"/>
                      <a:pt x="5750" y="21869"/>
                      <a:pt x="5879" y="21776"/>
                    </a:cubicBezTo>
                    <a:cubicBezTo>
                      <a:pt x="7543" y="19558"/>
                      <a:pt x="9835" y="17340"/>
                      <a:pt x="10870" y="14752"/>
                    </a:cubicBezTo>
                    <a:cubicBezTo>
                      <a:pt x="10907" y="14678"/>
                      <a:pt x="10870" y="14641"/>
                      <a:pt x="10833" y="14604"/>
                    </a:cubicBezTo>
                    <a:cubicBezTo>
                      <a:pt x="10833" y="14604"/>
                      <a:pt x="10833" y="14567"/>
                      <a:pt x="10833" y="14567"/>
                    </a:cubicBezTo>
                    <a:cubicBezTo>
                      <a:pt x="10796" y="14419"/>
                      <a:pt x="10685" y="14345"/>
                      <a:pt x="10537" y="14308"/>
                    </a:cubicBezTo>
                    <a:cubicBezTo>
                      <a:pt x="9983" y="14234"/>
                      <a:pt x="9391" y="14197"/>
                      <a:pt x="8800" y="14197"/>
                    </a:cubicBezTo>
                    <a:cubicBezTo>
                      <a:pt x="8356" y="14197"/>
                      <a:pt x="7949" y="14234"/>
                      <a:pt x="7543" y="14271"/>
                    </a:cubicBezTo>
                    <a:cubicBezTo>
                      <a:pt x="8097" y="12016"/>
                      <a:pt x="8208" y="9576"/>
                      <a:pt x="8541" y="7247"/>
                    </a:cubicBezTo>
                    <a:cubicBezTo>
                      <a:pt x="8874" y="5066"/>
                      <a:pt x="9243" y="2847"/>
                      <a:pt x="9502" y="666"/>
                    </a:cubicBezTo>
                    <a:cubicBezTo>
                      <a:pt x="9502" y="629"/>
                      <a:pt x="9502" y="629"/>
                      <a:pt x="9502" y="629"/>
                    </a:cubicBezTo>
                    <a:cubicBezTo>
                      <a:pt x="9613" y="333"/>
                      <a:pt x="9391" y="1"/>
                      <a:pt x="9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2" name="Google Shape;932;p27"/>
            <p:cNvGrpSpPr/>
            <p:nvPr/>
          </p:nvGrpSpPr>
          <p:grpSpPr>
            <a:xfrm>
              <a:off x="3557823" y="3063133"/>
              <a:ext cx="3060485" cy="317190"/>
              <a:chOff x="3557823" y="3063133"/>
              <a:chExt cx="3060485" cy="317190"/>
            </a:xfrm>
          </p:grpSpPr>
          <p:sp>
            <p:nvSpPr>
              <p:cNvPr id="933" name="Google Shape;933;p27"/>
              <p:cNvSpPr/>
              <p:nvPr/>
            </p:nvSpPr>
            <p:spPr>
              <a:xfrm flipH="1">
                <a:off x="6451222" y="3184552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7"/>
              <p:cNvSpPr/>
              <p:nvPr/>
            </p:nvSpPr>
            <p:spPr>
              <a:xfrm flipH="1">
                <a:off x="4081612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27"/>
              <p:cNvSpPr/>
              <p:nvPr/>
            </p:nvSpPr>
            <p:spPr>
              <a:xfrm flipH="1">
                <a:off x="3977505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27"/>
              <p:cNvSpPr/>
              <p:nvPr/>
            </p:nvSpPr>
            <p:spPr>
              <a:xfrm flipH="1">
                <a:off x="3867744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7"/>
              <p:cNvSpPr/>
              <p:nvPr/>
            </p:nvSpPr>
            <p:spPr>
              <a:xfrm flipH="1">
                <a:off x="3770906" y="3280538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7"/>
              <p:cNvSpPr/>
              <p:nvPr/>
            </p:nvSpPr>
            <p:spPr>
              <a:xfrm flipH="1">
                <a:off x="3680508" y="3278966"/>
                <a:ext cx="47633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836" extrusionOk="0">
                    <a:moveTo>
                      <a:pt x="1405" y="1"/>
                    </a:moveTo>
                    <a:cubicBezTo>
                      <a:pt x="1085" y="1"/>
                      <a:pt x="764" y="34"/>
                      <a:pt x="444" y="132"/>
                    </a:cubicBezTo>
                    <a:cubicBezTo>
                      <a:pt x="12" y="168"/>
                      <a:pt x="1" y="836"/>
                      <a:pt x="411" y="836"/>
                    </a:cubicBezTo>
                    <a:cubicBezTo>
                      <a:pt x="422" y="836"/>
                      <a:pt x="433" y="835"/>
                      <a:pt x="444" y="835"/>
                    </a:cubicBezTo>
                    <a:cubicBezTo>
                      <a:pt x="962" y="835"/>
                      <a:pt x="1479" y="761"/>
                      <a:pt x="1960" y="576"/>
                    </a:cubicBezTo>
                    <a:cubicBezTo>
                      <a:pt x="2182" y="428"/>
                      <a:pt x="2145" y="95"/>
                      <a:pt x="1886" y="21"/>
                    </a:cubicBezTo>
                    <a:cubicBezTo>
                      <a:pt x="1726" y="9"/>
                      <a:pt x="1565" y="1"/>
                      <a:pt x="1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7"/>
              <p:cNvSpPr/>
              <p:nvPr/>
            </p:nvSpPr>
            <p:spPr>
              <a:xfrm flipH="1">
                <a:off x="3589390" y="3257573"/>
                <a:ext cx="52414" cy="30213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384" extrusionOk="0">
                    <a:moveTo>
                      <a:pt x="2110" y="0"/>
                    </a:moveTo>
                    <a:cubicBezTo>
                      <a:pt x="2098" y="0"/>
                      <a:pt x="2085" y="1"/>
                      <a:pt x="2072" y="3"/>
                    </a:cubicBezTo>
                    <a:cubicBezTo>
                      <a:pt x="1776" y="77"/>
                      <a:pt x="1517" y="188"/>
                      <a:pt x="1258" y="336"/>
                    </a:cubicBezTo>
                    <a:cubicBezTo>
                      <a:pt x="999" y="484"/>
                      <a:pt x="704" y="595"/>
                      <a:pt x="445" y="668"/>
                    </a:cubicBezTo>
                    <a:cubicBezTo>
                      <a:pt x="1" y="805"/>
                      <a:pt x="125" y="1383"/>
                      <a:pt x="525" y="1383"/>
                    </a:cubicBezTo>
                    <a:cubicBezTo>
                      <a:pt x="558" y="1383"/>
                      <a:pt x="593" y="1379"/>
                      <a:pt x="630" y="1371"/>
                    </a:cubicBezTo>
                    <a:cubicBezTo>
                      <a:pt x="1184" y="1260"/>
                      <a:pt x="2072" y="1038"/>
                      <a:pt x="2330" y="484"/>
                    </a:cubicBezTo>
                    <a:cubicBezTo>
                      <a:pt x="2400" y="308"/>
                      <a:pt x="2338" y="0"/>
                      <a:pt x="2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7"/>
              <p:cNvSpPr/>
              <p:nvPr/>
            </p:nvSpPr>
            <p:spPr>
              <a:xfrm flipH="1">
                <a:off x="3557823" y="3187739"/>
                <a:ext cx="32134" cy="520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383" extrusionOk="0">
                    <a:moveTo>
                      <a:pt x="962" y="0"/>
                    </a:moveTo>
                    <a:cubicBezTo>
                      <a:pt x="757" y="0"/>
                      <a:pt x="611" y="270"/>
                      <a:pt x="547" y="429"/>
                    </a:cubicBezTo>
                    <a:cubicBezTo>
                      <a:pt x="473" y="910"/>
                      <a:pt x="362" y="1353"/>
                      <a:pt x="177" y="1760"/>
                    </a:cubicBezTo>
                    <a:cubicBezTo>
                      <a:pt x="0" y="2088"/>
                      <a:pt x="272" y="2382"/>
                      <a:pt x="545" y="2382"/>
                    </a:cubicBezTo>
                    <a:cubicBezTo>
                      <a:pt x="671" y="2382"/>
                      <a:pt x="798" y="2319"/>
                      <a:pt x="880" y="2167"/>
                    </a:cubicBezTo>
                    <a:cubicBezTo>
                      <a:pt x="1101" y="1834"/>
                      <a:pt x="1286" y="1427"/>
                      <a:pt x="1397" y="984"/>
                    </a:cubicBezTo>
                    <a:cubicBezTo>
                      <a:pt x="1434" y="688"/>
                      <a:pt x="1471" y="170"/>
                      <a:pt x="1064" y="22"/>
                    </a:cubicBezTo>
                    <a:cubicBezTo>
                      <a:pt x="1029" y="7"/>
                      <a:pt x="995" y="0"/>
                      <a:pt x="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27"/>
              <p:cNvSpPr/>
              <p:nvPr/>
            </p:nvSpPr>
            <p:spPr>
              <a:xfrm flipH="1">
                <a:off x="3562670" y="3113364"/>
                <a:ext cx="31501" cy="58133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663" extrusionOk="0">
                    <a:moveTo>
                      <a:pt x="721" y="0"/>
                    </a:moveTo>
                    <a:cubicBezTo>
                      <a:pt x="694" y="0"/>
                      <a:pt x="666" y="10"/>
                      <a:pt x="629" y="28"/>
                    </a:cubicBezTo>
                    <a:cubicBezTo>
                      <a:pt x="0" y="472"/>
                      <a:pt x="259" y="1618"/>
                      <a:pt x="333" y="2246"/>
                    </a:cubicBezTo>
                    <a:cubicBezTo>
                      <a:pt x="333" y="2524"/>
                      <a:pt x="536" y="2662"/>
                      <a:pt x="740" y="2662"/>
                    </a:cubicBezTo>
                    <a:cubicBezTo>
                      <a:pt x="943" y="2662"/>
                      <a:pt x="1147" y="2524"/>
                      <a:pt x="1147" y="2246"/>
                    </a:cubicBezTo>
                    <a:cubicBezTo>
                      <a:pt x="1183" y="1618"/>
                      <a:pt x="1442" y="472"/>
                      <a:pt x="814" y="28"/>
                    </a:cubicBezTo>
                    <a:cubicBezTo>
                      <a:pt x="777" y="10"/>
                      <a:pt x="749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27"/>
              <p:cNvSpPr/>
              <p:nvPr/>
            </p:nvSpPr>
            <p:spPr>
              <a:xfrm flipH="1">
                <a:off x="3573563" y="3063133"/>
                <a:ext cx="16176" cy="22398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026" extrusionOk="0">
                    <a:moveTo>
                      <a:pt x="370" y="0"/>
                    </a:moveTo>
                    <a:cubicBezTo>
                      <a:pt x="241" y="0"/>
                      <a:pt x="112" y="74"/>
                      <a:pt x="56" y="222"/>
                    </a:cubicBezTo>
                    <a:cubicBezTo>
                      <a:pt x="19" y="370"/>
                      <a:pt x="19" y="518"/>
                      <a:pt x="19" y="666"/>
                    </a:cubicBezTo>
                    <a:cubicBezTo>
                      <a:pt x="1" y="906"/>
                      <a:pt x="186" y="1026"/>
                      <a:pt x="370" y="1026"/>
                    </a:cubicBezTo>
                    <a:cubicBezTo>
                      <a:pt x="555" y="1026"/>
                      <a:pt x="740" y="906"/>
                      <a:pt x="722" y="666"/>
                    </a:cubicBezTo>
                    <a:cubicBezTo>
                      <a:pt x="722" y="518"/>
                      <a:pt x="722" y="370"/>
                      <a:pt x="685" y="222"/>
                    </a:cubicBezTo>
                    <a:cubicBezTo>
                      <a:pt x="629" y="74"/>
                      <a:pt x="500" y="0"/>
                      <a:pt x="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27"/>
              <p:cNvSpPr/>
              <p:nvPr/>
            </p:nvSpPr>
            <p:spPr>
              <a:xfrm flipH="1">
                <a:off x="4502102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27"/>
              <p:cNvSpPr/>
              <p:nvPr/>
            </p:nvSpPr>
            <p:spPr>
              <a:xfrm flipH="1">
                <a:off x="4397995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27"/>
              <p:cNvSpPr/>
              <p:nvPr/>
            </p:nvSpPr>
            <p:spPr>
              <a:xfrm flipH="1">
                <a:off x="4288233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27"/>
              <p:cNvSpPr/>
              <p:nvPr/>
            </p:nvSpPr>
            <p:spPr>
              <a:xfrm flipH="1">
                <a:off x="4191396" y="3280538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27"/>
              <p:cNvSpPr/>
              <p:nvPr/>
            </p:nvSpPr>
            <p:spPr>
              <a:xfrm flipH="1">
                <a:off x="4820536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27"/>
              <p:cNvSpPr/>
              <p:nvPr/>
            </p:nvSpPr>
            <p:spPr>
              <a:xfrm flipH="1">
                <a:off x="4716429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27"/>
              <p:cNvSpPr/>
              <p:nvPr/>
            </p:nvSpPr>
            <p:spPr>
              <a:xfrm flipH="1">
                <a:off x="4606668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 flipH="1">
                <a:off x="5241026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 flipH="1">
                <a:off x="5136918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 flipH="1">
                <a:off x="5027157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27"/>
              <p:cNvSpPr/>
              <p:nvPr/>
            </p:nvSpPr>
            <p:spPr>
              <a:xfrm flipH="1">
                <a:off x="4930319" y="3280538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27"/>
              <p:cNvSpPr/>
              <p:nvPr/>
            </p:nvSpPr>
            <p:spPr>
              <a:xfrm flipH="1">
                <a:off x="5354607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27"/>
              <p:cNvSpPr/>
              <p:nvPr/>
            </p:nvSpPr>
            <p:spPr>
              <a:xfrm flipH="1">
                <a:off x="5775097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27"/>
              <p:cNvSpPr/>
              <p:nvPr/>
            </p:nvSpPr>
            <p:spPr>
              <a:xfrm flipH="1">
                <a:off x="5670989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27"/>
              <p:cNvSpPr/>
              <p:nvPr/>
            </p:nvSpPr>
            <p:spPr>
              <a:xfrm flipH="1">
                <a:off x="5561228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7"/>
              <p:cNvSpPr/>
              <p:nvPr/>
            </p:nvSpPr>
            <p:spPr>
              <a:xfrm flipH="1">
                <a:off x="5464390" y="3280538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27"/>
              <p:cNvSpPr/>
              <p:nvPr/>
            </p:nvSpPr>
            <p:spPr>
              <a:xfrm flipH="1">
                <a:off x="6170159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27"/>
              <p:cNvSpPr/>
              <p:nvPr/>
            </p:nvSpPr>
            <p:spPr>
              <a:xfrm flipH="1">
                <a:off x="6066052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 flipH="1">
                <a:off x="5956291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 flipH="1">
                <a:off x="5859453" y="3280538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 flipH="1">
                <a:off x="6358872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7"/>
              <p:cNvSpPr/>
              <p:nvPr/>
            </p:nvSpPr>
            <p:spPr>
              <a:xfrm flipH="1">
                <a:off x="6254764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5" name="Google Shape;965;p27"/>
            <p:cNvGrpSpPr/>
            <p:nvPr/>
          </p:nvGrpSpPr>
          <p:grpSpPr>
            <a:xfrm>
              <a:off x="5390651" y="1534548"/>
              <a:ext cx="1185488" cy="975223"/>
              <a:chOff x="5390651" y="1534548"/>
              <a:chExt cx="1185488" cy="975223"/>
            </a:xfrm>
          </p:grpSpPr>
          <p:sp>
            <p:nvSpPr>
              <p:cNvPr id="966" name="Google Shape;966;p27"/>
              <p:cNvSpPr/>
              <p:nvPr/>
            </p:nvSpPr>
            <p:spPr>
              <a:xfrm>
                <a:off x="5435417" y="2426183"/>
                <a:ext cx="21808" cy="83587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829" extrusionOk="0">
                    <a:moveTo>
                      <a:pt x="411" y="0"/>
                    </a:moveTo>
                    <a:cubicBezTo>
                      <a:pt x="347" y="0"/>
                      <a:pt x="282" y="32"/>
                      <a:pt x="259" y="78"/>
                    </a:cubicBezTo>
                    <a:cubicBezTo>
                      <a:pt x="1" y="521"/>
                      <a:pt x="148" y="1076"/>
                      <a:pt x="185" y="1594"/>
                    </a:cubicBezTo>
                    <a:cubicBezTo>
                      <a:pt x="259" y="2259"/>
                      <a:pt x="333" y="2961"/>
                      <a:pt x="370" y="3627"/>
                    </a:cubicBezTo>
                    <a:cubicBezTo>
                      <a:pt x="370" y="3750"/>
                      <a:pt x="496" y="3828"/>
                      <a:pt x="614" y="3828"/>
                    </a:cubicBezTo>
                    <a:cubicBezTo>
                      <a:pt x="708" y="3828"/>
                      <a:pt x="798" y="3779"/>
                      <a:pt x="814" y="3664"/>
                    </a:cubicBezTo>
                    <a:cubicBezTo>
                      <a:pt x="925" y="2998"/>
                      <a:pt x="999" y="2296"/>
                      <a:pt x="962" y="1594"/>
                    </a:cubicBezTo>
                    <a:cubicBezTo>
                      <a:pt x="925" y="1076"/>
                      <a:pt x="962" y="410"/>
                      <a:pt x="518" y="41"/>
                    </a:cubicBezTo>
                    <a:cubicBezTo>
                      <a:pt x="490" y="13"/>
                      <a:pt x="451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27"/>
              <p:cNvSpPr/>
              <p:nvPr/>
            </p:nvSpPr>
            <p:spPr>
              <a:xfrm>
                <a:off x="5429763" y="2340915"/>
                <a:ext cx="25847" cy="5488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2514" extrusionOk="0">
                    <a:moveTo>
                      <a:pt x="518" y="0"/>
                    </a:moveTo>
                    <a:cubicBezTo>
                      <a:pt x="481" y="0"/>
                      <a:pt x="444" y="9"/>
                      <a:pt x="407" y="28"/>
                    </a:cubicBezTo>
                    <a:cubicBezTo>
                      <a:pt x="1" y="582"/>
                      <a:pt x="149" y="1507"/>
                      <a:pt x="75" y="2135"/>
                    </a:cubicBezTo>
                    <a:cubicBezTo>
                      <a:pt x="54" y="2381"/>
                      <a:pt x="249" y="2513"/>
                      <a:pt x="446" y="2513"/>
                    </a:cubicBezTo>
                    <a:cubicBezTo>
                      <a:pt x="605" y="2513"/>
                      <a:pt x="765" y="2428"/>
                      <a:pt x="814" y="2246"/>
                    </a:cubicBezTo>
                    <a:cubicBezTo>
                      <a:pt x="925" y="1581"/>
                      <a:pt x="1184" y="545"/>
                      <a:pt x="629" y="28"/>
                    </a:cubicBezTo>
                    <a:cubicBezTo>
                      <a:pt x="592" y="9"/>
                      <a:pt x="555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27"/>
              <p:cNvSpPr/>
              <p:nvPr/>
            </p:nvSpPr>
            <p:spPr>
              <a:xfrm>
                <a:off x="5417669" y="2252940"/>
                <a:ext cx="32308" cy="61757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829" extrusionOk="0">
                    <a:moveTo>
                      <a:pt x="740" y="0"/>
                    </a:moveTo>
                    <a:cubicBezTo>
                      <a:pt x="703" y="0"/>
                      <a:pt x="666" y="10"/>
                      <a:pt x="629" y="28"/>
                    </a:cubicBezTo>
                    <a:cubicBezTo>
                      <a:pt x="0" y="657"/>
                      <a:pt x="296" y="1803"/>
                      <a:pt x="407" y="2579"/>
                    </a:cubicBezTo>
                    <a:cubicBezTo>
                      <a:pt x="462" y="2745"/>
                      <a:pt x="610" y="2829"/>
                      <a:pt x="753" y="2829"/>
                    </a:cubicBezTo>
                    <a:cubicBezTo>
                      <a:pt x="897" y="2829"/>
                      <a:pt x="1035" y="2745"/>
                      <a:pt x="1072" y="2579"/>
                    </a:cubicBezTo>
                    <a:cubicBezTo>
                      <a:pt x="1220" y="1803"/>
                      <a:pt x="1479" y="657"/>
                      <a:pt x="851" y="28"/>
                    </a:cubicBezTo>
                    <a:cubicBezTo>
                      <a:pt x="814" y="10"/>
                      <a:pt x="777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>
                <a:off x="5405189" y="1837996"/>
                <a:ext cx="28270" cy="6108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8" extrusionOk="0">
                    <a:moveTo>
                      <a:pt x="614" y="1"/>
                    </a:moveTo>
                    <a:cubicBezTo>
                      <a:pt x="574" y="1"/>
                      <a:pt x="540" y="19"/>
                      <a:pt x="518" y="62"/>
                    </a:cubicBezTo>
                    <a:cubicBezTo>
                      <a:pt x="0" y="728"/>
                      <a:pt x="296" y="1800"/>
                      <a:pt x="444" y="2539"/>
                    </a:cubicBezTo>
                    <a:cubicBezTo>
                      <a:pt x="477" y="2719"/>
                      <a:pt x="603" y="2797"/>
                      <a:pt x="737" y="2797"/>
                    </a:cubicBezTo>
                    <a:cubicBezTo>
                      <a:pt x="907" y="2797"/>
                      <a:pt x="1089" y="2672"/>
                      <a:pt x="1109" y="2465"/>
                    </a:cubicBezTo>
                    <a:cubicBezTo>
                      <a:pt x="1146" y="1726"/>
                      <a:pt x="1294" y="617"/>
                      <a:pt x="703" y="25"/>
                    </a:cubicBezTo>
                    <a:cubicBezTo>
                      <a:pt x="672" y="10"/>
                      <a:pt x="642" y="1"/>
                      <a:pt x="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27"/>
              <p:cNvSpPr/>
              <p:nvPr/>
            </p:nvSpPr>
            <p:spPr>
              <a:xfrm>
                <a:off x="5400343" y="1766372"/>
                <a:ext cx="22616" cy="50187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299" extrusionOk="0">
                    <a:moveTo>
                      <a:pt x="330" y="0"/>
                    </a:moveTo>
                    <a:cubicBezTo>
                      <a:pt x="293" y="0"/>
                      <a:pt x="249" y="26"/>
                      <a:pt x="222" y="53"/>
                    </a:cubicBezTo>
                    <a:cubicBezTo>
                      <a:pt x="38" y="274"/>
                      <a:pt x="1" y="607"/>
                      <a:pt x="111" y="866"/>
                    </a:cubicBezTo>
                    <a:cubicBezTo>
                      <a:pt x="148" y="1273"/>
                      <a:pt x="185" y="1679"/>
                      <a:pt x="222" y="2049"/>
                    </a:cubicBezTo>
                    <a:cubicBezTo>
                      <a:pt x="259" y="2215"/>
                      <a:pt x="389" y="2299"/>
                      <a:pt x="523" y="2299"/>
                    </a:cubicBezTo>
                    <a:cubicBezTo>
                      <a:pt x="657" y="2299"/>
                      <a:pt x="795" y="2215"/>
                      <a:pt x="851" y="2049"/>
                    </a:cubicBezTo>
                    <a:cubicBezTo>
                      <a:pt x="888" y="1494"/>
                      <a:pt x="1036" y="274"/>
                      <a:pt x="370" y="16"/>
                    </a:cubicBezTo>
                    <a:cubicBezTo>
                      <a:pt x="359" y="5"/>
                      <a:pt x="345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27"/>
              <p:cNvSpPr/>
              <p:nvPr/>
            </p:nvSpPr>
            <p:spPr>
              <a:xfrm>
                <a:off x="5390651" y="1682130"/>
                <a:ext cx="27462" cy="5313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2434" extrusionOk="0">
                    <a:moveTo>
                      <a:pt x="796" y="1"/>
                    </a:moveTo>
                    <a:cubicBezTo>
                      <a:pt x="711" y="1"/>
                      <a:pt x="625" y="34"/>
                      <a:pt x="555" y="104"/>
                    </a:cubicBezTo>
                    <a:cubicBezTo>
                      <a:pt x="1" y="621"/>
                      <a:pt x="186" y="1619"/>
                      <a:pt x="408" y="2285"/>
                    </a:cubicBezTo>
                    <a:cubicBezTo>
                      <a:pt x="458" y="2387"/>
                      <a:pt x="556" y="2434"/>
                      <a:pt x="650" y="2434"/>
                    </a:cubicBezTo>
                    <a:cubicBezTo>
                      <a:pt x="761" y="2434"/>
                      <a:pt x="868" y="2368"/>
                      <a:pt x="888" y="2248"/>
                    </a:cubicBezTo>
                    <a:cubicBezTo>
                      <a:pt x="925" y="1582"/>
                      <a:pt x="1258" y="880"/>
                      <a:pt x="1147" y="252"/>
                    </a:cubicBezTo>
                    <a:cubicBezTo>
                      <a:pt x="1078" y="90"/>
                      <a:pt x="937" y="1"/>
                      <a:pt x="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27"/>
              <p:cNvSpPr/>
              <p:nvPr/>
            </p:nvSpPr>
            <p:spPr>
              <a:xfrm>
                <a:off x="5411760" y="1611204"/>
                <a:ext cx="64464" cy="47196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162" extrusionOk="0">
                    <a:moveTo>
                      <a:pt x="2235" y="0"/>
                    </a:moveTo>
                    <a:cubicBezTo>
                      <a:pt x="1928" y="0"/>
                      <a:pt x="1606" y="88"/>
                      <a:pt x="1363" y="210"/>
                    </a:cubicBezTo>
                    <a:cubicBezTo>
                      <a:pt x="808" y="543"/>
                      <a:pt x="402" y="1024"/>
                      <a:pt x="180" y="1615"/>
                    </a:cubicBezTo>
                    <a:cubicBezTo>
                      <a:pt x="1" y="1897"/>
                      <a:pt x="248" y="2161"/>
                      <a:pt x="502" y="2161"/>
                    </a:cubicBezTo>
                    <a:cubicBezTo>
                      <a:pt x="615" y="2161"/>
                      <a:pt x="729" y="2109"/>
                      <a:pt x="808" y="1985"/>
                    </a:cubicBezTo>
                    <a:cubicBezTo>
                      <a:pt x="1067" y="1615"/>
                      <a:pt x="1474" y="1319"/>
                      <a:pt x="1881" y="1134"/>
                    </a:cubicBezTo>
                    <a:cubicBezTo>
                      <a:pt x="2250" y="950"/>
                      <a:pt x="2583" y="728"/>
                      <a:pt x="2916" y="432"/>
                    </a:cubicBezTo>
                    <a:cubicBezTo>
                      <a:pt x="2953" y="395"/>
                      <a:pt x="2953" y="284"/>
                      <a:pt x="2916" y="210"/>
                    </a:cubicBezTo>
                    <a:cubicBezTo>
                      <a:pt x="2732" y="60"/>
                      <a:pt x="2488" y="0"/>
                      <a:pt x="2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27"/>
              <p:cNvSpPr/>
              <p:nvPr/>
            </p:nvSpPr>
            <p:spPr>
              <a:xfrm>
                <a:off x="5491549" y="1608104"/>
                <a:ext cx="73458" cy="22834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1046" extrusionOk="0">
                    <a:moveTo>
                      <a:pt x="2265" y="0"/>
                    </a:moveTo>
                    <a:cubicBezTo>
                      <a:pt x="2188" y="0"/>
                      <a:pt x="2111" y="7"/>
                      <a:pt x="2034" y="19"/>
                    </a:cubicBezTo>
                    <a:cubicBezTo>
                      <a:pt x="1885" y="10"/>
                      <a:pt x="1736" y="5"/>
                      <a:pt x="1588" y="5"/>
                    </a:cubicBezTo>
                    <a:cubicBezTo>
                      <a:pt x="1182" y="5"/>
                      <a:pt x="776" y="39"/>
                      <a:pt x="370" y="93"/>
                    </a:cubicBezTo>
                    <a:cubicBezTo>
                      <a:pt x="0" y="167"/>
                      <a:pt x="111" y="648"/>
                      <a:pt x="370" y="759"/>
                    </a:cubicBezTo>
                    <a:cubicBezTo>
                      <a:pt x="773" y="912"/>
                      <a:pt x="1385" y="1046"/>
                      <a:pt x="1963" y="1046"/>
                    </a:cubicBezTo>
                    <a:cubicBezTo>
                      <a:pt x="2499" y="1046"/>
                      <a:pt x="3006" y="931"/>
                      <a:pt x="3291" y="611"/>
                    </a:cubicBezTo>
                    <a:cubicBezTo>
                      <a:pt x="3365" y="537"/>
                      <a:pt x="3365" y="426"/>
                      <a:pt x="3291" y="352"/>
                    </a:cubicBezTo>
                    <a:cubicBezTo>
                      <a:pt x="2985" y="138"/>
                      <a:pt x="2630" y="0"/>
                      <a:pt x="2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27"/>
              <p:cNvSpPr/>
              <p:nvPr/>
            </p:nvSpPr>
            <p:spPr>
              <a:xfrm>
                <a:off x="6438916" y="1534548"/>
                <a:ext cx="137223" cy="164533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7537" extrusionOk="0">
                    <a:moveTo>
                      <a:pt x="3513" y="2411"/>
                    </a:moveTo>
                    <a:lnTo>
                      <a:pt x="3587" y="2448"/>
                    </a:lnTo>
                    <a:cubicBezTo>
                      <a:pt x="3587" y="2559"/>
                      <a:pt x="3587" y="2670"/>
                      <a:pt x="3550" y="2744"/>
                    </a:cubicBezTo>
                    <a:lnTo>
                      <a:pt x="3513" y="2411"/>
                    </a:lnTo>
                    <a:close/>
                    <a:moveTo>
                      <a:pt x="2884" y="2041"/>
                    </a:moveTo>
                    <a:lnTo>
                      <a:pt x="3032" y="2152"/>
                    </a:lnTo>
                    <a:cubicBezTo>
                      <a:pt x="2995" y="2337"/>
                      <a:pt x="2995" y="2559"/>
                      <a:pt x="2958" y="2781"/>
                    </a:cubicBezTo>
                    <a:lnTo>
                      <a:pt x="2958" y="2818"/>
                    </a:lnTo>
                    <a:cubicBezTo>
                      <a:pt x="2921" y="2559"/>
                      <a:pt x="2884" y="2300"/>
                      <a:pt x="2884" y="2041"/>
                    </a:cubicBezTo>
                    <a:close/>
                    <a:moveTo>
                      <a:pt x="4104" y="2818"/>
                    </a:moveTo>
                    <a:lnTo>
                      <a:pt x="4178" y="2892"/>
                    </a:lnTo>
                    <a:lnTo>
                      <a:pt x="4141" y="3298"/>
                    </a:lnTo>
                    <a:lnTo>
                      <a:pt x="4141" y="3224"/>
                    </a:lnTo>
                    <a:cubicBezTo>
                      <a:pt x="4141" y="3077"/>
                      <a:pt x="4104" y="2929"/>
                      <a:pt x="4104" y="2818"/>
                    </a:cubicBezTo>
                    <a:close/>
                    <a:moveTo>
                      <a:pt x="1849" y="1413"/>
                    </a:moveTo>
                    <a:lnTo>
                      <a:pt x="1849" y="1413"/>
                    </a:lnTo>
                    <a:cubicBezTo>
                      <a:pt x="2034" y="1524"/>
                      <a:pt x="2182" y="1598"/>
                      <a:pt x="2330" y="1709"/>
                    </a:cubicBezTo>
                    <a:cubicBezTo>
                      <a:pt x="2293" y="2374"/>
                      <a:pt x="2182" y="3150"/>
                      <a:pt x="2108" y="3964"/>
                    </a:cubicBezTo>
                    <a:cubicBezTo>
                      <a:pt x="2108" y="3114"/>
                      <a:pt x="1960" y="2263"/>
                      <a:pt x="1849" y="1413"/>
                    </a:cubicBezTo>
                    <a:close/>
                    <a:moveTo>
                      <a:pt x="4807" y="3520"/>
                    </a:moveTo>
                    <a:cubicBezTo>
                      <a:pt x="4844" y="3594"/>
                      <a:pt x="4881" y="3631"/>
                      <a:pt x="4881" y="3705"/>
                    </a:cubicBezTo>
                    <a:cubicBezTo>
                      <a:pt x="5029" y="4000"/>
                      <a:pt x="4955" y="4038"/>
                      <a:pt x="4771" y="4185"/>
                    </a:cubicBezTo>
                    <a:lnTo>
                      <a:pt x="4771" y="4185"/>
                    </a:lnTo>
                    <a:cubicBezTo>
                      <a:pt x="4776" y="4050"/>
                      <a:pt x="4807" y="3917"/>
                      <a:pt x="4807" y="3816"/>
                    </a:cubicBezTo>
                    <a:lnTo>
                      <a:pt x="4807" y="3520"/>
                    </a:lnTo>
                    <a:close/>
                    <a:moveTo>
                      <a:pt x="4068" y="4334"/>
                    </a:moveTo>
                    <a:cubicBezTo>
                      <a:pt x="4068" y="4408"/>
                      <a:pt x="4141" y="4481"/>
                      <a:pt x="4178" y="4555"/>
                    </a:cubicBezTo>
                    <a:cubicBezTo>
                      <a:pt x="3883" y="4740"/>
                      <a:pt x="3513" y="4925"/>
                      <a:pt x="3217" y="5110"/>
                    </a:cubicBezTo>
                    <a:lnTo>
                      <a:pt x="3217" y="5147"/>
                    </a:lnTo>
                    <a:lnTo>
                      <a:pt x="3069" y="5221"/>
                    </a:lnTo>
                    <a:lnTo>
                      <a:pt x="3069" y="4740"/>
                    </a:lnTo>
                    <a:cubicBezTo>
                      <a:pt x="3106" y="4777"/>
                      <a:pt x="3143" y="4814"/>
                      <a:pt x="3180" y="4851"/>
                    </a:cubicBezTo>
                    <a:cubicBezTo>
                      <a:pt x="3202" y="4862"/>
                      <a:pt x="3227" y="4866"/>
                      <a:pt x="3253" y="4866"/>
                    </a:cubicBezTo>
                    <a:cubicBezTo>
                      <a:pt x="3316" y="4866"/>
                      <a:pt x="3387" y="4840"/>
                      <a:pt x="3439" y="4814"/>
                    </a:cubicBezTo>
                    <a:cubicBezTo>
                      <a:pt x="3587" y="4703"/>
                      <a:pt x="3661" y="4555"/>
                      <a:pt x="3661" y="4408"/>
                    </a:cubicBezTo>
                    <a:cubicBezTo>
                      <a:pt x="3700" y="4417"/>
                      <a:pt x="3740" y="4422"/>
                      <a:pt x="3779" y="4422"/>
                    </a:cubicBezTo>
                    <a:cubicBezTo>
                      <a:pt x="3885" y="4422"/>
                      <a:pt x="3986" y="4388"/>
                      <a:pt x="4068" y="4334"/>
                    </a:cubicBezTo>
                    <a:close/>
                    <a:moveTo>
                      <a:pt x="925" y="784"/>
                    </a:moveTo>
                    <a:cubicBezTo>
                      <a:pt x="1073" y="895"/>
                      <a:pt x="1221" y="1006"/>
                      <a:pt x="1332" y="1080"/>
                    </a:cubicBezTo>
                    <a:cubicBezTo>
                      <a:pt x="1184" y="2522"/>
                      <a:pt x="1184" y="3964"/>
                      <a:pt x="1369" y="5369"/>
                    </a:cubicBezTo>
                    <a:cubicBezTo>
                      <a:pt x="1401" y="5561"/>
                      <a:pt x="1530" y="5642"/>
                      <a:pt x="1670" y="5642"/>
                    </a:cubicBezTo>
                    <a:cubicBezTo>
                      <a:pt x="1851" y="5642"/>
                      <a:pt x="2050" y="5504"/>
                      <a:pt x="2071" y="5295"/>
                    </a:cubicBezTo>
                    <a:lnTo>
                      <a:pt x="2071" y="4962"/>
                    </a:lnTo>
                    <a:cubicBezTo>
                      <a:pt x="2071" y="5258"/>
                      <a:pt x="2108" y="5517"/>
                      <a:pt x="2182" y="5812"/>
                    </a:cubicBezTo>
                    <a:cubicBezTo>
                      <a:pt x="1849" y="6034"/>
                      <a:pt x="1480" y="6256"/>
                      <a:pt x="1073" y="6441"/>
                    </a:cubicBezTo>
                    <a:cubicBezTo>
                      <a:pt x="1073" y="6108"/>
                      <a:pt x="1147" y="5701"/>
                      <a:pt x="1147" y="5480"/>
                    </a:cubicBezTo>
                    <a:cubicBezTo>
                      <a:pt x="1147" y="4888"/>
                      <a:pt x="1110" y="4297"/>
                      <a:pt x="1110" y="3705"/>
                    </a:cubicBezTo>
                    <a:cubicBezTo>
                      <a:pt x="1110" y="2744"/>
                      <a:pt x="1036" y="1783"/>
                      <a:pt x="925" y="784"/>
                    </a:cubicBezTo>
                    <a:close/>
                    <a:moveTo>
                      <a:pt x="953" y="1"/>
                    </a:moveTo>
                    <a:cubicBezTo>
                      <a:pt x="770" y="1"/>
                      <a:pt x="625" y="110"/>
                      <a:pt x="592" y="304"/>
                    </a:cubicBezTo>
                    <a:cubicBezTo>
                      <a:pt x="518" y="341"/>
                      <a:pt x="481" y="415"/>
                      <a:pt x="481" y="489"/>
                    </a:cubicBezTo>
                    <a:cubicBezTo>
                      <a:pt x="370" y="1820"/>
                      <a:pt x="297" y="3114"/>
                      <a:pt x="260" y="4481"/>
                    </a:cubicBezTo>
                    <a:cubicBezTo>
                      <a:pt x="260" y="5295"/>
                      <a:pt x="1" y="6515"/>
                      <a:pt x="370" y="7291"/>
                    </a:cubicBezTo>
                    <a:cubicBezTo>
                      <a:pt x="429" y="7437"/>
                      <a:pt x="578" y="7536"/>
                      <a:pt x="747" y="7536"/>
                    </a:cubicBezTo>
                    <a:cubicBezTo>
                      <a:pt x="793" y="7536"/>
                      <a:pt x="841" y="7529"/>
                      <a:pt x="888" y="7513"/>
                    </a:cubicBezTo>
                    <a:cubicBezTo>
                      <a:pt x="2034" y="7180"/>
                      <a:pt x="3291" y="6145"/>
                      <a:pt x="4326" y="5517"/>
                    </a:cubicBezTo>
                    <a:cubicBezTo>
                      <a:pt x="4844" y="5221"/>
                      <a:pt x="6286" y="4777"/>
                      <a:pt x="6286" y="3964"/>
                    </a:cubicBezTo>
                    <a:cubicBezTo>
                      <a:pt x="6286" y="3187"/>
                      <a:pt x="4844" y="2374"/>
                      <a:pt x="4363" y="1967"/>
                    </a:cubicBezTo>
                    <a:cubicBezTo>
                      <a:pt x="3365" y="1191"/>
                      <a:pt x="2256" y="304"/>
                      <a:pt x="1036" y="8"/>
                    </a:cubicBezTo>
                    <a:cubicBezTo>
                      <a:pt x="1008" y="3"/>
                      <a:pt x="98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7"/>
              <p:cNvSpPr/>
              <p:nvPr/>
            </p:nvSpPr>
            <p:spPr>
              <a:xfrm>
                <a:off x="5427784" y="2120836"/>
                <a:ext cx="21808" cy="83587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829" extrusionOk="0">
                    <a:moveTo>
                      <a:pt x="411" y="0"/>
                    </a:moveTo>
                    <a:cubicBezTo>
                      <a:pt x="347" y="0"/>
                      <a:pt x="282" y="32"/>
                      <a:pt x="259" y="78"/>
                    </a:cubicBezTo>
                    <a:cubicBezTo>
                      <a:pt x="1" y="521"/>
                      <a:pt x="148" y="1076"/>
                      <a:pt x="185" y="1594"/>
                    </a:cubicBezTo>
                    <a:cubicBezTo>
                      <a:pt x="259" y="2259"/>
                      <a:pt x="333" y="2961"/>
                      <a:pt x="370" y="3627"/>
                    </a:cubicBezTo>
                    <a:cubicBezTo>
                      <a:pt x="370" y="3750"/>
                      <a:pt x="496" y="3828"/>
                      <a:pt x="614" y="3828"/>
                    </a:cubicBezTo>
                    <a:cubicBezTo>
                      <a:pt x="708" y="3828"/>
                      <a:pt x="798" y="3779"/>
                      <a:pt x="814" y="3664"/>
                    </a:cubicBezTo>
                    <a:cubicBezTo>
                      <a:pt x="925" y="2998"/>
                      <a:pt x="999" y="2296"/>
                      <a:pt x="962" y="1594"/>
                    </a:cubicBezTo>
                    <a:cubicBezTo>
                      <a:pt x="925" y="1076"/>
                      <a:pt x="962" y="410"/>
                      <a:pt x="518" y="41"/>
                    </a:cubicBezTo>
                    <a:cubicBezTo>
                      <a:pt x="490" y="13"/>
                      <a:pt x="451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>
                <a:off x="5422130" y="2035568"/>
                <a:ext cx="25847" cy="5488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2514" extrusionOk="0">
                    <a:moveTo>
                      <a:pt x="518" y="0"/>
                    </a:moveTo>
                    <a:cubicBezTo>
                      <a:pt x="481" y="0"/>
                      <a:pt x="444" y="9"/>
                      <a:pt x="407" y="28"/>
                    </a:cubicBezTo>
                    <a:cubicBezTo>
                      <a:pt x="1" y="582"/>
                      <a:pt x="149" y="1507"/>
                      <a:pt x="75" y="2135"/>
                    </a:cubicBezTo>
                    <a:cubicBezTo>
                      <a:pt x="54" y="2381"/>
                      <a:pt x="249" y="2513"/>
                      <a:pt x="446" y="2513"/>
                    </a:cubicBezTo>
                    <a:cubicBezTo>
                      <a:pt x="605" y="2513"/>
                      <a:pt x="765" y="2428"/>
                      <a:pt x="814" y="2246"/>
                    </a:cubicBezTo>
                    <a:cubicBezTo>
                      <a:pt x="925" y="1581"/>
                      <a:pt x="1184" y="545"/>
                      <a:pt x="629" y="28"/>
                    </a:cubicBezTo>
                    <a:cubicBezTo>
                      <a:pt x="592" y="9"/>
                      <a:pt x="555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5410036" y="1947593"/>
                <a:ext cx="32308" cy="61757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829" extrusionOk="0">
                    <a:moveTo>
                      <a:pt x="740" y="0"/>
                    </a:moveTo>
                    <a:cubicBezTo>
                      <a:pt x="703" y="0"/>
                      <a:pt x="666" y="10"/>
                      <a:pt x="629" y="28"/>
                    </a:cubicBezTo>
                    <a:cubicBezTo>
                      <a:pt x="0" y="657"/>
                      <a:pt x="296" y="1803"/>
                      <a:pt x="407" y="2579"/>
                    </a:cubicBezTo>
                    <a:cubicBezTo>
                      <a:pt x="462" y="2745"/>
                      <a:pt x="610" y="2829"/>
                      <a:pt x="753" y="2829"/>
                    </a:cubicBezTo>
                    <a:cubicBezTo>
                      <a:pt x="897" y="2829"/>
                      <a:pt x="1035" y="2745"/>
                      <a:pt x="1072" y="2579"/>
                    </a:cubicBezTo>
                    <a:cubicBezTo>
                      <a:pt x="1220" y="1803"/>
                      <a:pt x="1479" y="657"/>
                      <a:pt x="851" y="28"/>
                    </a:cubicBezTo>
                    <a:cubicBezTo>
                      <a:pt x="814" y="10"/>
                      <a:pt x="777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 flipH="1">
                <a:off x="5794201" y="1609392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 flipH="1">
                <a:off x="5690094" y="1606227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7"/>
              <p:cNvSpPr/>
              <p:nvPr/>
            </p:nvSpPr>
            <p:spPr>
              <a:xfrm flipH="1">
                <a:off x="5580333" y="16100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27"/>
              <p:cNvSpPr/>
              <p:nvPr/>
            </p:nvSpPr>
            <p:spPr>
              <a:xfrm flipH="1">
                <a:off x="5907783" y="1609392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 flipH="1">
                <a:off x="6114404" y="16100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 flipH="1">
                <a:off x="6017566" y="161153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 flipH="1">
                <a:off x="6325079" y="16100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7"/>
              <p:cNvSpPr/>
              <p:nvPr/>
            </p:nvSpPr>
            <p:spPr>
              <a:xfrm flipH="1">
                <a:off x="6228241" y="161153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6" name="Google Shape;986;p27"/>
            <p:cNvGrpSpPr/>
            <p:nvPr/>
          </p:nvGrpSpPr>
          <p:grpSpPr>
            <a:xfrm>
              <a:off x="4164195" y="1868148"/>
              <a:ext cx="1179333" cy="21175"/>
              <a:chOff x="4164195" y="1868148"/>
              <a:chExt cx="1179333" cy="21175"/>
            </a:xfrm>
          </p:grpSpPr>
          <p:sp>
            <p:nvSpPr>
              <p:cNvPr id="987" name="Google Shape;987;p27"/>
              <p:cNvSpPr/>
              <p:nvPr/>
            </p:nvSpPr>
            <p:spPr>
              <a:xfrm flipH="1">
                <a:off x="4378064" y="1871313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 flipH="1">
                <a:off x="4273957" y="1868148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 flipH="1">
                <a:off x="4164195" y="1871946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7"/>
              <p:cNvSpPr/>
              <p:nvPr/>
            </p:nvSpPr>
            <p:spPr>
              <a:xfrm flipH="1">
                <a:off x="4798553" y="1871313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27"/>
              <p:cNvSpPr/>
              <p:nvPr/>
            </p:nvSpPr>
            <p:spPr>
              <a:xfrm flipH="1">
                <a:off x="4694446" y="1868148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7"/>
              <p:cNvSpPr/>
              <p:nvPr/>
            </p:nvSpPr>
            <p:spPr>
              <a:xfrm flipH="1">
                <a:off x="4584685" y="1871946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7"/>
              <p:cNvSpPr/>
              <p:nvPr/>
            </p:nvSpPr>
            <p:spPr>
              <a:xfrm flipH="1">
                <a:off x="4487847" y="1873453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7"/>
              <p:cNvSpPr/>
              <p:nvPr/>
            </p:nvSpPr>
            <p:spPr>
              <a:xfrm flipH="1">
                <a:off x="4912135" y="1871313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27"/>
              <p:cNvSpPr/>
              <p:nvPr/>
            </p:nvSpPr>
            <p:spPr>
              <a:xfrm flipH="1">
                <a:off x="5021918" y="1873453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7"/>
              <p:cNvSpPr/>
              <p:nvPr/>
            </p:nvSpPr>
            <p:spPr>
              <a:xfrm flipH="1">
                <a:off x="5158672" y="1871313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7"/>
              <p:cNvSpPr/>
              <p:nvPr/>
            </p:nvSpPr>
            <p:spPr>
              <a:xfrm flipH="1">
                <a:off x="5268455" y="1873453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7"/>
            <p:cNvGrpSpPr/>
            <p:nvPr/>
          </p:nvGrpSpPr>
          <p:grpSpPr>
            <a:xfrm>
              <a:off x="2807650" y="4026991"/>
              <a:ext cx="1070240" cy="555690"/>
              <a:chOff x="2807650" y="4026991"/>
              <a:chExt cx="1070240" cy="555690"/>
            </a:xfrm>
          </p:grpSpPr>
          <p:sp>
            <p:nvSpPr>
              <p:cNvPr id="999" name="Google Shape;999;p27"/>
              <p:cNvSpPr/>
              <p:nvPr/>
            </p:nvSpPr>
            <p:spPr>
              <a:xfrm>
                <a:off x="2911612" y="4075235"/>
                <a:ext cx="929950" cy="413011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00" name="Google Shape;1000;p27"/>
              <p:cNvSpPr/>
              <p:nvPr/>
            </p:nvSpPr>
            <p:spPr>
              <a:xfrm>
                <a:off x="2807650" y="4026991"/>
                <a:ext cx="1070240" cy="55569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1" name="Google Shape;1001;p27"/>
            <p:cNvSpPr txBox="1"/>
            <p:nvPr/>
          </p:nvSpPr>
          <p:spPr>
            <a:xfrm>
              <a:off x="3841550" y="4050200"/>
              <a:ext cx="2494800" cy="48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 planet in the Solar System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8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007" name="Google Shape;1007;p28"/>
          <p:cNvGrpSpPr/>
          <p:nvPr/>
        </p:nvGrpSpPr>
        <p:grpSpPr>
          <a:xfrm>
            <a:off x="609613" y="1516518"/>
            <a:ext cx="10953928" cy="4758633"/>
            <a:chOff x="457210" y="1137388"/>
            <a:chExt cx="8215446" cy="3568975"/>
          </a:xfrm>
        </p:grpSpPr>
        <p:grpSp>
          <p:nvGrpSpPr>
            <p:cNvPr id="1008" name="Google Shape;1008;p28"/>
            <p:cNvGrpSpPr/>
            <p:nvPr/>
          </p:nvGrpSpPr>
          <p:grpSpPr>
            <a:xfrm>
              <a:off x="457210" y="1180550"/>
              <a:ext cx="1207221" cy="457065"/>
              <a:chOff x="457210" y="1180550"/>
              <a:chExt cx="1207221" cy="457065"/>
            </a:xfrm>
          </p:grpSpPr>
          <p:sp>
            <p:nvSpPr>
              <p:cNvPr id="1009" name="Google Shape;1009;p28"/>
              <p:cNvSpPr/>
              <p:nvPr/>
            </p:nvSpPr>
            <p:spPr>
              <a:xfrm>
                <a:off x="522460" y="1235421"/>
                <a:ext cx="1070128" cy="347594"/>
              </a:xfrm>
              <a:custGeom>
                <a:avLst/>
                <a:gdLst/>
                <a:ahLst/>
                <a:cxnLst/>
                <a:rect l="l" t="t" r="r" b="b"/>
                <a:pathLst>
                  <a:path w="24328" h="11069" extrusionOk="0">
                    <a:moveTo>
                      <a:pt x="4137" y="0"/>
                    </a:moveTo>
                    <a:cubicBezTo>
                      <a:pt x="3345" y="0"/>
                      <a:pt x="2585" y="153"/>
                      <a:pt x="1886" y="486"/>
                    </a:cubicBezTo>
                    <a:cubicBezTo>
                      <a:pt x="222" y="1411"/>
                      <a:pt x="0" y="3703"/>
                      <a:pt x="0" y="5625"/>
                    </a:cubicBezTo>
                    <a:cubicBezTo>
                      <a:pt x="0" y="7178"/>
                      <a:pt x="111" y="8916"/>
                      <a:pt x="1257" y="9914"/>
                    </a:cubicBezTo>
                    <a:cubicBezTo>
                      <a:pt x="2145" y="10616"/>
                      <a:pt x="3328" y="10690"/>
                      <a:pt x="4474" y="10727"/>
                    </a:cubicBezTo>
                    <a:lnTo>
                      <a:pt x="18634" y="11060"/>
                    </a:lnTo>
                    <a:cubicBezTo>
                      <a:pt x="18844" y="11065"/>
                      <a:pt x="19057" y="11069"/>
                      <a:pt x="19271" y="11069"/>
                    </a:cubicBezTo>
                    <a:cubicBezTo>
                      <a:pt x="20637" y="11069"/>
                      <a:pt x="22042" y="10920"/>
                      <a:pt x="23033" y="10025"/>
                    </a:cubicBezTo>
                    <a:cubicBezTo>
                      <a:pt x="24253" y="8879"/>
                      <a:pt x="24327" y="6993"/>
                      <a:pt x="24327" y="5293"/>
                    </a:cubicBezTo>
                    <a:cubicBezTo>
                      <a:pt x="24327" y="3888"/>
                      <a:pt x="24290" y="2335"/>
                      <a:pt x="23366" y="1300"/>
                    </a:cubicBezTo>
                    <a:cubicBezTo>
                      <a:pt x="22503" y="299"/>
                      <a:pt x="21060" y="39"/>
                      <a:pt x="19729" y="39"/>
                    </a:cubicBezTo>
                    <a:cubicBezTo>
                      <a:pt x="19634" y="39"/>
                      <a:pt x="19540" y="40"/>
                      <a:pt x="19447" y="43"/>
                    </a:cubicBezTo>
                    <a:cubicBezTo>
                      <a:pt x="18051" y="104"/>
                      <a:pt x="16656" y="126"/>
                      <a:pt x="15261" y="126"/>
                    </a:cubicBezTo>
                    <a:cubicBezTo>
                      <a:pt x="11933" y="126"/>
                      <a:pt x="8610" y="3"/>
                      <a:pt x="5301" y="3"/>
                    </a:cubicBezTo>
                    <a:cubicBezTo>
                      <a:pt x="5001" y="3"/>
                      <a:pt x="4700" y="4"/>
                      <a:pt x="4400" y="6"/>
                    </a:cubicBezTo>
                    <a:cubicBezTo>
                      <a:pt x="4312" y="2"/>
                      <a:pt x="4225" y="0"/>
                      <a:pt x="4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10" name="Google Shape;1010;p28"/>
              <p:cNvSpPr/>
              <p:nvPr/>
            </p:nvSpPr>
            <p:spPr>
              <a:xfrm>
                <a:off x="457210" y="1180550"/>
                <a:ext cx="1207221" cy="457065"/>
              </a:xfrm>
              <a:custGeom>
                <a:avLst/>
                <a:gdLst/>
                <a:ahLst/>
                <a:cxnLst/>
                <a:rect l="l" t="t" r="r" b="b"/>
                <a:pathLst>
                  <a:path w="285395" h="152482" extrusionOk="0">
                    <a:moveTo>
                      <a:pt x="145836" y="9582"/>
                    </a:moveTo>
                    <a:cubicBezTo>
                      <a:pt x="169892" y="9582"/>
                      <a:pt x="193795" y="11252"/>
                      <a:pt x="217698" y="14743"/>
                    </a:cubicBezTo>
                    <a:cubicBezTo>
                      <a:pt x="231950" y="16525"/>
                      <a:pt x="250833" y="17593"/>
                      <a:pt x="260453" y="30064"/>
                    </a:cubicBezTo>
                    <a:cubicBezTo>
                      <a:pt x="267936" y="39684"/>
                      <a:pt x="267223" y="62130"/>
                      <a:pt x="267936" y="73888"/>
                    </a:cubicBezTo>
                    <a:cubicBezTo>
                      <a:pt x="268648" y="88852"/>
                      <a:pt x="268292" y="105242"/>
                      <a:pt x="260810" y="118781"/>
                    </a:cubicBezTo>
                    <a:cubicBezTo>
                      <a:pt x="251902" y="135527"/>
                      <a:pt x="233375" y="135171"/>
                      <a:pt x="216985" y="136952"/>
                    </a:cubicBezTo>
                    <a:cubicBezTo>
                      <a:pt x="188125" y="140159"/>
                      <a:pt x="162472" y="140515"/>
                      <a:pt x="133612" y="141228"/>
                    </a:cubicBezTo>
                    <a:cubicBezTo>
                      <a:pt x="121141" y="141228"/>
                      <a:pt x="68409" y="139090"/>
                      <a:pt x="55939" y="138021"/>
                    </a:cubicBezTo>
                    <a:cubicBezTo>
                      <a:pt x="48813" y="137309"/>
                      <a:pt x="42044" y="136240"/>
                      <a:pt x="35274" y="134458"/>
                    </a:cubicBezTo>
                    <a:cubicBezTo>
                      <a:pt x="17103" y="130183"/>
                      <a:pt x="15678" y="113437"/>
                      <a:pt x="14252" y="97404"/>
                    </a:cubicBezTo>
                    <a:cubicBezTo>
                      <a:pt x="12115" y="72819"/>
                      <a:pt x="6770" y="38615"/>
                      <a:pt x="30998" y="23650"/>
                    </a:cubicBezTo>
                    <a:cubicBezTo>
                      <a:pt x="45250" y="14743"/>
                      <a:pt x="65203" y="14743"/>
                      <a:pt x="81949" y="12962"/>
                    </a:cubicBezTo>
                    <a:cubicBezTo>
                      <a:pt x="92994" y="11893"/>
                      <a:pt x="104039" y="11180"/>
                      <a:pt x="115084" y="10468"/>
                    </a:cubicBezTo>
                    <a:lnTo>
                      <a:pt x="116153" y="10468"/>
                    </a:lnTo>
                    <a:lnTo>
                      <a:pt x="122210" y="10111"/>
                    </a:lnTo>
                    <a:cubicBezTo>
                      <a:pt x="130105" y="9760"/>
                      <a:pt x="137979" y="9582"/>
                      <a:pt x="145836" y="9582"/>
                    </a:cubicBezTo>
                    <a:close/>
                    <a:moveTo>
                      <a:pt x="138859" y="1"/>
                    </a:moveTo>
                    <a:cubicBezTo>
                      <a:pt x="134740" y="1"/>
                      <a:pt x="130616" y="45"/>
                      <a:pt x="126486" y="135"/>
                    </a:cubicBezTo>
                    <a:lnTo>
                      <a:pt x="110809" y="135"/>
                    </a:lnTo>
                    <a:cubicBezTo>
                      <a:pt x="110809" y="135"/>
                      <a:pt x="110809" y="135"/>
                      <a:pt x="110809" y="491"/>
                    </a:cubicBezTo>
                    <a:cubicBezTo>
                      <a:pt x="84799" y="1204"/>
                      <a:pt x="55583" y="2629"/>
                      <a:pt x="32067" y="11180"/>
                    </a:cubicBezTo>
                    <a:cubicBezTo>
                      <a:pt x="13183" y="18306"/>
                      <a:pt x="5701" y="36121"/>
                      <a:pt x="3563" y="55361"/>
                    </a:cubicBezTo>
                    <a:cubicBezTo>
                      <a:pt x="713" y="76382"/>
                      <a:pt x="1" y="109518"/>
                      <a:pt x="9977" y="129470"/>
                    </a:cubicBezTo>
                    <a:cubicBezTo>
                      <a:pt x="16034" y="141228"/>
                      <a:pt x="29929" y="145860"/>
                      <a:pt x="42044" y="147641"/>
                    </a:cubicBezTo>
                    <a:cubicBezTo>
                      <a:pt x="56295" y="149423"/>
                      <a:pt x="70904" y="149066"/>
                      <a:pt x="85512" y="150135"/>
                    </a:cubicBezTo>
                    <a:cubicBezTo>
                      <a:pt x="99764" y="150848"/>
                      <a:pt x="113303" y="151917"/>
                      <a:pt x="127198" y="152273"/>
                    </a:cubicBezTo>
                    <a:cubicBezTo>
                      <a:pt x="132825" y="152410"/>
                      <a:pt x="138452" y="152481"/>
                      <a:pt x="144078" y="152481"/>
                    </a:cubicBezTo>
                    <a:cubicBezTo>
                      <a:pt x="167668" y="152481"/>
                      <a:pt x="191258" y="151231"/>
                      <a:pt x="214847" y="148354"/>
                    </a:cubicBezTo>
                    <a:cubicBezTo>
                      <a:pt x="222330" y="147641"/>
                      <a:pt x="229812" y="146572"/>
                      <a:pt x="237294" y="145147"/>
                    </a:cubicBezTo>
                    <a:cubicBezTo>
                      <a:pt x="285394" y="137309"/>
                      <a:pt x="284325" y="67831"/>
                      <a:pt x="271499" y="31845"/>
                    </a:cubicBezTo>
                    <a:cubicBezTo>
                      <a:pt x="263660" y="10824"/>
                      <a:pt x="244064" y="9042"/>
                      <a:pt x="224111" y="6192"/>
                    </a:cubicBezTo>
                    <a:cubicBezTo>
                      <a:pt x="195773" y="2144"/>
                      <a:pt x="167435" y="1"/>
                      <a:pt x="138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1" name="Google Shape;1011;p28"/>
            <p:cNvGrpSpPr/>
            <p:nvPr/>
          </p:nvGrpSpPr>
          <p:grpSpPr>
            <a:xfrm>
              <a:off x="7465435" y="1180550"/>
              <a:ext cx="1207221" cy="457065"/>
              <a:chOff x="654985" y="1180550"/>
              <a:chExt cx="1207221" cy="457065"/>
            </a:xfrm>
          </p:grpSpPr>
          <p:sp>
            <p:nvSpPr>
              <p:cNvPr id="1012" name="Google Shape;1012;p28"/>
              <p:cNvSpPr/>
              <p:nvPr/>
            </p:nvSpPr>
            <p:spPr>
              <a:xfrm>
                <a:off x="720235" y="1235421"/>
                <a:ext cx="1070128" cy="347594"/>
              </a:xfrm>
              <a:custGeom>
                <a:avLst/>
                <a:gdLst/>
                <a:ahLst/>
                <a:cxnLst/>
                <a:rect l="l" t="t" r="r" b="b"/>
                <a:pathLst>
                  <a:path w="24328" h="11069" extrusionOk="0">
                    <a:moveTo>
                      <a:pt x="4137" y="0"/>
                    </a:moveTo>
                    <a:cubicBezTo>
                      <a:pt x="3345" y="0"/>
                      <a:pt x="2585" y="153"/>
                      <a:pt x="1886" y="486"/>
                    </a:cubicBezTo>
                    <a:cubicBezTo>
                      <a:pt x="222" y="1411"/>
                      <a:pt x="0" y="3703"/>
                      <a:pt x="0" y="5625"/>
                    </a:cubicBezTo>
                    <a:cubicBezTo>
                      <a:pt x="0" y="7178"/>
                      <a:pt x="111" y="8916"/>
                      <a:pt x="1257" y="9914"/>
                    </a:cubicBezTo>
                    <a:cubicBezTo>
                      <a:pt x="2145" y="10616"/>
                      <a:pt x="3328" y="10690"/>
                      <a:pt x="4474" y="10727"/>
                    </a:cubicBezTo>
                    <a:lnTo>
                      <a:pt x="18634" y="11060"/>
                    </a:lnTo>
                    <a:cubicBezTo>
                      <a:pt x="18844" y="11065"/>
                      <a:pt x="19057" y="11069"/>
                      <a:pt x="19271" y="11069"/>
                    </a:cubicBezTo>
                    <a:cubicBezTo>
                      <a:pt x="20637" y="11069"/>
                      <a:pt x="22042" y="10920"/>
                      <a:pt x="23033" y="10025"/>
                    </a:cubicBezTo>
                    <a:cubicBezTo>
                      <a:pt x="24253" y="8879"/>
                      <a:pt x="24327" y="6993"/>
                      <a:pt x="24327" y="5293"/>
                    </a:cubicBezTo>
                    <a:cubicBezTo>
                      <a:pt x="24327" y="3888"/>
                      <a:pt x="24290" y="2335"/>
                      <a:pt x="23366" y="1300"/>
                    </a:cubicBezTo>
                    <a:cubicBezTo>
                      <a:pt x="22503" y="299"/>
                      <a:pt x="21060" y="39"/>
                      <a:pt x="19729" y="39"/>
                    </a:cubicBezTo>
                    <a:cubicBezTo>
                      <a:pt x="19634" y="39"/>
                      <a:pt x="19540" y="40"/>
                      <a:pt x="19447" y="43"/>
                    </a:cubicBezTo>
                    <a:cubicBezTo>
                      <a:pt x="18051" y="104"/>
                      <a:pt x="16656" y="126"/>
                      <a:pt x="15261" y="126"/>
                    </a:cubicBezTo>
                    <a:cubicBezTo>
                      <a:pt x="11933" y="126"/>
                      <a:pt x="8610" y="3"/>
                      <a:pt x="5301" y="3"/>
                    </a:cubicBezTo>
                    <a:cubicBezTo>
                      <a:pt x="5001" y="3"/>
                      <a:pt x="4700" y="4"/>
                      <a:pt x="4400" y="6"/>
                    </a:cubicBezTo>
                    <a:cubicBezTo>
                      <a:pt x="4312" y="2"/>
                      <a:pt x="4225" y="0"/>
                      <a:pt x="4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13" name="Google Shape;1013;p28"/>
              <p:cNvSpPr/>
              <p:nvPr/>
            </p:nvSpPr>
            <p:spPr>
              <a:xfrm>
                <a:off x="654985" y="1180550"/>
                <a:ext cx="1207221" cy="457065"/>
              </a:xfrm>
              <a:custGeom>
                <a:avLst/>
                <a:gdLst/>
                <a:ahLst/>
                <a:cxnLst/>
                <a:rect l="l" t="t" r="r" b="b"/>
                <a:pathLst>
                  <a:path w="285395" h="152482" extrusionOk="0">
                    <a:moveTo>
                      <a:pt x="145836" y="9582"/>
                    </a:moveTo>
                    <a:cubicBezTo>
                      <a:pt x="169892" y="9582"/>
                      <a:pt x="193795" y="11252"/>
                      <a:pt x="217698" y="14743"/>
                    </a:cubicBezTo>
                    <a:cubicBezTo>
                      <a:pt x="231950" y="16525"/>
                      <a:pt x="250833" y="17593"/>
                      <a:pt x="260453" y="30064"/>
                    </a:cubicBezTo>
                    <a:cubicBezTo>
                      <a:pt x="267936" y="39684"/>
                      <a:pt x="267223" y="62130"/>
                      <a:pt x="267936" y="73888"/>
                    </a:cubicBezTo>
                    <a:cubicBezTo>
                      <a:pt x="268648" y="88852"/>
                      <a:pt x="268292" y="105242"/>
                      <a:pt x="260810" y="118781"/>
                    </a:cubicBezTo>
                    <a:cubicBezTo>
                      <a:pt x="251902" y="135527"/>
                      <a:pt x="233375" y="135171"/>
                      <a:pt x="216985" y="136952"/>
                    </a:cubicBezTo>
                    <a:cubicBezTo>
                      <a:pt x="188125" y="140159"/>
                      <a:pt x="162472" y="140515"/>
                      <a:pt x="133612" y="141228"/>
                    </a:cubicBezTo>
                    <a:cubicBezTo>
                      <a:pt x="121141" y="141228"/>
                      <a:pt x="68409" y="139090"/>
                      <a:pt x="55939" y="138021"/>
                    </a:cubicBezTo>
                    <a:cubicBezTo>
                      <a:pt x="48813" y="137309"/>
                      <a:pt x="42044" y="136240"/>
                      <a:pt x="35274" y="134458"/>
                    </a:cubicBezTo>
                    <a:cubicBezTo>
                      <a:pt x="17103" y="130183"/>
                      <a:pt x="15678" y="113437"/>
                      <a:pt x="14252" y="97404"/>
                    </a:cubicBezTo>
                    <a:cubicBezTo>
                      <a:pt x="12115" y="72819"/>
                      <a:pt x="6770" y="38615"/>
                      <a:pt x="30998" y="23650"/>
                    </a:cubicBezTo>
                    <a:cubicBezTo>
                      <a:pt x="45250" y="14743"/>
                      <a:pt x="65203" y="14743"/>
                      <a:pt x="81949" y="12962"/>
                    </a:cubicBezTo>
                    <a:cubicBezTo>
                      <a:pt x="92994" y="11893"/>
                      <a:pt x="104039" y="11180"/>
                      <a:pt x="115084" y="10468"/>
                    </a:cubicBezTo>
                    <a:lnTo>
                      <a:pt x="116153" y="10468"/>
                    </a:lnTo>
                    <a:lnTo>
                      <a:pt x="122210" y="10111"/>
                    </a:lnTo>
                    <a:cubicBezTo>
                      <a:pt x="130105" y="9760"/>
                      <a:pt x="137979" y="9582"/>
                      <a:pt x="145836" y="9582"/>
                    </a:cubicBezTo>
                    <a:close/>
                    <a:moveTo>
                      <a:pt x="138859" y="1"/>
                    </a:moveTo>
                    <a:cubicBezTo>
                      <a:pt x="134740" y="1"/>
                      <a:pt x="130616" y="45"/>
                      <a:pt x="126486" y="135"/>
                    </a:cubicBezTo>
                    <a:lnTo>
                      <a:pt x="110809" y="135"/>
                    </a:lnTo>
                    <a:cubicBezTo>
                      <a:pt x="110809" y="135"/>
                      <a:pt x="110809" y="135"/>
                      <a:pt x="110809" y="491"/>
                    </a:cubicBezTo>
                    <a:cubicBezTo>
                      <a:pt x="84799" y="1204"/>
                      <a:pt x="55583" y="2629"/>
                      <a:pt x="32067" y="11180"/>
                    </a:cubicBezTo>
                    <a:cubicBezTo>
                      <a:pt x="13183" y="18306"/>
                      <a:pt x="5701" y="36121"/>
                      <a:pt x="3563" y="55361"/>
                    </a:cubicBezTo>
                    <a:cubicBezTo>
                      <a:pt x="713" y="76382"/>
                      <a:pt x="1" y="109518"/>
                      <a:pt x="9977" y="129470"/>
                    </a:cubicBezTo>
                    <a:cubicBezTo>
                      <a:pt x="16034" y="141228"/>
                      <a:pt x="29929" y="145860"/>
                      <a:pt x="42044" y="147641"/>
                    </a:cubicBezTo>
                    <a:cubicBezTo>
                      <a:pt x="56295" y="149423"/>
                      <a:pt x="70904" y="149066"/>
                      <a:pt x="85512" y="150135"/>
                    </a:cubicBezTo>
                    <a:cubicBezTo>
                      <a:pt x="99764" y="150848"/>
                      <a:pt x="113303" y="151917"/>
                      <a:pt x="127198" y="152273"/>
                    </a:cubicBezTo>
                    <a:cubicBezTo>
                      <a:pt x="132825" y="152410"/>
                      <a:pt x="138452" y="152481"/>
                      <a:pt x="144078" y="152481"/>
                    </a:cubicBezTo>
                    <a:cubicBezTo>
                      <a:pt x="167668" y="152481"/>
                      <a:pt x="191258" y="151231"/>
                      <a:pt x="214847" y="148354"/>
                    </a:cubicBezTo>
                    <a:cubicBezTo>
                      <a:pt x="222330" y="147641"/>
                      <a:pt x="229812" y="146572"/>
                      <a:pt x="237294" y="145147"/>
                    </a:cubicBezTo>
                    <a:cubicBezTo>
                      <a:pt x="285394" y="137309"/>
                      <a:pt x="284325" y="67831"/>
                      <a:pt x="271499" y="31845"/>
                    </a:cubicBezTo>
                    <a:cubicBezTo>
                      <a:pt x="263660" y="10824"/>
                      <a:pt x="244064" y="9042"/>
                      <a:pt x="224111" y="6192"/>
                    </a:cubicBezTo>
                    <a:cubicBezTo>
                      <a:pt x="195773" y="2144"/>
                      <a:pt x="167435" y="1"/>
                      <a:pt x="138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4" name="Google Shape;1014;p28"/>
            <p:cNvGrpSpPr/>
            <p:nvPr/>
          </p:nvGrpSpPr>
          <p:grpSpPr>
            <a:xfrm>
              <a:off x="1872213" y="1137388"/>
              <a:ext cx="1169225" cy="543400"/>
              <a:chOff x="1872213" y="1137388"/>
              <a:chExt cx="1169225" cy="543400"/>
            </a:xfrm>
          </p:grpSpPr>
          <p:sp>
            <p:nvSpPr>
              <p:cNvPr id="1015" name="Google Shape;1015;p28"/>
              <p:cNvSpPr/>
              <p:nvPr/>
            </p:nvSpPr>
            <p:spPr>
              <a:xfrm>
                <a:off x="1941538" y="1201463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Step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1872213" y="1137388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7" name="Google Shape;1017;p28"/>
            <p:cNvGrpSpPr/>
            <p:nvPr/>
          </p:nvGrpSpPr>
          <p:grpSpPr>
            <a:xfrm>
              <a:off x="4675888" y="1137388"/>
              <a:ext cx="1169225" cy="543400"/>
              <a:chOff x="1917975" y="42413"/>
              <a:chExt cx="1169225" cy="543400"/>
            </a:xfrm>
          </p:grpSpPr>
          <p:sp>
            <p:nvSpPr>
              <p:cNvPr id="1018" name="Google Shape;1018;p28"/>
              <p:cNvSpPr/>
              <p:nvPr/>
            </p:nvSpPr>
            <p:spPr>
              <a:xfrm>
                <a:off x="1987300" y="106488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Step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1917975" y="42413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0" name="Google Shape;1020;p28"/>
            <p:cNvGrpSpPr/>
            <p:nvPr/>
          </p:nvGrpSpPr>
          <p:grpSpPr>
            <a:xfrm>
              <a:off x="6077725" y="1137388"/>
              <a:ext cx="1169225" cy="543400"/>
              <a:chOff x="1917975" y="42413"/>
              <a:chExt cx="1169225" cy="543400"/>
            </a:xfrm>
          </p:grpSpPr>
          <p:sp>
            <p:nvSpPr>
              <p:cNvPr id="1021" name="Google Shape;1021;p28"/>
              <p:cNvSpPr/>
              <p:nvPr/>
            </p:nvSpPr>
            <p:spPr>
              <a:xfrm>
                <a:off x="1987300" y="106488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Step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1917975" y="42413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2976250" y="2028611"/>
              <a:ext cx="1753231" cy="646902"/>
              <a:chOff x="2976250" y="2028611"/>
              <a:chExt cx="1753231" cy="64690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3071380" y="2109364"/>
                <a:ext cx="1570531" cy="501403"/>
              </a:xfrm>
              <a:custGeom>
                <a:avLst/>
                <a:gdLst/>
                <a:ahLst/>
                <a:cxnLst/>
                <a:rect l="l" t="t" r="r" b="b"/>
                <a:pathLst>
                  <a:path w="38451" h="12275" extrusionOk="0">
                    <a:moveTo>
                      <a:pt x="38450" y="0"/>
                    </a:moveTo>
                    <a:lnTo>
                      <a:pt x="1" y="444"/>
                    </a:lnTo>
                    <a:lnTo>
                      <a:pt x="1" y="12053"/>
                    </a:lnTo>
                    <a:lnTo>
                      <a:pt x="37563" y="12275"/>
                    </a:lnTo>
                    <a:lnTo>
                      <a:pt x="38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1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2976250" y="2028611"/>
                <a:ext cx="1753231" cy="646902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837" extrusionOk="0">
                    <a:moveTo>
                      <a:pt x="41888" y="905"/>
                    </a:moveTo>
                    <a:lnTo>
                      <a:pt x="41888" y="905"/>
                    </a:lnTo>
                    <a:cubicBezTo>
                      <a:pt x="41186" y="5453"/>
                      <a:pt x="41408" y="10222"/>
                      <a:pt x="41371" y="14843"/>
                    </a:cubicBezTo>
                    <a:cubicBezTo>
                      <a:pt x="40329" y="14726"/>
                      <a:pt x="39259" y="14687"/>
                      <a:pt x="38180" y="14687"/>
                    </a:cubicBezTo>
                    <a:cubicBezTo>
                      <a:pt x="36195" y="14687"/>
                      <a:pt x="34178" y="14819"/>
                      <a:pt x="32239" y="14843"/>
                    </a:cubicBezTo>
                    <a:cubicBezTo>
                      <a:pt x="28838" y="14843"/>
                      <a:pt x="25473" y="14880"/>
                      <a:pt x="22072" y="14917"/>
                    </a:cubicBezTo>
                    <a:cubicBezTo>
                      <a:pt x="15232" y="14991"/>
                      <a:pt x="8356" y="15102"/>
                      <a:pt x="1516" y="15250"/>
                    </a:cubicBezTo>
                    <a:lnTo>
                      <a:pt x="1516" y="15213"/>
                    </a:lnTo>
                    <a:cubicBezTo>
                      <a:pt x="1368" y="10628"/>
                      <a:pt x="1221" y="5970"/>
                      <a:pt x="888" y="1349"/>
                    </a:cubicBezTo>
                    <a:lnTo>
                      <a:pt x="888" y="1349"/>
                    </a:lnTo>
                    <a:cubicBezTo>
                      <a:pt x="2151" y="1503"/>
                      <a:pt x="3440" y="1548"/>
                      <a:pt x="4733" y="1548"/>
                    </a:cubicBezTo>
                    <a:cubicBezTo>
                      <a:pt x="6543" y="1548"/>
                      <a:pt x="8362" y="1460"/>
                      <a:pt x="10131" y="1460"/>
                    </a:cubicBezTo>
                    <a:cubicBezTo>
                      <a:pt x="13680" y="1460"/>
                      <a:pt x="17229" y="1423"/>
                      <a:pt x="20778" y="1349"/>
                    </a:cubicBezTo>
                    <a:cubicBezTo>
                      <a:pt x="27765" y="1275"/>
                      <a:pt x="34901" y="1460"/>
                      <a:pt x="41888" y="905"/>
                    </a:cubicBezTo>
                    <a:close/>
                    <a:moveTo>
                      <a:pt x="38431" y="0"/>
                    </a:moveTo>
                    <a:cubicBezTo>
                      <a:pt x="32567" y="0"/>
                      <a:pt x="26653" y="370"/>
                      <a:pt x="20815" y="462"/>
                    </a:cubicBezTo>
                    <a:cubicBezTo>
                      <a:pt x="17266" y="499"/>
                      <a:pt x="13717" y="535"/>
                      <a:pt x="10204" y="572"/>
                    </a:cubicBezTo>
                    <a:cubicBezTo>
                      <a:pt x="9946" y="576"/>
                      <a:pt x="9686" y="577"/>
                      <a:pt x="9426" y="577"/>
                    </a:cubicBezTo>
                    <a:cubicBezTo>
                      <a:pt x="8125" y="577"/>
                      <a:pt x="6809" y="545"/>
                      <a:pt x="5495" y="545"/>
                    </a:cubicBezTo>
                    <a:cubicBezTo>
                      <a:pt x="3919" y="545"/>
                      <a:pt x="2348" y="591"/>
                      <a:pt x="814" y="794"/>
                    </a:cubicBezTo>
                    <a:cubicBezTo>
                      <a:pt x="777" y="776"/>
                      <a:pt x="740" y="767"/>
                      <a:pt x="703" y="767"/>
                    </a:cubicBezTo>
                    <a:cubicBezTo>
                      <a:pt x="666" y="767"/>
                      <a:pt x="629" y="776"/>
                      <a:pt x="592" y="794"/>
                    </a:cubicBezTo>
                    <a:lnTo>
                      <a:pt x="370" y="831"/>
                    </a:lnTo>
                    <a:cubicBezTo>
                      <a:pt x="148" y="905"/>
                      <a:pt x="148" y="1201"/>
                      <a:pt x="370" y="1312"/>
                    </a:cubicBezTo>
                    <a:lnTo>
                      <a:pt x="518" y="1312"/>
                    </a:lnTo>
                    <a:cubicBezTo>
                      <a:pt x="1" y="5933"/>
                      <a:pt x="111" y="10665"/>
                      <a:pt x="777" y="15287"/>
                    </a:cubicBezTo>
                    <a:cubicBezTo>
                      <a:pt x="810" y="15452"/>
                      <a:pt x="962" y="15588"/>
                      <a:pt x="1126" y="15588"/>
                    </a:cubicBezTo>
                    <a:cubicBezTo>
                      <a:pt x="1145" y="15588"/>
                      <a:pt x="1164" y="15586"/>
                      <a:pt x="1184" y="15583"/>
                    </a:cubicBezTo>
                    <a:cubicBezTo>
                      <a:pt x="1221" y="15657"/>
                      <a:pt x="1332" y="15730"/>
                      <a:pt x="1405" y="15730"/>
                    </a:cubicBezTo>
                    <a:cubicBezTo>
                      <a:pt x="8319" y="15804"/>
                      <a:pt x="15232" y="15804"/>
                      <a:pt x="22109" y="15804"/>
                    </a:cubicBezTo>
                    <a:cubicBezTo>
                      <a:pt x="25510" y="15804"/>
                      <a:pt x="28875" y="15767"/>
                      <a:pt x="32239" y="15767"/>
                    </a:cubicBezTo>
                    <a:cubicBezTo>
                      <a:pt x="33907" y="15767"/>
                      <a:pt x="35624" y="15837"/>
                      <a:pt x="37335" y="15837"/>
                    </a:cubicBezTo>
                    <a:cubicBezTo>
                      <a:pt x="38923" y="15837"/>
                      <a:pt x="40505" y="15777"/>
                      <a:pt x="42036" y="15546"/>
                    </a:cubicBezTo>
                    <a:cubicBezTo>
                      <a:pt x="42221" y="15509"/>
                      <a:pt x="42332" y="15324"/>
                      <a:pt x="42295" y="15176"/>
                    </a:cubicBezTo>
                    <a:cubicBezTo>
                      <a:pt x="42295" y="15139"/>
                      <a:pt x="42295" y="15102"/>
                      <a:pt x="42295" y="15065"/>
                    </a:cubicBezTo>
                    <a:cubicBezTo>
                      <a:pt x="42406" y="10370"/>
                      <a:pt x="42923" y="5490"/>
                      <a:pt x="42443" y="794"/>
                    </a:cubicBezTo>
                    <a:cubicBezTo>
                      <a:pt x="42443" y="757"/>
                      <a:pt x="42443" y="757"/>
                      <a:pt x="42443" y="720"/>
                    </a:cubicBezTo>
                    <a:cubicBezTo>
                      <a:pt x="42665" y="462"/>
                      <a:pt x="42480" y="55"/>
                      <a:pt x="42110" y="55"/>
                    </a:cubicBezTo>
                    <a:cubicBezTo>
                      <a:pt x="40887" y="16"/>
                      <a:pt x="39660" y="0"/>
                      <a:pt x="38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6" name="Google Shape;1026;p28"/>
            <p:cNvGrpSpPr/>
            <p:nvPr/>
          </p:nvGrpSpPr>
          <p:grpSpPr>
            <a:xfrm>
              <a:off x="2976250" y="4018061"/>
              <a:ext cx="1753231" cy="646902"/>
              <a:chOff x="2976250" y="1592361"/>
              <a:chExt cx="1753231" cy="646902"/>
            </a:xfrm>
          </p:grpSpPr>
          <p:sp>
            <p:nvSpPr>
              <p:cNvPr id="1027" name="Google Shape;1027;p28"/>
              <p:cNvSpPr/>
              <p:nvPr/>
            </p:nvSpPr>
            <p:spPr>
              <a:xfrm>
                <a:off x="3071380" y="1673114"/>
                <a:ext cx="1570531" cy="501403"/>
              </a:xfrm>
              <a:custGeom>
                <a:avLst/>
                <a:gdLst/>
                <a:ahLst/>
                <a:cxnLst/>
                <a:rect l="l" t="t" r="r" b="b"/>
                <a:pathLst>
                  <a:path w="38451" h="12275" extrusionOk="0">
                    <a:moveTo>
                      <a:pt x="38450" y="0"/>
                    </a:moveTo>
                    <a:lnTo>
                      <a:pt x="1" y="444"/>
                    </a:lnTo>
                    <a:lnTo>
                      <a:pt x="1" y="12053"/>
                    </a:lnTo>
                    <a:lnTo>
                      <a:pt x="37563" y="12275"/>
                    </a:lnTo>
                    <a:lnTo>
                      <a:pt x="38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3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2976250" y="1592361"/>
                <a:ext cx="1753231" cy="646902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837" extrusionOk="0">
                    <a:moveTo>
                      <a:pt x="41888" y="905"/>
                    </a:moveTo>
                    <a:lnTo>
                      <a:pt x="41888" y="905"/>
                    </a:lnTo>
                    <a:cubicBezTo>
                      <a:pt x="41186" y="5453"/>
                      <a:pt x="41408" y="10222"/>
                      <a:pt x="41371" y="14843"/>
                    </a:cubicBezTo>
                    <a:cubicBezTo>
                      <a:pt x="40329" y="14726"/>
                      <a:pt x="39259" y="14687"/>
                      <a:pt x="38180" y="14687"/>
                    </a:cubicBezTo>
                    <a:cubicBezTo>
                      <a:pt x="36195" y="14687"/>
                      <a:pt x="34178" y="14819"/>
                      <a:pt x="32239" y="14843"/>
                    </a:cubicBezTo>
                    <a:cubicBezTo>
                      <a:pt x="28838" y="14843"/>
                      <a:pt x="25473" y="14880"/>
                      <a:pt x="22072" y="14917"/>
                    </a:cubicBezTo>
                    <a:cubicBezTo>
                      <a:pt x="15232" y="14991"/>
                      <a:pt x="8356" y="15102"/>
                      <a:pt x="1516" y="15250"/>
                    </a:cubicBezTo>
                    <a:lnTo>
                      <a:pt x="1516" y="15213"/>
                    </a:lnTo>
                    <a:cubicBezTo>
                      <a:pt x="1368" y="10628"/>
                      <a:pt x="1221" y="5970"/>
                      <a:pt x="888" y="1349"/>
                    </a:cubicBezTo>
                    <a:lnTo>
                      <a:pt x="888" y="1349"/>
                    </a:lnTo>
                    <a:cubicBezTo>
                      <a:pt x="2151" y="1503"/>
                      <a:pt x="3440" y="1548"/>
                      <a:pt x="4733" y="1548"/>
                    </a:cubicBezTo>
                    <a:cubicBezTo>
                      <a:pt x="6543" y="1548"/>
                      <a:pt x="8362" y="1460"/>
                      <a:pt x="10131" y="1460"/>
                    </a:cubicBezTo>
                    <a:cubicBezTo>
                      <a:pt x="13680" y="1460"/>
                      <a:pt x="17229" y="1423"/>
                      <a:pt x="20778" y="1349"/>
                    </a:cubicBezTo>
                    <a:cubicBezTo>
                      <a:pt x="27765" y="1275"/>
                      <a:pt x="34901" y="1460"/>
                      <a:pt x="41888" y="905"/>
                    </a:cubicBezTo>
                    <a:close/>
                    <a:moveTo>
                      <a:pt x="38431" y="0"/>
                    </a:moveTo>
                    <a:cubicBezTo>
                      <a:pt x="32567" y="0"/>
                      <a:pt x="26653" y="370"/>
                      <a:pt x="20815" y="462"/>
                    </a:cubicBezTo>
                    <a:cubicBezTo>
                      <a:pt x="17266" y="499"/>
                      <a:pt x="13717" y="535"/>
                      <a:pt x="10204" y="572"/>
                    </a:cubicBezTo>
                    <a:cubicBezTo>
                      <a:pt x="9946" y="576"/>
                      <a:pt x="9686" y="577"/>
                      <a:pt x="9426" y="577"/>
                    </a:cubicBezTo>
                    <a:cubicBezTo>
                      <a:pt x="8125" y="577"/>
                      <a:pt x="6809" y="545"/>
                      <a:pt x="5495" y="545"/>
                    </a:cubicBezTo>
                    <a:cubicBezTo>
                      <a:pt x="3919" y="545"/>
                      <a:pt x="2348" y="591"/>
                      <a:pt x="814" y="794"/>
                    </a:cubicBezTo>
                    <a:cubicBezTo>
                      <a:pt x="777" y="776"/>
                      <a:pt x="740" y="767"/>
                      <a:pt x="703" y="767"/>
                    </a:cubicBezTo>
                    <a:cubicBezTo>
                      <a:pt x="666" y="767"/>
                      <a:pt x="629" y="776"/>
                      <a:pt x="592" y="794"/>
                    </a:cubicBezTo>
                    <a:lnTo>
                      <a:pt x="370" y="831"/>
                    </a:lnTo>
                    <a:cubicBezTo>
                      <a:pt x="148" y="905"/>
                      <a:pt x="148" y="1201"/>
                      <a:pt x="370" y="1312"/>
                    </a:cubicBezTo>
                    <a:lnTo>
                      <a:pt x="518" y="1312"/>
                    </a:lnTo>
                    <a:cubicBezTo>
                      <a:pt x="1" y="5933"/>
                      <a:pt x="111" y="10665"/>
                      <a:pt x="777" y="15287"/>
                    </a:cubicBezTo>
                    <a:cubicBezTo>
                      <a:pt x="810" y="15452"/>
                      <a:pt x="962" y="15588"/>
                      <a:pt x="1126" y="15588"/>
                    </a:cubicBezTo>
                    <a:cubicBezTo>
                      <a:pt x="1145" y="15588"/>
                      <a:pt x="1164" y="15586"/>
                      <a:pt x="1184" y="15583"/>
                    </a:cubicBezTo>
                    <a:cubicBezTo>
                      <a:pt x="1221" y="15657"/>
                      <a:pt x="1332" y="15730"/>
                      <a:pt x="1405" y="15730"/>
                    </a:cubicBezTo>
                    <a:cubicBezTo>
                      <a:pt x="8319" y="15804"/>
                      <a:pt x="15232" y="15804"/>
                      <a:pt x="22109" y="15804"/>
                    </a:cubicBezTo>
                    <a:cubicBezTo>
                      <a:pt x="25510" y="15804"/>
                      <a:pt x="28875" y="15767"/>
                      <a:pt x="32239" y="15767"/>
                    </a:cubicBezTo>
                    <a:cubicBezTo>
                      <a:pt x="33907" y="15767"/>
                      <a:pt x="35624" y="15837"/>
                      <a:pt x="37335" y="15837"/>
                    </a:cubicBezTo>
                    <a:cubicBezTo>
                      <a:pt x="38923" y="15837"/>
                      <a:pt x="40505" y="15777"/>
                      <a:pt x="42036" y="15546"/>
                    </a:cubicBezTo>
                    <a:cubicBezTo>
                      <a:pt x="42221" y="15509"/>
                      <a:pt x="42332" y="15324"/>
                      <a:pt x="42295" y="15176"/>
                    </a:cubicBezTo>
                    <a:cubicBezTo>
                      <a:pt x="42295" y="15139"/>
                      <a:pt x="42295" y="15102"/>
                      <a:pt x="42295" y="15065"/>
                    </a:cubicBezTo>
                    <a:cubicBezTo>
                      <a:pt x="42406" y="10370"/>
                      <a:pt x="42923" y="5490"/>
                      <a:pt x="42443" y="794"/>
                    </a:cubicBezTo>
                    <a:cubicBezTo>
                      <a:pt x="42443" y="757"/>
                      <a:pt x="42443" y="757"/>
                      <a:pt x="42443" y="720"/>
                    </a:cubicBezTo>
                    <a:cubicBezTo>
                      <a:pt x="42665" y="462"/>
                      <a:pt x="42480" y="55"/>
                      <a:pt x="42110" y="55"/>
                    </a:cubicBezTo>
                    <a:cubicBezTo>
                      <a:pt x="40887" y="16"/>
                      <a:pt x="39660" y="0"/>
                      <a:pt x="38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9" name="Google Shape;1029;p28"/>
            <p:cNvGrpSpPr/>
            <p:nvPr/>
          </p:nvGrpSpPr>
          <p:grpSpPr>
            <a:xfrm>
              <a:off x="5084837" y="3023336"/>
              <a:ext cx="1753231" cy="646902"/>
              <a:chOff x="2275362" y="1810486"/>
              <a:chExt cx="1753231" cy="646902"/>
            </a:xfrm>
          </p:grpSpPr>
          <p:sp>
            <p:nvSpPr>
              <p:cNvPr id="1030" name="Google Shape;1030;p28"/>
              <p:cNvSpPr/>
              <p:nvPr/>
            </p:nvSpPr>
            <p:spPr>
              <a:xfrm>
                <a:off x="2370493" y="1891239"/>
                <a:ext cx="1570531" cy="501403"/>
              </a:xfrm>
              <a:custGeom>
                <a:avLst/>
                <a:gdLst/>
                <a:ahLst/>
                <a:cxnLst/>
                <a:rect l="l" t="t" r="r" b="b"/>
                <a:pathLst>
                  <a:path w="38451" h="12275" extrusionOk="0">
                    <a:moveTo>
                      <a:pt x="38450" y="0"/>
                    </a:moveTo>
                    <a:lnTo>
                      <a:pt x="1" y="444"/>
                    </a:lnTo>
                    <a:lnTo>
                      <a:pt x="1" y="12053"/>
                    </a:lnTo>
                    <a:lnTo>
                      <a:pt x="37563" y="12275"/>
                    </a:lnTo>
                    <a:lnTo>
                      <a:pt x="38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2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2275362" y="1810486"/>
                <a:ext cx="1753231" cy="646902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837" extrusionOk="0">
                    <a:moveTo>
                      <a:pt x="41888" y="905"/>
                    </a:moveTo>
                    <a:lnTo>
                      <a:pt x="41888" y="905"/>
                    </a:lnTo>
                    <a:cubicBezTo>
                      <a:pt x="41186" y="5453"/>
                      <a:pt x="41408" y="10222"/>
                      <a:pt x="41371" y="14843"/>
                    </a:cubicBezTo>
                    <a:cubicBezTo>
                      <a:pt x="40329" y="14726"/>
                      <a:pt x="39259" y="14687"/>
                      <a:pt x="38180" y="14687"/>
                    </a:cubicBezTo>
                    <a:cubicBezTo>
                      <a:pt x="36195" y="14687"/>
                      <a:pt x="34178" y="14819"/>
                      <a:pt x="32239" y="14843"/>
                    </a:cubicBezTo>
                    <a:cubicBezTo>
                      <a:pt x="28838" y="14843"/>
                      <a:pt x="25473" y="14880"/>
                      <a:pt x="22072" y="14917"/>
                    </a:cubicBezTo>
                    <a:cubicBezTo>
                      <a:pt x="15232" y="14991"/>
                      <a:pt x="8356" y="15102"/>
                      <a:pt x="1516" y="15250"/>
                    </a:cubicBezTo>
                    <a:lnTo>
                      <a:pt x="1516" y="15213"/>
                    </a:lnTo>
                    <a:cubicBezTo>
                      <a:pt x="1368" y="10628"/>
                      <a:pt x="1221" y="5970"/>
                      <a:pt x="888" y="1349"/>
                    </a:cubicBezTo>
                    <a:lnTo>
                      <a:pt x="888" y="1349"/>
                    </a:lnTo>
                    <a:cubicBezTo>
                      <a:pt x="2151" y="1503"/>
                      <a:pt x="3440" y="1548"/>
                      <a:pt x="4733" y="1548"/>
                    </a:cubicBezTo>
                    <a:cubicBezTo>
                      <a:pt x="6543" y="1548"/>
                      <a:pt x="8362" y="1460"/>
                      <a:pt x="10131" y="1460"/>
                    </a:cubicBezTo>
                    <a:cubicBezTo>
                      <a:pt x="13680" y="1460"/>
                      <a:pt x="17229" y="1423"/>
                      <a:pt x="20778" y="1349"/>
                    </a:cubicBezTo>
                    <a:cubicBezTo>
                      <a:pt x="27765" y="1275"/>
                      <a:pt x="34901" y="1460"/>
                      <a:pt x="41888" y="905"/>
                    </a:cubicBezTo>
                    <a:close/>
                    <a:moveTo>
                      <a:pt x="38431" y="0"/>
                    </a:moveTo>
                    <a:cubicBezTo>
                      <a:pt x="32567" y="0"/>
                      <a:pt x="26653" y="370"/>
                      <a:pt x="20815" y="462"/>
                    </a:cubicBezTo>
                    <a:cubicBezTo>
                      <a:pt x="17266" y="499"/>
                      <a:pt x="13717" y="535"/>
                      <a:pt x="10204" y="572"/>
                    </a:cubicBezTo>
                    <a:cubicBezTo>
                      <a:pt x="9946" y="576"/>
                      <a:pt x="9686" y="577"/>
                      <a:pt x="9426" y="577"/>
                    </a:cubicBezTo>
                    <a:cubicBezTo>
                      <a:pt x="8125" y="577"/>
                      <a:pt x="6809" y="545"/>
                      <a:pt x="5495" y="545"/>
                    </a:cubicBezTo>
                    <a:cubicBezTo>
                      <a:pt x="3919" y="545"/>
                      <a:pt x="2348" y="591"/>
                      <a:pt x="814" y="794"/>
                    </a:cubicBezTo>
                    <a:cubicBezTo>
                      <a:pt x="777" y="776"/>
                      <a:pt x="740" y="767"/>
                      <a:pt x="703" y="767"/>
                    </a:cubicBezTo>
                    <a:cubicBezTo>
                      <a:pt x="666" y="767"/>
                      <a:pt x="629" y="776"/>
                      <a:pt x="592" y="794"/>
                    </a:cubicBezTo>
                    <a:lnTo>
                      <a:pt x="370" y="831"/>
                    </a:lnTo>
                    <a:cubicBezTo>
                      <a:pt x="148" y="905"/>
                      <a:pt x="148" y="1201"/>
                      <a:pt x="370" y="1312"/>
                    </a:cubicBezTo>
                    <a:lnTo>
                      <a:pt x="518" y="1312"/>
                    </a:lnTo>
                    <a:cubicBezTo>
                      <a:pt x="1" y="5933"/>
                      <a:pt x="111" y="10665"/>
                      <a:pt x="777" y="15287"/>
                    </a:cubicBezTo>
                    <a:cubicBezTo>
                      <a:pt x="810" y="15452"/>
                      <a:pt x="962" y="15588"/>
                      <a:pt x="1126" y="15588"/>
                    </a:cubicBezTo>
                    <a:cubicBezTo>
                      <a:pt x="1145" y="15588"/>
                      <a:pt x="1164" y="15586"/>
                      <a:pt x="1184" y="15583"/>
                    </a:cubicBezTo>
                    <a:cubicBezTo>
                      <a:pt x="1221" y="15657"/>
                      <a:pt x="1332" y="15730"/>
                      <a:pt x="1405" y="15730"/>
                    </a:cubicBezTo>
                    <a:cubicBezTo>
                      <a:pt x="8319" y="15804"/>
                      <a:pt x="15232" y="15804"/>
                      <a:pt x="22109" y="15804"/>
                    </a:cubicBezTo>
                    <a:cubicBezTo>
                      <a:pt x="25510" y="15804"/>
                      <a:pt x="28875" y="15767"/>
                      <a:pt x="32239" y="15767"/>
                    </a:cubicBezTo>
                    <a:cubicBezTo>
                      <a:pt x="33907" y="15767"/>
                      <a:pt x="35624" y="15837"/>
                      <a:pt x="37335" y="15837"/>
                    </a:cubicBezTo>
                    <a:cubicBezTo>
                      <a:pt x="38923" y="15837"/>
                      <a:pt x="40505" y="15777"/>
                      <a:pt x="42036" y="15546"/>
                    </a:cubicBezTo>
                    <a:cubicBezTo>
                      <a:pt x="42221" y="15509"/>
                      <a:pt x="42332" y="15324"/>
                      <a:pt x="42295" y="15176"/>
                    </a:cubicBezTo>
                    <a:cubicBezTo>
                      <a:pt x="42295" y="15139"/>
                      <a:pt x="42295" y="15102"/>
                      <a:pt x="42295" y="15065"/>
                    </a:cubicBezTo>
                    <a:cubicBezTo>
                      <a:pt x="42406" y="10370"/>
                      <a:pt x="42923" y="5490"/>
                      <a:pt x="42443" y="794"/>
                    </a:cubicBezTo>
                    <a:cubicBezTo>
                      <a:pt x="42443" y="757"/>
                      <a:pt x="42443" y="757"/>
                      <a:pt x="42443" y="720"/>
                    </a:cubicBezTo>
                    <a:cubicBezTo>
                      <a:pt x="42665" y="462"/>
                      <a:pt x="42480" y="55"/>
                      <a:pt x="42110" y="55"/>
                    </a:cubicBezTo>
                    <a:cubicBezTo>
                      <a:pt x="40887" y="16"/>
                      <a:pt x="39660" y="0"/>
                      <a:pt x="38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2" name="Google Shape;1032;p28"/>
            <p:cNvGrpSpPr/>
            <p:nvPr/>
          </p:nvGrpSpPr>
          <p:grpSpPr>
            <a:xfrm>
              <a:off x="5084837" y="4018061"/>
              <a:ext cx="1753231" cy="646902"/>
              <a:chOff x="2275362" y="1592361"/>
              <a:chExt cx="1753231" cy="646902"/>
            </a:xfrm>
          </p:grpSpPr>
          <p:sp>
            <p:nvSpPr>
              <p:cNvPr id="1033" name="Google Shape;1033;p28"/>
              <p:cNvSpPr/>
              <p:nvPr/>
            </p:nvSpPr>
            <p:spPr>
              <a:xfrm>
                <a:off x="2370493" y="1673114"/>
                <a:ext cx="1570531" cy="501403"/>
              </a:xfrm>
              <a:custGeom>
                <a:avLst/>
                <a:gdLst/>
                <a:ahLst/>
                <a:cxnLst/>
                <a:rect l="l" t="t" r="r" b="b"/>
                <a:pathLst>
                  <a:path w="38451" h="12275" extrusionOk="0">
                    <a:moveTo>
                      <a:pt x="38450" y="0"/>
                    </a:moveTo>
                    <a:lnTo>
                      <a:pt x="1" y="444"/>
                    </a:lnTo>
                    <a:lnTo>
                      <a:pt x="1" y="12053"/>
                    </a:lnTo>
                    <a:lnTo>
                      <a:pt x="37563" y="12275"/>
                    </a:lnTo>
                    <a:lnTo>
                      <a:pt x="38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4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2275362" y="1592361"/>
                <a:ext cx="1753231" cy="646902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837" extrusionOk="0">
                    <a:moveTo>
                      <a:pt x="41888" y="905"/>
                    </a:moveTo>
                    <a:lnTo>
                      <a:pt x="41888" y="905"/>
                    </a:lnTo>
                    <a:cubicBezTo>
                      <a:pt x="41186" y="5453"/>
                      <a:pt x="41408" y="10222"/>
                      <a:pt x="41371" y="14843"/>
                    </a:cubicBezTo>
                    <a:cubicBezTo>
                      <a:pt x="40329" y="14726"/>
                      <a:pt x="39259" y="14687"/>
                      <a:pt x="38180" y="14687"/>
                    </a:cubicBezTo>
                    <a:cubicBezTo>
                      <a:pt x="36195" y="14687"/>
                      <a:pt x="34178" y="14819"/>
                      <a:pt x="32239" y="14843"/>
                    </a:cubicBezTo>
                    <a:cubicBezTo>
                      <a:pt x="28838" y="14843"/>
                      <a:pt x="25473" y="14880"/>
                      <a:pt x="22072" y="14917"/>
                    </a:cubicBezTo>
                    <a:cubicBezTo>
                      <a:pt x="15232" y="14991"/>
                      <a:pt x="8356" y="15102"/>
                      <a:pt x="1516" y="15250"/>
                    </a:cubicBezTo>
                    <a:lnTo>
                      <a:pt x="1516" y="15213"/>
                    </a:lnTo>
                    <a:cubicBezTo>
                      <a:pt x="1368" y="10628"/>
                      <a:pt x="1221" y="5970"/>
                      <a:pt x="888" y="1349"/>
                    </a:cubicBezTo>
                    <a:lnTo>
                      <a:pt x="888" y="1349"/>
                    </a:lnTo>
                    <a:cubicBezTo>
                      <a:pt x="2151" y="1503"/>
                      <a:pt x="3440" y="1548"/>
                      <a:pt x="4733" y="1548"/>
                    </a:cubicBezTo>
                    <a:cubicBezTo>
                      <a:pt x="6543" y="1548"/>
                      <a:pt x="8362" y="1460"/>
                      <a:pt x="10131" y="1460"/>
                    </a:cubicBezTo>
                    <a:cubicBezTo>
                      <a:pt x="13680" y="1460"/>
                      <a:pt x="17229" y="1423"/>
                      <a:pt x="20778" y="1349"/>
                    </a:cubicBezTo>
                    <a:cubicBezTo>
                      <a:pt x="27765" y="1275"/>
                      <a:pt x="34901" y="1460"/>
                      <a:pt x="41888" y="905"/>
                    </a:cubicBezTo>
                    <a:close/>
                    <a:moveTo>
                      <a:pt x="38431" y="0"/>
                    </a:moveTo>
                    <a:cubicBezTo>
                      <a:pt x="32567" y="0"/>
                      <a:pt x="26653" y="370"/>
                      <a:pt x="20815" y="462"/>
                    </a:cubicBezTo>
                    <a:cubicBezTo>
                      <a:pt x="17266" y="499"/>
                      <a:pt x="13717" y="535"/>
                      <a:pt x="10204" y="572"/>
                    </a:cubicBezTo>
                    <a:cubicBezTo>
                      <a:pt x="9946" y="576"/>
                      <a:pt x="9686" y="577"/>
                      <a:pt x="9426" y="577"/>
                    </a:cubicBezTo>
                    <a:cubicBezTo>
                      <a:pt x="8125" y="577"/>
                      <a:pt x="6809" y="545"/>
                      <a:pt x="5495" y="545"/>
                    </a:cubicBezTo>
                    <a:cubicBezTo>
                      <a:pt x="3919" y="545"/>
                      <a:pt x="2348" y="591"/>
                      <a:pt x="814" y="794"/>
                    </a:cubicBezTo>
                    <a:cubicBezTo>
                      <a:pt x="777" y="776"/>
                      <a:pt x="740" y="767"/>
                      <a:pt x="703" y="767"/>
                    </a:cubicBezTo>
                    <a:cubicBezTo>
                      <a:pt x="666" y="767"/>
                      <a:pt x="629" y="776"/>
                      <a:pt x="592" y="794"/>
                    </a:cubicBezTo>
                    <a:lnTo>
                      <a:pt x="370" y="831"/>
                    </a:lnTo>
                    <a:cubicBezTo>
                      <a:pt x="148" y="905"/>
                      <a:pt x="148" y="1201"/>
                      <a:pt x="370" y="1312"/>
                    </a:cubicBezTo>
                    <a:lnTo>
                      <a:pt x="518" y="1312"/>
                    </a:lnTo>
                    <a:cubicBezTo>
                      <a:pt x="1" y="5933"/>
                      <a:pt x="111" y="10665"/>
                      <a:pt x="777" y="15287"/>
                    </a:cubicBezTo>
                    <a:cubicBezTo>
                      <a:pt x="810" y="15452"/>
                      <a:pt x="962" y="15588"/>
                      <a:pt x="1126" y="15588"/>
                    </a:cubicBezTo>
                    <a:cubicBezTo>
                      <a:pt x="1145" y="15588"/>
                      <a:pt x="1164" y="15586"/>
                      <a:pt x="1184" y="15583"/>
                    </a:cubicBezTo>
                    <a:cubicBezTo>
                      <a:pt x="1221" y="15657"/>
                      <a:pt x="1332" y="15730"/>
                      <a:pt x="1405" y="15730"/>
                    </a:cubicBezTo>
                    <a:cubicBezTo>
                      <a:pt x="8319" y="15804"/>
                      <a:pt x="15232" y="15804"/>
                      <a:pt x="22109" y="15804"/>
                    </a:cubicBezTo>
                    <a:cubicBezTo>
                      <a:pt x="25510" y="15804"/>
                      <a:pt x="28875" y="15767"/>
                      <a:pt x="32239" y="15767"/>
                    </a:cubicBezTo>
                    <a:cubicBezTo>
                      <a:pt x="33907" y="15767"/>
                      <a:pt x="35624" y="15837"/>
                      <a:pt x="37335" y="15837"/>
                    </a:cubicBezTo>
                    <a:cubicBezTo>
                      <a:pt x="38923" y="15837"/>
                      <a:pt x="40505" y="15777"/>
                      <a:pt x="42036" y="15546"/>
                    </a:cubicBezTo>
                    <a:cubicBezTo>
                      <a:pt x="42221" y="15509"/>
                      <a:pt x="42332" y="15324"/>
                      <a:pt x="42295" y="15176"/>
                    </a:cubicBezTo>
                    <a:cubicBezTo>
                      <a:pt x="42295" y="15139"/>
                      <a:pt x="42295" y="15102"/>
                      <a:pt x="42295" y="15065"/>
                    </a:cubicBezTo>
                    <a:cubicBezTo>
                      <a:pt x="42406" y="10370"/>
                      <a:pt x="42923" y="5490"/>
                      <a:pt x="42443" y="794"/>
                    </a:cubicBezTo>
                    <a:cubicBezTo>
                      <a:pt x="42443" y="757"/>
                      <a:pt x="42443" y="757"/>
                      <a:pt x="42443" y="720"/>
                    </a:cubicBezTo>
                    <a:cubicBezTo>
                      <a:pt x="42665" y="462"/>
                      <a:pt x="42480" y="55"/>
                      <a:pt x="42110" y="55"/>
                    </a:cubicBezTo>
                    <a:cubicBezTo>
                      <a:pt x="40887" y="16"/>
                      <a:pt x="39660" y="0"/>
                      <a:pt x="38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5" name="Google Shape;1035;p28"/>
            <p:cNvGrpSpPr/>
            <p:nvPr/>
          </p:nvGrpSpPr>
          <p:grpSpPr>
            <a:xfrm>
              <a:off x="7702425" y="2981913"/>
              <a:ext cx="803225" cy="729725"/>
              <a:chOff x="7702425" y="2981913"/>
              <a:chExt cx="803225" cy="729725"/>
            </a:xfrm>
          </p:grpSpPr>
          <p:sp>
            <p:nvSpPr>
              <p:cNvPr id="1036" name="Google Shape;1036;p28"/>
              <p:cNvSpPr/>
              <p:nvPr/>
            </p:nvSpPr>
            <p:spPr>
              <a:xfrm>
                <a:off x="7792100" y="3029988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702425" y="2981913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8" name="Google Shape;1038;p28"/>
            <p:cNvGrpSpPr/>
            <p:nvPr/>
          </p:nvGrpSpPr>
          <p:grpSpPr>
            <a:xfrm>
              <a:off x="7702425" y="3976638"/>
              <a:ext cx="803225" cy="729725"/>
              <a:chOff x="7702425" y="3976638"/>
              <a:chExt cx="803225" cy="729725"/>
            </a:xfrm>
          </p:grpSpPr>
          <p:sp>
            <p:nvSpPr>
              <p:cNvPr id="1039" name="Google Shape;1039;p28"/>
              <p:cNvSpPr/>
              <p:nvPr/>
            </p:nvSpPr>
            <p:spPr>
              <a:xfrm>
                <a:off x="7792100" y="4024713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702425" y="3976638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41" name="Google Shape;1041;p28"/>
            <p:cNvCxnSpPr/>
            <p:nvPr/>
          </p:nvCxnSpPr>
          <p:spPr>
            <a:xfrm>
              <a:off x="1621200" y="1419200"/>
              <a:ext cx="297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2" name="Google Shape;1042;p28"/>
            <p:cNvGrpSpPr/>
            <p:nvPr/>
          </p:nvGrpSpPr>
          <p:grpSpPr>
            <a:xfrm>
              <a:off x="3036200" y="1311200"/>
              <a:ext cx="1606933" cy="195771"/>
              <a:chOff x="3036200" y="1311200"/>
              <a:chExt cx="1606933" cy="195771"/>
            </a:xfrm>
          </p:grpSpPr>
          <p:sp>
            <p:nvSpPr>
              <p:cNvPr id="1043" name="Google Shape;1043;p28"/>
              <p:cNvSpPr/>
              <p:nvPr/>
            </p:nvSpPr>
            <p:spPr>
              <a:xfrm flipH="1">
                <a:off x="4476046" y="1311200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044" name="Google Shape;1044;p28"/>
              <p:cNvCxnSpPr/>
              <p:nvPr/>
            </p:nvCxnSpPr>
            <p:spPr>
              <a:xfrm>
                <a:off x="3036200" y="1405050"/>
                <a:ext cx="1443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45" name="Google Shape;1045;p28"/>
            <p:cNvGrpSpPr/>
            <p:nvPr/>
          </p:nvGrpSpPr>
          <p:grpSpPr>
            <a:xfrm>
              <a:off x="3754991" y="2657325"/>
              <a:ext cx="195771" cy="1319329"/>
              <a:chOff x="3754991" y="2657325"/>
              <a:chExt cx="195771" cy="1319329"/>
            </a:xfrm>
          </p:grpSpPr>
          <p:sp>
            <p:nvSpPr>
              <p:cNvPr id="1046" name="Google Shape;1046;p28"/>
              <p:cNvSpPr/>
              <p:nvPr/>
            </p:nvSpPr>
            <p:spPr>
              <a:xfrm rot="5400000" flipH="1">
                <a:off x="3769334" y="3795225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047" name="Google Shape;1047;p28"/>
              <p:cNvCxnSpPr/>
              <p:nvPr/>
            </p:nvCxnSpPr>
            <p:spPr>
              <a:xfrm>
                <a:off x="3856900" y="2657325"/>
                <a:ext cx="0" cy="11673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48" name="Google Shape;1048;p28"/>
            <p:cNvGrpSpPr/>
            <p:nvPr/>
          </p:nvGrpSpPr>
          <p:grpSpPr>
            <a:xfrm>
              <a:off x="3856900" y="3248900"/>
              <a:ext cx="1161208" cy="195771"/>
              <a:chOff x="3856900" y="3248900"/>
              <a:chExt cx="1161208" cy="195771"/>
            </a:xfrm>
          </p:grpSpPr>
          <p:sp>
            <p:nvSpPr>
              <p:cNvPr id="1049" name="Google Shape;1049;p28"/>
              <p:cNvSpPr/>
              <p:nvPr/>
            </p:nvSpPr>
            <p:spPr>
              <a:xfrm flipH="1">
                <a:off x="4851021" y="3248900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050" name="Google Shape;1050;p28"/>
              <p:cNvCxnSpPr/>
              <p:nvPr/>
            </p:nvCxnSpPr>
            <p:spPr>
              <a:xfrm>
                <a:off x="3856900" y="3350675"/>
                <a:ext cx="10116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51" name="Google Shape;1051;p28"/>
            <p:cNvCxnSpPr/>
            <p:nvPr/>
          </p:nvCxnSpPr>
          <p:spPr>
            <a:xfrm>
              <a:off x="5823725" y="1419200"/>
              <a:ext cx="276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8"/>
            <p:cNvCxnSpPr/>
            <p:nvPr/>
          </p:nvCxnSpPr>
          <p:spPr>
            <a:xfrm>
              <a:off x="7231650" y="1405050"/>
              <a:ext cx="261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8"/>
            <p:cNvCxnSpPr/>
            <p:nvPr/>
          </p:nvCxnSpPr>
          <p:spPr>
            <a:xfrm>
              <a:off x="4712975" y="4348250"/>
              <a:ext cx="396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54" name="Google Shape;1054;p28"/>
            <p:cNvGrpSpPr/>
            <p:nvPr/>
          </p:nvGrpSpPr>
          <p:grpSpPr>
            <a:xfrm>
              <a:off x="6807150" y="3248900"/>
              <a:ext cx="895283" cy="195771"/>
              <a:chOff x="6807150" y="3248900"/>
              <a:chExt cx="895283" cy="195771"/>
            </a:xfrm>
          </p:grpSpPr>
          <p:sp>
            <p:nvSpPr>
              <p:cNvPr id="1055" name="Google Shape;1055;p28"/>
              <p:cNvSpPr/>
              <p:nvPr/>
            </p:nvSpPr>
            <p:spPr>
              <a:xfrm flipH="1">
                <a:off x="7535346" y="3248900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056" name="Google Shape;1056;p28"/>
              <p:cNvCxnSpPr/>
              <p:nvPr/>
            </p:nvCxnSpPr>
            <p:spPr>
              <a:xfrm>
                <a:off x="6807150" y="3350675"/>
                <a:ext cx="7356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57" name="Google Shape;1057;p28"/>
            <p:cNvGrpSpPr/>
            <p:nvPr/>
          </p:nvGrpSpPr>
          <p:grpSpPr>
            <a:xfrm>
              <a:off x="6807150" y="4243625"/>
              <a:ext cx="895283" cy="195771"/>
              <a:chOff x="6807150" y="4243625"/>
              <a:chExt cx="895283" cy="195771"/>
            </a:xfrm>
          </p:grpSpPr>
          <p:sp>
            <p:nvSpPr>
              <p:cNvPr id="1058" name="Google Shape;1058;p28"/>
              <p:cNvSpPr/>
              <p:nvPr/>
            </p:nvSpPr>
            <p:spPr>
              <a:xfrm flipH="1">
                <a:off x="7535346" y="4243625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059" name="Google Shape;1059;p28"/>
              <p:cNvCxnSpPr/>
              <p:nvPr/>
            </p:nvCxnSpPr>
            <p:spPr>
              <a:xfrm>
                <a:off x="6807150" y="4348250"/>
                <a:ext cx="743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60" name="Google Shape;1060;p28"/>
            <p:cNvCxnSpPr/>
            <p:nvPr/>
          </p:nvCxnSpPr>
          <p:spPr>
            <a:xfrm>
              <a:off x="3849825" y="1405050"/>
              <a:ext cx="0" cy="657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8"/>
            <p:cNvCxnSpPr/>
            <p:nvPr/>
          </p:nvCxnSpPr>
          <p:spPr>
            <a:xfrm rot="-5400000" flipH="1">
              <a:off x="2374625" y="1727025"/>
              <a:ext cx="714600" cy="537600"/>
            </a:xfrm>
            <a:prstGeom prst="bentConnector3">
              <a:avLst>
                <a:gd name="adj1" fmla="val 99006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2" name="Google Shape;1062;p28"/>
            <p:cNvGrpSpPr/>
            <p:nvPr/>
          </p:nvGrpSpPr>
          <p:grpSpPr>
            <a:xfrm>
              <a:off x="457300" y="3207441"/>
              <a:ext cx="1070240" cy="555690"/>
              <a:chOff x="6225300" y="1336941"/>
              <a:chExt cx="1070240" cy="555690"/>
            </a:xfrm>
          </p:grpSpPr>
          <p:sp>
            <p:nvSpPr>
              <p:cNvPr id="1063" name="Google Shape;1063;p28"/>
              <p:cNvSpPr/>
              <p:nvPr/>
            </p:nvSpPr>
            <p:spPr>
              <a:xfrm>
                <a:off x="6329262" y="1385185"/>
                <a:ext cx="929950" cy="413011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64" name="Google Shape;1064;p28"/>
              <p:cNvSpPr/>
              <p:nvPr/>
            </p:nvSpPr>
            <p:spPr>
              <a:xfrm>
                <a:off x="6225300" y="1336941"/>
                <a:ext cx="1070240" cy="55569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5" name="Google Shape;1065;p28"/>
            <p:cNvSpPr txBox="1"/>
            <p:nvPr/>
          </p:nvSpPr>
          <p:spPr>
            <a:xfrm>
              <a:off x="457300" y="3822275"/>
              <a:ext cx="2163600" cy="8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hot, even hotter than Mercury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9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071" name="Google Shape;1071;p29"/>
          <p:cNvGrpSpPr/>
          <p:nvPr/>
        </p:nvGrpSpPr>
        <p:grpSpPr>
          <a:xfrm>
            <a:off x="652885" y="1431851"/>
            <a:ext cx="10886220" cy="4877651"/>
            <a:chOff x="437138" y="1073888"/>
            <a:chExt cx="8164665" cy="3658238"/>
          </a:xfrm>
        </p:grpSpPr>
        <p:cxnSp>
          <p:nvCxnSpPr>
            <p:cNvPr id="1072" name="Google Shape;1072;p29"/>
            <p:cNvCxnSpPr/>
            <p:nvPr/>
          </p:nvCxnSpPr>
          <p:spPr>
            <a:xfrm>
              <a:off x="1217725" y="4368300"/>
              <a:ext cx="706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73" name="Google Shape;1073;p29"/>
            <p:cNvGrpSpPr/>
            <p:nvPr/>
          </p:nvGrpSpPr>
          <p:grpSpPr>
            <a:xfrm>
              <a:off x="7702425" y="1073888"/>
              <a:ext cx="803225" cy="729725"/>
              <a:chOff x="7702425" y="1073888"/>
              <a:chExt cx="803225" cy="729725"/>
            </a:xfrm>
          </p:grpSpPr>
          <p:sp>
            <p:nvSpPr>
              <p:cNvPr id="1074" name="Google Shape;1074;p29"/>
              <p:cNvSpPr/>
              <p:nvPr/>
            </p:nvSpPr>
            <p:spPr>
              <a:xfrm>
                <a:off x="7792100" y="1121963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#01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9"/>
              <p:cNvSpPr/>
              <p:nvPr/>
            </p:nvSpPr>
            <p:spPr>
              <a:xfrm>
                <a:off x="7702425" y="1073888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6" name="Google Shape;1076;p29"/>
            <p:cNvGrpSpPr/>
            <p:nvPr/>
          </p:nvGrpSpPr>
          <p:grpSpPr>
            <a:xfrm>
              <a:off x="3877400" y="1078100"/>
              <a:ext cx="1389200" cy="721300"/>
              <a:chOff x="3877400" y="1078100"/>
              <a:chExt cx="1389200" cy="721300"/>
            </a:xfrm>
          </p:grpSpPr>
          <p:sp>
            <p:nvSpPr>
              <p:cNvPr id="1077" name="Google Shape;1077;p29"/>
              <p:cNvSpPr/>
              <p:nvPr/>
            </p:nvSpPr>
            <p:spPr>
              <a:xfrm>
                <a:off x="4012350" y="1140725"/>
                <a:ext cx="1207100" cy="536100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EXTRA ELEMENT</a:t>
                </a:r>
                <a:endParaRPr sz="18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78" name="Google Shape;1078;p29"/>
              <p:cNvSpPr/>
              <p:nvPr/>
            </p:nvSpPr>
            <p:spPr>
              <a:xfrm>
                <a:off x="3877400" y="1078100"/>
                <a:ext cx="1389200" cy="72130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9" name="Google Shape;1079;p29"/>
            <p:cNvGrpSpPr/>
            <p:nvPr/>
          </p:nvGrpSpPr>
          <p:grpSpPr>
            <a:xfrm>
              <a:off x="2023838" y="3142715"/>
              <a:ext cx="491632" cy="419652"/>
              <a:chOff x="2023838" y="3142715"/>
              <a:chExt cx="491632" cy="419652"/>
            </a:xfrm>
          </p:grpSpPr>
          <p:sp>
            <p:nvSpPr>
              <p:cNvPr id="1080" name="Google Shape;1080;p29"/>
              <p:cNvSpPr/>
              <p:nvPr/>
            </p:nvSpPr>
            <p:spPr>
              <a:xfrm>
                <a:off x="2058203" y="3177677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9"/>
              <p:cNvSpPr/>
              <p:nvPr/>
            </p:nvSpPr>
            <p:spPr>
              <a:xfrm>
                <a:off x="2023838" y="3142715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2" name="Google Shape;1082;p29"/>
            <p:cNvGrpSpPr/>
            <p:nvPr/>
          </p:nvGrpSpPr>
          <p:grpSpPr>
            <a:xfrm>
              <a:off x="437138" y="2279425"/>
              <a:ext cx="1169225" cy="543400"/>
              <a:chOff x="437138" y="2279425"/>
              <a:chExt cx="1169225" cy="543400"/>
            </a:xfrm>
          </p:grpSpPr>
          <p:sp>
            <p:nvSpPr>
              <p:cNvPr id="1083" name="Google Shape;1083;p29"/>
              <p:cNvSpPr/>
              <p:nvPr/>
            </p:nvSpPr>
            <p:spPr>
              <a:xfrm>
                <a:off x="506463" y="2343500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TITLE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84" name="Google Shape;1084;p29"/>
              <p:cNvSpPr/>
              <p:nvPr/>
            </p:nvSpPr>
            <p:spPr>
              <a:xfrm>
                <a:off x="437138" y="2279425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5" name="Google Shape;1085;p29"/>
            <p:cNvGrpSpPr/>
            <p:nvPr/>
          </p:nvGrpSpPr>
          <p:grpSpPr>
            <a:xfrm>
              <a:off x="473563" y="3080850"/>
              <a:ext cx="1169225" cy="543400"/>
              <a:chOff x="473563" y="3080850"/>
              <a:chExt cx="1169225" cy="543400"/>
            </a:xfrm>
          </p:grpSpPr>
          <p:sp>
            <p:nvSpPr>
              <p:cNvPr id="1086" name="Google Shape;1086;p29"/>
              <p:cNvSpPr/>
              <p:nvPr/>
            </p:nvSpPr>
            <p:spPr>
              <a:xfrm>
                <a:off x="542888" y="314492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ALTERNATIVE 02</a:t>
                </a:r>
                <a:endParaRPr sz="1600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87" name="Google Shape;1087;p29"/>
              <p:cNvSpPr/>
              <p:nvPr/>
            </p:nvSpPr>
            <p:spPr>
              <a:xfrm>
                <a:off x="473563" y="308085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8" name="Google Shape;1088;p29"/>
            <p:cNvGrpSpPr/>
            <p:nvPr/>
          </p:nvGrpSpPr>
          <p:grpSpPr>
            <a:xfrm>
              <a:off x="2860075" y="2279425"/>
              <a:ext cx="1169225" cy="543400"/>
              <a:chOff x="2860075" y="2279425"/>
              <a:chExt cx="1169225" cy="543400"/>
            </a:xfrm>
          </p:grpSpPr>
          <p:sp>
            <p:nvSpPr>
              <p:cNvPr id="1089" name="Google Shape;1089;p29"/>
              <p:cNvSpPr/>
              <p:nvPr/>
            </p:nvSpPr>
            <p:spPr>
              <a:xfrm>
                <a:off x="2929400" y="2343500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ALTERNATIVE 01</a:t>
                </a:r>
                <a:endParaRPr sz="2133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2860075" y="2279425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1" name="Google Shape;1091;p29"/>
            <p:cNvGrpSpPr/>
            <p:nvPr/>
          </p:nvGrpSpPr>
          <p:grpSpPr>
            <a:xfrm>
              <a:off x="2842850" y="3080850"/>
              <a:ext cx="1169225" cy="543400"/>
              <a:chOff x="2842850" y="3080850"/>
              <a:chExt cx="1169225" cy="543400"/>
            </a:xfrm>
          </p:grpSpPr>
          <p:sp>
            <p:nvSpPr>
              <p:cNvPr id="1092" name="Google Shape;1092;p29"/>
              <p:cNvSpPr/>
              <p:nvPr/>
            </p:nvSpPr>
            <p:spPr>
              <a:xfrm>
                <a:off x="2912175" y="314492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HEADLINE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93" name="Google Shape;1093;p29"/>
              <p:cNvSpPr/>
              <p:nvPr/>
            </p:nvSpPr>
            <p:spPr>
              <a:xfrm>
                <a:off x="2842850" y="308085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4" name="Google Shape;1094;p29"/>
            <p:cNvGrpSpPr/>
            <p:nvPr/>
          </p:nvGrpSpPr>
          <p:grpSpPr>
            <a:xfrm>
              <a:off x="5143813" y="2279425"/>
              <a:ext cx="1169225" cy="543400"/>
              <a:chOff x="5143813" y="2279425"/>
              <a:chExt cx="1169225" cy="543400"/>
            </a:xfrm>
          </p:grpSpPr>
          <p:sp>
            <p:nvSpPr>
              <p:cNvPr id="1095" name="Google Shape;1095;p29"/>
              <p:cNvSpPr/>
              <p:nvPr/>
            </p:nvSpPr>
            <p:spPr>
              <a:xfrm>
                <a:off x="5213138" y="2343500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OPTION 01</a:t>
                </a:r>
                <a:endParaRPr sz="2133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5143813" y="2279425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7" name="Google Shape;1097;p29"/>
            <p:cNvGrpSpPr/>
            <p:nvPr/>
          </p:nvGrpSpPr>
          <p:grpSpPr>
            <a:xfrm>
              <a:off x="5142796" y="3080850"/>
              <a:ext cx="1169225" cy="543400"/>
              <a:chOff x="5142796" y="3080850"/>
              <a:chExt cx="1169225" cy="543400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5212121" y="314492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OPTION 02</a:t>
                </a:r>
                <a:endParaRPr sz="2133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5142796" y="308085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0" name="Google Shape;1100;p29"/>
            <p:cNvGrpSpPr/>
            <p:nvPr/>
          </p:nvGrpSpPr>
          <p:grpSpPr>
            <a:xfrm>
              <a:off x="1887000" y="4002400"/>
              <a:ext cx="803225" cy="729725"/>
              <a:chOff x="1887000" y="4002400"/>
              <a:chExt cx="803225" cy="729725"/>
            </a:xfrm>
          </p:grpSpPr>
          <p:sp>
            <p:nvSpPr>
              <p:cNvPr id="1101" name="Google Shape;1101;p29"/>
              <p:cNvSpPr/>
              <p:nvPr/>
            </p:nvSpPr>
            <p:spPr>
              <a:xfrm>
                <a:off x="1976675" y="4050475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A</a:t>
                </a:r>
                <a:endParaRPr sz="2667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887000" y="4002400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3" name="Google Shape;1103;p29"/>
            <p:cNvGrpSpPr/>
            <p:nvPr/>
          </p:nvGrpSpPr>
          <p:grpSpPr>
            <a:xfrm>
              <a:off x="2860075" y="4002400"/>
              <a:ext cx="803225" cy="729725"/>
              <a:chOff x="2860075" y="4002400"/>
              <a:chExt cx="803225" cy="729725"/>
            </a:xfrm>
          </p:grpSpPr>
          <p:sp>
            <p:nvSpPr>
              <p:cNvPr id="1104" name="Google Shape;1104;p29"/>
              <p:cNvSpPr/>
              <p:nvPr/>
            </p:nvSpPr>
            <p:spPr>
              <a:xfrm>
                <a:off x="2949750" y="4050475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2667" kern="0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B</a:t>
                </a:r>
                <a:endParaRPr sz="2667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2860075" y="4002400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6" name="Google Shape;1106;p29"/>
            <p:cNvGrpSpPr/>
            <p:nvPr/>
          </p:nvGrpSpPr>
          <p:grpSpPr>
            <a:xfrm>
              <a:off x="3920025" y="4002400"/>
              <a:ext cx="803225" cy="729725"/>
              <a:chOff x="3920025" y="4002400"/>
              <a:chExt cx="803225" cy="729725"/>
            </a:xfrm>
          </p:grpSpPr>
          <p:sp>
            <p:nvSpPr>
              <p:cNvPr id="1107" name="Google Shape;1107;p29"/>
              <p:cNvSpPr/>
              <p:nvPr/>
            </p:nvSpPr>
            <p:spPr>
              <a:xfrm>
                <a:off x="4009700" y="4050475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2667" kern="0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C</a:t>
                </a:r>
                <a:endParaRPr sz="2667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3920025" y="4002400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9" name="Google Shape;1109;p29"/>
            <p:cNvGrpSpPr/>
            <p:nvPr/>
          </p:nvGrpSpPr>
          <p:grpSpPr>
            <a:xfrm>
              <a:off x="7702425" y="2188450"/>
              <a:ext cx="803225" cy="729725"/>
              <a:chOff x="7702425" y="2188450"/>
              <a:chExt cx="803225" cy="729725"/>
            </a:xfrm>
          </p:grpSpPr>
          <p:sp>
            <p:nvSpPr>
              <p:cNvPr id="1110" name="Google Shape;1110;p29"/>
              <p:cNvSpPr/>
              <p:nvPr/>
            </p:nvSpPr>
            <p:spPr>
              <a:xfrm>
                <a:off x="7792100" y="2236525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#02</a:t>
                </a:r>
                <a:endParaRPr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7702425" y="2188450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2" name="Google Shape;1112;p29"/>
            <p:cNvGrpSpPr/>
            <p:nvPr/>
          </p:nvGrpSpPr>
          <p:grpSpPr>
            <a:xfrm>
              <a:off x="457200" y="1078100"/>
              <a:ext cx="1165525" cy="1079725"/>
              <a:chOff x="457200" y="1078100"/>
              <a:chExt cx="1165525" cy="1079725"/>
            </a:xfrm>
          </p:grpSpPr>
          <p:sp>
            <p:nvSpPr>
              <p:cNvPr id="1113" name="Google Shape;1113;p29"/>
              <p:cNvSpPr/>
              <p:nvPr/>
            </p:nvSpPr>
            <p:spPr>
              <a:xfrm>
                <a:off x="575525" y="1117050"/>
                <a:ext cx="1009300" cy="940925"/>
              </a:xfrm>
              <a:custGeom>
                <a:avLst/>
                <a:gdLst/>
                <a:ahLst/>
                <a:cxnLst/>
                <a:rect l="l" t="t" r="r" b="b"/>
                <a:pathLst>
                  <a:path w="40372" h="37637" extrusionOk="0">
                    <a:moveTo>
                      <a:pt x="40150" y="0"/>
                    </a:moveTo>
                    <a:lnTo>
                      <a:pt x="0" y="333"/>
                    </a:lnTo>
                    <a:lnTo>
                      <a:pt x="333" y="20223"/>
                    </a:lnTo>
                    <a:cubicBezTo>
                      <a:pt x="333" y="20223"/>
                      <a:pt x="17376" y="20852"/>
                      <a:pt x="18116" y="21185"/>
                    </a:cubicBezTo>
                    <a:cubicBezTo>
                      <a:pt x="18448" y="22294"/>
                      <a:pt x="18411" y="29281"/>
                      <a:pt x="18522" y="30390"/>
                    </a:cubicBezTo>
                    <a:cubicBezTo>
                      <a:pt x="18559" y="31130"/>
                      <a:pt x="18448" y="31906"/>
                      <a:pt x="18227" y="32646"/>
                    </a:cubicBezTo>
                    <a:lnTo>
                      <a:pt x="15786" y="32867"/>
                    </a:lnTo>
                    <a:lnTo>
                      <a:pt x="19225" y="37637"/>
                    </a:lnTo>
                    <a:lnTo>
                      <a:pt x="23255" y="32756"/>
                    </a:lnTo>
                    <a:lnTo>
                      <a:pt x="20482" y="32756"/>
                    </a:lnTo>
                    <a:lnTo>
                      <a:pt x="19964" y="21111"/>
                    </a:lnTo>
                    <a:lnTo>
                      <a:pt x="39041" y="21222"/>
                    </a:lnTo>
                    <a:cubicBezTo>
                      <a:pt x="39041" y="21222"/>
                      <a:pt x="39706" y="16637"/>
                      <a:pt x="40039" y="12275"/>
                    </a:cubicBezTo>
                    <a:cubicBezTo>
                      <a:pt x="40372" y="7949"/>
                      <a:pt x="40150" y="0"/>
                      <a:pt x="40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457200" y="1078100"/>
                <a:ext cx="1165525" cy="1079725"/>
              </a:xfrm>
              <a:custGeom>
                <a:avLst/>
                <a:gdLst/>
                <a:ahLst/>
                <a:cxnLst/>
                <a:rect l="l" t="t" r="r" b="b"/>
                <a:pathLst>
                  <a:path w="46621" h="43189" extrusionOk="0">
                    <a:moveTo>
                      <a:pt x="3402" y="1374"/>
                    </a:moveTo>
                    <a:lnTo>
                      <a:pt x="3402" y="1374"/>
                    </a:lnTo>
                    <a:cubicBezTo>
                      <a:pt x="3365" y="1595"/>
                      <a:pt x="3365" y="1817"/>
                      <a:pt x="3328" y="2039"/>
                    </a:cubicBezTo>
                    <a:cubicBezTo>
                      <a:pt x="2958" y="2187"/>
                      <a:pt x="2589" y="2409"/>
                      <a:pt x="2219" y="2594"/>
                    </a:cubicBezTo>
                    <a:cubicBezTo>
                      <a:pt x="1849" y="2778"/>
                      <a:pt x="1591" y="2889"/>
                      <a:pt x="1258" y="3000"/>
                    </a:cubicBezTo>
                    <a:cubicBezTo>
                      <a:pt x="1221" y="2889"/>
                      <a:pt x="1221" y="2778"/>
                      <a:pt x="1221" y="2668"/>
                    </a:cubicBezTo>
                    <a:cubicBezTo>
                      <a:pt x="1997" y="2335"/>
                      <a:pt x="2737" y="1891"/>
                      <a:pt x="3402" y="1374"/>
                    </a:cubicBezTo>
                    <a:close/>
                    <a:moveTo>
                      <a:pt x="3291" y="2298"/>
                    </a:moveTo>
                    <a:lnTo>
                      <a:pt x="3291" y="2298"/>
                    </a:lnTo>
                    <a:cubicBezTo>
                      <a:pt x="3254" y="2594"/>
                      <a:pt x="3254" y="2852"/>
                      <a:pt x="3217" y="3111"/>
                    </a:cubicBezTo>
                    <a:cubicBezTo>
                      <a:pt x="2848" y="3296"/>
                      <a:pt x="2515" y="3518"/>
                      <a:pt x="2182" y="3777"/>
                    </a:cubicBezTo>
                    <a:lnTo>
                      <a:pt x="1295" y="4368"/>
                    </a:lnTo>
                    <a:cubicBezTo>
                      <a:pt x="1295" y="3999"/>
                      <a:pt x="1295" y="3629"/>
                      <a:pt x="1258" y="3222"/>
                    </a:cubicBezTo>
                    <a:cubicBezTo>
                      <a:pt x="1960" y="3037"/>
                      <a:pt x="2663" y="2742"/>
                      <a:pt x="3291" y="2298"/>
                    </a:cubicBezTo>
                    <a:close/>
                    <a:moveTo>
                      <a:pt x="3254" y="3444"/>
                    </a:moveTo>
                    <a:cubicBezTo>
                      <a:pt x="3254" y="3814"/>
                      <a:pt x="3217" y="4183"/>
                      <a:pt x="3217" y="4553"/>
                    </a:cubicBezTo>
                    <a:cubicBezTo>
                      <a:pt x="2884" y="4701"/>
                      <a:pt x="2626" y="4923"/>
                      <a:pt x="2330" y="5108"/>
                    </a:cubicBezTo>
                    <a:cubicBezTo>
                      <a:pt x="1997" y="5292"/>
                      <a:pt x="1664" y="5477"/>
                      <a:pt x="1332" y="5662"/>
                    </a:cubicBezTo>
                    <a:lnTo>
                      <a:pt x="1332" y="4664"/>
                    </a:lnTo>
                    <a:cubicBezTo>
                      <a:pt x="1664" y="4442"/>
                      <a:pt x="2034" y="4257"/>
                      <a:pt x="2367" y="4035"/>
                    </a:cubicBezTo>
                    <a:cubicBezTo>
                      <a:pt x="2663" y="3851"/>
                      <a:pt x="2958" y="3666"/>
                      <a:pt x="3254" y="3444"/>
                    </a:cubicBezTo>
                    <a:close/>
                    <a:moveTo>
                      <a:pt x="3180" y="4923"/>
                    </a:moveTo>
                    <a:cubicBezTo>
                      <a:pt x="3180" y="5182"/>
                      <a:pt x="3180" y="5477"/>
                      <a:pt x="3180" y="5736"/>
                    </a:cubicBezTo>
                    <a:cubicBezTo>
                      <a:pt x="2811" y="5884"/>
                      <a:pt x="2441" y="6069"/>
                      <a:pt x="2108" y="6291"/>
                    </a:cubicBezTo>
                    <a:cubicBezTo>
                      <a:pt x="1849" y="6439"/>
                      <a:pt x="1591" y="6623"/>
                      <a:pt x="1332" y="6771"/>
                    </a:cubicBezTo>
                    <a:lnTo>
                      <a:pt x="1332" y="5958"/>
                    </a:lnTo>
                    <a:cubicBezTo>
                      <a:pt x="1738" y="5736"/>
                      <a:pt x="2182" y="5551"/>
                      <a:pt x="2589" y="5292"/>
                    </a:cubicBezTo>
                    <a:cubicBezTo>
                      <a:pt x="2774" y="5182"/>
                      <a:pt x="2995" y="5071"/>
                      <a:pt x="3180" y="4923"/>
                    </a:cubicBezTo>
                    <a:close/>
                    <a:moveTo>
                      <a:pt x="3180" y="5995"/>
                    </a:moveTo>
                    <a:lnTo>
                      <a:pt x="3180" y="6993"/>
                    </a:lnTo>
                    <a:cubicBezTo>
                      <a:pt x="2811" y="7141"/>
                      <a:pt x="2478" y="7326"/>
                      <a:pt x="2182" y="7585"/>
                    </a:cubicBezTo>
                    <a:lnTo>
                      <a:pt x="1295" y="8176"/>
                    </a:lnTo>
                    <a:cubicBezTo>
                      <a:pt x="1295" y="7770"/>
                      <a:pt x="1295" y="7400"/>
                      <a:pt x="1332" y="7030"/>
                    </a:cubicBezTo>
                    <a:lnTo>
                      <a:pt x="2256" y="6513"/>
                    </a:lnTo>
                    <a:cubicBezTo>
                      <a:pt x="2552" y="6365"/>
                      <a:pt x="2884" y="6217"/>
                      <a:pt x="3180" y="5995"/>
                    </a:cubicBezTo>
                    <a:close/>
                    <a:moveTo>
                      <a:pt x="3217" y="7289"/>
                    </a:moveTo>
                    <a:lnTo>
                      <a:pt x="3217" y="8361"/>
                    </a:lnTo>
                    <a:cubicBezTo>
                      <a:pt x="2884" y="8472"/>
                      <a:pt x="2552" y="8657"/>
                      <a:pt x="2293" y="8842"/>
                    </a:cubicBezTo>
                    <a:cubicBezTo>
                      <a:pt x="1960" y="9063"/>
                      <a:pt x="1627" y="9285"/>
                      <a:pt x="1295" y="9470"/>
                    </a:cubicBezTo>
                    <a:cubicBezTo>
                      <a:pt x="1295" y="9100"/>
                      <a:pt x="1295" y="8731"/>
                      <a:pt x="1295" y="8361"/>
                    </a:cubicBezTo>
                    <a:lnTo>
                      <a:pt x="2330" y="7806"/>
                    </a:lnTo>
                    <a:cubicBezTo>
                      <a:pt x="2626" y="7659"/>
                      <a:pt x="2958" y="7474"/>
                      <a:pt x="3217" y="7289"/>
                    </a:cubicBezTo>
                    <a:close/>
                    <a:moveTo>
                      <a:pt x="3254" y="8546"/>
                    </a:moveTo>
                    <a:lnTo>
                      <a:pt x="3254" y="9544"/>
                    </a:lnTo>
                    <a:cubicBezTo>
                      <a:pt x="2884" y="9692"/>
                      <a:pt x="2552" y="9877"/>
                      <a:pt x="2219" y="10099"/>
                    </a:cubicBezTo>
                    <a:lnTo>
                      <a:pt x="1221" y="10727"/>
                    </a:lnTo>
                    <a:cubicBezTo>
                      <a:pt x="1221" y="10394"/>
                      <a:pt x="1258" y="10025"/>
                      <a:pt x="1258" y="9655"/>
                    </a:cubicBezTo>
                    <a:cubicBezTo>
                      <a:pt x="1276" y="9674"/>
                      <a:pt x="1295" y="9683"/>
                      <a:pt x="1313" y="9683"/>
                    </a:cubicBezTo>
                    <a:cubicBezTo>
                      <a:pt x="1332" y="9683"/>
                      <a:pt x="1350" y="9674"/>
                      <a:pt x="1369" y="9655"/>
                    </a:cubicBezTo>
                    <a:cubicBezTo>
                      <a:pt x="1738" y="9470"/>
                      <a:pt x="2108" y="9285"/>
                      <a:pt x="2478" y="9063"/>
                    </a:cubicBezTo>
                    <a:cubicBezTo>
                      <a:pt x="2774" y="8953"/>
                      <a:pt x="3032" y="8768"/>
                      <a:pt x="3254" y="8546"/>
                    </a:cubicBezTo>
                    <a:close/>
                    <a:moveTo>
                      <a:pt x="3254" y="9840"/>
                    </a:moveTo>
                    <a:cubicBezTo>
                      <a:pt x="3254" y="10173"/>
                      <a:pt x="3254" y="10542"/>
                      <a:pt x="3291" y="10875"/>
                    </a:cubicBezTo>
                    <a:cubicBezTo>
                      <a:pt x="2921" y="10986"/>
                      <a:pt x="2589" y="11171"/>
                      <a:pt x="2256" y="11393"/>
                    </a:cubicBezTo>
                    <a:cubicBezTo>
                      <a:pt x="1886" y="11614"/>
                      <a:pt x="1517" y="11836"/>
                      <a:pt x="1184" y="12058"/>
                    </a:cubicBezTo>
                    <a:cubicBezTo>
                      <a:pt x="1184" y="11688"/>
                      <a:pt x="1184" y="11356"/>
                      <a:pt x="1221" y="11023"/>
                    </a:cubicBezTo>
                    <a:lnTo>
                      <a:pt x="2367" y="10357"/>
                    </a:lnTo>
                    <a:cubicBezTo>
                      <a:pt x="2700" y="10210"/>
                      <a:pt x="2995" y="10025"/>
                      <a:pt x="3254" y="9840"/>
                    </a:cubicBezTo>
                    <a:close/>
                    <a:moveTo>
                      <a:pt x="3291" y="11134"/>
                    </a:moveTo>
                    <a:lnTo>
                      <a:pt x="3291" y="12058"/>
                    </a:lnTo>
                    <a:cubicBezTo>
                      <a:pt x="2884" y="12169"/>
                      <a:pt x="2515" y="12391"/>
                      <a:pt x="2182" y="12613"/>
                    </a:cubicBezTo>
                    <a:lnTo>
                      <a:pt x="1147" y="13315"/>
                    </a:lnTo>
                    <a:cubicBezTo>
                      <a:pt x="1147" y="12945"/>
                      <a:pt x="1147" y="12613"/>
                      <a:pt x="1184" y="12243"/>
                    </a:cubicBezTo>
                    <a:cubicBezTo>
                      <a:pt x="1591" y="12021"/>
                      <a:pt x="1997" y="11836"/>
                      <a:pt x="2404" y="11614"/>
                    </a:cubicBezTo>
                    <a:cubicBezTo>
                      <a:pt x="2700" y="11504"/>
                      <a:pt x="2995" y="11319"/>
                      <a:pt x="3291" y="11134"/>
                    </a:cubicBezTo>
                    <a:close/>
                    <a:moveTo>
                      <a:pt x="3254" y="12280"/>
                    </a:moveTo>
                    <a:lnTo>
                      <a:pt x="3254" y="13278"/>
                    </a:lnTo>
                    <a:cubicBezTo>
                      <a:pt x="2811" y="13463"/>
                      <a:pt x="2404" y="13685"/>
                      <a:pt x="1997" y="13907"/>
                    </a:cubicBezTo>
                    <a:lnTo>
                      <a:pt x="1110" y="14387"/>
                    </a:lnTo>
                    <a:lnTo>
                      <a:pt x="1110" y="14387"/>
                    </a:lnTo>
                    <a:lnTo>
                      <a:pt x="1147" y="13759"/>
                    </a:lnTo>
                    <a:lnTo>
                      <a:pt x="1147" y="13574"/>
                    </a:lnTo>
                    <a:cubicBezTo>
                      <a:pt x="1517" y="13352"/>
                      <a:pt x="1923" y="13130"/>
                      <a:pt x="2330" y="12908"/>
                    </a:cubicBezTo>
                    <a:cubicBezTo>
                      <a:pt x="2663" y="12724"/>
                      <a:pt x="2995" y="12539"/>
                      <a:pt x="3254" y="12280"/>
                    </a:cubicBezTo>
                    <a:close/>
                    <a:moveTo>
                      <a:pt x="3254" y="13537"/>
                    </a:moveTo>
                    <a:cubicBezTo>
                      <a:pt x="3254" y="13833"/>
                      <a:pt x="3254" y="14128"/>
                      <a:pt x="3254" y="14424"/>
                    </a:cubicBezTo>
                    <a:cubicBezTo>
                      <a:pt x="2811" y="14609"/>
                      <a:pt x="2404" y="14868"/>
                      <a:pt x="2034" y="15164"/>
                    </a:cubicBezTo>
                    <a:lnTo>
                      <a:pt x="1110" y="15792"/>
                    </a:lnTo>
                    <a:lnTo>
                      <a:pt x="1110" y="14683"/>
                    </a:lnTo>
                    <a:cubicBezTo>
                      <a:pt x="1886" y="14387"/>
                      <a:pt x="2589" y="14018"/>
                      <a:pt x="3254" y="13537"/>
                    </a:cubicBezTo>
                    <a:close/>
                    <a:moveTo>
                      <a:pt x="3254" y="14720"/>
                    </a:moveTo>
                    <a:cubicBezTo>
                      <a:pt x="3254" y="15090"/>
                      <a:pt x="3217" y="15422"/>
                      <a:pt x="3217" y="15755"/>
                    </a:cubicBezTo>
                    <a:cubicBezTo>
                      <a:pt x="2811" y="15940"/>
                      <a:pt x="2441" y="16162"/>
                      <a:pt x="2071" y="16421"/>
                    </a:cubicBezTo>
                    <a:cubicBezTo>
                      <a:pt x="1738" y="16606"/>
                      <a:pt x="1443" y="16827"/>
                      <a:pt x="1110" y="17049"/>
                    </a:cubicBezTo>
                    <a:cubicBezTo>
                      <a:pt x="1110" y="16716"/>
                      <a:pt x="1110" y="16384"/>
                      <a:pt x="1110" y="16014"/>
                    </a:cubicBezTo>
                    <a:cubicBezTo>
                      <a:pt x="1480" y="15829"/>
                      <a:pt x="1812" y="15607"/>
                      <a:pt x="2145" y="15422"/>
                    </a:cubicBezTo>
                    <a:cubicBezTo>
                      <a:pt x="2552" y="15201"/>
                      <a:pt x="2884" y="14979"/>
                      <a:pt x="3254" y="14720"/>
                    </a:cubicBezTo>
                    <a:close/>
                    <a:moveTo>
                      <a:pt x="3217" y="16125"/>
                    </a:moveTo>
                    <a:lnTo>
                      <a:pt x="3143" y="17123"/>
                    </a:lnTo>
                    <a:cubicBezTo>
                      <a:pt x="2774" y="17308"/>
                      <a:pt x="2404" y="17493"/>
                      <a:pt x="2071" y="17715"/>
                    </a:cubicBezTo>
                    <a:cubicBezTo>
                      <a:pt x="1775" y="17936"/>
                      <a:pt x="1443" y="18121"/>
                      <a:pt x="1147" y="18306"/>
                    </a:cubicBezTo>
                    <a:lnTo>
                      <a:pt x="1147" y="17308"/>
                    </a:lnTo>
                    <a:cubicBezTo>
                      <a:pt x="1517" y="17086"/>
                      <a:pt x="1886" y="16901"/>
                      <a:pt x="2256" y="16679"/>
                    </a:cubicBezTo>
                    <a:cubicBezTo>
                      <a:pt x="2626" y="16458"/>
                      <a:pt x="2921" y="16347"/>
                      <a:pt x="3217" y="16125"/>
                    </a:cubicBezTo>
                    <a:close/>
                    <a:moveTo>
                      <a:pt x="3143" y="17419"/>
                    </a:moveTo>
                    <a:cubicBezTo>
                      <a:pt x="3143" y="17789"/>
                      <a:pt x="3106" y="18047"/>
                      <a:pt x="3106" y="18380"/>
                    </a:cubicBezTo>
                    <a:cubicBezTo>
                      <a:pt x="2774" y="18528"/>
                      <a:pt x="2441" y="18750"/>
                      <a:pt x="2145" y="18972"/>
                    </a:cubicBezTo>
                    <a:lnTo>
                      <a:pt x="1147" y="19637"/>
                    </a:lnTo>
                    <a:lnTo>
                      <a:pt x="1147" y="18565"/>
                    </a:lnTo>
                    <a:cubicBezTo>
                      <a:pt x="1886" y="18269"/>
                      <a:pt x="2552" y="17899"/>
                      <a:pt x="3143" y="17419"/>
                    </a:cubicBezTo>
                    <a:close/>
                    <a:moveTo>
                      <a:pt x="3106" y="18713"/>
                    </a:moveTo>
                    <a:cubicBezTo>
                      <a:pt x="3106" y="19009"/>
                      <a:pt x="3106" y="19304"/>
                      <a:pt x="3069" y="19637"/>
                    </a:cubicBezTo>
                    <a:cubicBezTo>
                      <a:pt x="2404" y="19970"/>
                      <a:pt x="1738" y="20377"/>
                      <a:pt x="1184" y="20857"/>
                    </a:cubicBezTo>
                    <a:cubicBezTo>
                      <a:pt x="1184" y="20561"/>
                      <a:pt x="1184" y="20229"/>
                      <a:pt x="1147" y="19933"/>
                    </a:cubicBezTo>
                    <a:cubicBezTo>
                      <a:pt x="1591" y="19674"/>
                      <a:pt x="1997" y="19452"/>
                      <a:pt x="2404" y="19193"/>
                    </a:cubicBezTo>
                    <a:cubicBezTo>
                      <a:pt x="2626" y="19046"/>
                      <a:pt x="2848" y="18898"/>
                      <a:pt x="3106" y="18713"/>
                    </a:cubicBezTo>
                    <a:close/>
                    <a:moveTo>
                      <a:pt x="3032" y="20007"/>
                    </a:moveTo>
                    <a:lnTo>
                      <a:pt x="3032" y="21005"/>
                    </a:lnTo>
                    <a:cubicBezTo>
                      <a:pt x="2700" y="21190"/>
                      <a:pt x="2367" y="21412"/>
                      <a:pt x="2034" y="21597"/>
                    </a:cubicBezTo>
                    <a:cubicBezTo>
                      <a:pt x="1775" y="21744"/>
                      <a:pt x="1480" y="21892"/>
                      <a:pt x="1221" y="22040"/>
                    </a:cubicBezTo>
                    <a:cubicBezTo>
                      <a:pt x="1221" y="21744"/>
                      <a:pt x="1184" y="21486"/>
                      <a:pt x="1184" y="21190"/>
                    </a:cubicBezTo>
                    <a:cubicBezTo>
                      <a:pt x="1849" y="20857"/>
                      <a:pt x="2478" y="20450"/>
                      <a:pt x="3032" y="20007"/>
                    </a:cubicBezTo>
                    <a:close/>
                    <a:moveTo>
                      <a:pt x="3032" y="21375"/>
                    </a:moveTo>
                    <a:lnTo>
                      <a:pt x="3032" y="22373"/>
                    </a:lnTo>
                    <a:cubicBezTo>
                      <a:pt x="2404" y="22558"/>
                      <a:pt x="1812" y="22817"/>
                      <a:pt x="1258" y="23112"/>
                    </a:cubicBezTo>
                    <a:lnTo>
                      <a:pt x="1221" y="22299"/>
                    </a:lnTo>
                    <a:cubicBezTo>
                      <a:pt x="1886" y="22077"/>
                      <a:pt x="2478" y="21781"/>
                      <a:pt x="3032" y="21375"/>
                    </a:cubicBezTo>
                    <a:close/>
                    <a:moveTo>
                      <a:pt x="3069" y="22780"/>
                    </a:moveTo>
                    <a:lnTo>
                      <a:pt x="3069" y="23371"/>
                    </a:lnTo>
                    <a:cubicBezTo>
                      <a:pt x="3069" y="23408"/>
                      <a:pt x="3069" y="23445"/>
                      <a:pt x="3069" y="23482"/>
                    </a:cubicBezTo>
                    <a:cubicBezTo>
                      <a:pt x="2441" y="23704"/>
                      <a:pt x="1849" y="24000"/>
                      <a:pt x="1295" y="24332"/>
                    </a:cubicBezTo>
                    <a:lnTo>
                      <a:pt x="1295" y="23482"/>
                    </a:lnTo>
                    <a:cubicBezTo>
                      <a:pt x="1886" y="23297"/>
                      <a:pt x="2478" y="23075"/>
                      <a:pt x="3069" y="22780"/>
                    </a:cubicBezTo>
                    <a:close/>
                    <a:moveTo>
                      <a:pt x="3772" y="23852"/>
                    </a:moveTo>
                    <a:cubicBezTo>
                      <a:pt x="4105" y="23926"/>
                      <a:pt x="4437" y="23963"/>
                      <a:pt x="4770" y="23963"/>
                    </a:cubicBezTo>
                    <a:cubicBezTo>
                      <a:pt x="4659" y="24074"/>
                      <a:pt x="4548" y="24185"/>
                      <a:pt x="4400" y="24295"/>
                    </a:cubicBezTo>
                    <a:cubicBezTo>
                      <a:pt x="4215" y="24443"/>
                      <a:pt x="3994" y="24554"/>
                      <a:pt x="3809" y="24702"/>
                    </a:cubicBezTo>
                    <a:lnTo>
                      <a:pt x="2552" y="24739"/>
                    </a:lnTo>
                    <a:cubicBezTo>
                      <a:pt x="2958" y="24443"/>
                      <a:pt x="3365" y="24185"/>
                      <a:pt x="3772" y="23852"/>
                    </a:cubicBezTo>
                    <a:close/>
                    <a:moveTo>
                      <a:pt x="6101" y="24037"/>
                    </a:moveTo>
                    <a:cubicBezTo>
                      <a:pt x="5953" y="24037"/>
                      <a:pt x="5842" y="24148"/>
                      <a:pt x="5731" y="24258"/>
                    </a:cubicBezTo>
                    <a:cubicBezTo>
                      <a:pt x="5509" y="24406"/>
                      <a:pt x="5325" y="24554"/>
                      <a:pt x="5177" y="24739"/>
                    </a:cubicBezTo>
                    <a:lnTo>
                      <a:pt x="4289" y="24739"/>
                    </a:lnTo>
                    <a:cubicBezTo>
                      <a:pt x="4622" y="24517"/>
                      <a:pt x="4881" y="24295"/>
                      <a:pt x="5140" y="24037"/>
                    </a:cubicBezTo>
                    <a:close/>
                    <a:moveTo>
                      <a:pt x="7728" y="23963"/>
                    </a:moveTo>
                    <a:cubicBezTo>
                      <a:pt x="7395" y="24185"/>
                      <a:pt x="7062" y="24406"/>
                      <a:pt x="6766" y="24665"/>
                    </a:cubicBezTo>
                    <a:lnTo>
                      <a:pt x="6766" y="24739"/>
                    </a:lnTo>
                    <a:lnTo>
                      <a:pt x="5583" y="24739"/>
                    </a:lnTo>
                    <a:cubicBezTo>
                      <a:pt x="5694" y="24628"/>
                      <a:pt x="5842" y="24517"/>
                      <a:pt x="5990" y="24443"/>
                    </a:cubicBezTo>
                    <a:cubicBezTo>
                      <a:pt x="6212" y="24258"/>
                      <a:pt x="6508" y="24148"/>
                      <a:pt x="6729" y="23963"/>
                    </a:cubicBezTo>
                    <a:close/>
                    <a:moveTo>
                      <a:pt x="9317" y="23963"/>
                    </a:moveTo>
                    <a:cubicBezTo>
                      <a:pt x="8911" y="24185"/>
                      <a:pt x="8541" y="24443"/>
                      <a:pt x="8208" y="24702"/>
                    </a:cubicBezTo>
                    <a:lnTo>
                      <a:pt x="8208" y="24739"/>
                    </a:lnTo>
                    <a:lnTo>
                      <a:pt x="7247" y="24739"/>
                    </a:lnTo>
                    <a:cubicBezTo>
                      <a:pt x="7321" y="24665"/>
                      <a:pt x="7432" y="24554"/>
                      <a:pt x="7543" y="24480"/>
                    </a:cubicBezTo>
                    <a:cubicBezTo>
                      <a:pt x="7802" y="24295"/>
                      <a:pt x="8060" y="24148"/>
                      <a:pt x="8319" y="23963"/>
                    </a:cubicBezTo>
                    <a:close/>
                    <a:moveTo>
                      <a:pt x="10537" y="23963"/>
                    </a:moveTo>
                    <a:cubicBezTo>
                      <a:pt x="10205" y="24148"/>
                      <a:pt x="9872" y="24443"/>
                      <a:pt x="9576" y="24702"/>
                    </a:cubicBezTo>
                    <a:lnTo>
                      <a:pt x="9576" y="24776"/>
                    </a:lnTo>
                    <a:lnTo>
                      <a:pt x="8837" y="24776"/>
                    </a:lnTo>
                    <a:cubicBezTo>
                      <a:pt x="9206" y="24517"/>
                      <a:pt x="9539" y="24258"/>
                      <a:pt x="9835" y="23963"/>
                    </a:cubicBezTo>
                    <a:close/>
                    <a:moveTo>
                      <a:pt x="26102" y="24258"/>
                    </a:moveTo>
                    <a:cubicBezTo>
                      <a:pt x="26324" y="24295"/>
                      <a:pt x="26583" y="24332"/>
                      <a:pt x="26804" y="24369"/>
                    </a:cubicBezTo>
                    <a:lnTo>
                      <a:pt x="26657" y="24443"/>
                    </a:lnTo>
                    <a:lnTo>
                      <a:pt x="26213" y="24776"/>
                    </a:lnTo>
                    <a:cubicBezTo>
                      <a:pt x="26176" y="24628"/>
                      <a:pt x="26139" y="24443"/>
                      <a:pt x="26102" y="24258"/>
                    </a:cubicBezTo>
                    <a:close/>
                    <a:moveTo>
                      <a:pt x="12164" y="23926"/>
                    </a:moveTo>
                    <a:cubicBezTo>
                      <a:pt x="11794" y="24185"/>
                      <a:pt x="11462" y="24480"/>
                      <a:pt x="11129" y="24776"/>
                    </a:cubicBezTo>
                    <a:lnTo>
                      <a:pt x="11129" y="24813"/>
                    </a:lnTo>
                    <a:lnTo>
                      <a:pt x="10057" y="24776"/>
                    </a:lnTo>
                    <a:cubicBezTo>
                      <a:pt x="10426" y="24517"/>
                      <a:pt x="10759" y="24221"/>
                      <a:pt x="11092" y="23926"/>
                    </a:cubicBezTo>
                    <a:close/>
                    <a:moveTo>
                      <a:pt x="13939" y="23926"/>
                    </a:moveTo>
                    <a:cubicBezTo>
                      <a:pt x="13532" y="24221"/>
                      <a:pt x="13125" y="24517"/>
                      <a:pt x="12756" y="24850"/>
                    </a:cubicBezTo>
                    <a:lnTo>
                      <a:pt x="11499" y="24813"/>
                    </a:lnTo>
                    <a:cubicBezTo>
                      <a:pt x="11905" y="24517"/>
                      <a:pt x="12275" y="24221"/>
                      <a:pt x="12682" y="23926"/>
                    </a:cubicBezTo>
                    <a:close/>
                    <a:moveTo>
                      <a:pt x="16046" y="23926"/>
                    </a:moveTo>
                    <a:cubicBezTo>
                      <a:pt x="15528" y="24221"/>
                      <a:pt x="15011" y="24591"/>
                      <a:pt x="14493" y="24887"/>
                    </a:cubicBezTo>
                    <a:cubicBezTo>
                      <a:pt x="14493" y="24924"/>
                      <a:pt x="14456" y="24924"/>
                      <a:pt x="14456" y="24961"/>
                    </a:cubicBezTo>
                    <a:cubicBezTo>
                      <a:pt x="14029" y="24890"/>
                      <a:pt x="13601" y="24887"/>
                      <a:pt x="13207" y="24854"/>
                    </a:cubicBezTo>
                    <a:lnTo>
                      <a:pt x="13207" y="24854"/>
                    </a:lnTo>
                    <a:cubicBezTo>
                      <a:pt x="13638" y="24535"/>
                      <a:pt x="14101" y="24247"/>
                      <a:pt x="14530" y="23926"/>
                    </a:cubicBezTo>
                    <a:close/>
                    <a:moveTo>
                      <a:pt x="31537" y="24332"/>
                    </a:moveTo>
                    <a:lnTo>
                      <a:pt x="31537" y="24332"/>
                    </a:lnTo>
                    <a:cubicBezTo>
                      <a:pt x="31278" y="24480"/>
                      <a:pt x="30982" y="24628"/>
                      <a:pt x="30723" y="24813"/>
                    </a:cubicBezTo>
                    <a:lnTo>
                      <a:pt x="30465" y="24998"/>
                    </a:lnTo>
                    <a:cubicBezTo>
                      <a:pt x="30021" y="24961"/>
                      <a:pt x="29577" y="24961"/>
                      <a:pt x="29134" y="24961"/>
                    </a:cubicBezTo>
                    <a:cubicBezTo>
                      <a:pt x="29429" y="24776"/>
                      <a:pt x="29688" y="24554"/>
                      <a:pt x="29984" y="24369"/>
                    </a:cubicBezTo>
                    <a:lnTo>
                      <a:pt x="31537" y="24332"/>
                    </a:lnTo>
                    <a:close/>
                    <a:moveTo>
                      <a:pt x="17636" y="23926"/>
                    </a:moveTo>
                    <a:cubicBezTo>
                      <a:pt x="17007" y="24221"/>
                      <a:pt x="16416" y="24628"/>
                      <a:pt x="15787" y="24998"/>
                    </a:cubicBezTo>
                    <a:lnTo>
                      <a:pt x="15787" y="25035"/>
                    </a:lnTo>
                    <a:lnTo>
                      <a:pt x="14715" y="24961"/>
                    </a:lnTo>
                    <a:cubicBezTo>
                      <a:pt x="15307" y="24628"/>
                      <a:pt x="15935" y="24295"/>
                      <a:pt x="16527" y="23926"/>
                    </a:cubicBezTo>
                    <a:close/>
                    <a:moveTo>
                      <a:pt x="32831" y="24369"/>
                    </a:moveTo>
                    <a:cubicBezTo>
                      <a:pt x="32387" y="24517"/>
                      <a:pt x="31943" y="24739"/>
                      <a:pt x="31537" y="25035"/>
                    </a:cubicBezTo>
                    <a:lnTo>
                      <a:pt x="31056" y="25035"/>
                    </a:lnTo>
                    <a:cubicBezTo>
                      <a:pt x="31389" y="24850"/>
                      <a:pt x="31685" y="24628"/>
                      <a:pt x="31980" y="24369"/>
                    </a:cubicBezTo>
                    <a:close/>
                    <a:moveTo>
                      <a:pt x="29429" y="24369"/>
                    </a:moveTo>
                    <a:lnTo>
                      <a:pt x="29429" y="24369"/>
                    </a:lnTo>
                    <a:cubicBezTo>
                      <a:pt x="29134" y="24554"/>
                      <a:pt x="28875" y="24776"/>
                      <a:pt x="28616" y="24998"/>
                    </a:cubicBezTo>
                    <a:cubicBezTo>
                      <a:pt x="28320" y="24998"/>
                      <a:pt x="27988" y="25035"/>
                      <a:pt x="27692" y="25072"/>
                    </a:cubicBezTo>
                    <a:cubicBezTo>
                      <a:pt x="27840" y="24961"/>
                      <a:pt x="27988" y="24850"/>
                      <a:pt x="28135" y="24739"/>
                    </a:cubicBezTo>
                    <a:cubicBezTo>
                      <a:pt x="28283" y="24665"/>
                      <a:pt x="28579" y="24517"/>
                      <a:pt x="28764" y="24406"/>
                    </a:cubicBezTo>
                    <a:lnTo>
                      <a:pt x="29429" y="24369"/>
                    </a:lnTo>
                    <a:close/>
                    <a:moveTo>
                      <a:pt x="34162" y="24332"/>
                    </a:moveTo>
                    <a:cubicBezTo>
                      <a:pt x="33718" y="24517"/>
                      <a:pt x="33274" y="24776"/>
                      <a:pt x="32868" y="25072"/>
                    </a:cubicBezTo>
                    <a:lnTo>
                      <a:pt x="32831" y="25109"/>
                    </a:lnTo>
                    <a:lnTo>
                      <a:pt x="32165" y="25072"/>
                    </a:lnTo>
                    <a:cubicBezTo>
                      <a:pt x="32535" y="24850"/>
                      <a:pt x="32905" y="24591"/>
                      <a:pt x="33237" y="24332"/>
                    </a:cubicBezTo>
                    <a:close/>
                    <a:moveTo>
                      <a:pt x="35456" y="24295"/>
                    </a:moveTo>
                    <a:cubicBezTo>
                      <a:pt x="35012" y="24554"/>
                      <a:pt x="34568" y="24813"/>
                      <a:pt x="34162" y="25109"/>
                    </a:cubicBezTo>
                    <a:lnTo>
                      <a:pt x="33422" y="25109"/>
                    </a:lnTo>
                    <a:cubicBezTo>
                      <a:pt x="33866" y="24887"/>
                      <a:pt x="34236" y="24591"/>
                      <a:pt x="34642" y="24295"/>
                    </a:cubicBezTo>
                    <a:close/>
                    <a:moveTo>
                      <a:pt x="36343" y="24258"/>
                    </a:moveTo>
                    <a:lnTo>
                      <a:pt x="36047" y="24480"/>
                    </a:lnTo>
                    <a:cubicBezTo>
                      <a:pt x="35788" y="24665"/>
                      <a:pt x="35493" y="24887"/>
                      <a:pt x="35234" y="25146"/>
                    </a:cubicBezTo>
                    <a:lnTo>
                      <a:pt x="34753" y="25146"/>
                    </a:lnTo>
                    <a:cubicBezTo>
                      <a:pt x="35160" y="24887"/>
                      <a:pt x="35566" y="24591"/>
                      <a:pt x="35899" y="24258"/>
                    </a:cubicBezTo>
                    <a:close/>
                    <a:moveTo>
                      <a:pt x="19817" y="23889"/>
                    </a:moveTo>
                    <a:cubicBezTo>
                      <a:pt x="19041" y="24221"/>
                      <a:pt x="18338" y="24665"/>
                      <a:pt x="17710" y="25183"/>
                    </a:cubicBezTo>
                    <a:lnTo>
                      <a:pt x="16231" y="25072"/>
                    </a:lnTo>
                    <a:cubicBezTo>
                      <a:pt x="16859" y="24739"/>
                      <a:pt x="17488" y="24332"/>
                      <a:pt x="18079" y="23889"/>
                    </a:cubicBezTo>
                    <a:close/>
                    <a:moveTo>
                      <a:pt x="38044" y="24185"/>
                    </a:moveTo>
                    <a:cubicBezTo>
                      <a:pt x="37600" y="24480"/>
                      <a:pt x="37156" y="24813"/>
                      <a:pt x="36787" y="25183"/>
                    </a:cubicBezTo>
                    <a:lnTo>
                      <a:pt x="35862" y="25183"/>
                    </a:lnTo>
                    <a:lnTo>
                      <a:pt x="36417" y="24702"/>
                    </a:lnTo>
                    <a:cubicBezTo>
                      <a:pt x="36676" y="24554"/>
                      <a:pt x="36934" y="24406"/>
                      <a:pt x="37156" y="24185"/>
                    </a:cubicBezTo>
                    <a:close/>
                    <a:moveTo>
                      <a:pt x="39153" y="24185"/>
                    </a:moveTo>
                    <a:lnTo>
                      <a:pt x="38931" y="24332"/>
                    </a:lnTo>
                    <a:cubicBezTo>
                      <a:pt x="38561" y="24628"/>
                      <a:pt x="38191" y="24887"/>
                      <a:pt x="37822" y="25183"/>
                    </a:cubicBezTo>
                    <a:lnTo>
                      <a:pt x="37378" y="25183"/>
                    </a:lnTo>
                    <a:cubicBezTo>
                      <a:pt x="37785" y="24887"/>
                      <a:pt x="38154" y="24554"/>
                      <a:pt x="38524" y="24185"/>
                    </a:cubicBezTo>
                    <a:close/>
                    <a:moveTo>
                      <a:pt x="40705" y="24111"/>
                    </a:moveTo>
                    <a:lnTo>
                      <a:pt x="40705" y="24111"/>
                    </a:lnTo>
                    <a:cubicBezTo>
                      <a:pt x="40521" y="24258"/>
                      <a:pt x="40373" y="24369"/>
                      <a:pt x="40225" y="24480"/>
                    </a:cubicBezTo>
                    <a:lnTo>
                      <a:pt x="39264" y="25220"/>
                    </a:lnTo>
                    <a:lnTo>
                      <a:pt x="38376" y="25183"/>
                    </a:lnTo>
                    <a:cubicBezTo>
                      <a:pt x="38635" y="25035"/>
                      <a:pt x="38894" y="24887"/>
                      <a:pt x="39116" y="24702"/>
                    </a:cubicBezTo>
                    <a:cubicBezTo>
                      <a:pt x="39337" y="24517"/>
                      <a:pt x="39559" y="24332"/>
                      <a:pt x="39781" y="24148"/>
                    </a:cubicBezTo>
                    <a:lnTo>
                      <a:pt x="40705" y="24111"/>
                    </a:lnTo>
                    <a:close/>
                    <a:moveTo>
                      <a:pt x="27211" y="24406"/>
                    </a:moveTo>
                    <a:cubicBezTo>
                      <a:pt x="27408" y="24406"/>
                      <a:pt x="27605" y="24423"/>
                      <a:pt x="27803" y="24423"/>
                    </a:cubicBezTo>
                    <a:cubicBezTo>
                      <a:pt x="27901" y="24423"/>
                      <a:pt x="28000" y="24419"/>
                      <a:pt x="28098" y="24406"/>
                    </a:cubicBezTo>
                    <a:lnTo>
                      <a:pt x="28098" y="24406"/>
                    </a:lnTo>
                    <a:cubicBezTo>
                      <a:pt x="27766" y="24628"/>
                      <a:pt x="27470" y="24850"/>
                      <a:pt x="27174" y="25109"/>
                    </a:cubicBezTo>
                    <a:cubicBezTo>
                      <a:pt x="26878" y="25146"/>
                      <a:pt x="26583" y="25183"/>
                      <a:pt x="26287" y="25257"/>
                    </a:cubicBezTo>
                    <a:cubicBezTo>
                      <a:pt x="26287" y="25183"/>
                      <a:pt x="26250" y="25109"/>
                      <a:pt x="26250" y="25035"/>
                    </a:cubicBezTo>
                    <a:lnTo>
                      <a:pt x="26804" y="24702"/>
                    </a:lnTo>
                    <a:cubicBezTo>
                      <a:pt x="26915" y="24628"/>
                      <a:pt x="27063" y="24517"/>
                      <a:pt x="27211" y="24406"/>
                    </a:cubicBezTo>
                    <a:close/>
                    <a:moveTo>
                      <a:pt x="21296" y="23889"/>
                    </a:moveTo>
                    <a:cubicBezTo>
                      <a:pt x="20482" y="24148"/>
                      <a:pt x="19706" y="24554"/>
                      <a:pt x="19004" y="25035"/>
                    </a:cubicBezTo>
                    <a:cubicBezTo>
                      <a:pt x="18930" y="25109"/>
                      <a:pt x="18856" y="25220"/>
                      <a:pt x="18819" y="25331"/>
                    </a:cubicBezTo>
                    <a:lnTo>
                      <a:pt x="18153" y="25220"/>
                    </a:lnTo>
                    <a:cubicBezTo>
                      <a:pt x="18856" y="24813"/>
                      <a:pt x="19521" y="24369"/>
                      <a:pt x="20150" y="23889"/>
                    </a:cubicBezTo>
                    <a:close/>
                    <a:moveTo>
                      <a:pt x="42406" y="24074"/>
                    </a:moveTo>
                    <a:lnTo>
                      <a:pt x="42406" y="24074"/>
                    </a:lnTo>
                    <a:cubicBezTo>
                      <a:pt x="41778" y="24443"/>
                      <a:pt x="41149" y="24850"/>
                      <a:pt x="40594" y="25331"/>
                    </a:cubicBezTo>
                    <a:lnTo>
                      <a:pt x="39707" y="25257"/>
                    </a:lnTo>
                    <a:lnTo>
                      <a:pt x="40410" y="24739"/>
                    </a:lnTo>
                    <a:cubicBezTo>
                      <a:pt x="40668" y="24554"/>
                      <a:pt x="40927" y="24332"/>
                      <a:pt x="41149" y="24111"/>
                    </a:cubicBezTo>
                    <a:lnTo>
                      <a:pt x="42406" y="24074"/>
                    </a:lnTo>
                    <a:close/>
                    <a:moveTo>
                      <a:pt x="44033" y="24074"/>
                    </a:moveTo>
                    <a:cubicBezTo>
                      <a:pt x="43293" y="24332"/>
                      <a:pt x="42591" y="24665"/>
                      <a:pt x="41925" y="25109"/>
                    </a:cubicBezTo>
                    <a:cubicBezTo>
                      <a:pt x="41815" y="25183"/>
                      <a:pt x="41741" y="25294"/>
                      <a:pt x="41704" y="25442"/>
                    </a:cubicBezTo>
                    <a:cubicBezTo>
                      <a:pt x="41519" y="25442"/>
                      <a:pt x="41297" y="25405"/>
                      <a:pt x="41112" y="25368"/>
                    </a:cubicBezTo>
                    <a:cubicBezTo>
                      <a:pt x="41704" y="25035"/>
                      <a:pt x="42258" y="24628"/>
                      <a:pt x="42739" y="24148"/>
                    </a:cubicBezTo>
                    <a:cubicBezTo>
                      <a:pt x="42739" y="24111"/>
                      <a:pt x="42739" y="24111"/>
                      <a:pt x="42739" y="24111"/>
                    </a:cubicBezTo>
                    <a:lnTo>
                      <a:pt x="44033" y="24074"/>
                    </a:lnTo>
                    <a:close/>
                    <a:moveTo>
                      <a:pt x="21961" y="24221"/>
                    </a:moveTo>
                    <a:lnTo>
                      <a:pt x="21961" y="24221"/>
                    </a:lnTo>
                    <a:cubicBezTo>
                      <a:pt x="21924" y="24480"/>
                      <a:pt x="21887" y="24776"/>
                      <a:pt x="21850" y="25072"/>
                    </a:cubicBezTo>
                    <a:lnTo>
                      <a:pt x="21850" y="25109"/>
                    </a:lnTo>
                    <a:cubicBezTo>
                      <a:pt x="21518" y="25294"/>
                      <a:pt x="21222" y="25478"/>
                      <a:pt x="20926" y="25700"/>
                    </a:cubicBezTo>
                    <a:lnTo>
                      <a:pt x="19262" y="26735"/>
                    </a:lnTo>
                    <a:cubicBezTo>
                      <a:pt x="19299" y="26440"/>
                      <a:pt x="19299" y="26107"/>
                      <a:pt x="19262" y="25811"/>
                    </a:cubicBezTo>
                    <a:lnTo>
                      <a:pt x="19373" y="25811"/>
                    </a:lnTo>
                    <a:lnTo>
                      <a:pt x="19447" y="25774"/>
                    </a:lnTo>
                    <a:lnTo>
                      <a:pt x="19484" y="25774"/>
                    </a:lnTo>
                    <a:cubicBezTo>
                      <a:pt x="19558" y="25774"/>
                      <a:pt x="19595" y="25737"/>
                      <a:pt x="19632" y="25700"/>
                    </a:cubicBezTo>
                    <a:cubicBezTo>
                      <a:pt x="20482" y="25294"/>
                      <a:pt x="21259" y="24813"/>
                      <a:pt x="21961" y="24221"/>
                    </a:cubicBezTo>
                    <a:close/>
                    <a:moveTo>
                      <a:pt x="21813" y="25442"/>
                    </a:moveTo>
                    <a:cubicBezTo>
                      <a:pt x="21739" y="25848"/>
                      <a:pt x="21739" y="26292"/>
                      <a:pt x="21703" y="26735"/>
                    </a:cubicBezTo>
                    <a:lnTo>
                      <a:pt x="21703" y="26772"/>
                    </a:lnTo>
                    <a:cubicBezTo>
                      <a:pt x="21628" y="26757"/>
                      <a:pt x="21554" y="26750"/>
                      <a:pt x="21481" y="26750"/>
                    </a:cubicBezTo>
                    <a:cubicBezTo>
                      <a:pt x="20674" y="26750"/>
                      <a:pt x="19900" y="27614"/>
                      <a:pt x="19189" y="27919"/>
                    </a:cubicBezTo>
                    <a:cubicBezTo>
                      <a:pt x="19225" y="27586"/>
                      <a:pt x="19262" y="27253"/>
                      <a:pt x="19262" y="26920"/>
                    </a:cubicBezTo>
                    <a:cubicBezTo>
                      <a:pt x="19281" y="26939"/>
                      <a:pt x="19299" y="26948"/>
                      <a:pt x="19318" y="26948"/>
                    </a:cubicBezTo>
                    <a:cubicBezTo>
                      <a:pt x="19336" y="26948"/>
                      <a:pt x="19355" y="26939"/>
                      <a:pt x="19373" y="26920"/>
                    </a:cubicBezTo>
                    <a:lnTo>
                      <a:pt x="21037" y="25922"/>
                    </a:lnTo>
                    <a:cubicBezTo>
                      <a:pt x="21296" y="25737"/>
                      <a:pt x="21555" y="25589"/>
                      <a:pt x="21813" y="25442"/>
                    </a:cubicBezTo>
                    <a:close/>
                    <a:moveTo>
                      <a:pt x="21703" y="26920"/>
                    </a:moveTo>
                    <a:cubicBezTo>
                      <a:pt x="21703" y="27216"/>
                      <a:pt x="21666" y="27512"/>
                      <a:pt x="21666" y="27771"/>
                    </a:cubicBezTo>
                    <a:cubicBezTo>
                      <a:pt x="20741" y="28177"/>
                      <a:pt x="19891" y="28658"/>
                      <a:pt x="19078" y="29213"/>
                    </a:cubicBezTo>
                    <a:lnTo>
                      <a:pt x="19189" y="28140"/>
                    </a:lnTo>
                    <a:cubicBezTo>
                      <a:pt x="19632" y="28066"/>
                      <a:pt x="20039" y="27882"/>
                      <a:pt x="20409" y="27623"/>
                    </a:cubicBezTo>
                    <a:cubicBezTo>
                      <a:pt x="20852" y="27364"/>
                      <a:pt x="21259" y="27142"/>
                      <a:pt x="21703" y="26920"/>
                    </a:cubicBezTo>
                    <a:close/>
                    <a:moveTo>
                      <a:pt x="21666" y="28177"/>
                    </a:moveTo>
                    <a:lnTo>
                      <a:pt x="21666" y="28917"/>
                    </a:lnTo>
                    <a:cubicBezTo>
                      <a:pt x="20741" y="29323"/>
                      <a:pt x="19854" y="29878"/>
                      <a:pt x="19004" y="30396"/>
                    </a:cubicBezTo>
                    <a:cubicBezTo>
                      <a:pt x="19004" y="30026"/>
                      <a:pt x="19004" y="29730"/>
                      <a:pt x="19041" y="29434"/>
                    </a:cubicBezTo>
                    <a:lnTo>
                      <a:pt x="19041" y="29471"/>
                    </a:lnTo>
                    <a:cubicBezTo>
                      <a:pt x="19928" y="29102"/>
                      <a:pt x="20815" y="28658"/>
                      <a:pt x="21666" y="28177"/>
                    </a:cubicBezTo>
                    <a:close/>
                    <a:moveTo>
                      <a:pt x="21666" y="29286"/>
                    </a:moveTo>
                    <a:lnTo>
                      <a:pt x="21666" y="29989"/>
                    </a:lnTo>
                    <a:cubicBezTo>
                      <a:pt x="21148" y="30211"/>
                      <a:pt x="20630" y="30470"/>
                      <a:pt x="20187" y="30802"/>
                    </a:cubicBezTo>
                    <a:cubicBezTo>
                      <a:pt x="19743" y="30987"/>
                      <a:pt x="19336" y="31209"/>
                      <a:pt x="18930" y="31394"/>
                    </a:cubicBezTo>
                    <a:lnTo>
                      <a:pt x="18967" y="30617"/>
                    </a:lnTo>
                    <a:cubicBezTo>
                      <a:pt x="19891" y="30248"/>
                      <a:pt x="20815" y="29804"/>
                      <a:pt x="21666" y="29286"/>
                    </a:cubicBezTo>
                    <a:close/>
                    <a:moveTo>
                      <a:pt x="21666" y="30211"/>
                    </a:moveTo>
                    <a:lnTo>
                      <a:pt x="21666" y="30248"/>
                    </a:lnTo>
                    <a:lnTo>
                      <a:pt x="21666" y="30839"/>
                    </a:lnTo>
                    <a:cubicBezTo>
                      <a:pt x="21222" y="31024"/>
                      <a:pt x="20815" y="31283"/>
                      <a:pt x="20409" y="31505"/>
                    </a:cubicBezTo>
                    <a:cubicBezTo>
                      <a:pt x="19891" y="31800"/>
                      <a:pt x="19373" y="32022"/>
                      <a:pt x="18856" y="32207"/>
                    </a:cubicBezTo>
                    <a:cubicBezTo>
                      <a:pt x="18856" y="32022"/>
                      <a:pt x="18893" y="31800"/>
                      <a:pt x="18893" y="31616"/>
                    </a:cubicBezTo>
                    <a:cubicBezTo>
                      <a:pt x="19891" y="31320"/>
                      <a:pt x="20852" y="30839"/>
                      <a:pt x="21666" y="30211"/>
                    </a:cubicBezTo>
                    <a:close/>
                    <a:moveTo>
                      <a:pt x="21739" y="32392"/>
                    </a:moveTo>
                    <a:cubicBezTo>
                      <a:pt x="21739" y="32503"/>
                      <a:pt x="21739" y="32651"/>
                      <a:pt x="21776" y="32799"/>
                    </a:cubicBezTo>
                    <a:lnTo>
                      <a:pt x="21776" y="32836"/>
                    </a:lnTo>
                    <a:cubicBezTo>
                      <a:pt x="21370" y="32910"/>
                      <a:pt x="20963" y="32984"/>
                      <a:pt x="20556" y="33021"/>
                    </a:cubicBezTo>
                    <a:cubicBezTo>
                      <a:pt x="20963" y="32836"/>
                      <a:pt x="21370" y="32614"/>
                      <a:pt x="21739" y="32392"/>
                    </a:cubicBezTo>
                    <a:close/>
                    <a:moveTo>
                      <a:pt x="21703" y="31135"/>
                    </a:moveTo>
                    <a:lnTo>
                      <a:pt x="21739" y="32059"/>
                    </a:lnTo>
                    <a:cubicBezTo>
                      <a:pt x="20889" y="32355"/>
                      <a:pt x="20113" y="32762"/>
                      <a:pt x="19373" y="33242"/>
                    </a:cubicBezTo>
                    <a:cubicBezTo>
                      <a:pt x="19118" y="33242"/>
                      <a:pt x="18899" y="33278"/>
                      <a:pt x="18680" y="33350"/>
                    </a:cubicBezTo>
                    <a:lnTo>
                      <a:pt x="18680" y="33350"/>
                    </a:lnTo>
                    <a:cubicBezTo>
                      <a:pt x="18748" y="33031"/>
                      <a:pt x="18785" y="32713"/>
                      <a:pt x="18856" y="32429"/>
                    </a:cubicBezTo>
                    <a:cubicBezTo>
                      <a:pt x="19780" y="32207"/>
                      <a:pt x="21000" y="31837"/>
                      <a:pt x="21703" y="31135"/>
                    </a:cubicBezTo>
                    <a:close/>
                    <a:moveTo>
                      <a:pt x="18227" y="34167"/>
                    </a:moveTo>
                    <a:lnTo>
                      <a:pt x="18227" y="34204"/>
                    </a:lnTo>
                    <a:lnTo>
                      <a:pt x="18671" y="34758"/>
                    </a:lnTo>
                    <a:cubicBezTo>
                      <a:pt x="18338" y="34943"/>
                      <a:pt x="18042" y="35165"/>
                      <a:pt x="17747" y="35313"/>
                    </a:cubicBezTo>
                    <a:cubicBezTo>
                      <a:pt x="17303" y="35571"/>
                      <a:pt x="16859" y="35756"/>
                      <a:pt x="16416" y="35941"/>
                    </a:cubicBezTo>
                    <a:cubicBezTo>
                      <a:pt x="16305" y="35830"/>
                      <a:pt x="16157" y="35719"/>
                      <a:pt x="16046" y="35608"/>
                    </a:cubicBezTo>
                    <a:cubicBezTo>
                      <a:pt x="16822" y="35202"/>
                      <a:pt x="17562" y="34721"/>
                      <a:pt x="18227" y="34167"/>
                    </a:cubicBezTo>
                    <a:close/>
                    <a:moveTo>
                      <a:pt x="18856" y="34980"/>
                    </a:moveTo>
                    <a:cubicBezTo>
                      <a:pt x="19078" y="35276"/>
                      <a:pt x="19299" y="35535"/>
                      <a:pt x="19521" y="35830"/>
                    </a:cubicBezTo>
                    <a:cubicBezTo>
                      <a:pt x="19225" y="35978"/>
                      <a:pt x="18967" y="36126"/>
                      <a:pt x="18708" y="36311"/>
                    </a:cubicBezTo>
                    <a:lnTo>
                      <a:pt x="18708" y="36348"/>
                    </a:lnTo>
                    <a:cubicBezTo>
                      <a:pt x="18227" y="36607"/>
                      <a:pt x="17784" y="36829"/>
                      <a:pt x="17340" y="37087"/>
                    </a:cubicBezTo>
                    <a:cubicBezTo>
                      <a:pt x="17118" y="36755"/>
                      <a:pt x="16896" y="36459"/>
                      <a:pt x="16675" y="36163"/>
                    </a:cubicBezTo>
                    <a:cubicBezTo>
                      <a:pt x="17488" y="35978"/>
                      <a:pt x="18227" y="35571"/>
                      <a:pt x="18856" y="34980"/>
                    </a:cubicBezTo>
                    <a:close/>
                    <a:moveTo>
                      <a:pt x="19780" y="36126"/>
                    </a:moveTo>
                    <a:lnTo>
                      <a:pt x="20039" y="36459"/>
                    </a:lnTo>
                    <a:cubicBezTo>
                      <a:pt x="19743" y="36570"/>
                      <a:pt x="19447" y="36718"/>
                      <a:pt x="19189" y="36902"/>
                    </a:cubicBezTo>
                    <a:lnTo>
                      <a:pt x="19189" y="36939"/>
                    </a:lnTo>
                    <a:cubicBezTo>
                      <a:pt x="18745" y="37198"/>
                      <a:pt x="18264" y="37494"/>
                      <a:pt x="17821" y="37790"/>
                    </a:cubicBezTo>
                    <a:cubicBezTo>
                      <a:pt x="17710" y="37642"/>
                      <a:pt x="17599" y="37457"/>
                      <a:pt x="17488" y="37309"/>
                    </a:cubicBezTo>
                    <a:cubicBezTo>
                      <a:pt x="17821" y="37198"/>
                      <a:pt x="18116" y="37050"/>
                      <a:pt x="18412" y="36902"/>
                    </a:cubicBezTo>
                    <a:cubicBezTo>
                      <a:pt x="18893" y="36718"/>
                      <a:pt x="19373" y="36459"/>
                      <a:pt x="19780" y="36126"/>
                    </a:cubicBezTo>
                    <a:close/>
                    <a:moveTo>
                      <a:pt x="20224" y="36718"/>
                    </a:moveTo>
                    <a:lnTo>
                      <a:pt x="20741" y="37383"/>
                    </a:lnTo>
                    <a:cubicBezTo>
                      <a:pt x="20335" y="37568"/>
                      <a:pt x="19965" y="37790"/>
                      <a:pt x="19632" y="38049"/>
                    </a:cubicBezTo>
                    <a:lnTo>
                      <a:pt x="19632" y="38086"/>
                    </a:lnTo>
                    <a:cubicBezTo>
                      <a:pt x="19262" y="38344"/>
                      <a:pt x="18893" y="38603"/>
                      <a:pt x="18560" y="38899"/>
                    </a:cubicBezTo>
                    <a:lnTo>
                      <a:pt x="18486" y="38825"/>
                    </a:lnTo>
                    <a:cubicBezTo>
                      <a:pt x="18301" y="38566"/>
                      <a:pt x="18116" y="38270"/>
                      <a:pt x="17895" y="37975"/>
                    </a:cubicBezTo>
                    <a:cubicBezTo>
                      <a:pt x="18264" y="37790"/>
                      <a:pt x="18634" y="37605"/>
                      <a:pt x="18967" y="37420"/>
                    </a:cubicBezTo>
                    <a:lnTo>
                      <a:pt x="19632" y="37050"/>
                    </a:lnTo>
                    <a:cubicBezTo>
                      <a:pt x="19817" y="36939"/>
                      <a:pt x="20002" y="36829"/>
                      <a:pt x="20224" y="36718"/>
                    </a:cubicBezTo>
                    <a:close/>
                    <a:moveTo>
                      <a:pt x="20926" y="37605"/>
                    </a:moveTo>
                    <a:lnTo>
                      <a:pt x="21444" y="38270"/>
                    </a:lnTo>
                    <a:cubicBezTo>
                      <a:pt x="21111" y="38418"/>
                      <a:pt x="20778" y="38566"/>
                      <a:pt x="20482" y="38751"/>
                    </a:cubicBezTo>
                    <a:lnTo>
                      <a:pt x="20482" y="38788"/>
                    </a:lnTo>
                    <a:cubicBezTo>
                      <a:pt x="20039" y="39047"/>
                      <a:pt x="19595" y="39343"/>
                      <a:pt x="19152" y="39638"/>
                    </a:cubicBezTo>
                    <a:cubicBezTo>
                      <a:pt x="19004" y="39453"/>
                      <a:pt x="18819" y="39269"/>
                      <a:pt x="18708" y="39047"/>
                    </a:cubicBezTo>
                    <a:lnTo>
                      <a:pt x="19891" y="38307"/>
                    </a:lnTo>
                    <a:cubicBezTo>
                      <a:pt x="20224" y="38086"/>
                      <a:pt x="20630" y="37864"/>
                      <a:pt x="20926" y="37605"/>
                    </a:cubicBezTo>
                    <a:close/>
                    <a:moveTo>
                      <a:pt x="45770" y="634"/>
                    </a:moveTo>
                    <a:cubicBezTo>
                      <a:pt x="45659" y="4479"/>
                      <a:pt x="45622" y="8287"/>
                      <a:pt x="45401" y="12132"/>
                    </a:cubicBezTo>
                    <a:lnTo>
                      <a:pt x="45401" y="12169"/>
                    </a:lnTo>
                    <a:cubicBezTo>
                      <a:pt x="45216" y="15977"/>
                      <a:pt x="44550" y="19822"/>
                      <a:pt x="44550" y="23667"/>
                    </a:cubicBezTo>
                    <a:cubicBezTo>
                      <a:pt x="41371" y="23482"/>
                      <a:pt x="38191" y="23371"/>
                      <a:pt x="34975" y="23297"/>
                    </a:cubicBezTo>
                    <a:lnTo>
                      <a:pt x="30354" y="23297"/>
                    </a:lnTo>
                    <a:cubicBezTo>
                      <a:pt x="29790" y="23297"/>
                      <a:pt x="29205" y="23276"/>
                      <a:pt x="28620" y="23276"/>
                    </a:cubicBezTo>
                    <a:cubicBezTo>
                      <a:pt x="27668" y="23276"/>
                      <a:pt x="26713" y="23332"/>
                      <a:pt x="25843" y="23630"/>
                    </a:cubicBezTo>
                    <a:cubicBezTo>
                      <a:pt x="25695" y="23704"/>
                      <a:pt x="25621" y="23889"/>
                      <a:pt x="25658" y="24037"/>
                    </a:cubicBezTo>
                    <a:cubicBezTo>
                      <a:pt x="25215" y="27068"/>
                      <a:pt x="25510" y="30174"/>
                      <a:pt x="25695" y="33242"/>
                    </a:cubicBezTo>
                    <a:cubicBezTo>
                      <a:pt x="25695" y="33501"/>
                      <a:pt x="25917" y="33686"/>
                      <a:pt x="26176" y="33686"/>
                    </a:cubicBezTo>
                    <a:cubicBezTo>
                      <a:pt x="27137" y="33797"/>
                      <a:pt x="28098" y="33945"/>
                      <a:pt x="29060" y="34130"/>
                    </a:cubicBezTo>
                    <a:cubicBezTo>
                      <a:pt x="27396" y="36163"/>
                      <a:pt x="25695" y="38233"/>
                      <a:pt x="24180" y="40415"/>
                    </a:cubicBezTo>
                    <a:cubicBezTo>
                      <a:pt x="22701" y="38233"/>
                      <a:pt x="21000" y="36163"/>
                      <a:pt x="19299" y="34130"/>
                    </a:cubicBezTo>
                    <a:cubicBezTo>
                      <a:pt x="20298" y="33945"/>
                      <a:pt x="21259" y="33797"/>
                      <a:pt x="22220" y="33686"/>
                    </a:cubicBezTo>
                    <a:cubicBezTo>
                      <a:pt x="22479" y="33686"/>
                      <a:pt x="22701" y="33464"/>
                      <a:pt x="22701" y="33205"/>
                    </a:cubicBezTo>
                    <a:cubicBezTo>
                      <a:pt x="22923" y="30026"/>
                      <a:pt x="22849" y="26809"/>
                      <a:pt x="22405" y="23630"/>
                    </a:cubicBezTo>
                    <a:cubicBezTo>
                      <a:pt x="22405" y="23519"/>
                      <a:pt x="22331" y="23445"/>
                      <a:pt x="22220" y="23445"/>
                    </a:cubicBezTo>
                    <a:cubicBezTo>
                      <a:pt x="18930" y="23223"/>
                      <a:pt x="15676" y="23038"/>
                      <a:pt x="12386" y="22928"/>
                    </a:cubicBezTo>
                    <a:cubicBezTo>
                      <a:pt x="10784" y="22880"/>
                      <a:pt x="8781" y="22631"/>
                      <a:pt x="6886" y="22631"/>
                    </a:cubicBezTo>
                    <a:cubicBezTo>
                      <a:pt x="5849" y="22631"/>
                      <a:pt x="4845" y="22705"/>
                      <a:pt x="3957" y="22928"/>
                    </a:cubicBezTo>
                    <a:cubicBezTo>
                      <a:pt x="4400" y="19230"/>
                      <a:pt x="4326" y="15422"/>
                      <a:pt x="4326" y="11688"/>
                    </a:cubicBezTo>
                    <a:cubicBezTo>
                      <a:pt x="4326" y="8250"/>
                      <a:pt x="4548" y="4553"/>
                      <a:pt x="3883" y="1152"/>
                    </a:cubicBezTo>
                    <a:lnTo>
                      <a:pt x="3883" y="1152"/>
                    </a:lnTo>
                    <a:cubicBezTo>
                      <a:pt x="4711" y="1229"/>
                      <a:pt x="5546" y="1257"/>
                      <a:pt x="6384" y="1257"/>
                    </a:cubicBezTo>
                    <a:cubicBezTo>
                      <a:pt x="8350" y="1257"/>
                      <a:pt x="10331" y="1104"/>
                      <a:pt x="12275" y="1078"/>
                    </a:cubicBezTo>
                    <a:lnTo>
                      <a:pt x="24919" y="930"/>
                    </a:lnTo>
                    <a:cubicBezTo>
                      <a:pt x="29060" y="856"/>
                      <a:pt x="33200" y="819"/>
                      <a:pt x="37341" y="745"/>
                    </a:cubicBezTo>
                    <a:cubicBezTo>
                      <a:pt x="38727" y="745"/>
                      <a:pt x="40142" y="773"/>
                      <a:pt x="41556" y="773"/>
                    </a:cubicBezTo>
                    <a:cubicBezTo>
                      <a:pt x="42970" y="773"/>
                      <a:pt x="44384" y="745"/>
                      <a:pt x="45770" y="634"/>
                    </a:cubicBezTo>
                    <a:close/>
                    <a:moveTo>
                      <a:pt x="21629" y="38529"/>
                    </a:moveTo>
                    <a:lnTo>
                      <a:pt x="21961" y="38936"/>
                    </a:lnTo>
                    <a:cubicBezTo>
                      <a:pt x="21629" y="39121"/>
                      <a:pt x="21333" y="39306"/>
                      <a:pt x="21037" y="39527"/>
                    </a:cubicBezTo>
                    <a:lnTo>
                      <a:pt x="21037" y="39564"/>
                    </a:lnTo>
                    <a:cubicBezTo>
                      <a:pt x="20593" y="39823"/>
                      <a:pt x="20187" y="40119"/>
                      <a:pt x="19817" y="40452"/>
                    </a:cubicBezTo>
                    <a:lnTo>
                      <a:pt x="19299" y="39823"/>
                    </a:lnTo>
                    <a:lnTo>
                      <a:pt x="20556" y="39158"/>
                    </a:lnTo>
                    <a:cubicBezTo>
                      <a:pt x="20926" y="38973"/>
                      <a:pt x="21296" y="38751"/>
                      <a:pt x="21629" y="38529"/>
                    </a:cubicBezTo>
                    <a:close/>
                    <a:moveTo>
                      <a:pt x="22183" y="39269"/>
                    </a:moveTo>
                    <a:cubicBezTo>
                      <a:pt x="22294" y="39416"/>
                      <a:pt x="22405" y="39564"/>
                      <a:pt x="22553" y="39712"/>
                    </a:cubicBezTo>
                    <a:cubicBezTo>
                      <a:pt x="21739" y="39971"/>
                      <a:pt x="21074" y="40636"/>
                      <a:pt x="20372" y="41154"/>
                    </a:cubicBezTo>
                    <a:lnTo>
                      <a:pt x="20372" y="41191"/>
                    </a:lnTo>
                    <a:cubicBezTo>
                      <a:pt x="20224" y="40969"/>
                      <a:pt x="20076" y="40784"/>
                      <a:pt x="19928" y="40600"/>
                    </a:cubicBezTo>
                    <a:cubicBezTo>
                      <a:pt x="20372" y="40341"/>
                      <a:pt x="20778" y="40082"/>
                      <a:pt x="21185" y="39823"/>
                    </a:cubicBezTo>
                    <a:cubicBezTo>
                      <a:pt x="21518" y="39638"/>
                      <a:pt x="21887" y="39490"/>
                      <a:pt x="22183" y="39269"/>
                    </a:cubicBezTo>
                    <a:close/>
                    <a:moveTo>
                      <a:pt x="22775" y="40008"/>
                    </a:moveTo>
                    <a:lnTo>
                      <a:pt x="23255" y="40636"/>
                    </a:lnTo>
                    <a:cubicBezTo>
                      <a:pt x="22405" y="41006"/>
                      <a:pt x="21629" y="41524"/>
                      <a:pt x="20926" y="42115"/>
                    </a:cubicBezTo>
                    <a:cubicBezTo>
                      <a:pt x="20855" y="41866"/>
                      <a:pt x="20715" y="41650"/>
                      <a:pt x="20539" y="41403"/>
                    </a:cubicBezTo>
                    <a:lnTo>
                      <a:pt x="20539" y="41403"/>
                    </a:lnTo>
                    <a:cubicBezTo>
                      <a:pt x="20902" y="41220"/>
                      <a:pt x="21265" y="41002"/>
                      <a:pt x="21592" y="40784"/>
                    </a:cubicBezTo>
                    <a:cubicBezTo>
                      <a:pt x="21961" y="40489"/>
                      <a:pt x="22368" y="40267"/>
                      <a:pt x="22775" y="40008"/>
                    </a:cubicBezTo>
                    <a:close/>
                    <a:moveTo>
                      <a:pt x="23366" y="40747"/>
                    </a:moveTo>
                    <a:lnTo>
                      <a:pt x="23625" y="41080"/>
                    </a:lnTo>
                    <a:cubicBezTo>
                      <a:pt x="22738" y="41376"/>
                      <a:pt x="21924" y="41783"/>
                      <a:pt x="21185" y="42300"/>
                    </a:cubicBezTo>
                    <a:cubicBezTo>
                      <a:pt x="21148" y="42337"/>
                      <a:pt x="21111" y="42337"/>
                      <a:pt x="21111" y="42374"/>
                    </a:cubicBezTo>
                    <a:cubicBezTo>
                      <a:pt x="21111" y="42337"/>
                      <a:pt x="21074" y="42300"/>
                      <a:pt x="21074" y="42263"/>
                    </a:cubicBezTo>
                    <a:cubicBezTo>
                      <a:pt x="21850" y="41820"/>
                      <a:pt x="22627" y="41302"/>
                      <a:pt x="23366" y="40747"/>
                    </a:cubicBezTo>
                    <a:close/>
                    <a:moveTo>
                      <a:pt x="41967" y="1"/>
                    </a:moveTo>
                    <a:cubicBezTo>
                      <a:pt x="40496" y="1"/>
                      <a:pt x="39028" y="60"/>
                      <a:pt x="37600" y="80"/>
                    </a:cubicBezTo>
                    <a:cubicBezTo>
                      <a:pt x="33385" y="80"/>
                      <a:pt x="29171" y="117"/>
                      <a:pt x="24919" y="154"/>
                    </a:cubicBezTo>
                    <a:cubicBezTo>
                      <a:pt x="20778" y="191"/>
                      <a:pt x="16638" y="264"/>
                      <a:pt x="12497" y="301"/>
                    </a:cubicBezTo>
                    <a:cubicBezTo>
                      <a:pt x="12212" y="305"/>
                      <a:pt x="11926" y="307"/>
                      <a:pt x="11639" y="307"/>
                    </a:cubicBezTo>
                    <a:cubicBezTo>
                      <a:pt x="10489" y="307"/>
                      <a:pt x="9321" y="283"/>
                      <a:pt x="8153" y="283"/>
                    </a:cubicBezTo>
                    <a:cubicBezTo>
                      <a:pt x="6692" y="283"/>
                      <a:pt x="5232" y="320"/>
                      <a:pt x="3809" y="486"/>
                    </a:cubicBezTo>
                    <a:cubicBezTo>
                      <a:pt x="3698" y="486"/>
                      <a:pt x="3624" y="523"/>
                      <a:pt x="3550" y="634"/>
                    </a:cubicBezTo>
                    <a:cubicBezTo>
                      <a:pt x="2515" y="930"/>
                      <a:pt x="1554" y="1374"/>
                      <a:pt x="666" y="1965"/>
                    </a:cubicBezTo>
                    <a:cubicBezTo>
                      <a:pt x="518" y="2076"/>
                      <a:pt x="444" y="2261"/>
                      <a:pt x="481" y="2446"/>
                    </a:cubicBezTo>
                    <a:cubicBezTo>
                      <a:pt x="518" y="2557"/>
                      <a:pt x="592" y="2668"/>
                      <a:pt x="703" y="2705"/>
                    </a:cubicBezTo>
                    <a:cubicBezTo>
                      <a:pt x="666" y="2889"/>
                      <a:pt x="629" y="3037"/>
                      <a:pt x="592" y="3222"/>
                    </a:cubicBezTo>
                    <a:lnTo>
                      <a:pt x="555" y="3222"/>
                    </a:lnTo>
                    <a:cubicBezTo>
                      <a:pt x="444" y="3259"/>
                      <a:pt x="444" y="3370"/>
                      <a:pt x="555" y="3407"/>
                    </a:cubicBezTo>
                    <a:cubicBezTo>
                      <a:pt x="38" y="6623"/>
                      <a:pt x="38" y="10025"/>
                      <a:pt x="1" y="13278"/>
                    </a:cubicBezTo>
                    <a:cubicBezTo>
                      <a:pt x="1" y="16716"/>
                      <a:pt x="75" y="20155"/>
                      <a:pt x="334" y="23556"/>
                    </a:cubicBezTo>
                    <a:cubicBezTo>
                      <a:pt x="334" y="23593"/>
                      <a:pt x="334" y="23630"/>
                      <a:pt x="334" y="23630"/>
                    </a:cubicBezTo>
                    <a:cubicBezTo>
                      <a:pt x="370" y="24148"/>
                      <a:pt x="407" y="24628"/>
                      <a:pt x="444" y="25146"/>
                    </a:cubicBezTo>
                    <a:cubicBezTo>
                      <a:pt x="444" y="25220"/>
                      <a:pt x="481" y="25294"/>
                      <a:pt x="518" y="25368"/>
                    </a:cubicBezTo>
                    <a:cubicBezTo>
                      <a:pt x="583" y="25496"/>
                      <a:pt x="703" y="25597"/>
                      <a:pt x="854" y="25597"/>
                    </a:cubicBezTo>
                    <a:cubicBezTo>
                      <a:pt x="877" y="25597"/>
                      <a:pt x="901" y="25594"/>
                      <a:pt x="925" y="25589"/>
                    </a:cubicBezTo>
                    <a:cubicBezTo>
                      <a:pt x="1407" y="25577"/>
                      <a:pt x="1891" y="25572"/>
                      <a:pt x="2376" y="25572"/>
                    </a:cubicBezTo>
                    <a:cubicBezTo>
                      <a:pt x="6389" y="25572"/>
                      <a:pt x="10473" y="25943"/>
                      <a:pt x="14500" y="25943"/>
                    </a:cubicBezTo>
                    <a:cubicBezTo>
                      <a:pt x="15911" y="25943"/>
                      <a:pt x="17316" y="25898"/>
                      <a:pt x="18708" y="25774"/>
                    </a:cubicBezTo>
                    <a:lnTo>
                      <a:pt x="18708" y="25774"/>
                    </a:lnTo>
                    <a:cubicBezTo>
                      <a:pt x="18449" y="26957"/>
                      <a:pt x="18264" y="28177"/>
                      <a:pt x="18190" y="29434"/>
                    </a:cubicBezTo>
                    <a:cubicBezTo>
                      <a:pt x="18079" y="30802"/>
                      <a:pt x="17858" y="32244"/>
                      <a:pt x="18042" y="33649"/>
                    </a:cubicBezTo>
                    <a:cubicBezTo>
                      <a:pt x="17044" y="33945"/>
                      <a:pt x="16120" y="34388"/>
                      <a:pt x="15270" y="34980"/>
                    </a:cubicBezTo>
                    <a:cubicBezTo>
                      <a:pt x="15085" y="35054"/>
                      <a:pt x="15011" y="35276"/>
                      <a:pt x="15048" y="35461"/>
                    </a:cubicBezTo>
                    <a:cubicBezTo>
                      <a:pt x="15085" y="35498"/>
                      <a:pt x="15085" y="35535"/>
                      <a:pt x="15122" y="35571"/>
                    </a:cubicBezTo>
                    <a:cubicBezTo>
                      <a:pt x="15159" y="35645"/>
                      <a:pt x="15233" y="35682"/>
                      <a:pt x="15344" y="35756"/>
                    </a:cubicBezTo>
                    <a:cubicBezTo>
                      <a:pt x="15565" y="36976"/>
                      <a:pt x="16896" y="38159"/>
                      <a:pt x="17636" y="39121"/>
                    </a:cubicBezTo>
                    <a:cubicBezTo>
                      <a:pt x="18708" y="40489"/>
                      <a:pt x="19780" y="42115"/>
                      <a:pt x="21148" y="43150"/>
                    </a:cubicBezTo>
                    <a:cubicBezTo>
                      <a:pt x="21187" y="43177"/>
                      <a:pt x="21222" y="43189"/>
                      <a:pt x="21252" y="43189"/>
                    </a:cubicBezTo>
                    <a:cubicBezTo>
                      <a:pt x="21307" y="43189"/>
                      <a:pt x="21346" y="43148"/>
                      <a:pt x="21370" y="43077"/>
                    </a:cubicBezTo>
                    <a:cubicBezTo>
                      <a:pt x="21407" y="43095"/>
                      <a:pt x="21434" y="43104"/>
                      <a:pt x="21458" y="43104"/>
                    </a:cubicBezTo>
                    <a:cubicBezTo>
                      <a:pt x="21481" y="43104"/>
                      <a:pt x="21499" y="43095"/>
                      <a:pt x="21518" y="43077"/>
                    </a:cubicBezTo>
                    <a:cubicBezTo>
                      <a:pt x="22516" y="42670"/>
                      <a:pt x="23477" y="42078"/>
                      <a:pt x="24290" y="41376"/>
                    </a:cubicBezTo>
                    <a:cubicBezTo>
                      <a:pt x="24311" y="41383"/>
                      <a:pt x="24332" y="41386"/>
                      <a:pt x="24355" y="41386"/>
                    </a:cubicBezTo>
                    <a:cubicBezTo>
                      <a:pt x="24453" y="41386"/>
                      <a:pt x="24563" y="41325"/>
                      <a:pt x="24623" y="41265"/>
                    </a:cubicBezTo>
                    <a:cubicBezTo>
                      <a:pt x="26509" y="38899"/>
                      <a:pt x="28320" y="36459"/>
                      <a:pt x="30206" y="34130"/>
                    </a:cubicBezTo>
                    <a:cubicBezTo>
                      <a:pt x="30428" y="33871"/>
                      <a:pt x="30317" y="33501"/>
                      <a:pt x="30021" y="33390"/>
                    </a:cubicBezTo>
                    <a:cubicBezTo>
                      <a:pt x="28912" y="33131"/>
                      <a:pt x="27766" y="32947"/>
                      <a:pt x="26657" y="32799"/>
                    </a:cubicBezTo>
                    <a:cubicBezTo>
                      <a:pt x="26731" y="30507"/>
                      <a:pt x="26620" y="28251"/>
                      <a:pt x="26361" y="25959"/>
                    </a:cubicBezTo>
                    <a:lnTo>
                      <a:pt x="26361" y="25959"/>
                    </a:lnTo>
                    <a:cubicBezTo>
                      <a:pt x="27398" y="26129"/>
                      <a:pt x="28473" y="26176"/>
                      <a:pt x="29555" y="26176"/>
                    </a:cubicBezTo>
                    <a:cubicBezTo>
                      <a:pt x="30899" y="26176"/>
                      <a:pt x="32253" y="26104"/>
                      <a:pt x="33555" y="26104"/>
                    </a:cubicBezTo>
                    <a:cubicBezTo>
                      <a:pt x="33709" y="26104"/>
                      <a:pt x="33862" y="26105"/>
                      <a:pt x="34014" y="26107"/>
                    </a:cubicBezTo>
                    <a:cubicBezTo>
                      <a:pt x="34998" y="26107"/>
                      <a:pt x="35993" y="26123"/>
                      <a:pt x="36988" y="26123"/>
                    </a:cubicBezTo>
                    <a:cubicBezTo>
                      <a:pt x="38647" y="26123"/>
                      <a:pt x="40308" y="26079"/>
                      <a:pt x="41925" y="25848"/>
                    </a:cubicBezTo>
                    <a:cubicBezTo>
                      <a:pt x="42004" y="25874"/>
                      <a:pt x="42082" y="25900"/>
                      <a:pt x="42161" y="25900"/>
                    </a:cubicBezTo>
                    <a:cubicBezTo>
                      <a:pt x="42193" y="25900"/>
                      <a:pt x="42226" y="25896"/>
                      <a:pt x="42258" y="25885"/>
                    </a:cubicBezTo>
                    <a:cubicBezTo>
                      <a:pt x="43256" y="25478"/>
                      <a:pt x="44218" y="24924"/>
                      <a:pt x="45031" y="24221"/>
                    </a:cubicBezTo>
                    <a:cubicBezTo>
                      <a:pt x="45253" y="24221"/>
                      <a:pt x="45401" y="24111"/>
                      <a:pt x="45475" y="23926"/>
                    </a:cubicBezTo>
                    <a:cubicBezTo>
                      <a:pt x="46325" y="20266"/>
                      <a:pt x="46325" y="16273"/>
                      <a:pt x="46436" y="12576"/>
                    </a:cubicBezTo>
                    <a:cubicBezTo>
                      <a:pt x="46621" y="8509"/>
                      <a:pt x="46584" y="4479"/>
                      <a:pt x="46251" y="449"/>
                    </a:cubicBezTo>
                    <a:cubicBezTo>
                      <a:pt x="46251" y="321"/>
                      <a:pt x="46167" y="220"/>
                      <a:pt x="46048" y="220"/>
                    </a:cubicBezTo>
                    <a:cubicBezTo>
                      <a:pt x="46030" y="220"/>
                      <a:pt x="46012" y="223"/>
                      <a:pt x="45992" y="227"/>
                    </a:cubicBezTo>
                    <a:cubicBezTo>
                      <a:pt x="44667" y="51"/>
                      <a:pt x="43315" y="1"/>
                      <a:pt x="41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9"/>
              <p:cNvSpPr txBox="1"/>
              <p:nvPr/>
            </p:nvSpPr>
            <p:spPr>
              <a:xfrm>
                <a:off x="575575" y="1197250"/>
                <a:ext cx="1009200" cy="34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116" name="Google Shape;1116;p29"/>
            <p:cNvGrpSpPr/>
            <p:nvPr/>
          </p:nvGrpSpPr>
          <p:grpSpPr>
            <a:xfrm>
              <a:off x="775948" y="4154250"/>
              <a:ext cx="491632" cy="419652"/>
              <a:chOff x="775948" y="4154250"/>
              <a:chExt cx="491632" cy="419652"/>
            </a:xfrm>
          </p:grpSpPr>
          <p:sp>
            <p:nvSpPr>
              <p:cNvPr id="1117" name="Google Shape;1117;p29"/>
              <p:cNvSpPr/>
              <p:nvPr/>
            </p:nvSpPr>
            <p:spPr>
              <a:xfrm>
                <a:off x="810314" y="4189213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1600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>
                <a:off x="775948" y="4154250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p29"/>
            <p:cNvGrpSpPr/>
            <p:nvPr/>
          </p:nvGrpSpPr>
          <p:grpSpPr>
            <a:xfrm>
              <a:off x="4375413" y="2340290"/>
              <a:ext cx="491632" cy="419652"/>
              <a:chOff x="4375413" y="2340290"/>
              <a:chExt cx="491632" cy="419652"/>
            </a:xfrm>
          </p:grpSpPr>
          <p:sp>
            <p:nvSpPr>
              <p:cNvPr id="1120" name="Google Shape;1120;p29"/>
              <p:cNvSpPr/>
              <p:nvPr/>
            </p:nvSpPr>
            <p:spPr>
              <a:xfrm>
                <a:off x="4409778" y="2375252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>
                <a:off x="4375413" y="2340290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2" name="Google Shape;1122;p29"/>
            <p:cNvGrpSpPr/>
            <p:nvPr/>
          </p:nvGrpSpPr>
          <p:grpSpPr>
            <a:xfrm>
              <a:off x="7859599" y="3152424"/>
              <a:ext cx="491632" cy="419652"/>
              <a:chOff x="7859599" y="3152424"/>
              <a:chExt cx="491632" cy="419652"/>
            </a:xfrm>
          </p:grpSpPr>
          <p:sp>
            <p:nvSpPr>
              <p:cNvPr id="1123" name="Google Shape;1123;p29"/>
              <p:cNvSpPr/>
              <p:nvPr/>
            </p:nvSpPr>
            <p:spPr>
              <a:xfrm>
                <a:off x="7893967" y="3187388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9"/>
              <p:cNvSpPr/>
              <p:nvPr/>
            </p:nvSpPr>
            <p:spPr>
              <a:xfrm>
                <a:off x="7859599" y="3152424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5" name="Google Shape;1125;p29"/>
            <p:cNvGrpSpPr/>
            <p:nvPr/>
          </p:nvGrpSpPr>
          <p:grpSpPr>
            <a:xfrm>
              <a:off x="5481588" y="1750252"/>
              <a:ext cx="491632" cy="419652"/>
              <a:chOff x="5481588" y="1750252"/>
              <a:chExt cx="491632" cy="419652"/>
            </a:xfrm>
          </p:grpSpPr>
          <p:sp>
            <p:nvSpPr>
              <p:cNvPr id="1126" name="Google Shape;1126;p29"/>
              <p:cNvSpPr/>
              <p:nvPr/>
            </p:nvSpPr>
            <p:spPr>
              <a:xfrm>
                <a:off x="5515953" y="1785214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400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?</a:t>
                </a:r>
                <a:endParaRPr sz="2400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>
                <a:off x="5481588" y="1750252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8" name="Google Shape;1128;p29"/>
            <p:cNvGrpSpPr/>
            <p:nvPr/>
          </p:nvGrpSpPr>
          <p:grpSpPr>
            <a:xfrm>
              <a:off x="1679419" y="1428191"/>
              <a:ext cx="2141290" cy="21175"/>
              <a:chOff x="1679419" y="1428191"/>
              <a:chExt cx="2141290" cy="21175"/>
            </a:xfrm>
          </p:grpSpPr>
          <p:sp>
            <p:nvSpPr>
              <p:cNvPr id="1129" name="Google Shape;1129;p29"/>
              <p:cNvSpPr/>
              <p:nvPr/>
            </p:nvSpPr>
            <p:spPr>
              <a:xfrm flipH="1">
                <a:off x="1893288" y="1431357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9"/>
              <p:cNvSpPr/>
              <p:nvPr/>
            </p:nvSpPr>
            <p:spPr>
              <a:xfrm flipH="1">
                <a:off x="1789181" y="1428191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 flipH="1">
                <a:off x="1679419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9"/>
              <p:cNvSpPr/>
              <p:nvPr/>
            </p:nvSpPr>
            <p:spPr>
              <a:xfrm flipH="1">
                <a:off x="2099909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9"/>
              <p:cNvSpPr/>
              <p:nvPr/>
            </p:nvSpPr>
            <p:spPr>
              <a:xfrm flipH="1">
                <a:off x="2003071" y="1433496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9"/>
              <p:cNvSpPr/>
              <p:nvPr/>
            </p:nvSpPr>
            <p:spPr>
              <a:xfrm flipH="1">
                <a:off x="2437917" y="1431357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9"/>
              <p:cNvSpPr/>
              <p:nvPr/>
            </p:nvSpPr>
            <p:spPr>
              <a:xfrm flipH="1">
                <a:off x="2333810" y="1428191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9"/>
              <p:cNvSpPr/>
              <p:nvPr/>
            </p:nvSpPr>
            <p:spPr>
              <a:xfrm flipH="1">
                <a:off x="2224049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9"/>
              <p:cNvSpPr/>
              <p:nvPr/>
            </p:nvSpPr>
            <p:spPr>
              <a:xfrm flipH="1">
                <a:off x="2644538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9"/>
              <p:cNvSpPr/>
              <p:nvPr/>
            </p:nvSpPr>
            <p:spPr>
              <a:xfrm flipH="1">
                <a:off x="2547700" y="1433496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9"/>
              <p:cNvSpPr/>
              <p:nvPr/>
            </p:nvSpPr>
            <p:spPr>
              <a:xfrm flipH="1">
                <a:off x="2988732" y="1431357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9"/>
              <p:cNvSpPr/>
              <p:nvPr/>
            </p:nvSpPr>
            <p:spPr>
              <a:xfrm flipH="1">
                <a:off x="2884624" y="1428191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9"/>
              <p:cNvSpPr/>
              <p:nvPr/>
            </p:nvSpPr>
            <p:spPr>
              <a:xfrm flipH="1">
                <a:off x="2774863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9"/>
              <p:cNvSpPr/>
              <p:nvPr/>
            </p:nvSpPr>
            <p:spPr>
              <a:xfrm flipH="1">
                <a:off x="3195353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9"/>
              <p:cNvSpPr/>
              <p:nvPr/>
            </p:nvSpPr>
            <p:spPr>
              <a:xfrm flipH="1">
                <a:off x="3098515" y="1433496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9"/>
              <p:cNvSpPr/>
              <p:nvPr/>
            </p:nvSpPr>
            <p:spPr>
              <a:xfrm flipH="1">
                <a:off x="3533361" y="1431357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9"/>
              <p:cNvSpPr/>
              <p:nvPr/>
            </p:nvSpPr>
            <p:spPr>
              <a:xfrm flipH="1">
                <a:off x="3429254" y="1428191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9"/>
              <p:cNvSpPr/>
              <p:nvPr/>
            </p:nvSpPr>
            <p:spPr>
              <a:xfrm flipH="1">
                <a:off x="3319492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9"/>
              <p:cNvSpPr/>
              <p:nvPr/>
            </p:nvSpPr>
            <p:spPr>
              <a:xfrm flipH="1">
                <a:off x="3739982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 flipH="1">
                <a:off x="3643144" y="1433496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9" name="Google Shape;1149;p29"/>
            <p:cNvGrpSpPr/>
            <p:nvPr/>
          </p:nvGrpSpPr>
          <p:grpSpPr>
            <a:xfrm>
              <a:off x="5392845" y="1334962"/>
              <a:ext cx="2220314" cy="195771"/>
              <a:chOff x="5392845" y="1334962"/>
              <a:chExt cx="2220314" cy="195771"/>
            </a:xfrm>
          </p:grpSpPr>
          <p:sp>
            <p:nvSpPr>
              <p:cNvPr id="1150" name="Google Shape;1150;p29"/>
              <p:cNvSpPr/>
              <p:nvPr/>
            </p:nvSpPr>
            <p:spPr>
              <a:xfrm flipH="1">
                <a:off x="7446072" y="1334962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9"/>
              <p:cNvSpPr/>
              <p:nvPr/>
            </p:nvSpPr>
            <p:spPr>
              <a:xfrm flipH="1">
                <a:off x="5496952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9"/>
              <p:cNvSpPr/>
              <p:nvPr/>
            </p:nvSpPr>
            <p:spPr>
              <a:xfrm flipH="1">
                <a:off x="5392845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 flipH="1">
                <a:off x="5815386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 flipH="1">
                <a:off x="5711279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 flipH="1">
                <a:off x="5601518" y="142944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9"/>
              <p:cNvSpPr/>
              <p:nvPr/>
            </p:nvSpPr>
            <p:spPr>
              <a:xfrm flipH="1">
                <a:off x="6235876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9"/>
              <p:cNvSpPr/>
              <p:nvPr/>
            </p:nvSpPr>
            <p:spPr>
              <a:xfrm flipH="1">
                <a:off x="6131768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9"/>
              <p:cNvSpPr/>
              <p:nvPr/>
            </p:nvSpPr>
            <p:spPr>
              <a:xfrm flipH="1">
                <a:off x="6022007" y="142944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9"/>
              <p:cNvSpPr/>
              <p:nvPr/>
            </p:nvSpPr>
            <p:spPr>
              <a:xfrm flipH="1">
                <a:off x="5925169" y="1430949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9"/>
              <p:cNvSpPr/>
              <p:nvPr/>
            </p:nvSpPr>
            <p:spPr>
              <a:xfrm flipH="1">
                <a:off x="6349457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9"/>
              <p:cNvSpPr/>
              <p:nvPr/>
            </p:nvSpPr>
            <p:spPr>
              <a:xfrm flipH="1">
                <a:off x="6769947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9"/>
              <p:cNvSpPr/>
              <p:nvPr/>
            </p:nvSpPr>
            <p:spPr>
              <a:xfrm flipH="1">
                <a:off x="6665839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9"/>
              <p:cNvSpPr/>
              <p:nvPr/>
            </p:nvSpPr>
            <p:spPr>
              <a:xfrm flipH="1">
                <a:off x="6556078" y="142944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29"/>
              <p:cNvSpPr/>
              <p:nvPr/>
            </p:nvSpPr>
            <p:spPr>
              <a:xfrm flipH="1">
                <a:off x="6459240" y="1430949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29"/>
              <p:cNvSpPr/>
              <p:nvPr/>
            </p:nvSpPr>
            <p:spPr>
              <a:xfrm flipH="1">
                <a:off x="7165009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29"/>
              <p:cNvSpPr/>
              <p:nvPr/>
            </p:nvSpPr>
            <p:spPr>
              <a:xfrm flipH="1">
                <a:off x="7060902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29"/>
              <p:cNvSpPr/>
              <p:nvPr/>
            </p:nvSpPr>
            <p:spPr>
              <a:xfrm flipH="1">
                <a:off x="6951141" y="142944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29"/>
              <p:cNvSpPr/>
              <p:nvPr/>
            </p:nvSpPr>
            <p:spPr>
              <a:xfrm flipH="1">
                <a:off x="6854303" y="1430949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9"/>
              <p:cNvSpPr/>
              <p:nvPr/>
            </p:nvSpPr>
            <p:spPr>
              <a:xfrm flipH="1">
                <a:off x="7353722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9"/>
              <p:cNvSpPr/>
              <p:nvPr/>
            </p:nvSpPr>
            <p:spPr>
              <a:xfrm flipH="1">
                <a:off x="7249614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71" name="Google Shape;1171;p29"/>
            <p:cNvCxnSpPr/>
            <p:nvPr/>
          </p:nvCxnSpPr>
          <p:spPr>
            <a:xfrm>
              <a:off x="1022150" y="2787375"/>
              <a:ext cx="0" cy="306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9"/>
            <p:cNvCxnSpPr/>
            <p:nvPr/>
          </p:nvCxnSpPr>
          <p:spPr>
            <a:xfrm>
              <a:off x="1022150" y="3581475"/>
              <a:ext cx="0" cy="597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9"/>
            <p:cNvCxnSpPr/>
            <p:nvPr/>
          </p:nvCxnSpPr>
          <p:spPr>
            <a:xfrm>
              <a:off x="2652950" y="4368290"/>
              <a:ext cx="247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9"/>
            <p:cNvCxnSpPr/>
            <p:nvPr/>
          </p:nvCxnSpPr>
          <p:spPr>
            <a:xfrm>
              <a:off x="3629179" y="4368285"/>
              <a:ext cx="335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9"/>
            <p:cNvCxnSpPr/>
            <p:nvPr/>
          </p:nvCxnSpPr>
          <p:spPr>
            <a:xfrm>
              <a:off x="8102425" y="1789250"/>
              <a:ext cx="0" cy="408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76" name="Google Shape;1176;p29"/>
            <p:cNvGrpSpPr/>
            <p:nvPr/>
          </p:nvGrpSpPr>
          <p:grpSpPr>
            <a:xfrm>
              <a:off x="4692850" y="4270425"/>
              <a:ext cx="2636983" cy="195771"/>
              <a:chOff x="4692850" y="4270425"/>
              <a:chExt cx="2636983" cy="195771"/>
            </a:xfrm>
          </p:grpSpPr>
          <p:sp>
            <p:nvSpPr>
              <p:cNvPr id="1177" name="Google Shape;1177;p29"/>
              <p:cNvSpPr/>
              <p:nvPr/>
            </p:nvSpPr>
            <p:spPr>
              <a:xfrm flipH="1">
                <a:off x="7162747" y="4270425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78" name="Google Shape;1178;p29"/>
              <p:cNvCxnSpPr/>
              <p:nvPr/>
            </p:nvCxnSpPr>
            <p:spPr>
              <a:xfrm>
                <a:off x="4692850" y="4368300"/>
                <a:ext cx="2469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79" name="Google Shape;1179;p29"/>
            <p:cNvCxnSpPr/>
            <p:nvPr/>
          </p:nvCxnSpPr>
          <p:spPr>
            <a:xfrm>
              <a:off x="1625700" y="3362250"/>
              <a:ext cx="473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9"/>
            <p:cNvCxnSpPr/>
            <p:nvPr/>
          </p:nvCxnSpPr>
          <p:spPr>
            <a:xfrm>
              <a:off x="2478100" y="3354950"/>
              <a:ext cx="408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9"/>
            <p:cNvCxnSpPr/>
            <p:nvPr/>
          </p:nvCxnSpPr>
          <p:spPr>
            <a:xfrm>
              <a:off x="6295650" y="3353975"/>
              <a:ext cx="1624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9"/>
            <p:cNvCxnSpPr/>
            <p:nvPr/>
          </p:nvCxnSpPr>
          <p:spPr>
            <a:xfrm>
              <a:off x="8117000" y="2911225"/>
              <a:ext cx="0" cy="262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9"/>
            <p:cNvCxnSpPr/>
            <p:nvPr/>
          </p:nvCxnSpPr>
          <p:spPr>
            <a:xfrm rot="-5400000" flipH="1">
              <a:off x="3946200" y="3402875"/>
              <a:ext cx="1005300" cy="9108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9"/>
            <p:cNvCxnSpPr/>
            <p:nvPr/>
          </p:nvCxnSpPr>
          <p:spPr>
            <a:xfrm>
              <a:off x="4015300" y="2561525"/>
              <a:ext cx="429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9"/>
            <p:cNvCxnSpPr/>
            <p:nvPr/>
          </p:nvCxnSpPr>
          <p:spPr>
            <a:xfrm>
              <a:off x="4831275" y="2568800"/>
              <a:ext cx="335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6" name="Google Shape;1186;p29"/>
            <p:cNvGrpSpPr/>
            <p:nvPr/>
          </p:nvGrpSpPr>
          <p:grpSpPr>
            <a:xfrm>
              <a:off x="4625088" y="1849463"/>
              <a:ext cx="747463" cy="200716"/>
              <a:chOff x="4625088" y="1849463"/>
              <a:chExt cx="747463" cy="200716"/>
            </a:xfrm>
          </p:grpSpPr>
          <p:sp>
            <p:nvSpPr>
              <p:cNvPr id="1187" name="Google Shape;1187;p29"/>
              <p:cNvSpPr/>
              <p:nvPr/>
            </p:nvSpPr>
            <p:spPr>
              <a:xfrm rot="10800000" flipH="1">
                <a:off x="4625088" y="1849463"/>
                <a:ext cx="27462" cy="5313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2434" extrusionOk="0">
                    <a:moveTo>
                      <a:pt x="796" y="1"/>
                    </a:moveTo>
                    <a:cubicBezTo>
                      <a:pt x="711" y="1"/>
                      <a:pt x="625" y="34"/>
                      <a:pt x="555" y="104"/>
                    </a:cubicBezTo>
                    <a:cubicBezTo>
                      <a:pt x="1" y="621"/>
                      <a:pt x="186" y="1619"/>
                      <a:pt x="408" y="2285"/>
                    </a:cubicBezTo>
                    <a:cubicBezTo>
                      <a:pt x="458" y="2387"/>
                      <a:pt x="556" y="2434"/>
                      <a:pt x="650" y="2434"/>
                    </a:cubicBezTo>
                    <a:cubicBezTo>
                      <a:pt x="761" y="2434"/>
                      <a:pt x="868" y="2368"/>
                      <a:pt x="888" y="2248"/>
                    </a:cubicBezTo>
                    <a:cubicBezTo>
                      <a:pt x="925" y="1582"/>
                      <a:pt x="1258" y="880"/>
                      <a:pt x="1147" y="252"/>
                    </a:cubicBezTo>
                    <a:cubicBezTo>
                      <a:pt x="1078" y="90"/>
                      <a:pt x="937" y="1"/>
                      <a:pt x="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 rot="10800000" flipH="1">
                <a:off x="4646198" y="1926326"/>
                <a:ext cx="64464" cy="47196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162" extrusionOk="0">
                    <a:moveTo>
                      <a:pt x="2235" y="0"/>
                    </a:moveTo>
                    <a:cubicBezTo>
                      <a:pt x="1928" y="0"/>
                      <a:pt x="1606" y="88"/>
                      <a:pt x="1363" y="210"/>
                    </a:cubicBezTo>
                    <a:cubicBezTo>
                      <a:pt x="808" y="543"/>
                      <a:pt x="402" y="1024"/>
                      <a:pt x="180" y="1615"/>
                    </a:cubicBezTo>
                    <a:cubicBezTo>
                      <a:pt x="1" y="1897"/>
                      <a:pt x="248" y="2161"/>
                      <a:pt x="502" y="2161"/>
                    </a:cubicBezTo>
                    <a:cubicBezTo>
                      <a:pt x="615" y="2161"/>
                      <a:pt x="729" y="2109"/>
                      <a:pt x="808" y="1985"/>
                    </a:cubicBezTo>
                    <a:cubicBezTo>
                      <a:pt x="1067" y="1615"/>
                      <a:pt x="1474" y="1319"/>
                      <a:pt x="1881" y="1134"/>
                    </a:cubicBezTo>
                    <a:cubicBezTo>
                      <a:pt x="2250" y="950"/>
                      <a:pt x="2583" y="728"/>
                      <a:pt x="2916" y="432"/>
                    </a:cubicBezTo>
                    <a:cubicBezTo>
                      <a:pt x="2953" y="395"/>
                      <a:pt x="2953" y="284"/>
                      <a:pt x="2916" y="210"/>
                    </a:cubicBezTo>
                    <a:cubicBezTo>
                      <a:pt x="2732" y="60"/>
                      <a:pt x="2488" y="0"/>
                      <a:pt x="2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 rot="10800000" flipH="1">
                <a:off x="4725986" y="1953788"/>
                <a:ext cx="73458" cy="22834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1046" extrusionOk="0">
                    <a:moveTo>
                      <a:pt x="2265" y="0"/>
                    </a:moveTo>
                    <a:cubicBezTo>
                      <a:pt x="2188" y="0"/>
                      <a:pt x="2111" y="7"/>
                      <a:pt x="2034" y="19"/>
                    </a:cubicBezTo>
                    <a:cubicBezTo>
                      <a:pt x="1885" y="10"/>
                      <a:pt x="1736" y="5"/>
                      <a:pt x="1588" y="5"/>
                    </a:cubicBezTo>
                    <a:cubicBezTo>
                      <a:pt x="1182" y="5"/>
                      <a:pt x="776" y="39"/>
                      <a:pt x="370" y="93"/>
                    </a:cubicBezTo>
                    <a:cubicBezTo>
                      <a:pt x="0" y="167"/>
                      <a:pt x="111" y="648"/>
                      <a:pt x="370" y="759"/>
                    </a:cubicBezTo>
                    <a:cubicBezTo>
                      <a:pt x="773" y="912"/>
                      <a:pt x="1385" y="1046"/>
                      <a:pt x="1963" y="1046"/>
                    </a:cubicBezTo>
                    <a:cubicBezTo>
                      <a:pt x="2499" y="1046"/>
                      <a:pt x="3006" y="931"/>
                      <a:pt x="3291" y="611"/>
                    </a:cubicBezTo>
                    <a:cubicBezTo>
                      <a:pt x="3365" y="537"/>
                      <a:pt x="3365" y="426"/>
                      <a:pt x="3291" y="352"/>
                    </a:cubicBezTo>
                    <a:cubicBezTo>
                      <a:pt x="2985" y="138"/>
                      <a:pt x="2630" y="0"/>
                      <a:pt x="2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 rot="10800000" flipH="1">
                <a:off x="5235328" y="1885646"/>
                <a:ext cx="137223" cy="164533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7537" extrusionOk="0">
                    <a:moveTo>
                      <a:pt x="3513" y="2411"/>
                    </a:moveTo>
                    <a:lnTo>
                      <a:pt x="3587" y="2448"/>
                    </a:lnTo>
                    <a:cubicBezTo>
                      <a:pt x="3587" y="2559"/>
                      <a:pt x="3587" y="2670"/>
                      <a:pt x="3550" y="2744"/>
                    </a:cubicBezTo>
                    <a:lnTo>
                      <a:pt x="3513" y="2411"/>
                    </a:lnTo>
                    <a:close/>
                    <a:moveTo>
                      <a:pt x="2884" y="2041"/>
                    </a:moveTo>
                    <a:lnTo>
                      <a:pt x="3032" y="2152"/>
                    </a:lnTo>
                    <a:cubicBezTo>
                      <a:pt x="2995" y="2337"/>
                      <a:pt x="2995" y="2559"/>
                      <a:pt x="2958" y="2781"/>
                    </a:cubicBezTo>
                    <a:lnTo>
                      <a:pt x="2958" y="2818"/>
                    </a:lnTo>
                    <a:cubicBezTo>
                      <a:pt x="2921" y="2559"/>
                      <a:pt x="2884" y="2300"/>
                      <a:pt x="2884" y="2041"/>
                    </a:cubicBezTo>
                    <a:close/>
                    <a:moveTo>
                      <a:pt x="4104" y="2818"/>
                    </a:moveTo>
                    <a:lnTo>
                      <a:pt x="4178" y="2892"/>
                    </a:lnTo>
                    <a:lnTo>
                      <a:pt x="4141" y="3298"/>
                    </a:lnTo>
                    <a:lnTo>
                      <a:pt x="4141" y="3224"/>
                    </a:lnTo>
                    <a:cubicBezTo>
                      <a:pt x="4141" y="3077"/>
                      <a:pt x="4104" y="2929"/>
                      <a:pt x="4104" y="2818"/>
                    </a:cubicBezTo>
                    <a:close/>
                    <a:moveTo>
                      <a:pt x="1849" y="1413"/>
                    </a:moveTo>
                    <a:lnTo>
                      <a:pt x="1849" y="1413"/>
                    </a:lnTo>
                    <a:cubicBezTo>
                      <a:pt x="2034" y="1524"/>
                      <a:pt x="2182" y="1598"/>
                      <a:pt x="2330" y="1709"/>
                    </a:cubicBezTo>
                    <a:cubicBezTo>
                      <a:pt x="2293" y="2374"/>
                      <a:pt x="2182" y="3150"/>
                      <a:pt x="2108" y="3964"/>
                    </a:cubicBezTo>
                    <a:cubicBezTo>
                      <a:pt x="2108" y="3114"/>
                      <a:pt x="1960" y="2263"/>
                      <a:pt x="1849" y="1413"/>
                    </a:cubicBezTo>
                    <a:close/>
                    <a:moveTo>
                      <a:pt x="4807" y="3520"/>
                    </a:moveTo>
                    <a:cubicBezTo>
                      <a:pt x="4844" y="3594"/>
                      <a:pt x="4881" y="3631"/>
                      <a:pt x="4881" y="3705"/>
                    </a:cubicBezTo>
                    <a:cubicBezTo>
                      <a:pt x="5029" y="4000"/>
                      <a:pt x="4955" y="4038"/>
                      <a:pt x="4771" y="4185"/>
                    </a:cubicBezTo>
                    <a:lnTo>
                      <a:pt x="4771" y="4185"/>
                    </a:lnTo>
                    <a:cubicBezTo>
                      <a:pt x="4776" y="4050"/>
                      <a:pt x="4807" y="3917"/>
                      <a:pt x="4807" y="3816"/>
                    </a:cubicBezTo>
                    <a:lnTo>
                      <a:pt x="4807" y="3520"/>
                    </a:lnTo>
                    <a:close/>
                    <a:moveTo>
                      <a:pt x="4068" y="4334"/>
                    </a:moveTo>
                    <a:cubicBezTo>
                      <a:pt x="4068" y="4408"/>
                      <a:pt x="4141" y="4481"/>
                      <a:pt x="4178" y="4555"/>
                    </a:cubicBezTo>
                    <a:cubicBezTo>
                      <a:pt x="3883" y="4740"/>
                      <a:pt x="3513" y="4925"/>
                      <a:pt x="3217" y="5110"/>
                    </a:cubicBezTo>
                    <a:lnTo>
                      <a:pt x="3217" y="5147"/>
                    </a:lnTo>
                    <a:lnTo>
                      <a:pt x="3069" y="5221"/>
                    </a:lnTo>
                    <a:lnTo>
                      <a:pt x="3069" y="4740"/>
                    </a:lnTo>
                    <a:cubicBezTo>
                      <a:pt x="3106" y="4777"/>
                      <a:pt x="3143" y="4814"/>
                      <a:pt x="3180" y="4851"/>
                    </a:cubicBezTo>
                    <a:cubicBezTo>
                      <a:pt x="3202" y="4862"/>
                      <a:pt x="3227" y="4866"/>
                      <a:pt x="3253" y="4866"/>
                    </a:cubicBezTo>
                    <a:cubicBezTo>
                      <a:pt x="3316" y="4866"/>
                      <a:pt x="3387" y="4840"/>
                      <a:pt x="3439" y="4814"/>
                    </a:cubicBezTo>
                    <a:cubicBezTo>
                      <a:pt x="3587" y="4703"/>
                      <a:pt x="3661" y="4555"/>
                      <a:pt x="3661" y="4408"/>
                    </a:cubicBezTo>
                    <a:cubicBezTo>
                      <a:pt x="3700" y="4417"/>
                      <a:pt x="3740" y="4422"/>
                      <a:pt x="3779" y="4422"/>
                    </a:cubicBezTo>
                    <a:cubicBezTo>
                      <a:pt x="3885" y="4422"/>
                      <a:pt x="3986" y="4388"/>
                      <a:pt x="4068" y="4334"/>
                    </a:cubicBezTo>
                    <a:close/>
                    <a:moveTo>
                      <a:pt x="925" y="784"/>
                    </a:moveTo>
                    <a:cubicBezTo>
                      <a:pt x="1073" y="895"/>
                      <a:pt x="1221" y="1006"/>
                      <a:pt x="1332" y="1080"/>
                    </a:cubicBezTo>
                    <a:cubicBezTo>
                      <a:pt x="1184" y="2522"/>
                      <a:pt x="1184" y="3964"/>
                      <a:pt x="1369" y="5369"/>
                    </a:cubicBezTo>
                    <a:cubicBezTo>
                      <a:pt x="1401" y="5561"/>
                      <a:pt x="1530" y="5642"/>
                      <a:pt x="1670" y="5642"/>
                    </a:cubicBezTo>
                    <a:cubicBezTo>
                      <a:pt x="1851" y="5642"/>
                      <a:pt x="2050" y="5504"/>
                      <a:pt x="2071" y="5295"/>
                    </a:cubicBezTo>
                    <a:lnTo>
                      <a:pt x="2071" y="4962"/>
                    </a:lnTo>
                    <a:cubicBezTo>
                      <a:pt x="2071" y="5258"/>
                      <a:pt x="2108" y="5517"/>
                      <a:pt x="2182" y="5812"/>
                    </a:cubicBezTo>
                    <a:cubicBezTo>
                      <a:pt x="1849" y="6034"/>
                      <a:pt x="1480" y="6256"/>
                      <a:pt x="1073" y="6441"/>
                    </a:cubicBezTo>
                    <a:cubicBezTo>
                      <a:pt x="1073" y="6108"/>
                      <a:pt x="1147" y="5701"/>
                      <a:pt x="1147" y="5480"/>
                    </a:cubicBezTo>
                    <a:cubicBezTo>
                      <a:pt x="1147" y="4888"/>
                      <a:pt x="1110" y="4297"/>
                      <a:pt x="1110" y="3705"/>
                    </a:cubicBezTo>
                    <a:cubicBezTo>
                      <a:pt x="1110" y="2744"/>
                      <a:pt x="1036" y="1783"/>
                      <a:pt x="925" y="784"/>
                    </a:cubicBezTo>
                    <a:close/>
                    <a:moveTo>
                      <a:pt x="953" y="1"/>
                    </a:moveTo>
                    <a:cubicBezTo>
                      <a:pt x="770" y="1"/>
                      <a:pt x="625" y="110"/>
                      <a:pt x="592" y="304"/>
                    </a:cubicBezTo>
                    <a:cubicBezTo>
                      <a:pt x="518" y="341"/>
                      <a:pt x="481" y="415"/>
                      <a:pt x="481" y="489"/>
                    </a:cubicBezTo>
                    <a:cubicBezTo>
                      <a:pt x="370" y="1820"/>
                      <a:pt x="297" y="3114"/>
                      <a:pt x="260" y="4481"/>
                    </a:cubicBezTo>
                    <a:cubicBezTo>
                      <a:pt x="260" y="5295"/>
                      <a:pt x="1" y="6515"/>
                      <a:pt x="370" y="7291"/>
                    </a:cubicBezTo>
                    <a:cubicBezTo>
                      <a:pt x="429" y="7437"/>
                      <a:pt x="578" y="7536"/>
                      <a:pt x="747" y="7536"/>
                    </a:cubicBezTo>
                    <a:cubicBezTo>
                      <a:pt x="793" y="7536"/>
                      <a:pt x="841" y="7529"/>
                      <a:pt x="888" y="7513"/>
                    </a:cubicBezTo>
                    <a:cubicBezTo>
                      <a:pt x="2034" y="7180"/>
                      <a:pt x="3291" y="6145"/>
                      <a:pt x="4326" y="5517"/>
                    </a:cubicBezTo>
                    <a:cubicBezTo>
                      <a:pt x="4844" y="5221"/>
                      <a:pt x="6286" y="4777"/>
                      <a:pt x="6286" y="3964"/>
                    </a:cubicBezTo>
                    <a:cubicBezTo>
                      <a:pt x="6286" y="3187"/>
                      <a:pt x="4844" y="2374"/>
                      <a:pt x="4363" y="1967"/>
                    </a:cubicBezTo>
                    <a:cubicBezTo>
                      <a:pt x="3365" y="1191"/>
                      <a:pt x="2256" y="304"/>
                      <a:pt x="1036" y="8"/>
                    </a:cubicBezTo>
                    <a:cubicBezTo>
                      <a:pt x="1008" y="3"/>
                      <a:pt x="98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 rot="10800000">
                <a:off x="4814770" y="19573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 rot="10800000">
                <a:off x="4910816" y="19573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 rot="10800000">
                <a:off x="5121491" y="19573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29"/>
              <p:cNvSpPr/>
              <p:nvPr/>
            </p:nvSpPr>
            <p:spPr>
              <a:xfrm rot="10800000">
                <a:off x="5024653" y="1958045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95" name="Google Shape;1195;p29"/>
            <p:cNvCxnSpPr/>
            <p:nvPr/>
          </p:nvCxnSpPr>
          <p:spPr>
            <a:xfrm>
              <a:off x="5727375" y="2146250"/>
              <a:ext cx="0" cy="153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9"/>
            <p:cNvCxnSpPr/>
            <p:nvPr/>
          </p:nvCxnSpPr>
          <p:spPr>
            <a:xfrm>
              <a:off x="5727375" y="2794650"/>
              <a:ext cx="0" cy="306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9"/>
            <p:cNvCxnSpPr/>
            <p:nvPr/>
          </p:nvCxnSpPr>
          <p:spPr>
            <a:xfrm rot="10800000" flipH="1">
              <a:off x="1028300" y="2576025"/>
              <a:ext cx="1865100" cy="378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9"/>
            <p:cNvCxnSpPr/>
            <p:nvPr/>
          </p:nvCxnSpPr>
          <p:spPr>
            <a:xfrm>
              <a:off x="3454325" y="2794650"/>
              <a:ext cx="0" cy="313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99" name="Google Shape;1199;p29"/>
            <p:cNvGrpSpPr/>
            <p:nvPr/>
          </p:nvGrpSpPr>
          <p:grpSpPr>
            <a:xfrm>
              <a:off x="7394726" y="4039557"/>
              <a:ext cx="1207076" cy="626738"/>
              <a:chOff x="7394726" y="4039557"/>
              <a:chExt cx="1207076" cy="626738"/>
            </a:xfrm>
          </p:grpSpPr>
          <p:sp>
            <p:nvSpPr>
              <p:cNvPr id="1200" name="Google Shape;1200;p29"/>
              <p:cNvSpPr/>
              <p:nvPr/>
            </p:nvSpPr>
            <p:spPr>
              <a:xfrm>
                <a:off x="7511994" y="4093977"/>
                <a:ext cx="1048849" cy="465817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01" name="Google Shape;1201;p29"/>
              <p:cNvSpPr/>
              <p:nvPr/>
            </p:nvSpPr>
            <p:spPr>
              <a:xfrm>
                <a:off x="7394726" y="4039557"/>
                <a:ext cx="1207076" cy="626738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02" name="Google Shape;1202;p29"/>
            <p:cNvCxnSpPr/>
            <p:nvPr/>
          </p:nvCxnSpPr>
          <p:spPr>
            <a:xfrm>
              <a:off x="8117000" y="3550335"/>
              <a:ext cx="0" cy="497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0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208" name="Google Shape;1208;p30"/>
          <p:cNvGrpSpPr/>
          <p:nvPr/>
        </p:nvGrpSpPr>
        <p:grpSpPr>
          <a:xfrm>
            <a:off x="612767" y="1234268"/>
            <a:ext cx="11032920" cy="4843721"/>
            <a:chOff x="459575" y="925700"/>
            <a:chExt cx="8274690" cy="3632791"/>
          </a:xfrm>
        </p:grpSpPr>
        <p:grpSp>
          <p:nvGrpSpPr>
            <p:cNvPr id="1209" name="Google Shape;1209;p30"/>
            <p:cNvGrpSpPr/>
            <p:nvPr/>
          </p:nvGrpSpPr>
          <p:grpSpPr>
            <a:xfrm>
              <a:off x="459575" y="2037311"/>
              <a:ext cx="1753231" cy="646902"/>
              <a:chOff x="459575" y="2037311"/>
              <a:chExt cx="1753231" cy="646902"/>
            </a:xfrm>
          </p:grpSpPr>
          <p:sp>
            <p:nvSpPr>
              <p:cNvPr id="1210" name="Google Shape;1210;p30"/>
              <p:cNvSpPr/>
              <p:nvPr/>
            </p:nvSpPr>
            <p:spPr>
              <a:xfrm>
                <a:off x="554705" y="2118064"/>
                <a:ext cx="1570531" cy="501403"/>
              </a:xfrm>
              <a:custGeom>
                <a:avLst/>
                <a:gdLst/>
                <a:ahLst/>
                <a:cxnLst/>
                <a:rect l="l" t="t" r="r" b="b"/>
                <a:pathLst>
                  <a:path w="38451" h="12275" extrusionOk="0">
                    <a:moveTo>
                      <a:pt x="38450" y="0"/>
                    </a:moveTo>
                    <a:lnTo>
                      <a:pt x="1" y="444"/>
                    </a:lnTo>
                    <a:lnTo>
                      <a:pt x="1" y="12053"/>
                    </a:lnTo>
                    <a:lnTo>
                      <a:pt x="37563" y="12275"/>
                    </a:lnTo>
                    <a:lnTo>
                      <a:pt x="38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1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11" name="Google Shape;1211;p30"/>
              <p:cNvSpPr/>
              <p:nvPr/>
            </p:nvSpPr>
            <p:spPr>
              <a:xfrm>
                <a:off x="459575" y="2037311"/>
                <a:ext cx="1753231" cy="646902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837" extrusionOk="0">
                    <a:moveTo>
                      <a:pt x="41888" y="905"/>
                    </a:moveTo>
                    <a:lnTo>
                      <a:pt x="41888" y="905"/>
                    </a:lnTo>
                    <a:cubicBezTo>
                      <a:pt x="41186" y="5453"/>
                      <a:pt x="41408" y="10222"/>
                      <a:pt x="41371" y="14843"/>
                    </a:cubicBezTo>
                    <a:cubicBezTo>
                      <a:pt x="40329" y="14726"/>
                      <a:pt x="39259" y="14687"/>
                      <a:pt x="38180" y="14687"/>
                    </a:cubicBezTo>
                    <a:cubicBezTo>
                      <a:pt x="36195" y="14687"/>
                      <a:pt x="34178" y="14819"/>
                      <a:pt x="32239" y="14843"/>
                    </a:cubicBezTo>
                    <a:cubicBezTo>
                      <a:pt x="28838" y="14843"/>
                      <a:pt x="25473" y="14880"/>
                      <a:pt x="22072" y="14917"/>
                    </a:cubicBezTo>
                    <a:cubicBezTo>
                      <a:pt x="15232" y="14991"/>
                      <a:pt x="8356" y="15102"/>
                      <a:pt x="1516" y="15250"/>
                    </a:cubicBezTo>
                    <a:lnTo>
                      <a:pt x="1516" y="15213"/>
                    </a:lnTo>
                    <a:cubicBezTo>
                      <a:pt x="1368" y="10628"/>
                      <a:pt x="1221" y="5970"/>
                      <a:pt x="888" y="1349"/>
                    </a:cubicBezTo>
                    <a:lnTo>
                      <a:pt x="888" y="1349"/>
                    </a:lnTo>
                    <a:cubicBezTo>
                      <a:pt x="2151" y="1503"/>
                      <a:pt x="3440" y="1548"/>
                      <a:pt x="4733" y="1548"/>
                    </a:cubicBezTo>
                    <a:cubicBezTo>
                      <a:pt x="6543" y="1548"/>
                      <a:pt x="8362" y="1460"/>
                      <a:pt x="10131" y="1460"/>
                    </a:cubicBezTo>
                    <a:cubicBezTo>
                      <a:pt x="13680" y="1460"/>
                      <a:pt x="17229" y="1423"/>
                      <a:pt x="20778" y="1349"/>
                    </a:cubicBezTo>
                    <a:cubicBezTo>
                      <a:pt x="27765" y="1275"/>
                      <a:pt x="34901" y="1460"/>
                      <a:pt x="41888" y="905"/>
                    </a:cubicBezTo>
                    <a:close/>
                    <a:moveTo>
                      <a:pt x="38431" y="0"/>
                    </a:moveTo>
                    <a:cubicBezTo>
                      <a:pt x="32567" y="0"/>
                      <a:pt x="26653" y="370"/>
                      <a:pt x="20815" y="462"/>
                    </a:cubicBezTo>
                    <a:cubicBezTo>
                      <a:pt x="17266" y="499"/>
                      <a:pt x="13717" y="535"/>
                      <a:pt x="10204" y="572"/>
                    </a:cubicBezTo>
                    <a:cubicBezTo>
                      <a:pt x="9946" y="576"/>
                      <a:pt x="9686" y="577"/>
                      <a:pt x="9426" y="577"/>
                    </a:cubicBezTo>
                    <a:cubicBezTo>
                      <a:pt x="8125" y="577"/>
                      <a:pt x="6809" y="545"/>
                      <a:pt x="5495" y="545"/>
                    </a:cubicBezTo>
                    <a:cubicBezTo>
                      <a:pt x="3919" y="545"/>
                      <a:pt x="2348" y="591"/>
                      <a:pt x="814" y="794"/>
                    </a:cubicBezTo>
                    <a:cubicBezTo>
                      <a:pt x="777" y="776"/>
                      <a:pt x="740" y="767"/>
                      <a:pt x="703" y="767"/>
                    </a:cubicBezTo>
                    <a:cubicBezTo>
                      <a:pt x="666" y="767"/>
                      <a:pt x="629" y="776"/>
                      <a:pt x="592" y="794"/>
                    </a:cubicBezTo>
                    <a:lnTo>
                      <a:pt x="370" y="831"/>
                    </a:lnTo>
                    <a:cubicBezTo>
                      <a:pt x="148" y="905"/>
                      <a:pt x="148" y="1201"/>
                      <a:pt x="370" y="1312"/>
                    </a:cubicBezTo>
                    <a:lnTo>
                      <a:pt x="518" y="1312"/>
                    </a:lnTo>
                    <a:cubicBezTo>
                      <a:pt x="1" y="5933"/>
                      <a:pt x="111" y="10665"/>
                      <a:pt x="777" y="15287"/>
                    </a:cubicBezTo>
                    <a:cubicBezTo>
                      <a:pt x="810" y="15452"/>
                      <a:pt x="962" y="15588"/>
                      <a:pt x="1126" y="15588"/>
                    </a:cubicBezTo>
                    <a:cubicBezTo>
                      <a:pt x="1145" y="15588"/>
                      <a:pt x="1164" y="15586"/>
                      <a:pt x="1184" y="15583"/>
                    </a:cubicBezTo>
                    <a:cubicBezTo>
                      <a:pt x="1221" y="15657"/>
                      <a:pt x="1332" y="15730"/>
                      <a:pt x="1405" y="15730"/>
                    </a:cubicBezTo>
                    <a:cubicBezTo>
                      <a:pt x="8319" y="15804"/>
                      <a:pt x="15232" y="15804"/>
                      <a:pt x="22109" y="15804"/>
                    </a:cubicBezTo>
                    <a:cubicBezTo>
                      <a:pt x="25510" y="15804"/>
                      <a:pt x="28875" y="15767"/>
                      <a:pt x="32239" y="15767"/>
                    </a:cubicBezTo>
                    <a:cubicBezTo>
                      <a:pt x="33907" y="15767"/>
                      <a:pt x="35624" y="15837"/>
                      <a:pt x="37335" y="15837"/>
                    </a:cubicBezTo>
                    <a:cubicBezTo>
                      <a:pt x="38923" y="15837"/>
                      <a:pt x="40505" y="15777"/>
                      <a:pt x="42036" y="15546"/>
                    </a:cubicBezTo>
                    <a:cubicBezTo>
                      <a:pt x="42221" y="15509"/>
                      <a:pt x="42332" y="15324"/>
                      <a:pt x="42295" y="15176"/>
                    </a:cubicBezTo>
                    <a:cubicBezTo>
                      <a:pt x="42295" y="15139"/>
                      <a:pt x="42295" y="15102"/>
                      <a:pt x="42295" y="15065"/>
                    </a:cubicBezTo>
                    <a:cubicBezTo>
                      <a:pt x="42406" y="10370"/>
                      <a:pt x="42923" y="5490"/>
                      <a:pt x="42443" y="794"/>
                    </a:cubicBezTo>
                    <a:cubicBezTo>
                      <a:pt x="42443" y="757"/>
                      <a:pt x="42443" y="757"/>
                      <a:pt x="42443" y="720"/>
                    </a:cubicBezTo>
                    <a:cubicBezTo>
                      <a:pt x="42665" y="462"/>
                      <a:pt x="42480" y="55"/>
                      <a:pt x="42110" y="55"/>
                    </a:cubicBezTo>
                    <a:cubicBezTo>
                      <a:pt x="40887" y="16"/>
                      <a:pt x="39660" y="0"/>
                      <a:pt x="38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0"/>
            <p:cNvGrpSpPr/>
            <p:nvPr/>
          </p:nvGrpSpPr>
          <p:grpSpPr>
            <a:xfrm>
              <a:off x="464109" y="2949391"/>
              <a:ext cx="1754742" cy="646984"/>
              <a:chOff x="464109" y="2949391"/>
              <a:chExt cx="1754742" cy="646984"/>
            </a:xfrm>
          </p:grpSpPr>
          <p:sp>
            <p:nvSpPr>
              <p:cNvPr id="1213" name="Google Shape;1213;p30"/>
              <p:cNvSpPr/>
              <p:nvPr/>
            </p:nvSpPr>
            <p:spPr>
              <a:xfrm>
                <a:off x="547149" y="3026346"/>
                <a:ext cx="1578087" cy="499892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2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30"/>
              <p:cNvSpPr/>
              <p:nvPr/>
            </p:nvSpPr>
            <p:spPr>
              <a:xfrm>
                <a:off x="464109" y="2949391"/>
                <a:ext cx="1754742" cy="646984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30"/>
            <p:cNvGrpSpPr/>
            <p:nvPr/>
          </p:nvGrpSpPr>
          <p:grpSpPr>
            <a:xfrm>
              <a:off x="471665" y="3853058"/>
              <a:ext cx="1753231" cy="650415"/>
              <a:chOff x="471665" y="3853058"/>
              <a:chExt cx="1753231" cy="650415"/>
            </a:xfrm>
          </p:grpSpPr>
          <p:sp>
            <p:nvSpPr>
              <p:cNvPr id="1216" name="Google Shape;1216;p30"/>
              <p:cNvSpPr/>
              <p:nvPr/>
            </p:nvSpPr>
            <p:spPr>
              <a:xfrm>
                <a:off x="545637" y="3931606"/>
                <a:ext cx="1588625" cy="521051"/>
              </a:xfrm>
              <a:custGeom>
                <a:avLst/>
                <a:gdLst/>
                <a:ahLst/>
                <a:cxnLst/>
                <a:rect l="l" t="t" r="r" b="b"/>
                <a:pathLst>
                  <a:path w="38894" h="12756" extrusionOk="0">
                    <a:moveTo>
                      <a:pt x="38894" y="0"/>
                    </a:moveTo>
                    <a:lnTo>
                      <a:pt x="1" y="666"/>
                    </a:lnTo>
                    <a:lnTo>
                      <a:pt x="925" y="12755"/>
                    </a:lnTo>
                    <a:lnTo>
                      <a:pt x="38672" y="12053"/>
                    </a:lnTo>
                    <a:lnTo>
                      <a:pt x="388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3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30"/>
              <p:cNvSpPr/>
              <p:nvPr/>
            </p:nvSpPr>
            <p:spPr>
              <a:xfrm>
                <a:off x="471665" y="3853058"/>
                <a:ext cx="1753231" cy="650415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923" extrusionOk="0">
                    <a:moveTo>
                      <a:pt x="41851" y="851"/>
                    </a:moveTo>
                    <a:lnTo>
                      <a:pt x="41851" y="851"/>
                    </a:lnTo>
                    <a:cubicBezTo>
                      <a:pt x="41186" y="5398"/>
                      <a:pt x="41444" y="10205"/>
                      <a:pt x="41407" y="14789"/>
                    </a:cubicBezTo>
                    <a:cubicBezTo>
                      <a:pt x="40501" y="14699"/>
                      <a:pt x="39578" y="14667"/>
                      <a:pt x="38648" y="14667"/>
                    </a:cubicBezTo>
                    <a:cubicBezTo>
                      <a:pt x="36505" y="14667"/>
                      <a:pt x="34327" y="14837"/>
                      <a:pt x="32239" y="14863"/>
                    </a:cubicBezTo>
                    <a:cubicBezTo>
                      <a:pt x="28837" y="14900"/>
                      <a:pt x="25473" y="14937"/>
                      <a:pt x="22109" y="14974"/>
                    </a:cubicBezTo>
                    <a:cubicBezTo>
                      <a:pt x="15232" y="15085"/>
                      <a:pt x="8393" y="15233"/>
                      <a:pt x="1516" y="15417"/>
                    </a:cubicBezTo>
                    <a:lnTo>
                      <a:pt x="1516" y="15380"/>
                    </a:lnTo>
                    <a:cubicBezTo>
                      <a:pt x="1368" y="10796"/>
                      <a:pt x="1183" y="6138"/>
                      <a:pt x="814" y="1516"/>
                    </a:cubicBezTo>
                    <a:lnTo>
                      <a:pt x="814" y="1516"/>
                    </a:lnTo>
                    <a:cubicBezTo>
                      <a:pt x="2057" y="1666"/>
                      <a:pt x="3318" y="1713"/>
                      <a:pt x="4581" y="1713"/>
                    </a:cubicBezTo>
                    <a:cubicBezTo>
                      <a:pt x="6434" y="1713"/>
                      <a:pt x="8290" y="1612"/>
                      <a:pt x="10093" y="1590"/>
                    </a:cubicBezTo>
                    <a:cubicBezTo>
                      <a:pt x="13642" y="1553"/>
                      <a:pt x="17192" y="1516"/>
                      <a:pt x="20741" y="1443"/>
                    </a:cubicBezTo>
                    <a:cubicBezTo>
                      <a:pt x="27728" y="1295"/>
                      <a:pt x="34864" y="1479"/>
                      <a:pt x="41851" y="851"/>
                    </a:cubicBezTo>
                    <a:close/>
                    <a:moveTo>
                      <a:pt x="39084" y="0"/>
                    </a:moveTo>
                    <a:cubicBezTo>
                      <a:pt x="33002" y="0"/>
                      <a:pt x="26876" y="423"/>
                      <a:pt x="20778" y="518"/>
                    </a:cubicBezTo>
                    <a:cubicBezTo>
                      <a:pt x="17229" y="592"/>
                      <a:pt x="13679" y="629"/>
                      <a:pt x="10167" y="703"/>
                    </a:cubicBezTo>
                    <a:cubicBezTo>
                      <a:pt x="9909" y="706"/>
                      <a:pt x="9650" y="707"/>
                      <a:pt x="9390" y="707"/>
                    </a:cubicBezTo>
                    <a:cubicBezTo>
                      <a:pt x="8176" y="707"/>
                      <a:pt x="6939" y="680"/>
                      <a:pt x="5700" y="680"/>
                    </a:cubicBezTo>
                    <a:cubicBezTo>
                      <a:pt x="4044" y="680"/>
                      <a:pt x="2385" y="729"/>
                      <a:pt x="777" y="962"/>
                    </a:cubicBezTo>
                    <a:cubicBezTo>
                      <a:pt x="740" y="943"/>
                      <a:pt x="703" y="934"/>
                      <a:pt x="670" y="934"/>
                    </a:cubicBezTo>
                    <a:cubicBezTo>
                      <a:pt x="638" y="934"/>
                      <a:pt x="610" y="943"/>
                      <a:pt x="592" y="962"/>
                    </a:cubicBezTo>
                    <a:lnTo>
                      <a:pt x="333" y="999"/>
                    </a:lnTo>
                    <a:cubicBezTo>
                      <a:pt x="111" y="1073"/>
                      <a:pt x="111" y="1406"/>
                      <a:pt x="333" y="1479"/>
                    </a:cubicBezTo>
                    <a:lnTo>
                      <a:pt x="481" y="1479"/>
                    </a:lnTo>
                    <a:cubicBezTo>
                      <a:pt x="0" y="6138"/>
                      <a:pt x="111" y="10833"/>
                      <a:pt x="814" y="15454"/>
                    </a:cubicBezTo>
                    <a:cubicBezTo>
                      <a:pt x="847" y="15620"/>
                      <a:pt x="999" y="15756"/>
                      <a:pt x="1163" y="15756"/>
                    </a:cubicBezTo>
                    <a:cubicBezTo>
                      <a:pt x="1182" y="15756"/>
                      <a:pt x="1201" y="15754"/>
                      <a:pt x="1220" y="15750"/>
                    </a:cubicBezTo>
                    <a:cubicBezTo>
                      <a:pt x="1257" y="15824"/>
                      <a:pt x="1368" y="15898"/>
                      <a:pt x="1479" y="15898"/>
                    </a:cubicBezTo>
                    <a:cubicBezTo>
                      <a:pt x="4328" y="15913"/>
                      <a:pt x="7182" y="15922"/>
                      <a:pt x="10041" y="15922"/>
                    </a:cubicBezTo>
                    <a:cubicBezTo>
                      <a:pt x="14083" y="15922"/>
                      <a:pt x="18133" y="15904"/>
                      <a:pt x="22183" y="15861"/>
                    </a:cubicBezTo>
                    <a:cubicBezTo>
                      <a:pt x="25547" y="15861"/>
                      <a:pt x="28911" y="15787"/>
                      <a:pt x="32313" y="15750"/>
                    </a:cubicBezTo>
                    <a:cubicBezTo>
                      <a:pt x="33961" y="15750"/>
                      <a:pt x="35679" y="15820"/>
                      <a:pt x="37390" y="15820"/>
                    </a:cubicBezTo>
                    <a:cubicBezTo>
                      <a:pt x="38978" y="15820"/>
                      <a:pt x="40560" y="15760"/>
                      <a:pt x="42073" y="15528"/>
                    </a:cubicBezTo>
                    <a:cubicBezTo>
                      <a:pt x="42258" y="15491"/>
                      <a:pt x="42369" y="15307"/>
                      <a:pt x="42332" y="15122"/>
                    </a:cubicBezTo>
                    <a:cubicBezTo>
                      <a:pt x="42332" y="15085"/>
                      <a:pt x="42332" y="15048"/>
                      <a:pt x="42369" y="15011"/>
                    </a:cubicBezTo>
                    <a:cubicBezTo>
                      <a:pt x="42406" y="10352"/>
                      <a:pt x="42923" y="5435"/>
                      <a:pt x="42406" y="740"/>
                    </a:cubicBezTo>
                    <a:lnTo>
                      <a:pt x="42406" y="703"/>
                    </a:lnTo>
                    <a:cubicBezTo>
                      <a:pt x="42627" y="407"/>
                      <a:pt x="42443" y="38"/>
                      <a:pt x="42073" y="38"/>
                    </a:cubicBezTo>
                    <a:cubicBezTo>
                      <a:pt x="41078" y="12"/>
                      <a:pt x="40082" y="0"/>
                      <a:pt x="390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8" name="Google Shape;1218;p30"/>
            <p:cNvGrpSpPr/>
            <p:nvPr/>
          </p:nvGrpSpPr>
          <p:grpSpPr>
            <a:xfrm>
              <a:off x="2944825" y="2029675"/>
              <a:ext cx="1360293" cy="662150"/>
              <a:chOff x="1051475" y="239025"/>
              <a:chExt cx="1360293" cy="662150"/>
            </a:xfrm>
          </p:grpSpPr>
          <p:sp>
            <p:nvSpPr>
              <p:cNvPr id="1219" name="Google Shape;1219;p30"/>
              <p:cNvSpPr/>
              <p:nvPr/>
            </p:nvSpPr>
            <p:spPr>
              <a:xfrm>
                <a:off x="1201262" y="276800"/>
                <a:ext cx="1163314" cy="489875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20" name="Google Shape;1220;p30"/>
              <p:cNvSpPr/>
              <p:nvPr/>
            </p:nvSpPr>
            <p:spPr>
              <a:xfrm>
                <a:off x="1051475" y="239025"/>
                <a:ext cx="1360293" cy="6621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1" name="Google Shape;1221;p30"/>
            <p:cNvGrpSpPr/>
            <p:nvPr/>
          </p:nvGrpSpPr>
          <p:grpSpPr>
            <a:xfrm>
              <a:off x="2944790" y="2964701"/>
              <a:ext cx="1360352" cy="1593790"/>
              <a:chOff x="2944790" y="3117101"/>
              <a:chExt cx="1360352" cy="1593790"/>
            </a:xfrm>
          </p:grpSpPr>
          <p:sp>
            <p:nvSpPr>
              <p:cNvPr id="1222" name="Google Shape;1222;p30"/>
              <p:cNvSpPr/>
              <p:nvPr/>
            </p:nvSpPr>
            <p:spPr>
              <a:xfrm>
                <a:off x="3107048" y="3185566"/>
                <a:ext cx="1133590" cy="1362019"/>
              </a:xfrm>
              <a:custGeom>
                <a:avLst/>
                <a:gdLst/>
                <a:ahLst/>
                <a:cxnLst/>
                <a:rect l="l" t="t" r="r" b="b"/>
                <a:pathLst>
                  <a:path w="41592" h="40225" extrusionOk="0">
                    <a:moveTo>
                      <a:pt x="41592" y="1"/>
                    </a:moveTo>
                    <a:lnTo>
                      <a:pt x="0" y="1332"/>
                    </a:lnTo>
                    <a:lnTo>
                      <a:pt x="2699" y="40225"/>
                    </a:lnTo>
                    <a:lnTo>
                      <a:pt x="40446" y="38894"/>
                    </a:lnTo>
                    <a:lnTo>
                      <a:pt x="415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also the biggest one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23" name="Google Shape;1223;p30"/>
              <p:cNvSpPr/>
              <p:nvPr/>
            </p:nvSpPr>
            <p:spPr>
              <a:xfrm>
                <a:off x="2944790" y="3117101"/>
                <a:ext cx="1360352" cy="1593790"/>
              </a:xfrm>
              <a:custGeom>
                <a:avLst/>
                <a:gdLst/>
                <a:ahLst/>
                <a:cxnLst/>
                <a:rect l="l" t="t" r="r" b="b"/>
                <a:pathLst>
                  <a:path w="49912" h="47070" extrusionOk="0">
                    <a:moveTo>
                      <a:pt x="4031" y="1690"/>
                    </a:moveTo>
                    <a:lnTo>
                      <a:pt x="4031" y="2762"/>
                    </a:lnTo>
                    <a:cubicBezTo>
                      <a:pt x="3402" y="3095"/>
                      <a:pt x="2811" y="3502"/>
                      <a:pt x="2256" y="3982"/>
                    </a:cubicBezTo>
                    <a:cubicBezTo>
                      <a:pt x="1738" y="4352"/>
                      <a:pt x="1258" y="4795"/>
                      <a:pt x="777" y="5202"/>
                    </a:cubicBezTo>
                    <a:cubicBezTo>
                      <a:pt x="740" y="4869"/>
                      <a:pt x="703" y="4537"/>
                      <a:pt x="666" y="4204"/>
                    </a:cubicBezTo>
                    <a:cubicBezTo>
                      <a:pt x="703" y="4204"/>
                      <a:pt x="703" y="4204"/>
                      <a:pt x="740" y="4167"/>
                    </a:cubicBezTo>
                    <a:lnTo>
                      <a:pt x="740" y="4204"/>
                    </a:lnTo>
                    <a:cubicBezTo>
                      <a:pt x="1480" y="3871"/>
                      <a:pt x="2108" y="3132"/>
                      <a:pt x="2737" y="2651"/>
                    </a:cubicBezTo>
                    <a:cubicBezTo>
                      <a:pt x="3180" y="2318"/>
                      <a:pt x="3624" y="2023"/>
                      <a:pt x="4031" y="1690"/>
                    </a:cubicBezTo>
                    <a:close/>
                    <a:moveTo>
                      <a:pt x="4068" y="3206"/>
                    </a:moveTo>
                    <a:lnTo>
                      <a:pt x="4068" y="4500"/>
                    </a:lnTo>
                    <a:cubicBezTo>
                      <a:pt x="3439" y="4795"/>
                      <a:pt x="2921" y="5276"/>
                      <a:pt x="2404" y="5683"/>
                    </a:cubicBezTo>
                    <a:cubicBezTo>
                      <a:pt x="1923" y="6052"/>
                      <a:pt x="1443" y="6459"/>
                      <a:pt x="962" y="6866"/>
                    </a:cubicBezTo>
                    <a:cubicBezTo>
                      <a:pt x="925" y="6385"/>
                      <a:pt x="851" y="5942"/>
                      <a:pt x="814" y="5498"/>
                    </a:cubicBezTo>
                    <a:cubicBezTo>
                      <a:pt x="1406" y="5054"/>
                      <a:pt x="2034" y="4574"/>
                      <a:pt x="2663" y="4130"/>
                    </a:cubicBezTo>
                    <a:cubicBezTo>
                      <a:pt x="3143" y="3797"/>
                      <a:pt x="3587" y="3502"/>
                      <a:pt x="4068" y="3206"/>
                    </a:cubicBezTo>
                    <a:close/>
                    <a:moveTo>
                      <a:pt x="4031" y="4869"/>
                    </a:moveTo>
                    <a:cubicBezTo>
                      <a:pt x="4031" y="5424"/>
                      <a:pt x="4031" y="5905"/>
                      <a:pt x="4031" y="6459"/>
                    </a:cubicBezTo>
                    <a:cubicBezTo>
                      <a:pt x="3032" y="7088"/>
                      <a:pt x="2108" y="7790"/>
                      <a:pt x="1221" y="8530"/>
                    </a:cubicBezTo>
                    <a:cubicBezTo>
                      <a:pt x="1131" y="8589"/>
                      <a:pt x="1187" y="8698"/>
                      <a:pt x="1250" y="8698"/>
                    </a:cubicBezTo>
                    <a:cubicBezTo>
                      <a:pt x="1265" y="8698"/>
                      <a:pt x="1281" y="8692"/>
                      <a:pt x="1295" y="8677"/>
                    </a:cubicBezTo>
                    <a:cubicBezTo>
                      <a:pt x="2256" y="8123"/>
                      <a:pt x="3143" y="7531"/>
                      <a:pt x="4031" y="6903"/>
                    </a:cubicBezTo>
                    <a:lnTo>
                      <a:pt x="4068" y="7864"/>
                    </a:lnTo>
                    <a:cubicBezTo>
                      <a:pt x="3624" y="8160"/>
                      <a:pt x="3217" y="8530"/>
                      <a:pt x="2811" y="8862"/>
                    </a:cubicBezTo>
                    <a:cubicBezTo>
                      <a:pt x="2293" y="9269"/>
                      <a:pt x="1775" y="9750"/>
                      <a:pt x="1221" y="10193"/>
                    </a:cubicBezTo>
                    <a:cubicBezTo>
                      <a:pt x="1147" y="9158"/>
                      <a:pt x="1073" y="8123"/>
                      <a:pt x="962" y="7125"/>
                    </a:cubicBezTo>
                    <a:cubicBezTo>
                      <a:pt x="1554" y="6718"/>
                      <a:pt x="2145" y="6311"/>
                      <a:pt x="2700" y="5868"/>
                    </a:cubicBezTo>
                    <a:cubicBezTo>
                      <a:pt x="3143" y="5572"/>
                      <a:pt x="3587" y="5239"/>
                      <a:pt x="4031" y="4869"/>
                    </a:cubicBezTo>
                    <a:close/>
                    <a:moveTo>
                      <a:pt x="4105" y="8271"/>
                    </a:moveTo>
                    <a:lnTo>
                      <a:pt x="4141" y="9343"/>
                    </a:lnTo>
                    <a:cubicBezTo>
                      <a:pt x="3143" y="9971"/>
                      <a:pt x="2219" y="10674"/>
                      <a:pt x="1369" y="11450"/>
                    </a:cubicBezTo>
                    <a:cubicBezTo>
                      <a:pt x="1295" y="11117"/>
                      <a:pt x="1295" y="10748"/>
                      <a:pt x="1258" y="10415"/>
                    </a:cubicBezTo>
                    <a:cubicBezTo>
                      <a:pt x="1775" y="10045"/>
                      <a:pt x="2330" y="9639"/>
                      <a:pt x="2848" y="9232"/>
                    </a:cubicBezTo>
                    <a:cubicBezTo>
                      <a:pt x="3254" y="8936"/>
                      <a:pt x="3698" y="8603"/>
                      <a:pt x="4105" y="8271"/>
                    </a:cubicBezTo>
                    <a:close/>
                    <a:moveTo>
                      <a:pt x="4141" y="9676"/>
                    </a:moveTo>
                    <a:cubicBezTo>
                      <a:pt x="4141" y="10156"/>
                      <a:pt x="4178" y="10600"/>
                      <a:pt x="4178" y="11081"/>
                    </a:cubicBezTo>
                    <a:cubicBezTo>
                      <a:pt x="3624" y="11376"/>
                      <a:pt x="3143" y="11746"/>
                      <a:pt x="2663" y="12116"/>
                    </a:cubicBezTo>
                    <a:cubicBezTo>
                      <a:pt x="2256" y="12411"/>
                      <a:pt x="1849" y="12744"/>
                      <a:pt x="1443" y="13040"/>
                    </a:cubicBezTo>
                    <a:cubicBezTo>
                      <a:pt x="1407" y="12609"/>
                      <a:pt x="1371" y="12212"/>
                      <a:pt x="1369" y="11783"/>
                    </a:cubicBezTo>
                    <a:lnTo>
                      <a:pt x="1369" y="11783"/>
                    </a:lnTo>
                    <a:cubicBezTo>
                      <a:pt x="2330" y="11154"/>
                      <a:pt x="3254" y="10452"/>
                      <a:pt x="4141" y="9676"/>
                    </a:cubicBezTo>
                    <a:close/>
                    <a:moveTo>
                      <a:pt x="4178" y="11376"/>
                    </a:moveTo>
                    <a:cubicBezTo>
                      <a:pt x="4178" y="11894"/>
                      <a:pt x="4215" y="12411"/>
                      <a:pt x="4252" y="12892"/>
                    </a:cubicBezTo>
                    <a:cubicBezTo>
                      <a:pt x="3846" y="13151"/>
                      <a:pt x="3476" y="13484"/>
                      <a:pt x="3106" y="13779"/>
                    </a:cubicBezTo>
                    <a:cubicBezTo>
                      <a:pt x="2589" y="14149"/>
                      <a:pt x="2071" y="14519"/>
                      <a:pt x="1554" y="14888"/>
                    </a:cubicBezTo>
                    <a:cubicBezTo>
                      <a:pt x="1517" y="14371"/>
                      <a:pt x="1480" y="13816"/>
                      <a:pt x="1443" y="13299"/>
                    </a:cubicBezTo>
                    <a:cubicBezTo>
                      <a:pt x="1923" y="12966"/>
                      <a:pt x="2404" y="12670"/>
                      <a:pt x="2884" y="12301"/>
                    </a:cubicBezTo>
                    <a:cubicBezTo>
                      <a:pt x="3328" y="12042"/>
                      <a:pt x="3772" y="11709"/>
                      <a:pt x="4178" y="11376"/>
                    </a:cubicBezTo>
                    <a:close/>
                    <a:moveTo>
                      <a:pt x="4252" y="13336"/>
                    </a:moveTo>
                    <a:cubicBezTo>
                      <a:pt x="4252" y="13705"/>
                      <a:pt x="4289" y="14075"/>
                      <a:pt x="4289" y="14445"/>
                    </a:cubicBezTo>
                    <a:cubicBezTo>
                      <a:pt x="3328" y="14925"/>
                      <a:pt x="2441" y="15517"/>
                      <a:pt x="1627" y="16256"/>
                    </a:cubicBezTo>
                    <a:cubicBezTo>
                      <a:pt x="1627" y="15887"/>
                      <a:pt x="1591" y="15517"/>
                      <a:pt x="1591" y="15147"/>
                    </a:cubicBezTo>
                    <a:cubicBezTo>
                      <a:pt x="2219" y="14778"/>
                      <a:pt x="2848" y="14371"/>
                      <a:pt x="3439" y="13927"/>
                    </a:cubicBezTo>
                    <a:cubicBezTo>
                      <a:pt x="3698" y="13742"/>
                      <a:pt x="3994" y="13558"/>
                      <a:pt x="4252" y="13336"/>
                    </a:cubicBezTo>
                    <a:close/>
                    <a:moveTo>
                      <a:pt x="4326" y="14741"/>
                    </a:moveTo>
                    <a:cubicBezTo>
                      <a:pt x="4363" y="15295"/>
                      <a:pt x="4400" y="15813"/>
                      <a:pt x="4437" y="16330"/>
                    </a:cubicBezTo>
                    <a:cubicBezTo>
                      <a:pt x="3513" y="16885"/>
                      <a:pt x="2663" y="17550"/>
                      <a:pt x="1738" y="18105"/>
                    </a:cubicBezTo>
                    <a:cubicBezTo>
                      <a:pt x="1701" y="17587"/>
                      <a:pt x="1701" y="17070"/>
                      <a:pt x="1664" y="16552"/>
                    </a:cubicBezTo>
                    <a:cubicBezTo>
                      <a:pt x="2515" y="15961"/>
                      <a:pt x="3513" y="15406"/>
                      <a:pt x="4326" y="14741"/>
                    </a:cubicBezTo>
                    <a:close/>
                    <a:moveTo>
                      <a:pt x="4474" y="16774"/>
                    </a:moveTo>
                    <a:cubicBezTo>
                      <a:pt x="4474" y="17107"/>
                      <a:pt x="4474" y="17476"/>
                      <a:pt x="4511" y="17809"/>
                    </a:cubicBezTo>
                    <a:cubicBezTo>
                      <a:pt x="4105" y="17994"/>
                      <a:pt x="3735" y="18290"/>
                      <a:pt x="3328" y="18512"/>
                    </a:cubicBezTo>
                    <a:cubicBezTo>
                      <a:pt x="2848" y="18844"/>
                      <a:pt x="2330" y="19140"/>
                      <a:pt x="1849" y="19436"/>
                    </a:cubicBezTo>
                    <a:cubicBezTo>
                      <a:pt x="1812" y="19103"/>
                      <a:pt x="1812" y="18733"/>
                      <a:pt x="1775" y="18364"/>
                    </a:cubicBezTo>
                    <a:cubicBezTo>
                      <a:pt x="2700" y="17920"/>
                      <a:pt x="3624" y="17366"/>
                      <a:pt x="4474" y="16774"/>
                    </a:cubicBezTo>
                    <a:close/>
                    <a:moveTo>
                      <a:pt x="4548" y="18142"/>
                    </a:moveTo>
                    <a:cubicBezTo>
                      <a:pt x="4548" y="18512"/>
                      <a:pt x="4585" y="18918"/>
                      <a:pt x="4622" y="19288"/>
                    </a:cubicBezTo>
                    <a:cubicBezTo>
                      <a:pt x="4178" y="19547"/>
                      <a:pt x="3772" y="19806"/>
                      <a:pt x="3402" y="20101"/>
                    </a:cubicBezTo>
                    <a:cubicBezTo>
                      <a:pt x="2921" y="20434"/>
                      <a:pt x="2404" y="20804"/>
                      <a:pt x="1923" y="21174"/>
                    </a:cubicBezTo>
                    <a:lnTo>
                      <a:pt x="1849" y="19732"/>
                    </a:lnTo>
                    <a:cubicBezTo>
                      <a:pt x="2404" y="19436"/>
                      <a:pt x="2921" y="19140"/>
                      <a:pt x="3476" y="18807"/>
                    </a:cubicBezTo>
                    <a:cubicBezTo>
                      <a:pt x="3846" y="18586"/>
                      <a:pt x="4178" y="18364"/>
                      <a:pt x="4548" y="18142"/>
                    </a:cubicBezTo>
                    <a:close/>
                    <a:moveTo>
                      <a:pt x="4659" y="19658"/>
                    </a:moveTo>
                    <a:cubicBezTo>
                      <a:pt x="4659" y="20138"/>
                      <a:pt x="4696" y="20582"/>
                      <a:pt x="4733" y="21063"/>
                    </a:cubicBezTo>
                    <a:cubicBezTo>
                      <a:pt x="3920" y="21617"/>
                      <a:pt x="3217" y="22283"/>
                      <a:pt x="2367" y="22800"/>
                    </a:cubicBezTo>
                    <a:cubicBezTo>
                      <a:pt x="2243" y="22862"/>
                      <a:pt x="2327" y="23002"/>
                      <a:pt x="2423" y="23002"/>
                    </a:cubicBezTo>
                    <a:cubicBezTo>
                      <a:pt x="2441" y="23002"/>
                      <a:pt x="2460" y="22997"/>
                      <a:pt x="2478" y="22985"/>
                    </a:cubicBezTo>
                    <a:cubicBezTo>
                      <a:pt x="3328" y="22615"/>
                      <a:pt x="4105" y="22098"/>
                      <a:pt x="4807" y="21432"/>
                    </a:cubicBezTo>
                    <a:lnTo>
                      <a:pt x="4844" y="22431"/>
                    </a:lnTo>
                    <a:cubicBezTo>
                      <a:pt x="4474" y="22726"/>
                      <a:pt x="4141" y="23022"/>
                      <a:pt x="3772" y="23318"/>
                    </a:cubicBezTo>
                    <a:cubicBezTo>
                      <a:pt x="3254" y="23761"/>
                      <a:pt x="2700" y="24168"/>
                      <a:pt x="2145" y="24575"/>
                    </a:cubicBezTo>
                    <a:cubicBezTo>
                      <a:pt x="2108" y="24464"/>
                      <a:pt x="2108" y="24353"/>
                      <a:pt x="2108" y="24205"/>
                    </a:cubicBezTo>
                    <a:cubicBezTo>
                      <a:pt x="2071" y="23281"/>
                      <a:pt x="1997" y="22357"/>
                      <a:pt x="1960" y="21395"/>
                    </a:cubicBezTo>
                    <a:cubicBezTo>
                      <a:pt x="2515" y="21063"/>
                      <a:pt x="3032" y="20730"/>
                      <a:pt x="3587" y="20360"/>
                    </a:cubicBezTo>
                    <a:cubicBezTo>
                      <a:pt x="3957" y="20138"/>
                      <a:pt x="4326" y="19917"/>
                      <a:pt x="4659" y="19658"/>
                    </a:cubicBezTo>
                    <a:close/>
                    <a:moveTo>
                      <a:pt x="4881" y="22800"/>
                    </a:moveTo>
                    <a:cubicBezTo>
                      <a:pt x="4881" y="23281"/>
                      <a:pt x="4918" y="23724"/>
                      <a:pt x="4955" y="24168"/>
                    </a:cubicBezTo>
                    <a:cubicBezTo>
                      <a:pt x="4548" y="24427"/>
                      <a:pt x="4178" y="24760"/>
                      <a:pt x="3772" y="25055"/>
                    </a:cubicBezTo>
                    <a:lnTo>
                      <a:pt x="3809" y="25018"/>
                    </a:lnTo>
                    <a:lnTo>
                      <a:pt x="3809" y="25018"/>
                    </a:lnTo>
                    <a:cubicBezTo>
                      <a:pt x="3291" y="25425"/>
                      <a:pt x="2774" y="25795"/>
                      <a:pt x="2256" y="26128"/>
                    </a:cubicBezTo>
                    <a:cubicBezTo>
                      <a:pt x="2219" y="25684"/>
                      <a:pt x="2182" y="25240"/>
                      <a:pt x="2145" y="24797"/>
                    </a:cubicBezTo>
                    <a:cubicBezTo>
                      <a:pt x="3106" y="24242"/>
                      <a:pt x="4031" y="23577"/>
                      <a:pt x="4881" y="22800"/>
                    </a:cubicBezTo>
                    <a:close/>
                    <a:moveTo>
                      <a:pt x="4955" y="24612"/>
                    </a:moveTo>
                    <a:cubicBezTo>
                      <a:pt x="4955" y="24982"/>
                      <a:pt x="4992" y="25314"/>
                      <a:pt x="5029" y="25684"/>
                    </a:cubicBezTo>
                    <a:cubicBezTo>
                      <a:pt x="4659" y="25906"/>
                      <a:pt x="4289" y="26165"/>
                      <a:pt x="3957" y="26460"/>
                    </a:cubicBezTo>
                    <a:cubicBezTo>
                      <a:pt x="3402" y="26941"/>
                      <a:pt x="2884" y="27385"/>
                      <a:pt x="2330" y="27865"/>
                    </a:cubicBezTo>
                    <a:cubicBezTo>
                      <a:pt x="2327" y="27868"/>
                      <a:pt x="2324" y="27872"/>
                      <a:pt x="2322" y="27875"/>
                    </a:cubicBezTo>
                    <a:lnTo>
                      <a:pt x="2322" y="27875"/>
                    </a:lnTo>
                    <a:cubicBezTo>
                      <a:pt x="2289" y="27378"/>
                      <a:pt x="2255" y="26882"/>
                      <a:pt x="2219" y="26386"/>
                    </a:cubicBezTo>
                    <a:cubicBezTo>
                      <a:pt x="3180" y="25869"/>
                      <a:pt x="4105" y="25277"/>
                      <a:pt x="4955" y="24612"/>
                    </a:cubicBezTo>
                    <a:close/>
                    <a:moveTo>
                      <a:pt x="5066" y="26017"/>
                    </a:moveTo>
                    <a:cubicBezTo>
                      <a:pt x="5103" y="26534"/>
                      <a:pt x="5140" y="27015"/>
                      <a:pt x="5214" y="27532"/>
                    </a:cubicBezTo>
                    <a:cubicBezTo>
                      <a:pt x="4955" y="27754"/>
                      <a:pt x="4733" y="27939"/>
                      <a:pt x="4474" y="28124"/>
                    </a:cubicBezTo>
                    <a:cubicBezTo>
                      <a:pt x="3920" y="28605"/>
                      <a:pt x="3328" y="29048"/>
                      <a:pt x="2737" y="29455"/>
                    </a:cubicBezTo>
                    <a:cubicBezTo>
                      <a:pt x="2609" y="29519"/>
                      <a:pt x="2674" y="29692"/>
                      <a:pt x="2788" y="29692"/>
                    </a:cubicBezTo>
                    <a:cubicBezTo>
                      <a:pt x="2807" y="29692"/>
                      <a:pt x="2827" y="29687"/>
                      <a:pt x="2848" y="29677"/>
                    </a:cubicBezTo>
                    <a:lnTo>
                      <a:pt x="2884" y="29640"/>
                    </a:lnTo>
                    <a:cubicBezTo>
                      <a:pt x="3513" y="29270"/>
                      <a:pt x="4141" y="28863"/>
                      <a:pt x="4733" y="28457"/>
                    </a:cubicBezTo>
                    <a:cubicBezTo>
                      <a:pt x="4881" y="28309"/>
                      <a:pt x="5066" y="28198"/>
                      <a:pt x="5251" y="28050"/>
                    </a:cubicBezTo>
                    <a:cubicBezTo>
                      <a:pt x="5288" y="28420"/>
                      <a:pt x="5288" y="28753"/>
                      <a:pt x="5325" y="29122"/>
                    </a:cubicBezTo>
                    <a:cubicBezTo>
                      <a:pt x="5029" y="29344"/>
                      <a:pt x="4696" y="29603"/>
                      <a:pt x="4400" y="29825"/>
                    </a:cubicBezTo>
                    <a:cubicBezTo>
                      <a:pt x="3883" y="30194"/>
                      <a:pt x="3365" y="30638"/>
                      <a:pt x="2884" y="31045"/>
                    </a:cubicBezTo>
                    <a:cubicBezTo>
                      <a:pt x="2795" y="31105"/>
                      <a:pt x="2874" y="31213"/>
                      <a:pt x="2947" y="31213"/>
                    </a:cubicBezTo>
                    <a:cubicBezTo>
                      <a:pt x="2964" y="31213"/>
                      <a:pt x="2981" y="31207"/>
                      <a:pt x="2995" y="31193"/>
                    </a:cubicBezTo>
                    <a:cubicBezTo>
                      <a:pt x="3624" y="30786"/>
                      <a:pt x="4215" y="30416"/>
                      <a:pt x="4770" y="29973"/>
                    </a:cubicBezTo>
                    <a:lnTo>
                      <a:pt x="5362" y="29566"/>
                    </a:lnTo>
                    <a:cubicBezTo>
                      <a:pt x="5362" y="29825"/>
                      <a:pt x="5398" y="30120"/>
                      <a:pt x="5435" y="30379"/>
                    </a:cubicBezTo>
                    <a:cubicBezTo>
                      <a:pt x="4955" y="30712"/>
                      <a:pt x="4548" y="31082"/>
                      <a:pt x="4105" y="31451"/>
                    </a:cubicBezTo>
                    <a:cubicBezTo>
                      <a:pt x="3661" y="31784"/>
                      <a:pt x="3143" y="32154"/>
                      <a:pt x="2626" y="32524"/>
                    </a:cubicBezTo>
                    <a:cubicBezTo>
                      <a:pt x="2516" y="30989"/>
                      <a:pt x="2427" y="29475"/>
                      <a:pt x="2328" y="27966"/>
                    </a:cubicBezTo>
                    <a:lnTo>
                      <a:pt x="2328" y="27966"/>
                    </a:lnTo>
                    <a:cubicBezTo>
                      <a:pt x="2352" y="28003"/>
                      <a:pt x="2399" y="28033"/>
                      <a:pt x="2449" y="28033"/>
                    </a:cubicBezTo>
                    <a:cubicBezTo>
                      <a:pt x="2471" y="28033"/>
                      <a:pt x="2494" y="28027"/>
                      <a:pt x="2515" y="28013"/>
                    </a:cubicBezTo>
                    <a:cubicBezTo>
                      <a:pt x="3032" y="27532"/>
                      <a:pt x="3587" y="27126"/>
                      <a:pt x="4141" y="26719"/>
                    </a:cubicBezTo>
                    <a:cubicBezTo>
                      <a:pt x="4437" y="26497"/>
                      <a:pt x="4770" y="26239"/>
                      <a:pt x="5066" y="26017"/>
                    </a:cubicBezTo>
                    <a:close/>
                    <a:moveTo>
                      <a:pt x="5509" y="30823"/>
                    </a:moveTo>
                    <a:lnTo>
                      <a:pt x="5583" y="32043"/>
                    </a:lnTo>
                    <a:cubicBezTo>
                      <a:pt x="5103" y="32376"/>
                      <a:pt x="4659" y="32782"/>
                      <a:pt x="4178" y="33152"/>
                    </a:cubicBezTo>
                    <a:cubicBezTo>
                      <a:pt x="3661" y="33485"/>
                      <a:pt x="3254" y="33781"/>
                      <a:pt x="2774" y="34076"/>
                    </a:cubicBezTo>
                    <a:cubicBezTo>
                      <a:pt x="2737" y="33670"/>
                      <a:pt x="2700" y="33226"/>
                      <a:pt x="2700" y="32819"/>
                    </a:cubicBezTo>
                    <a:cubicBezTo>
                      <a:pt x="3698" y="32265"/>
                      <a:pt x="4659" y="31599"/>
                      <a:pt x="5509" y="30823"/>
                    </a:cubicBezTo>
                    <a:close/>
                    <a:moveTo>
                      <a:pt x="5620" y="32413"/>
                    </a:moveTo>
                    <a:cubicBezTo>
                      <a:pt x="5657" y="32856"/>
                      <a:pt x="5694" y="33263"/>
                      <a:pt x="5731" y="33670"/>
                    </a:cubicBezTo>
                    <a:cubicBezTo>
                      <a:pt x="5214" y="34002"/>
                      <a:pt x="4770" y="34409"/>
                      <a:pt x="4289" y="34779"/>
                    </a:cubicBezTo>
                    <a:cubicBezTo>
                      <a:pt x="3809" y="35111"/>
                      <a:pt x="3365" y="35407"/>
                      <a:pt x="2884" y="35703"/>
                    </a:cubicBezTo>
                    <a:lnTo>
                      <a:pt x="2774" y="34372"/>
                    </a:lnTo>
                    <a:cubicBezTo>
                      <a:pt x="3809" y="33891"/>
                      <a:pt x="4770" y="33226"/>
                      <a:pt x="5620" y="32413"/>
                    </a:cubicBezTo>
                    <a:close/>
                    <a:moveTo>
                      <a:pt x="5731" y="34076"/>
                    </a:moveTo>
                    <a:cubicBezTo>
                      <a:pt x="5768" y="34483"/>
                      <a:pt x="5805" y="34927"/>
                      <a:pt x="5842" y="35370"/>
                    </a:cubicBezTo>
                    <a:cubicBezTo>
                      <a:pt x="5362" y="35592"/>
                      <a:pt x="4918" y="35888"/>
                      <a:pt x="4474" y="36221"/>
                    </a:cubicBezTo>
                    <a:lnTo>
                      <a:pt x="4511" y="36221"/>
                    </a:lnTo>
                    <a:cubicBezTo>
                      <a:pt x="3994" y="36553"/>
                      <a:pt x="3476" y="36923"/>
                      <a:pt x="2995" y="37330"/>
                    </a:cubicBezTo>
                    <a:cubicBezTo>
                      <a:pt x="2958" y="36849"/>
                      <a:pt x="2921" y="36442"/>
                      <a:pt x="2884" y="35962"/>
                    </a:cubicBezTo>
                    <a:cubicBezTo>
                      <a:pt x="3957" y="35518"/>
                      <a:pt x="4918" y="34853"/>
                      <a:pt x="5731" y="34076"/>
                    </a:cubicBezTo>
                    <a:close/>
                    <a:moveTo>
                      <a:pt x="5879" y="35740"/>
                    </a:moveTo>
                    <a:cubicBezTo>
                      <a:pt x="5916" y="36110"/>
                      <a:pt x="5953" y="36479"/>
                      <a:pt x="5990" y="36886"/>
                    </a:cubicBezTo>
                    <a:cubicBezTo>
                      <a:pt x="5509" y="37182"/>
                      <a:pt x="5066" y="37552"/>
                      <a:pt x="4659" y="37884"/>
                    </a:cubicBezTo>
                    <a:cubicBezTo>
                      <a:pt x="4141" y="38291"/>
                      <a:pt x="3624" y="38698"/>
                      <a:pt x="3106" y="39104"/>
                    </a:cubicBezTo>
                    <a:lnTo>
                      <a:pt x="3069" y="38217"/>
                    </a:lnTo>
                    <a:lnTo>
                      <a:pt x="2995" y="37662"/>
                    </a:lnTo>
                    <a:cubicBezTo>
                      <a:pt x="3587" y="37219"/>
                      <a:pt x="4178" y="36812"/>
                      <a:pt x="4807" y="36442"/>
                    </a:cubicBezTo>
                    <a:cubicBezTo>
                      <a:pt x="5140" y="36184"/>
                      <a:pt x="5546" y="35962"/>
                      <a:pt x="5879" y="35740"/>
                    </a:cubicBezTo>
                    <a:close/>
                    <a:moveTo>
                      <a:pt x="6027" y="37293"/>
                    </a:moveTo>
                    <a:lnTo>
                      <a:pt x="6101" y="38513"/>
                    </a:lnTo>
                    <a:cubicBezTo>
                      <a:pt x="5103" y="39178"/>
                      <a:pt x="4141" y="39918"/>
                      <a:pt x="3180" y="40657"/>
                    </a:cubicBezTo>
                    <a:cubicBezTo>
                      <a:pt x="3143" y="40250"/>
                      <a:pt x="3143" y="39807"/>
                      <a:pt x="3106" y="39400"/>
                    </a:cubicBezTo>
                    <a:lnTo>
                      <a:pt x="3106" y="39363"/>
                    </a:lnTo>
                    <a:cubicBezTo>
                      <a:pt x="3735" y="38956"/>
                      <a:pt x="4326" y="38513"/>
                      <a:pt x="4955" y="38069"/>
                    </a:cubicBezTo>
                    <a:cubicBezTo>
                      <a:pt x="5288" y="37810"/>
                      <a:pt x="5657" y="37552"/>
                      <a:pt x="6027" y="37293"/>
                    </a:cubicBezTo>
                    <a:close/>
                    <a:moveTo>
                      <a:pt x="6138" y="38919"/>
                    </a:moveTo>
                    <a:cubicBezTo>
                      <a:pt x="6175" y="39326"/>
                      <a:pt x="6212" y="39733"/>
                      <a:pt x="6249" y="40139"/>
                    </a:cubicBezTo>
                    <a:cubicBezTo>
                      <a:pt x="5805" y="40398"/>
                      <a:pt x="5398" y="40694"/>
                      <a:pt x="4992" y="41027"/>
                    </a:cubicBezTo>
                    <a:cubicBezTo>
                      <a:pt x="4400" y="41433"/>
                      <a:pt x="3846" y="41877"/>
                      <a:pt x="3254" y="42321"/>
                    </a:cubicBezTo>
                    <a:cubicBezTo>
                      <a:pt x="3254" y="41877"/>
                      <a:pt x="3217" y="41396"/>
                      <a:pt x="3180" y="40916"/>
                    </a:cubicBezTo>
                    <a:lnTo>
                      <a:pt x="4992" y="39696"/>
                    </a:lnTo>
                    <a:lnTo>
                      <a:pt x="5916" y="39067"/>
                    </a:lnTo>
                    <a:lnTo>
                      <a:pt x="6138" y="38919"/>
                    </a:lnTo>
                    <a:close/>
                    <a:moveTo>
                      <a:pt x="26583" y="951"/>
                    </a:moveTo>
                    <a:cubicBezTo>
                      <a:pt x="34014" y="951"/>
                      <a:pt x="41445" y="1135"/>
                      <a:pt x="48839" y="1394"/>
                    </a:cubicBezTo>
                    <a:cubicBezTo>
                      <a:pt x="47878" y="7827"/>
                      <a:pt x="48173" y="14667"/>
                      <a:pt x="48099" y="21174"/>
                    </a:cubicBezTo>
                    <a:lnTo>
                      <a:pt x="48173" y="21210"/>
                    </a:lnTo>
                    <a:cubicBezTo>
                      <a:pt x="48063" y="28161"/>
                      <a:pt x="47767" y="35185"/>
                      <a:pt x="48210" y="42062"/>
                    </a:cubicBezTo>
                    <a:cubicBezTo>
                      <a:pt x="41334" y="42395"/>
                      <a:pt x="34494" y="42543"/>
                      <a:pt x="27618" y="42690"/>
                    </a:cubicBezTo>
                    <a:cubicBezTo>
                      <a:pt x="20926" y="42801"/>
                      <a:pt x="14124" y="42764"/>
                      <a:pt x="7432" y="43393"/>
                    </a:cubicBezTo>
                    <a:cubicBezTo>
                      <a:pt x="6655" y="29381"/>
                      <a:pt x="6434" y="15221"/>
                      <a:pt x="4548" y="1320"/>
                    </a:cubicBezTo>
                    <a:lnTo>
                      <a:pt x="4548" y="1320"/>
                    </a:lnTo>
                    <a:cubicBezTo>
                      <a:pt x="5374" y="1370"/>
                      <a:pt x="6204" y="1390"/>
                      <a:pt x="7037" y="1390"/>
                    </a:cubicBezTo>
                    <a:cubicBezTo>
                      <a:pt x="9892" y="1390"/>
                      <a:pt x="12777" y="1156"/>
                      <a:pt x="15639" y="1098"/>
                    </a:cubicBezTo>
                    <a:cubicBezTo>
                      <a:pt x="19299" y="1024"/>
                      <a:pt x="22923" y="988"/>
                      <a:pt x="26583" y="951"/>
                    </a:cubicBezTo>
                    <a:close/>
                    <a:moveTo>
                      <a:pt x="6286" y="40546"/>
                    </a:moveTo>
                    <a:cubicBezTo>
                      <a:pt x="6323" y="40953"/>
                      <a:pt x="6323" y="41396"/>
                      <a:pt x="6360" y="41803"/>
                    </a:cubicBezTo>
                    <a:cubicBezTo>
                      <a:pt x="5288" y="42469"/>
                      <a:pt x="4326" y="43319"/>
                      <a:pt x="3328" y="44058"/>
                    </a:cubicBezTo>
                    <a:lnTo>
                      <a:pt x="3365" y="44021"/>
                    </a:lnTo>
                    <a:cubicBezTo>
                      <a:pt x="3328" y="43541"/>
                      <a:pt x="3291" y="43023"/>
                      <a:pt x="3254" y="42543"/>
                    </a:cubicBezTo>
                    <a:cubicBezTo>
                      <a:pt x="3920" y="42136"/>
                      <a:pt x="4548" y="41729"/>
                      <a:pt x="5140" y="41286"/>
                    </a:cubicBezTo>
                    <a:cubicBezTo>
                      <a:pt x="5509" y="41064"/>
                      <a:pt x="5916" y="40842"/>
                      <a:pt x="6286" y="40546"/>
                    </a:cubicBezTo>
                    <a:close/>
                    <a:moveTo>
                      <a:pt x="6397" y="42284"/>
                    </a:moveTo>
                    <a:cubicBezTo>
                      <a:pt x="6397" y="42617"/>
                      <a:pt x="6434" y="42986"/>
                      <a:pt x="6471" y="43319"/>
                    </a:cubicBezTo>
                    <a:cubicBezTo>
                      <a:pt x="5990" y="43652"/>
                      <a:pt x="5546" y="44095"/>
                      <a:pt x="5066" y="44465"/>
                    </a:cubicBezTo>
                    <a:cubicBezTo>
                      <a:pt x="4548" y="44835"/>
                      <a:pt x="4031" y="45204"/>
                      <a:pt x="3476" y="45537"/>
                    </a:cubicBezTo>
                    <a:cubicBezTo>
                      <a:pt x="3439" y="45168"/>
                      <a:pt x="3402" y="44724"/>
                      <a:pt x="3365" y="44280"/>
                    </a:cubicBezTo>
                    <a:cubicBezTo>
                      <a:pt x="4400" y="43652"/>
                      <a:pt x="5435" y="43023"/>
                      <a:pt x="6397" y="42284"/>
                    </a:cubicBezTo>
                    <a:close/>
                    <a:moveTo>
                      <a:pt x="47286" y="43245"/>
                    </a:moveTo>
                    <a:cubicBezTo>
                      <a:pt x="46621" y="43726"/>
                      <a:pt x="45992" y="44243"/>
                      <a:pt x="45364" y="44761"/>
                    </a:cubicBezTo>
                    <a:lnTo>
                      <a:pt x="45401" y="44798"/>
                    </a:lnTo>
                    <a:cubicBezTo>
                      <a:pt x="44920" y="45094"/>
                      <a:pt x="44513" y="45463"/>
                      <a:pt x="44107" y="45833"/>
                    </a:cubicBezTo>
                    <a:lnTo>
                      <a:pt x="43293" y="45833"/>
                    </a:lnTo>
                    <a:cubicBezTo>
                      <a:pt x="44255" y="45094"/>
                      <a:pt x="45105" y="44280"/>
                      <a:pt x="45807" y="43319"/>
                    </a:cubicBezTo>
                    <a:cubicBezTo>
                      <a:pt x="46325" y="43282"/>
                      <a:pt x="46806" y="43282"/>
                      <a:pt x="47286" y="43245"/>
                    </a:cubicBezTo>
                    <a:close/>
                    <a:moveTo>
                      <a:pt x="45622" y="43356"/>
                    </a:moveTo>
                    <a:lnTo>
                      <a:pt x="45622" y="43356"/>
                    </a:lnTo>
                    <a:cubicBezTo>
                      <a:pt x="44624" y="44132"/>
                      <a:pt x="43700" y="44983"/>
                      <a:pt x="42776" y="45833"/>
                    </a:cubicBezTo>
                    <a:lnTo>
                      <a:pt x="41260" y="45870"/>
                    </a:lnTo>
                    <a:cubicBezTo>
                      <a:pt x="41445" y="45722"/>
                      <a:pt x="41630" y="45574"/>
                      <a:pt x="41815" y="45389"/>
                    </a:cubicBezTo>
                    <a:cubicBezTo>
                      <a:pt x="42480" y="44798"/>
                      <a:pt x="43035" y="44169"/>
                      <a:pt x="43552" y="43467"/>
                    </a:cubicBezTo>
                    <a:cubicBezTo>
                      <a:pt x="44255" y="43430"/>
                      <a:pt x="44957" y="43393"/>
                      <a:pt x="45622" y="43356"/>
                    </a:cubicBezTo>
                    <a:close/>
                    <a:moveTo>
                      <a:pt x="33274" y="43652"/>
                    </a:moveTo>
                    <a:cubicBezTo>
                      <a:pt x="33126" y="43800"/>
                      <a:pt x="32979" y="43984"/>
                      <a:pt x="32831" y="44132"/>
                    </a:cubicBezTo>
                    <a:cubicBezTo>
                      <a:pt x="32239" y="44650"/>
                      <a:pt x="31648" y="45131"/>
                      <a:pt x="31019" y="45648"/>
                    </a:cubicBezTo>
                    <a:cubicBezTo>
                      <a:pt x="30940" y="45727"/>
                      <a:pt x="30992" y="45843"/>
                      <a:pt x="31082" y="45877"/>
                    </a:cubicBezTo>
                    <a:lnTo>
                      <a:pt x="31082" y="45877"/>
                    </a:lnTo>
                    <a:cubicBezTo>
                      <a:pt x="30692" y="45873"/>
                      <a:pt x="30303" y="45870"/>
                      <a:pt x="29914" y="45870"/>
                    </a:cubicBezTo>
                    <a:lnTo>
                      <a:pt x="29914" y="45870"/>
                    </a:lnTo>
                    <a:cubicBezTo>
                      <a:pt x="30309" y="45510"/>
                      <a:pt x="30738" y="45117"/>
                      <a:pt x="31167" y="44724"/>
                    </a:cubicBezTo>
                    <a:cubicBezTo>
                      <a:pt x="31537" y="44391"/>
                      <a:pt x="31906" y="44021"/>
                      <a:pt x="32276" y="43652"/>
                    </a:cubicBezTo>
                    <a:close/>
                    <a:moveTo>
                      <a:pt x="4252" y="45426"/>
                    </a:moveTo>
                    <a:lnTo>
                      <a:pt x="4252" y="45426"/>
                    </a:lnTo>
                    <a:cubicBezTo>
                      <a:pt x="3957" y="45574"/>
                      <a:pt x="3735" y="45759"/>
                      <a:pt x="3513" y="45907"/>
                    </a:cubicBezTo>
                    <a:lnTo>
                      <a:pt x="3513" y="45796"/>
                    </a:lnTo>
                    <a:cubicBezTo>
                      <a:pt x="3772" y="45685"/>
                      <a:pt x="3994" y="45537"/>
                      <a:pt x="4252" y="45426"/>
                    </a:cubicBezTo>
                    <a:close/>
                    <a:moveTo>
                      <a:pt x="26102" y="43689"/>
                    </a:moveTo>
                    <a:lnTo>
                      <a:pt x="26102" y="43689"/>
                    </a:lnTo>
                    <a:cubicBezTo>
                      <a:pt x="25806" y="43911"/>
                      <a:pt x="25547" y="44169"/>
                      <a:pt x="25252" y="44428"/>
                    </a:cubicBezTo>
                    <a:cubicBezTo>
                      <a:pt x="24771" y="44909"/>
                      <a:pt x="24253" y="45352"/>
                      <a:pt x="23773" y="45833"/>
                    </a:cubicBezTo>
                    <a:cubicBezTo>
                      <a:pt x="23736" y="45833"/>
                      <a:pt x="23699" y="45870"/>
                      <a:pt x="23699" y="45907"/>
                    </a:cubicBezTo>
                    <a:lnTo>
                      <a:pt x="21739" y="45907"/>
                    </a:lnTo>
                    <a:cubicBezTo>
                      <a:pt x="22072" y="45574"/>
                      <a:pt x="22442" y="45204"/>
                      <a:pt x="22812" y="44872"/>
                    </a:cubicBezTo>
                    <a:cubicBezTo>
                      <a:pt x="23181" y="44502"/>
                      <a:pt x="23699" y="44132"/>
                      <a:pt x="24106" y="43726"/>
                    </a:cubicBezTo>
                    <a:lnTo>
                      <a:pt x="26102" y="43689"/>
                    </a:lnTo>
                    <a:close/>
                    <a:moveTo>
                      <a:pt x="28320" y="43689"/>
                    </a:moveTo>
                    <a:cubicBezTo>
                      <a:pt x="27914" y="44021"/>
                      <a:pt x="27544" y="44354"/>
                      <a:pt x="27211" y="44761"/>
                    </a:cubicBezTo>
                    <a:cubicBezTo>
                      <a:pt x="26841" y="45131"/>
                      <a:pt x="26435" y="45537"/>
                      <a:pt x="26065" y="45907"/>
                    </a:cubicBezTo>
                    <a:lnTo>
                      <a:pt x="24143" y="45907"/>
                    </a:lnTo>
                    <a:cubicBezTo>
                      <a:pt x="24623" y="45537"/>
                      <a:pt x="25104" y="45131"/>
                      <a:pt x="25584" y="44724"/>
                    </a:cubicBezTo>
                    <a:cubicBezTo>
                      <a:pt x="25954" y="44428"/>
                      <a:pt x="26361" y="44058"/>
                      <a:pt x="26694" y="43689"/>
                    </a:cubicBezTo>
                    <a:close/>
                    <a:moveTo>
                      <a:pt x="40853" y="43541"/>
                    </a:moveTo>
                    <a:lnTo>
                      <a:pt x="40853" y="43541"/>
                    </a:lnTo>
                    <a:cubicBezTo>
                      <a:pt x="40003" y="44243"/>
                      <a:pt x="39190" y="44983"/>
                      <a:pt x="38450" y="45796"/>
                    </a:cubicBezTo>
                    <a:lnTo>
                      <a:pt x="38487" y="45833"/>
                    </a:lnTo>
                    <a:cubicBezTo>
                      <a:pt x="38450" y="45833"/>
                      <a:pt x="38450" y="45870"/>
                      <a:pt x="38450" y="45907"/>
                    </a:cubicBezTo>
                    <a:lnTo>
                      <a:pt x="37341" y="45907"/>
                    </a:lnTo>
                    <a:cubicBezTo>
                      <a:pt x="37822" y="45500"/>
                      <a:pt x="38302" y="45094"/>
                      <a:pt x="38783" y="44687"/>
                    </a:cubicBezTo>
                    <a:cubicBezTo>
                      <a:pt x="39264" y="44280"/>
                      <a:pt x="39707" y="43984"/>
                      <a:pt x="40077" y="43578"/>
                    </a:cubicBezTo>
                    <a:lnTo>
                      <a:pt x="40853" y="43541"/>
                    </a:lnTo>
                    <a:close/>
                    <a:moveTo>
                      <a:pt x="43219" y="43467"/>
                    </a:moveTo>
                    <a:cubicBezTo>
                      <a:pt x="42739" y="43837"/>
                      <a:pt x="42295" y="44243"/>
                      <a:pt x="41888" y="44724"/>
                    </a:cubicBezTo>
                    <a:lnTo>
                      <a:pt x="41925" y="44761"/>
                    </a:lnTo>
                    <a:cubicBezTo>
                      <a:pt x="41556" y="45168"/>
                      <a:pt x="41186" y="45537"/>
                      <a:pt x="40742" y="45907"/>
                    </a:cubicBezTo>
                    <a:lnTo>
                      <a:pt x="38746" y="45907"/>
                    </a:lnTo>
                    <a:cubicBezTo>
                      <a:pt x="39670" y="45131"/>
                      <a:pt x="40705" y="44391"/>
                      <a:pt x="41556" y="43541"/>
                    </a:cubicBezTo>
                    <a:lnTo>
                      <a:pt x="43219" y="43467"/>
                    </a:lnTo>
                    <a:close/>
                    <a:moveTo>
                      <a:pt x="17932" y="43947"/>
                    </a:moveTo>
                    <a:lnTo>
                      <a:pt x="17932" y="43947"/>
                    </a:lnTo>
                    <a:cubicBezTo>
                      <a:pt x="16970" y="44502"/>
                      <a:pt x="16083" y="45168"/>
                      <a:pt x="15270" y="45944"/>
                    </a:cubicBezTo>
                    <a:lnTo>
                      <a:pt x="13458" y="45944"/>
                    </a:lnTo>
                    <a:cubicBezTo>
                      <a:pt x="13865" y="45574"/>
                      <a:pt x="14308" y="45241"/>
                      <a:pt x="14752" y="44909"/>
                    </a:cubicBezTo>
                    <a:cubicBezTo>
                      <a:pt x="15196" y="44576"/>
                      <a:pt x="15676" y="44317"/>
                      <a:pt x="16120" y="43984"/>
                    </a:cubicBezTo>
                    <a:lnTo>
                      <a:pt x="17932" y="43947"/>
                    </a:lnTo>
                    <a:close/>
                    <a:moveTo>
                      <a:pt x="19521" y="43874"/>
                    </a:moveTo>
                    <a:cubicBezTo>
                      <a:pt x="19078" y="44206"/>
                      <a:pt x="18708" y="44576"/>
                      <a:pt x="18338" y="44909"/>
                    </a:cubicBezTo>
                    <a:lnTo>
                      <a:pt x="18375" y="44946"/>
                    </a:lnTo>
                    <a:cubicBezTo>
                      <a:pt x="18005" y="45278"/>
                      <a:pt x="17673" y="45611"/>
                      <a:pt x="17340" y="45944"/>
                    </a:cubicBezTo>
                    <a:lnTo>
                      <a:pt x="15898" y="45944"/>
                    </a:lnTo>
                    <a:cubicBezTo>
                      <a:pt x="16748" y="45352"/>
                      <a:pt x="17525" y="44687"/>
                      <a:pt x="18227" y="43947"/>
                    </a:cubicBezTo>
                    <a:lnTo>
                      <a:pt x="19521" y="43874"/>
                    </a:lnTo>
                    <a:close/>
                    <a:moveTo>
                      <a:pt x="21887" y="43837"/>
                    </a:moveTo>
                    <a:lnTo>
                      <a:pt x="21887" y="43837"/>
                    </a:lnTo>
                    <a:cubicBezTo>
                      <a:pt x="21444" y="44095"/>
                      <a:pt x="21111" y="44428"/>
                      <a:pt x="20778" y="44761"/>
                    </a:cubicBezTo>
                    <a:lnTo>
                      <a:pt x="20815" y="44761"/>
                    </a:lnTo>
                    <a:cubicBezTo>
                      <a:pt x="20372" y="45168"/>
                      <a:pt x="19965" y="45574"/>
                      <a:pt x="19558" y="45944"/>
                    </a:cubicBezTo>
                    <a:lnTo>
                      <a:pt x="17747" y="45944"/>
                    </a:lnTo>
                    <a:cubicBezTo>
                      <a:pt x="18042" y="45685"/>
                      <a:pt x="18338" y="45463"/>
                      <a:pt x="18634" y="45204"/>
                    </a:cubicBezTo>
                    <a:cubicBezTo>
                      <a:pt x="19115" y="44798"/>
                      <a:pt x="19558" y="44354"/>
                      <a:pt x="20002" y="43874"/>
                    </a:cubicBezTo>
                    <a:lnTo>
                      <a:pt x="21887" y="43837"/>
                    </a:lnTo>
                    <a:close/>
                    <a:moveTo>
                      <a:pt x="23440" y="43726"/>
                    </a:moveTo>
                    <a:lnTo>
                      <a:pt x="23440" y="43726"/>
                    </a:lnTo>
                    <a:cubicBezTo>
                      <a:pt x="23181" y="43984"/>
                      <a:pt x="22886" y="44243"/>
                      <a:pt x="22627" y="44502"/>
                    </a:cubicBezTo>
                    <a:lnTo>
                      <a:pt x="22664" y="44539"/>
                    </a:lnTo>
                    <a:cubicBezTo>
                      <a:pt x="22183" y="44983"/>
                      <a:pt x="21739" y="45463"/>
                      <a:pt x="21296" y="45944"/>
                    </a:cubicBezTo>
                    <a:lnTo>
                      <a:pt x="20039" y="45944"/>
                    </a:lnTo>
                    <a:cubicBezTo>
                      <a:pt x="20372" y="45648"/>
                      <a:pt x="20704" y="45352"/>
                      <a:pt x="21074" y="45057"/>
                    </a:cubicBezTo>
                    <a:cubicBezTo>
                      <a:pt x="21518" y="44650"/>
                      <a:pt x="21961" y="44243"/>
                      <a:pt x="22331" y="43763"/>
                    </a:cubicBezTo>
                    <a:lnTo>
                      <a:pt x="23440" y="43726"/>
                    </a:lnTo>
                    <a:close/>
                    <a:moveTo>
                      <a:pt x="31611" y="43689"/>
                    </a:moveTo>
                    <a:cubicBezTo>
                      <a:pt x="31352" y="43947"/>
                      <a:pt x="31093" y="44206"/>
                      <a:pt x="30871" y="44465"/>
                    </a:cubicBezTo>
                    <a:lnTo>
                      <a:pt x="29429" y="45944"/>
                    </a:lnTo>
                    <a:lnTo>
                      <a:pt x="28579" y="45944"/>
                    </a:lnTo>
                    <a:cubicBezTo>
                      <a:pt x="28801" y="45722"/>
                      <a:pt x="28986" y="45537"/>
                      <a:pt x="29208" y="45352"/>
                    </a:cubicBezTo>
                    <a:cubicBezTo>
                      <a:pt x="29725" y="44946"/>
                      <a:pt x="30169" y="44502"/>
                      <a:pt x="30502" y="43947"/>
                    </a:cubicBezTo>
                    <a:cubicBezTo>
                      <a:pt x="30562" y="43887"/>
                      <a:pt x="30499" y="43827"/>
                      <a:pt x="30434" y="43827"/>
                    </a:cubicBezTo>
                    <a:cubicBezTo>
                      <a:pt x="30419" y="43827"/>
                      <a:pt x="30404" y="43830"/>
                      <a:pt x="30391" y="43837"/>
                    </a:cubicBezTo>
                    <a:cubicBezTo>
                      <a:pt x="29836" y="44169"/>
                      <a:pt x="29355" y="44576"/>
                      <a:pt x="28986" y="45094"/>
                    </a:cubicBezTo>
                    <a:lnTo>
                      <a:pt x="28209" y="45907"/>
                    </a:lnTo>
                    <a:lnTo>
                      <a:pt x="26472" y="45907"/>
                    </a:lnTo>
                    <a:cubicBezTo>
                      <a:pt x="26804" y="45611"/>
                      <a:pt x="27137" y="45315"/>
                      <a:pt x="27470" y="45020"/>
                    </a:cubicBezTo>
                    <a:cubicBezTo>
                      <a:pt x="27951" y="44650"/>
                      <a:pt x="28431" y="44169"/>
                      <a:pt x="28801" y="43689"/>
                    </a:cubicBezTo>
                    <a:close/>
                    <a:moveTo>
                      <a:pt x="37341" y="43652"/>
                    </a:moveTo>
                    <a:cubicBezTo>
                      <a:pt x="36343" y="44317"/>
                      <a:pt x="35419" y="45204"/>
                      <a:pt x="34531" y="45944"/>
                    </a:cubicBezTo>
                    <a:cubicBezTo>
                      <a:pt x="33401" y="45918"/>
                      <a:pt x="32290" y="45891"/>
                      <a:pt x="31184" y="45878"/>
                    </a:cubicBezTo>
                    <a:lnTo>
                      <a:pt x="31184" y="45878"/>
                    </a:lnTo>
                    <a:cubicBezTo>
                      <a:pt x="31191" y="45876"/>
                      <a:pt x="31197" y="45873"/>
                      <a:pt x="31204" y="45870"/>
                    </a:cubicBezTo>
                    <a:cubicBezTo>
                      <a:pt x="31832" y="45463"/>
                      <a:pt x="32461" y="44983"/>
                      <a:pt x="33052" y="44465"/>
                    </a:cubicBezTo>
                    <a:cubicBezTo>
                      <a:pt x="33311" y="44206"/>
                      <a:pt x="33607" y="43947"/>
                      <a:pt x="33903" y="43652"/>
                    </a:cubicBezTo>
                    <a:lnTo>
                      <a:pt x="35419" y="43652"/>
                    </a:lnTo>
                    <a:cubicBezTo>
                      <a:pt x="35160" y="43874"/>
                      <a:pt x="34938" y="44095"/>
                      <a:pt x="34716" y="44280"/>
                    </a:cubicBezTo>
                    <a:cubicBezTo>
                      <a:pt x="34273" y="44724"/>
                      <a:pt x="33792" y="45168"/>
                      <a:pt x="33348" y="45574"/>
                    </a:cubicBezTo>
                    <a:cubicBezTo>
                      <a:pt x="33232" y="45691"/>
                      <a:pt x="33322" y="45830"/>
                      <a:pt x="33437" y="45830"/>
                    </a:cubicBezTo>
                    <a:cubicBezTo>
                      <a:pt x="33468" y="45830"/>
                      <a:pt x="33502" y="45820"/>
                      <a:pt x="33533" y="45796"/>
                    </a:cubicBezTo>
                    <a:cubicBezTo>
                      <a:pt x="33977" y="45389"/>
                      <a:pt x="34457" y="45020"/>
                      <a:pt x="34901" y="44650"/>
                    </a:cubicBezTo>
                    <a:cubicBezTo>
                      <a:pt x="35123" y="44465"/>
                      <a:pt x="35345" y="44280"/>
                      <a:pt x="35566" y="44095"/>
                    </a:cubicBezTo>
                    <a:cubicBezTo>
                      <a:pt x="35751" y="43947"/>
                      <a:pt x="35899" y="43800"/>
                      <a:pt x="36084" y="43652"/>
                    </a:cubicBezTo>
                    <a:close/>
                    <a:moveTo>
                      <a:pt x="39411" y="43615"/>
                    </a:moveTo>
                    <a:cubicBezTo>
                      <a:pt x="39042" y="43837"/>
                      <a:pt x="38783" y="44132"/>
                      <a:pt x="38487" y="44391"/>
                    </a:cubicBezTo>
                    <a:lnTo>
                      <a:pt x="38524" y="44428"/>
                    </a:lnTo>
                    <a:cubicBezTo>
                      <a:pt x="38007" y="44946"/>
                      <a:pt x="37489" y="45426"/>
                      <a:pt x="36971" y="45944"/>
                    </a:cubicBezTo>
                    <a:lnTo>
                      <a:pt x="35049" y="45944"/>
                    </a:lnTo>
                    <a:cubicBezTo>
                      <a:pt x="36158" y="45241"/>
                      <a:pt x="37193" y="44465"/>
                      <a:pt x="38154" y="43615"/>
                    </a:cubicBezTo>
                    <a:close/>
                    <a:moveTo>
                      <a:pt x="15418" y="43984"/>
                    </a:moveTo>
                    <a:cubicBezTo>
                      <a:pt x="14530" y="44539"/>
                      <a:pt x="13717" y="45204"/>
                      <a:pt x="12977" y="45944"/>
                    </a:cubicBezTo>
                    <a:lnTo>
                      <a:pt x="11868" y="45944"/>
                    </a:lnTo>
                    <a:cubicBezTo>
                      <a:pt x="12719" y="45426"/>
                      <a:pt x="13495" y="44835"/>
                      <a:pt x="14234" y="44206"/>
                    </a:cubicBezTo>
                    <a:cubicBezTo>
                      <a:pt x="14266" y="44174"/>
                      <a:pt x="14243" y="44088"/>
                      <a:pt x="14189" y="44088"/>
                    </a:cubicBezTo>
                    <a:cubicBezTo>
                      <a:pt x="14180" y="44088"/>
                      <a:pt x="14171" y="44090"/>
                      <a:pt x="14161" y="44095"/>
                    </a:cubicBezTo>
                    <a:cubicBezTo>
                      <a:pt x="13125" y="44576"/>
                      <a:pt x="12164" y="45204"/>
                      <a:pt x="11314" y="45981"/>
                    </a:cubicBezTo>
                    <a:cubicBezTo>
                      <a:pt x="10796" y="45981"/>
                      <a:pt x="10316" y="45981"/>
                      <a:pt x="9798" y="46018"/>
                    </a:cubicBezTo>
                    <a:cubicBezTo>
                      <a:pt x="10131" y="45722"/>
                      <a:pt x="10426" y="45463"/>
                      <a:pt x="10759" y="45204"/>
                    </a:cubicBezTo>
                    <a:cubicBezTo>
                      <a:pt x="11277" y="44798"/>
                      <a:pt x="11868" y="44428"/>
                      <a:pt x="12349" y="44021"/>
                    </a:cubicBezTo>
                    <a:cubicBezTo>
                      <a:pt x="13384" y="44021"/>
                      <a:pt x="14382" y="43984"/>
                      <a:pt x="15418" y="43984"/>
                    </a:cubicBezTo>
                    <a:close/>
                    <a:moveTo>
                      <a:pt x="11757" y="44021"/>
                    </a:moveTo>
                    <a:cubicBezTo>
                      <a:pt x="11388" y="44243"/>
                      <a:pt x="11055" y="44539"/>
                      <a:pt x="10722" y="44798"/>
                    </a:cubicBezTo>
                    <a:lnTo>
                      <a:pt x="10759" y="44835"/>
                    </a:lnTo>
                    <a:cubicBezTo>
                      <a:pt x="10316" y="45204"/>
                      <a:pt x="9835" y="45611"/>
                      <a:pt x="9391" y="46018"/>
                    </a:cubicBezTo>
                    <a:lnTo>
                      <a:pt x="8430" y="46092"/>
                    </a:lnTo>
                    <a:cubicBezTo>
                      <a:pt x="8689" y="45870"/>
                      <a:pt x="8911" y="45648"/>
                      <a:pt x="9169" y="45463"/>
                    </a:cubicBezTo>
                    <a:cubicBezTo>
                      <a:pt x="9761" y="45057"/>
                      <a:pt x="10316" y="44576"/>
                      <a:pt x="10833" y="44058"/>
                    </a:cubicBezTo>
                    <a:cubicBezTo>
                      <a:pt x="10833" y="44058"/>
                      <a:pt x="10833" y="44021"/>
                      <a:pt x="10833" y="44021"/>
                    </a:cubicBezTo>
                    <a:close/>
                    <a:moveTo>
                      <a:pt x="9133" y="43984"/>
                    </a:moveTo>
                    <a:cubicBezTo>
                      <a:pt x="9613" y="43984"/>
                      <a:pt x="10094" y="44021"/>
                      <a:pt x="10574" y="44021"/>
                    </a:cubicBezTo>
                    <a:cubicBezTo>
                      <a:pt x="10057" y="44317"/>
                      <a:pt x="9539" y="44687"/>
                      <a:pt x="9133" y="45094"/>
                    </a:cubicBezTo>
                    <a:lnTo>
                      <a:pt x="9169" y="45094"/>
                    </a:lnTo>
                    <a:cubicBezTo>
                      <a:pt x="8800" y="45426"/>
                      <a:pt x="8467" y="45759"/>
                      <a:pt x="8097" y="46092"/>
                    </a:cubicBezTo>
                    <a:cubicBezTo>
                      <a:pt x="7654" y="46129"/>
                      <a:pt x="7173" y="46129"/>
                      <a:pt x="6729" y="46166"/>
                    </a:cubicBezTo>
                    <a:cubicBezTo>
                      <a:pt x="7062" y="45833"/>
                      <a:pt x="7395" y="45500"/>
                      <a:pt x="7765" y="45204"/>
                    </a:cubicBezTo>
                    <a:cubicBezTo>
                      <a:pt x="8208" y="44798"/>
                      <a:pt x="8726" y="44428"/>
                      <a:pt x="9133" y="43984"/>
                    </a:cubicBezTo>
                    <a:close/>
                    <a:moveTo>
                      <a:pt x="7284" y="43947"/>
                    </a:moveTo>
                    <a:cubicBezTo>
                      <a:pt x="7728" y="43947"/>
                      <a:pt x="8134" y="43947"/>
                      <a:pt x="8578" y="43984"/>
                    </a:cubicBezTo>
                    <a:cubicBezTo>
                      <a:pt x="7728" y="44613"/>
                      <a:pt x="6988" y="45352"/>
                      <a:pt x="6323" y="46203"/>
                    </a:cubicBezTo>
                    <a:cubicBezTo>
                      <a:pt x="5620" y="46240"/>
                      <a:pt x="4918" y="46277"/>
                      <a:pt x="4215" y="46351"/>
                    </a:cubicBezTo>
                    <a:cubicBezTo>
                      <a:pt x="4622" y="45981"/>
                      <a:pt x="5066" y="45611"/>
                      <a:pt x="5509" y="45241"/>
                    </a:cubicBezTo>
                    <a:cubicBezTo>
                      <a:pt x="6064" y="44872"/>
                      <a:pt x="6545" y="44465"/>
                      <a:pt x="7025" y="44021"/>
                    </a:cubicBezTo>
                    <a:cubicBezTo>
                      <a:pt x="7136" y="44021"/>
                      <a:pt x="7210" y="43984"/>
                      <a:pt x="7284" y="43947"/>
                    </a:cubicBezTo>
                    <a:close/>
                    <a:moveTo>
                      <a:pt x="31323" y="0"/>
                    </a:moveTo>
                    <a:cubicBezTo>
                      <a:pt x="29570" y="0"/>
                      <a:pt x="27818" y="9"/>
                      <a:pt x="26065" y="26"/>
                    </a:cubicBezTo>
                    <a:cubicBezTo>
                      <a:pt x="22294" y="63"/>
                      <a:pt x="18486" y="137"/>
                      <a:pt x="14678" y="285"/>
                    </a:cubicBezTo>
                    <a:cubicBezTo>
                      <a:pt x="11240" y="396"/>
                      <a:pt x="7654" y="359"/>
                      <a:pt x="4252" y="914"/>
                    </a:cubicBezTo>
                    <a:lnTo>
                      <a:pt x="4141" y="914"/>
                    </a:lnTo>
                    <a:cubicBezTo>
                      <a:pt x="4068" y="914"/>
                      <a:pt x="4031" y="951"/>
                      <a:pt x="4031" y="988"/>
                    </a:cubicBezTo>
                    <a:cubicBezTo>
                      <a:pt x="3328" y="1246"/>
                      <a:pt x="2663" y="1616"/>
                      <a:pt x="2108" y="2060"/>
                    </a:cubicBezTo>
                    <a:cubicBezTo>
                      <a:pt x="1443" y="2466"/>
                      <a:pt x="851" y="2947"/>
                      <a:pt x="334" y="3575"/>
                    </a:cubicBezTo>
                    <a:cubicBezTo>
                      <a:pt x="297" y="3575"/>
                      <a:pt x="260" y="3612"/>
                      <a:pt x="260" y="3686"/>
                    </a:cubicBezTo>
                    <a:cubicBezTo>
                      <a:pt x="260" y="3686"/>
                      <a:pt x="260" y="3723"/>
                      <a:pt x="260" y="3723"/>
                    </a:cubicBezTo>
                    <a:cubicBezTo>
                      <a:pt x="223" y="3797"/>
                      <a:pt x="223" y="3871"/>
                      <a:pt x="260" y="3945"/>
                    </a:cubicBezTo>
                    <a:cubicBezTo>
                      <a:pt x="1" y="6126"/>
                      <a:pt x="186" y="8419"/>
                      <a:pt x="297" y="10637"/>
                    </a:cubicBezTo>
                    <a:cubicBezTo>
                      <a:pt x="481" y="15258"/>
                      <a:pt x="851" y="19843"/>
                      <a:pt x="1147" y="24464"/>
                    </a:cubicBezTo>
                    <a:cubicBezTo>
                      <a:pt x="1627" y="31710"/>
                      <a:pt x="1923" y="39104"/>
                      <a:pt x="3069" y="46277"/>
                    </a:cubicBezTo>
                    <a:cubicBezTo>
                      <a:pt x="3032" y="46351"/>
                      <a:pt x="3032" y="46461"/>
                      <a:pt x="3069" y="46535"/>
                    </a:cubicBezTo>
                    <a:lnTo>
                      <a:pt x="3106" y="46609"/>
                    </a:lnTo>
                    <a:lnTo>
                      <a:pt x="3143" y="46646"/>
                    </a:lnTo>
                    <a:cubicBezTo>
                      <a:pt x="3143" y="46769"/>
                      <a:pt x="3245" y="46841"/>
                      <a:pt x="3364" y="46841"/>
                    </a:cubicBezTo>
                    <a:cubicBezTo>
                      <a:pt x="3388" y="46841"/>
                      <a:pt x="3414" y="46838"/>
                      <a:pt x="3439" y="46831"/>
                    </a:cubicBezTo>
                    <a:cubicBezTo>
                      <a:pt x="3513" y="46831"/>
                      <a:pt x="3587" y="46794"/>
                      <a:pt x="3661" y="46757"/>
                    </a:cubicBezTo>
                    <a:lnTo>
                      <a:pt x="3735" y="46683"/>
                    </a:lnTo>
                    <a:cubicBezTo>
                      <a:pt x="6290" y="46977"/>
                      <a:pt x="8887" y="47069"/>
                      <a:pt x="11495" y="47069"/>
                    </a:cubicBezTo>
                    <a:cubicBezTo>
                      <a:pt x="15792" y="47069"/>
                      <a:pt x="20117" y="46817"/>
                      <a:pt x="24327" y="46794"/>
                    </a:cubicBezTo>
                    <a:cubicBezTo>
                      <a:pt x="25469" y="46788"/>
                      <a:pt x="26612" y="46786"/>
                      <a:pt x="27755" y="46786"/>
                    </a:cubicBezTo>
                    <a:cubicBezTo>
                      <a:pt x="29502" y="46786"/>
                      <a:pt x="31250" y="46790"/>
                      <a:pt x="32999" y="46790"/>
                    </a:cubicBezTo>
                    <a:cubicBezTo>
                      <a:pt x="36667" y="46790"/>
                      <a:pt x="40337" y="46770"/>
                      <a:pt x="43996" y="46646"/>
                    </a:cubicBezTo>
                    <a:cubicBezTo>
                      <a:pt x="44085" y="46736"/>
                      <a:pt x="44216" y="46785"/>
                      <a:pt x="44345" y="46785"/>
                    </a:cubicBezTo>
                    <a:cubicBezTo>
                      <a:pt x="44430" y="46785"/>
                      <a:pt x="44514" y="46764"/>
                      <a:pt x="44587" y="46720"/>
                    </a:cubicBezTo>
                    <a:cubicBezTo>
                      <a:pt x="45512" y="46314"/>
                      <a:pt x="46362" y="45389"/>
                      <a:pt x="47138" y="44724"/>
                    </a:cubicBezTo>
                    <a:cubicBezTo>
                      <a:pt x="47878" y="44058"/>
                      <a:pt x="48728" y="43504"/>
                      <a:pt x="49098" y="42617"/>
                    </a:cubicBezTo>
                    <a:cubicBezTo>
                      <a:pt x="49135" y="42506"/>
                      <a:pt x="49098" y="42395"/>
                      <a:pt x="49024" y="42321"/>
                    </a:cubicBezTo>
                    <a:cubicBezTo>
                      <a:pt x="49393" y="35481"/>
                      <a:pt x="49135" y="28531"/>
                      <a:pt x="49209" y="21617"/>
                    </a:cubicBezTo>
                    <a:cubicBezTo>
                      <a:pt x="49283" y="14852"/>
                      <a:pt x="49911" y="7827"/>
                      <a:pt x="49283" y="1098"/>
                    </a:cubicBezTo>
                    <a:cubicBezTo>
                      <a:pt x="49467" y="766"/>
                      <a:pt x="49246" y="359"/>
                      <a:pt x="48876" y="359"/>
                    </a:cubicBezTo>
                    <a:cubicBezTo>
                      <a:pt x="43041" y="103"/>
                      <a:pt x="37184" y="0"/>
                      <a:pt x="3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4" name="Google Shape;1224;p30"/>
            <p:cNvGrpSpPr/>
            <p:nvPr/>
          </p:nvGrpSpPr>
          <p:grpSpPr>
            <a:xfrm>
              <a:off x="7527189" y="3864895"/>
              <a:ext cx="1207076" cy="626738"/>
              <a:chOff x="7527189" y="4017295"/>
              <a:chExt cx="1207076" cy="626738"/>
            </a:xfrm>
          </p:grpSpPr>
          <p:sp>
            <p:nvSpPr>
              <p:cNvPr id="1225" name="Google Shape;1225;p30"/>
              <p:cNvSpPr/>
              <p:nvPr/>
            </p:nvSpPr>
            <p:spPr>
              <a:xfrm>
                <a:off x="7644456" y="4071715"/>
                <a:ext cx="1048849" cy="465817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26" name="Google Shape;1226;p30"/>
              <p:cNvSpPr/>
              <p:nvPr/>
            </p:nvSpPr>
            <p:spPr>
              <a:xfrm>
                <a:off x="7527189" y="4017295"/>
                <a:ext cx="1207076" cy="626738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7" name="Google Shape;1227;p30"/>
            <p:cNvGrpSpPr/>
            <p:nvPr/>
          </p:nvGrpSpPr>
          <p:grpSpPr>
            <a:xfrm>
              <a:off x="765525" y="925700"/>
              <a:ext cx="1165525" cy="1079725"/>
              <a:chOff x="765525" y="1078100"/>
              <a:chExt cx="1165525" cy="1079725"/>
            </a:xfrm>
          </p:grpSpPr>
          <p:sp>
            <p:nvSpPr>
              <p:cNvPr id="1228" name="Google Shape;1228;p30"/>
              <p:cNvSpPr/>
              <p:nvPr/>
            </p:nvSpPr>
            <p:spPr>
              <a:xfrm>
                <a:off x="883850" y="1117050"/>
                <a:ext cx="1009300" cy="940925"/>
              </a:xfrm>
              <a:custGeom>
                <a:avLst/>
                <a:gdLst/>
                <a:ahLst/>
                <a:cxnLst/>
                <a:rect l="l" t="t" r="r" b="b"/>
                <a:pathLst>
                  <a:path w="40372" h="37637" extrusionOk="0">
                    <a:moveTo>
                      <a:pt x="40150" y="0"/>
                    </a:moveTo>
                    <a:lnTo>
                      <a:pt x="0" y="333"/>
                    </a:lnTo>
                    <a:lnTo>
                      <a:pt x="333" y="20223"/>
                    </a:lnTo>
                    <a:cubicBezTo>
                      <a:pt x="333" y="20223"/>
                      <a:pt x="17376" y="20852"/>
                      <a:pt x="18116" y="21185"/>
                    </a:cubicBezTo>
                    <a:cubicBezTo>
                      <a:pt x="18448" y="22294"/>
                      <a:pt x="18411" y="29281"/>
                      <a:pt x="18522" y="30390"/>
                    </a:cubicBezTo>
                    <a:cubicBezTo>
                      <a:pt x="18559" y="31130"/>
                      <a:pt x="18448" y="31906"/>
                      <a:pt x="18227" y="32646"/>
                    </a:cubicBezTo>
                    <a:lnTo>
                      <a:pt x="15786" y="32867"/>
                    </a:lnTo>
                    <a:lnTo>
                      <a:pt x="19225" y="37637"/>
                    </a:lnTo>
                    <a:lnTo>
                      <a:pt x="23255" y="32756"/>
                    </a:lnTo>
                    <a:lnTo>
                      <a:pt x="20482" y="32756"/>
                    </a:lnTo>
                    <a:lnTo>
                      <a:pt x="19964" y="21111"/>
                    </a:lnTo>
                    <a:lnTo>
                      <a:pt x="39041" y="21222"/>
                    </a:lnTo>
                    <a:cubicBezTo>
                      <a:pt x="39041" y="21222"/>
                      <a:pt x="39706" y="16637"/>
                      <a:pt x="40039" y="12275"/>
                    </a:cubicBezTo>
                    <a:cubicBezTo>
                      <a:pt x="40372" y="7949"/>
                      <a:pt x="40150" y="0"/>
                      <a:pt x="40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>
                <a:off x="765525" y="1078100"/>
                <a:ext cx="1165525" cy="1079725"/>
              </a:xfrm>
              <a:custGeom>
                <a:avLst/>
                <a:gdLst/>
                <a:ahLst/>
                <a:cxnLst/>
                <a:rect l="l" t="t" r="r" b="b"/>
                <a:pathLst>
                  <a:path w="46621" h="43189" extrusionOk="0">
                    <a:moveTo>
                      <a:pt x="3402" y="1374"/>
                    </a:moveTo>
                    <a:lnTo>
                      <a:pt x="3402" y="1374"/>
                    </a:lnTo>
                    <a:cubicBezTo>
                      <a:pt x="3365" y="1595"/>
                      <a:pt x="3365" y="1817"/>
                      <a:pt x="3328" y="2039"/>
                    </a:cubicBezTo>
                    <a:cubicBezTo>
                      <a:pt x="2958" y="2187"/>
                      <a:pt x="2589" y="2409"/>
                      <a:pt x="2219" y="2594"/>
                    </a:cubicBezTo>
                    <a:cubicBezTo>
                      <a:pt x="1849" y="2778"/>
                      <a:pt x="1591" y="2889"/>
                      <a:pt x="1258" y="3000"/>
                    </a:cubicBezTo>
                    <a:cubicBezTo>
                      <a:pt x="1221" y="2889"/>
                      <a:pt x="1221" y="2778"/>
                      <a:pt x="1221" y="2668"/>
                    </a:cubicBezTo>
                    <a:cubicBezTo>
                      <a:pt x="1997" y="2335"/>
                      <a:pt x="2737" y="1891"/>
                      <a:pt x="3402" y="1374"/>
                    </a:cubicBezTo>
                    <a:close/>
                    <a:moveTo>
                      <a:pt x="3291" y="2298"/>
                    </a:moveTo>
                    <a:lnTo>
                      <a:pt x="3291" y="2298"/>
                    </a:lnTo>
                    <a:cubicBezTo>
                      <a:pt x="3254" y="2594"/>
                      <a:pt x="3254" y="2852"/>
                      <a:pt x="3217" y="3111"/>
                    </a:cubicBezTo>
                    <a:cubicBezTo>
                      <a:pt x="2848" y="3296"/>
                      <a:pt x="2515" y="3518"/>
                      <a:pt x="2182" y="3777"/>
                    </a:cubicBezTo>
                    <a:lnTo>
                      <a:pt x="1295" y="4368"/>
                    </a:lnTo>
                    <a:cubicBezTo>
                      <a:pt x="1295" y="3999"/>
                      <a:pt x="1295" y="3629"/>
                      <a:pt x="1258" y="3222"/>
                    </a:cubicBezTo>
                    <a:cubicBezTo>
                      <a:pt x="1960" y="3037"/>
                      <a:pt x="2663" y="2742"/>
                      <a:pt x="3291" y="2298"/>
                    </a:cubicBezTo>
                    <a:close/>
                    <a:moveTo>
                      <a:pt x="3254" y="3444"/>
                    </a:moveTo>
                    <a:cubicBezTo>
                      <a:pt x="3254" y="3814"/>
                      <a:pt x="3217" y="4183"/>
                      <a:pt x="3217" y="4553"/>
                    </a:cubicBezTo>
                    <a:cubicBezTo>
                      <a:pt x="2884" y="4701"/>
                      <a:pt x="2626" y="4923"/>
                      <a:pt x="2330" y="5108"/>
                    </a:cubicBezTo>
                    <a:cubicBezTo>
                      <a:pt x="1997" y="5292"/>
                      <a:pt x="1664" y="5477"/>
                      <a:pt x="1332" y="5662"/>
                    </a:cubicBezTo>
                    <a:lnTo>
                      <a:pt x="1332" y="4664"/>
                    </a:lnTo>
                    <a:cubicBezTo>
                      <a:pt x="1664" y="4442"/>
                      <a:pt x="2034" y="4257"/>
                      <a:pt x="2367" y="4035"/>
                    </a:cubicBezTo>
                    <a:cubicBezTo>
                      <a:pt x="2663" y="3851"/>
                      <a:pt x="2958" y="3666"/>
                      <a:pt x="3254" y="3444"/>
                    </a:cubicBezTo>
                    <a:close/>
                    <a:moveTo>
                      <a:pt x="3180" y="4923"/>
                    </a:moveTo>
                    <a:cubicBezTo>
                      <a:pt x="3180" y="5182"/>
                      <a:pt x="3180" y="5477"/>
                      <a:pt x="3180" y="5736"/>
                    </a:cubicBezTo>
                    <a:cubicBezTo>
                      <a:pt x="2811" y="5884"/>
                      <a:pt x="2441" y="6069"/>
                      <a:pt x="2108" y="6291"/>
                    </a:cubicBezTo>
                    <a:cubicBezTo>
                      <a:pt x="1849" y="6439"/>
                      <a:pt x="1591" y="6623"/>
                      <a:pt x="1332" y="6771"/>
                    </a:cubicBezTo>
                    <a:lnTo>
                      <a:pt x="1332" y="5958"/>
                    </a:lnTo>
                    <a:cubicBezTo>
                      <a:pt x="1738" y="5736"/>
                      <a:pt x="2182" y="5551"/>
                      <a:pt x="2589" y="5292"/>
                    </a:cubicBezTo>
                    <a:cubicBezTo>
                      <a:pt x="2774" y="5182"/>
                      <a:pt x="2995" y="5071"/>
                      <a:pt x="3180" y="4923"/>
                    </a:cubicBezTo>
                    <a:close/>
                    <a:moveTo>
                      <a:pt x="3180" y="5995"/>
                    </a:moveTo>
                    <a:lnTo>
                      <a:pt x="3180" y="6993"/>
                    </a:lnTo>
                    <a:cubicBezTo>
                      <a:pt x="2811" y="7141"/>
                      <a:pt x="2478" y="7326"/>
                      <a:pt x="2182" y="7585"/>
                    </a:cubicBezTo>
                    <a:lnTo>
                      <a:pt x="1295" y="8176"/>
                    </a:lnTo>
                    <a:cubicBezTo>
                      <a:pt x="1295" y="7770"/>
                      <a:pt x="1295" y="7400"/>
                      <a:pt x="1332" y="7030"/>
                    </a:cubicBezTo>
                    <a:lnTo>
                      <a:pt x="2256" y="6513"/>
                    </a:lnTo>
                    <a:cubicBezTo>
                      <a:pt x="2552" y="6365"/>
                      <a:pt x="2884" y="6217"/>
                      <a:pt x="3180" y="5995"/>
                    </a:cubicBezTo>
                    <a:close/>
                    <a:moveTo>
                      <a:pt x="3217" y="7289"/>
                    </a:moveTo>
                    <a:lnTo>
                      <a:pt x="3217" y="8361"/>
                    </a:lnTo>
                    <a:cubicBezTo>
                      <a:pt x="2884" y="8472"/>
                      <a:pt x="2552" y="8657"/>
                      <a:pt x="2293" y="8842"/>
                    </a:cubicBezTo>
                    <a:cubicBezTo>
                      <a:pt x="1960" y="9063"/>
                      <a:pt x="1627" y="9285"/>
                      <a:pt x="1295" y="9470"/>
                    </a:cubicBezTo>
                    <a:cubicBezTo>
                      <a:pt x="1295" y="9100"/>
                      <a:pt x="1295" y="8731"/>
                      <a:pt x="1295" y="8361"/>
                    </a:cubicBezTo>
                    <a:lnTo>
                      <a:pt x="2330" y="7806"/>
                    </a:lnTo>
                    <a:cubicBezTo>
                      <a:pt x="2626" y="7659"/>
                      <a:pt x="2958" y="7474"/>
                      <a:pt x="3217" y="7289"/>
                    </a:cubicBezTo>
                    <a:close/>
                    <a:moveTo>
                      <a:pt x="3254" y="8546"/>
                    </a:moveTo>
                    <a:lnTo>
                      <a:pt x="3254" y="9544"/>
                    </a:lnTo>
                    <a:cubicBezTo>
                      <a:pt x="2884" y="9692"/>
                      <a:pt x="2552" y="9877"/>
                      <a:pt x="2219" y="10099"/>
                    </a:cubicBezTo>
                    <a:lnTo>
                      <a:pt x="1221" y="10727"/>
                    </a:lnTo>
                    <a:cubicBezTo>
                      <a:pt x="1221" y="10394"/>
                      <a:pt x="1258" y="10025"/>
                      <a:pt x="1258" y="9655"/>
                    </a:cubicBezTo>
                    <a:cubicBezTo>
                      <a:pt x="1276" y="9674"/>
                      <a:pt x="1295" y="9683"/>
                      <a:pt x="1313" y="9683"/>
                    </a:cubicBezTo>
                    <a:cubicBezTo>
                      <a:pt x="1332" y="9683"/>
                      <a:pt x="1350" y="9674"/>
                      <a:pt x="1369" y="9655"/>
                    </a:cubicBezTo>
                    <a:cubicBezTo>
                      <a:pt x="1738" y="9470"/>
                      <a:pt x="2108" y="9285"/>
                      <a:pt x="2478" y="9063"/>
                    </a:cubicBezTo>
                    <a:cubicBezTo>
                      <a:pt x="2774" y="8953"/>
                      <a:pt x="3032" y="8768"/>
                      <a:pt x="3254" y="8546"/>
                    </a:cubicBezTo>
                    <a:close/>
                    <a:moveTo>
                      <a:pt x="3254" y="9840"/>
                    </a:moveTo>
                    <a:cubicBezTo>
                      <a:pt x="3254" y="10173"/>
                      <a:pt x="3254" y="10542"/>
                      <a:pt x="3291" y="10875"/>
                    </a:cubicBezTo>
                    <a:cubicBezTo>
                      <a:pt x="2921" y="10986"/>
                      <a:pt x="2589" y="11171"/>
                      <a:pt x="2256" y="11393"/>
                    </a:cubicBezTo>
                    <a:cubicBezTo>
                      <a:pt x="1886" y="11614"/>
                      <a:pt x="1517" y="11836"/>
                      <a:pt x="1184" y="12058"/>
                    </a:cubicBezTo>
                    <a:cubicBezTo>
                      <a:pt x="1184" y="11688"/>
                      <a:pt x="1184" y="11356"/>
                      <a:pt x="1221" y="11023"/>
                    </a:cubicBezTo>
                    <a:lnTo>
                      <a:pt x="2367" y="10357"/>
                    </a:lnTo>
                    <a:cubicBezTo>
                      <a:pt x="2700" y="10210"/>
                      <a:pt x="2995" y="10025"/>
                      <a:pt x="3254" y="9840"/>
                    </a:cubicBezTo>
                    <a:close/>
                    <a:moveTo>
                      <a:pt x="3291" y="11134"/>
                    </a:moveTo>
                    <a:lnTo>
                      <a:pt x="3291" y="12058"/>
                    </a:lnTo>
                    <a:cubicBezTo>
                      <a:pt x="2884" y="12169"/>
                      <a:pt x="2515" y="12391"/>
                      <a:pt x="2182" y="12613"/>
                    </a:cubicBezTo>
                    <a:lnTo>
                      <a:pt x="1147" y="13315"/>
                    </a:lnTo>
                    <a:cubicBezTo>
                      <a:pt x="1147" y="12945"/>
                      <a:pt x="1147" y="12613"/>
                      <a:pt x="1184" y="12243"/>
                    </a:cubicBezTo>
                    <a:cubicBezTo>
                      <a:pt x="1591" y="12021"/>
                      <a:pt x="1997" y="11836"/>
                      <a:pt x="2404" y="11614"/>
                    </a:cubicBezTo>
                    <a:cubicBezTo>
                      <a:pt x="2700" y="11504"/>
                      <a:pt x="2995" y="11319"/>
                      <a:pt x="3291" y="11134"/>
                    </a:cubicBezTo>
                    <a:close/>
                    <a:moveTo>
                      <a:pt x="3254" y="12280"/>
                    </a:moveTo>
                    <a:lnTo>
                      <a:pt x="3254" y="13278"/>
                    </a:lnTo>
                    <a:cubicBezTo>
                      <a:pt x="2811" y="13463"/>
                      <a:pt x="2404" y="13685"/>
                      <a:pt x="1997" y="13907"/>
                    </a:cubicBezTo>
                    <a:lnTo>
                      <a:pt x="1110" y="14387"/>
                    </a:lnTo>
                    <a:lnTo>
                      <a:pt x="1110" y="14387"/>
                    </a:lnTo>
                    <a:lnTo>
                      <a:pt x="1147" y="13759"/>
                    </a:lnTo>
                    <a:lnTo>
                      <a:pt x="1147" y="13574"/>
                    </a:lnTo>
                    <a:cubicBezTo>
                      <a:pt x="1517" y="13352"/>
                      <a:pt x="1923" y="13130"/>
                      <a:pt x="2330" y="12908"/>
                    </a:cubicBezTo>
                    <a:cubicBezTo>
                      <a:pt x="2663" y="12724"/>
                      <a:pt x="2995" y="12539"/>
                      <a:pt x="3254" y="12280"/>
                    </a:cubicBezTo>
                    <a:close/>
                    <a:moveTo>
                      <a:pt x="3254" y="13537"/>
                    </a:moveTo>
                    <a:cubicBezTo>
                      <a:pt x="3254" y="13833"/>
                      <a:pt x="3254" y="14128"/>
                      <a:pt x="3254" y="14424"/>
                    </a:cubicBezTo>
                    <a:cubicBezTo>
                      <a:pt x="2811" y="14609"/>
                      <a:pt x="2404" y="14868"/>
                      <a:pt x="2034" y="15164"/>
                    </a:cubicBezTo>
                    <a:lnTo>
                      <a:pt x="1110" y="15792"/>
                    </a:lnTo>
                    <a:lnTo>
                      <a:pt x="1110" y="14683"/>
                    </a:lnTo>
                    <a:cubicBezTo>
                      <a:pt x="1886" y="14387"/>
                      <a:pt x="2589" y="14018"/>
                      <a:pt x="3254" y="13537"/>
                    </a:cubicBezTo>
                    <a:close/>
                    <a:moveTo>
                      <a:pt x="3254" y="14720"/>
                    </a:moveTo>
                    <a:cubicBezTo>
                      <a:pt x="3254" y="15090"/>
                      <a:pt x="3217" y="15422"/>
                      <a:pt x="3217" y="15755"/>
                    </a:cubicBezTo>
                    <a:cubicBezTo>
                      <a:pt x="2811" y="15940"/>
                      <a:pt x="2441" y="16162"/>
                      <a:pt x="2071" y="16421"/>
                    </a:cubicBezTo>
                    <a:cubicBezTo>
                      <a:pt x="1738" y="16606"/>
                      <a:pt x="1443" y="16827"/>
                      <a:pt x="1110" y="17049"/>
                    </a:cubicBezTo>
                    <a:cubicBezTo>
                      <a:pt x="1110" y="16716"/>
                      <a:pt x="1110" y="16384"/>
                      <a:pt x="1110" y="16014"/>
                    </a:cubicBezTo>
                    <a:cubicBezTo>
                      <a:pt x="1480" y="15829"/>
                      <a:pt x="1812" y="15607"/>
                      <a:pt x="2145" y="15422"/>
                    </a:cubicBezTo>
                    <a:cubicBezTo>
                      <a:pt x="2552" y="15201"/>
                      <a:pt x="2884" y="14979"/>
                      <a:pt x="3254" y="14720"/>
                    </a:cubicBezTo>
                    <a:close/>
                    <a:moveTo>
                      <a:pt x="3217" y="16125"/>
                    </a:moveTo>
                    <a:lnTo>
                      <a:pt x="3143" y="17123"/>
                    </a:lnTo>
                    <a:cubicBezTo>
                      <a:pt x="2774" y="17308"/>
                      <a:pt x="2404" y="17493"/>
                      <a:pt x="2071" y="17715"/>
                    </a:cubicBezTo>
                    <a:cubicBezTo>
                      <a:pt x="1775" y="17936"/>
                      <a:pt x="1443" y="18121"/>
                      <a:pt x="1147" y="18306"/>
                    </a:cubicBezTo>
                    <a:lnTo>
                      <a:pt x="1147" y="17308"/>
                    </a:lnTo>
                    <a:cubicBezTo>
                      <a:pt x="1517" y="17086"/>
                      <a:pt x="1886" y="16901"/>
                      <a:pt x="2256" y="16679"/>
                    </a:cubicBezTo>
                    <a:cubicBezTo>
                      <a:pt x="2626" y="16458"/>
                      <a:pt x="2921" y="16347"/>
                      <a:pt x="3217" y="16125"/>
                    </a:cubicBezTo>
                    <a:close/>
                    <a:moveTo>
                      <a:pt x="3143" y="17419"/>
                    </a:moveTo>
                    <a:cubicBezTo>
                      <a:pt x="3143" y="17789"/>
                      <a:pt x="3106" y="18047"/>
                      <a:pt x="3106" y="18380"/>
                    </a:cubicBezTo>
                    <a:cubicBezTo>
                      <a:pt x="2774" y="18528"/>
                      <a:pt x="2441" y="18750"/>
                      <a:pt x="2145" y="18972"/>
                    </a:cubicBezTo>
                    <a:lnTo>
                      <a:pt x="1147" y="19637"/>
                    </a:lnTo>
                    <a:lnTo>
                      <a:pt x="1147" y="18565"/>
                    </a:lnTo>
                    <a:cubicBezTo>
                      <a:pt x="1886" y="18269"/>
                      <a:pt x="2552" y="17899"/>
                      <a:pt x="3143" y="17419"/>
                    </a:cubicBezTo>
                    <a:close/>
                    <a:moveTo>
                      <a:pt x="3106" y="18713"/>
                    </a:moveTo>
                    <a:cubicBezTo>
                      <a:pt x="3106" y="19009"/>
                      <a:pt x="3106" y="19304"/>
                      <a:pt x="3069" y="19637"/>
                    </a:cubicBezTo>
                    <a:cubicBezTo>
                      <a:pt x="2404" y="19970"/>
                      <a:pt x="1738" y="20377"/>
                      <a:pt x="1184" y="20857"/>
                    </a:cubicBezTo>
                    <a:cubicBezTo>
                      <a:pt x="1184" y="20561"/>
                      <a:pt x="1184" y="20229"/>
                      <a:pt x="1147" y="19933"/>
                    </a:cubicBezTo>
                    <a:cubicBezTo>
                      <a:pt x="1591" y="19674"/>
                      <a:pt x="1997" y="19452"/>
                      <a:pt x="2404" y="19193"/>
                    </a:cubicBezTo>
                    <a:cubicBezTo>
                      <a:pt x="2626" y="19046"/>
                      <a:pt x="2848" y="18898"/>
                      <a:pt x="3106" y="18713"/>
                    </a:cubicBezTo>
                    <a:close/>
                    <a:moveTo>
                      <a:pt x="3032" y="20007"/>
                    </a:moveTo>
                    <a:lnTo>
                      <a:pt x="3032" y="21005"/>
                    </a:lnTo>
                    <a:cubicBezTo>
                      <a:pt x="2700" y="21190"/>
                      <a:pt x="2367" y="21412"/>
                      <a:pt x="2034" y="21597"/>
                    </a:cubicBezTo>
                    <a:cubicBezTo>
                      <a:pt x="1775" y="21744"/>
                      <a:pt x="1480" y="21892"/>
                      <a:pt x="1221" y="22040"/>
                    </a:cubicBezTo>
                    <a:cubicBezTo>
                      <a:pt x="1221" y="21744"/>
                      <a:pt x="1184" y="21486"/>
                      <a:pt x="1184" y="21190"/>
                    </a:cubicBezTo>
                    <a:cubicBezTo>
                      <a:pt x="1849" y="20857"/>
                      <a:pt x="2478" y="20450"/>
                      <a:pt x="3032" y="20007"/>
                    </a:cubicBezTo>
                    <a:close/>
                    <a:moveTo>
                      <a:pt x="3032" y="21375"/>
                    </a:moveTo>
                    <a:lnTo>
                      <a:pt x="3032" y="22373"/>
                    </a:lnTo>
                    <a:cubicBezTo>
                      <a:pt x="2404" y="22558"/>
                      <a:pt x="1812" y="22817"/>
                      <a:pt x="1258" y="23112"/>
                    </a:cubicBezTo>
                    <a:lnTo>
                      <a:pt x="1221" y="22299"/>
                    </a:lnTo>
                    <a:cubicBezTo>
                      <a:pt x="1886" y="22077"/>
                      <a:pt x="2478" y="21781"/>
                      <a:pt x="3032" y="21375"/>
                    </a:cubicBezTo>
                    <a:close/>
                    <a:moveTo>
                      <a:pt x="3069" y="22780"/>
                    </a:moveTo>
                    <a:lnTo>
                      <a:pt x="3069" y="23371"/>
                    </a:lnTo>
                    <a:cubicBezTo>
                      <a:pt x="3069" y="23408"/>
                      <a:pt x="3069" y="23445"/>
                      <a:pt x="3069" y="23482"/>
                    </a:cubicBezTo>
                    <a:cubicBezTo>
                      <a:pt x="2441" y="23704"/>
                      <a:pt x="1849" y="24000"/>
                      <a:pt x="1295" y="24332"/>
                    </a:cubicBezTo>
                    <a:lnTo>
                      <a:pt x="1295" y="23482"/>
                    </a:lnTo>
                    <a:cubicBezTo>
                      <a:pt x="1886" y="23297"/>
                      <a:pt x="2478" y="23075"/>
                      <a:pt x="3069" y="22780"/>
                    </a:cubicBezTo>
                    <a:close/>
                    <a:moveTo>
                      <a:pt x="3772" y="23852"/>
                    </a:moveTo>
                    <a:cubicBezTo>
                      <a:pt x="4105" y="23926"/>
                      <a:pt x="4437" y="23963"/>
                      <a:pt x="4770" y="23963"/>
                    </a:cubicBezTo>
                    <a:cubicBezTo>
                      <a:pt x="4659" y="24074"/>
                      <a:pt x="4548" y="24185"/>
                      <a:pt x="4400" y="24295"/>
                    </a:cubicBezTo>
                    <a:cubicBezTo>
                      <a:pt x="4215" y="24443"/>
                      <a:pt x="3994" y="24554"/>
                      <a:pt x="3809" y="24702"/>
                    </a:cubicBezTo>
                    <a:lnTo>
                      <a:pt x="2552" y="24739"/>
                    </a:lnTo>
                    <a:cubicBezTo>
                      <a:pt x="2958" y="24443"/>
                      <a:pt x="3365" y="24185"/>
                      <a:pt x="3772" y="23852"/>
                    </a:cubicBezTo>
                    <a:close/>
                    <a:moveTo>
                      <a:pt x="6101" y="24037"/>
                    </a:moveTo>
                    <a:cubicBezTo>
                      <a:pt x="5953" y="24037"/>
                      <a:pt x="5842" y="24148"/>
                      <a:pt x="5731" y="24258"/>
                    </a:cubicBezTo>
                    <a:cubicBezTo>
                      <a:pt x="5509" y="24406"/>
                      <a:pt x="5325" y="24554"/>
                      <a:pt x="5177" y="24739"/>
                    </a:cubicBezTo>
                    <a:lnTo>
                      <a:pt x="4289" y="24739"/>
                    </a:lnTo>
                    <a:cubicBezTo>
                      <a:pt x="4622" y="24517"/>
                      <a:pt x="4881" y="24295"/>
                      <a:pt x="5140" y="24037"/>
                    </a:cubicBezTo>
                    <a:close/>
                    <a:moveTo>
                      <a:pt x="7728" y="23963"/>
                    </a:moveTo>
                    <a:cubicBezTo>
                      <a:pt x="7395" y="24185"/>
                      <a:pt x="7062" y="24406"/>
                      <a:pt x="6766" y="24665"/>
                    </a:cubicBezTo>
                    <a:lnTo>
                      <a:pt x="6766" y="24739"/>
                    </a:lnTo>
                    <a:lnTo>
                      <a:pt x="5583" y="24739"/>
                    </a:lnTo>
                    <a:cubicBezTo>
                      <a:pt x="5694" y="24628"/>
                      <a:pt x="5842" y="24517"/>
                      <a:pt x="5990" y="24443"/>
                    </a:cubicBezTo>
                    <a:cubicBezTo>
                      <a:pt x="6212" y="24258"/>
                      <a:pt x="6508" y="24148"/>
                      <a:pt x="6729" y="23963"/>
                    </a:cubicBezTo>
                    <a:close/>
                    <a:moveTo>
                      <a:pt x="9317" y="23963"/>
                    </a:moveTo>
                    <a:cubicBezTo>
                      <a:pt x="8911" y="24185"/>
                      <a:pt x="8541" y="24443"/>
                      <a:pt x="8208" y="24702"/>
                    </a:cubicBezTo>
                    <a:lnTo>
                      <a:pt x="8208" y="24739"/>
                    </a:lnTo>
                    <a:lnTo>
                      <a:pt x="7247" y="24739"/>
                    </a:lnTo>
                    <a:cubicBezTo>
                      <a:pt x="7321" y="24665"/>
                      <a:pt x="7432" y="24554"/>
                      <a:pt x="7543" y="24480"/>
                    </a:cubicBezTo>
                    <a:cubicBezTo>
                      <a:pt x="7802" y="24295"/>
                      <a:pt x="8060" y="24148"/>
                      <a:pt x="8319" y="23963"/>
                    </a:cubicBezTo>
                    <a:close/>
                    <a:moveTo>
                      <a:pt x="10537" y="23963"/>
                    </a:moveTo>
                    <a:cubicBezTo>
                      <a:pt x="10205" y="24148"/>
                      <a:pt x="9872" y="24443"/>
                      <a:pt x="9576" y="24702"/>
                    </a:cubicBezTo>
                    <a:lnTo>
                      <a:pt x="9576" y="24776"/>
                    </a:lnTo>
                    <a:lnTo>
                      <a:pt x="8837" y="24776"/>
                    </a:lnTo>
                    <a:cubicBezTo>
                      <a:pt x="9206" y="24517"/>
                      <a:pt x="9539" y="24258"/>
                      <a:pt x="9835" y="23963"/>
                    </a:cubicBezTo>
                    <a:close/>
                    <a:moveTo>
                      <a:pt x="26102" y="24258"/>
                    </a:moveTo>
                    <a:cubicBezTo>
                      <a:pt x="26324" y="24295"/>
                      <a:pt x="26583" y="24332"/>
                      <a:pt x="26804" y="24369"/>
                    </a:cubicBezTo>
                    <a:lnTo>
                      <a:pt x="26657" y="24443"/>
                    </a:lnTo>
                    <a:lnTo>
                      <a:pt x="26213" y="24776"/>
                    </a:lnTo>
                    <a:cubicBezTo>
                      <a:pt x="26176" y="24628"/>
                      <a:pt x="26139" y="24443"/>
                      <a:pt x="26102" y="24258"/>
                    </a:cubicBezTo>
                    <a:close/>
                    <a:moveTo>
                      <a:pt x="12164" y="23926"/>
                    </a:moveTo>
                    <a:cubicBezTo>
                      <a:pt x="11794" y="24185"/>
                      <a:pt x="11462" y="24480"/>
                      <a:pt x="11129" y="24776"/>
                    </a:cubicBezTo>
                    <a:lnTo>
                      <a:pt x="11129" y="24813"/>
                    </a:lnTo>
                    <a:lnTo>
                      <a:pt x="10057" y="24776"/>
                    </a:lnTo>
                    <a:cubicBezTo>
                      <a:pt x="10426" y="24517"/>
                      <a:pt x="10759" y="24221"/>
                      <a:pt x="11092" y="23926"/>
                    </a:cubicBezTo>
                    <a:close/>
                    <a:moveTo>
                      <a:pt x="13939" y="23926"/>
                    </a:moveTo>
                    <a:cubicBezTo>
                      <a:pt x="13532" y="24221"/>
                      <a:pt x="13125" y="24517"/>
                      <a:pt x="12756" y="24850"/>
                    </a:cubicBezTo>
                    <a:lnTo>
                      <a:pt x="11499" y="24813"/>
                    </a:lnTo>
                    <a:cubicBezTo>
                      <a:pt x="11905" y="24517"/>
                      <a:pt x="12275" y="24221"/>
                      <a:pt x="12682" y="23926"/>
                    </a:cubicBezTo>
                    <a:close/>
                    <a:moveTo>
                      <a:pt x="16046" y="23926"/>
                    </a:moveTo>
                    <a:cubicBezTo>
                      <a:pt x="15528" y="24221"/>
                      <a:pt x="15011" y="24591"/>
                      <a:pt x="14493" y="24887"/>
                    </a:cubicBezTo>
                    <a:cubicBezTo>
                      <a:pt x="14493" y="24924"/>
                      <a:pt x="14456" y="24924"/>
                      <a:pt x="14456" y="24961"/>
                    </a:cubicBezTo>
                    <a:cubicBezTo>
                      <a:pt x="14029" y="24890"/>
                      <a:pt x="13601" y="24887"/>
                      <a:pt x="13207" y="24854"/>
                    </a:cubicBezTo>
                    <a:lnTo>
                      <a:pt x="13207" y="24854"/>
                    </a:lnTo>
                    <a:cubicBezTo>
                      <a:pt x="13638" y="24535"/>
                      <a:pt x="14101" y="24247"/>
                      <a:pt x="14530" y="23926"/>
                    </a:cubicBezTo>
                    <a:close/>
                    <a:moveTo>
                      <a:pt x="31537" y="24332"/>
                    </a:moveTo>
                    <a:lnTo>
                      <a:pt x="31537" y="24332"/>
                    </a:lnTo>
                    <a:cubicBezTo>
                      <a:pt x="31278" y="24480"/>
                      <a:pt x="30982" y="24628"/>
                      <a:pt x="30723" y="24813"/>
                    </a:cubicBezTo>
                    <a:lnTo>
                      <a:pt x="30465" y="24998"/>
                    </a:lnTo>
                    <a:cubicBezTo>
                      <a:pt x="30021" y="24961"/>
                      <a:pt x="29577" y="24961"/>
                      <a:pt x="29134" y="24961"/>
                    </a:cubicBezTo>
                    <a:cubicBezTo>
                      <a:pt x="29429" y="24776"/>
                      <a:pt x="29688" y="24554"/>
                      <a:pt x="29984" y="24369"/>
                    </a:cubicBezTo>
                    <a:lnTo>
                      <a:pt x="31537" y="24332"/>
                    </a:lnTo>
                    <a:close/>
                    <a:moveTo>
                      <a:pt x="17636" y="23926"/>
                    </a:moveTo>
                    <a:cubicBezTo>
                      <a:pt x="17007" y="24221"/>
                      <a:pt x="16416" y="24628"/>
                      <a:pt x="15787" y="24998"/>
                    </a:cubicBezTo>
                    <a:lnTo>
                      <a:pt x="15787" y="25035"/>
                    </a:lnTo>
                    <a:lnTo>
                      <a:pt x="14715" y="24961"/>
                    </a:lnTo>
                    <a:cubicBezTo>
                      <a:pt x="15307" y="24628"/>
                      <a:pt x="15935" y="24295"/>
                      <a:pt x="16527" y="23926"/>
                    </a:cubicBezTo>
                    <a:close/>
                    <a:moveTo>
                      <a:pt x="32831" y="24369"/>
                    </a:moveTo>
                    <a:cubicBezTo>
                      <a:pt x="32387" y="24517"/>
                      <a:pt x="31943" y="24739"/>
                      <a:pt x="31537" y="25035"/>
                    </a:cubicBezTo>
                    <a:lnTo>
                      <a:pt x="31056" y="25035"/>
                    </a:lnTo>
                    <a:cubicBezTo>
                      <a:pt x="31389" y="24850"/>
                      <a:pt x="31685" y="24628"/>
                      <a:pt x="31980" y="24369"/>
                    </a:cubicBezTo>
                    <a:close/>
                    <a:moveTo>
                      <a:pt x="29429" y="24369"/>
                    </a:moveTo>
                    <a:lnTo>
                      <a:pt x="29429" y="24369"/>
                    </a:lnTo>
                    <a:cubicBezTo>
                      <a:pt x="29134" y="24554"/>
                      <a:pt x="28875" y="24776"/>
                      <a:pt x="28616" y="24998"/>
                    </a:cubicBezTo>
                    <a:cubicBezTo>
                      <a:pt x="28320" y="24998"/>
                      <a:pt x="27988" y="25035"/>
                      <a:pt x="27692" y="25072"/>
                    </a:cubicBezTo>
                    <a:cubicBezTo>
                      <a:pt x="27840" y="24961"/>
                      <a:pt x="27988" y="24850"/>
                      <a:pt x="28135" y="24739"/>
                    </a:cubicBezTo>
                    <a:cubicBezTo>
                      <a:pt x="28283" y="24665"/>
                      <a:pt x="28579" y="24517"/>
                      <a:pt x="28764" y="24406"/>
                    </a:cubicBezTo>
                    <a:lnTo>
                      <a:pt x="29429" y="24369"/>
                    </a:lnTo>
                    <a:close/>
                    <a:moveTo>
                      <a:pt x="34162" y="24332"/>
                    </a:moveTo>
                    <a:cubicBezTo>
                      <a:pt x="33718" y="24517"/>
                      <a:pt x="33274" y="24776"/>
                      <a:pt x="32868" y="25072"/>
                    </a:cubicBezTo>
                    <a:lnTo>
                      <a:pt x="32831" y="25109"/>
                    </a:lnTo>
                    <a:lnTo>
                      <a:pt x="32165" y="25072"/>
                    </a:lnTo>
                    <a:cubicBezTo>
                      <a:pt x="32535" y="24850"/>
                      <a:pt x="32905" y="24591"/>
                      <a:pt x="33237" y="24332"/>
                    </a:cubicBezTo>
                    <a:close/>
                    <a:moveTo>
                      <a:pt x="35456" y="24295"/>
                    </a:moveTo>
                    <a:cubicBezTo>
                      <a:pt x="35012" y="24554"/>
                      <a:pt x="34568" y="24813"/>
                      <a:pt x="34162" y="25109"/>
                    </a:cubicBezTo>
                    <a:lnTo>
                      <a:pt x="33422" y="25109"/>
                    </a:lnTo>
                    <a:cubicBezTo>
                      <a:pt x="33866" y="24887"/>
                      <a:pt x="34236" y="24591"/>
                      <a:pt x="34642" y="24295"/>
                    </a:cubicBezTo>
                    <a:close/>
                    <a:moveTo>
                      <a:pt x="36343" y="24258"/>
                    </a:moveTo>
                    <a:lnTo>
                      <a:pt x="36047" y="24480"/>
                    </a:lnTo>
                    <a:cubicBezTo>
                      <a:pt x="35788" y="24665"/>
                      <a:pt x="35493" y="24887"/>
                      <a:pt x="35234" y="25146"/>
                    </a:cubicBezTo>
                    <a:lnTo>
                      <a:pt x="34753" y="25146"/>
                    </a:lnTo>
                    <a:cubicBezTo>
                      <a:pt x="35160" y="24887"/>
                      <a:pt x="35566" y="24591"/>
                      <a:pt x="35899" y="24258"/>
                    </a:cubicBezTo>
                    <a:close/>
                    <a:moveTo>
                      <a:pt x="19817" y="23889"/>
                    </a:moveTo>
                    <a:cubicBezTo>
                      <a:pt x="19041" y="24221"/>
                      <a:pt x="18338" y="24665"/>
                      <a:pt x="17710" y="25183"/>
                    </a:cubicBezTo>
                    <a:lnTo>
                      <a:pt x="16231" y="25072"/>
                    </a:lnTo>
                    <a:cubicBezTo>
                      <a:pt x="16859" y="24739"/>
                      <a:pt x="17488" y="24332"/>
                      <a:pt x="18079" y="23889"/>
                    </a:cubicBezTo>
                    <a:close/>
                    <a:moveTo>
                      <a:pt x="38044" y="24185"/>
                    </a:moveTo>
                    <a:cubicBezTo>
                      <a:pt x="37600" y="24480"/>
                      <a:pt x="37156" y="24813"/>
                      <a:pt x="36787" y="25183"/>
                    </a:cubicBezTo>
                    <a:lnTo>
                      <a:pt x="35862" y="25183"/>
                    </a:lnTo>
                    <a:lnTo>
                      <a:pt x="36417" y="24702"/>
                    </a:lnTo>
                    <a:cubicBezTo>
                      <a:pt x="36676" y="24554"/>
                      <a:pt x="36934" y="24406"/>
                      <a:pt x="37156" y="24185"/>
                    </a:cubicBezTo>
                    <a:close/>
                    <a:moveTo>
                      <a:pt x="39153" y="24185"/>
                    </a:moveTo>
                    <a:lnTo>
                      <a:pt x="38931" y="24332"/>
                    </a:lnTo>
                    <a:cubicBezTo>
                      <a:pt x="38561" y="24628"/>
                      <a:pt x="38191" y="24887"/>
                      <a:pt x="37822" y="25183"/>
                    </a:cubicBezTo>
                    <a:lnTo>
                      <a:pt x="37378" y="25183"/>
                    </a:lnTo>
                    <a:cubicBezTo>
                      <a:pt x="37785" y="24887"/>
                      <a:pt x="38154" y="24554"/>
                      <a:pt x="38524" y="24185"/>
                    </a:cubicBezTo>
                    <a:close/>
                    <a:moveTo>
                      <a:pt x="40705" y="24111"/>
                    </a:moveTo>
                    <a:lnTo>
                      <a:pt x="40705" y="24111"/>
                    </a:lnTo>
                    <a:cubicBezTo>
                      <a:pt x="40521" y="24258"/>
                      <a:pt x="40373" y="24369"/>
                      <a:pt x="40225" y="24480"/>
                    </a:cubicBezTo>
                    <a:lnTo>
                      <a:pt x="39264" y="25220"/>
                    </a:lnTo>
                    <a:lnTo>
                      <a:pt x="38376" y="25183"/>
                    </a:lnTo>
                    <a:cubicBezTo>
                      <a:pt x="38635" y="25035"/>
                      <a:pt x="38894" y="24887"/>
                      <a:pt x="39116" y="24702"/>
                    </a:cubicBezTo>
                    <a:cubicBezTo>
                      <a:pt x="39337" y="24517"/>
                      <a:pt x="39559" y="24332"/>
                      <a:pt x="39781" y="24148"/>
                    </a:cubicBezTo>
                    <a:lnTo>
                      <a:pt x="40705" y="24111"/>
                    </a:lnTo>
                    <a:close/>
                    <a:moveTo>
                      <a:pt x="27211" y="24406"/>
                    </a:moveTo>
                    <a:cubicBezTo>
                      <a:pt x="27408" y="24406"/>
                      <a:pt x="27605" y="24423"/>
                      <a:pt x="27803" y="24423"/>
                    </a:cubicBezTo>
                    <a:cubicBezTo>
                      <a:pt x="27901" y="24423"/>
                      <a:pt x="28000" y="24419"/>
                      <a:pt x="28098" y="24406"/>
                    </a:cubicBezTo>
                    <a:lnTo>
                      <a:pt x="28098" y="24406"/>
                    </a:lnTo>
                    <a:cubicBezTo>
                      <a:pt x="27766" y="24628"/>
                      <a:pt x="27470" y="24850"/>
                      <a:pt x="27174" y="25109"/>
                    </a:cubicBezTo>
                    <a:cubicBezTo>
                      <a:pt x="26878" y="25146"/>
                      <a:pt x="26583" y="25183"/>
                      <a:pt x="26287" y="25257"/>
                    </a:cubicBezTo>
                    <a:cubicBezTo>
                      <a:pt x="26287" y="25183"/>
                      <a:pt x="26250" y="25109"/>
                      <a:pt x="26250" y="25035"/>
                    </a:cubicBezTo>
                    <a:lnTo>
                      <a:pt x="26804" y="24702"/>
                    </a:lnTo>
                    <a:cubicBezTo>
                      <a:pt x="26915" y="24628"/>
                      <a:pt x="27063" y="24517"/>
                      <a:pt x="27211" y="24406"/>
                    </a:cubicBezTo>
                    <a:close/>
                    <a:moveTo>
                      <a:pt x="21296" y="23889"/>
                    </a:moveTo>
                    <a:cubicBezTo>
                      <a:pt x="20482" y="24148"/>
                      <a:pt x="19706" y="24554"/>
                      <a:pt x="19004" y="25035"/>
                    </a:cubicBezTo>
                    <a:cubicBezTo>
                      <a:pt x="18930" y="25109"/>
                      <a:pt x="18856" y="25220"/>
                      <a:pt x="18819" y="25331"/>
                    </a:cubicBezTo>
                    <a:lnTo>
                      <a:pt x="18153" y="25220"/>
                    </a:lnTo>
                    <a:cubicBezTo>
                      <a:pt x="18856" y="24813"/>
                      <a:pt x="19521" y="24369"/>
                      <a:pt x="20150" y="23889"/>
                    </a:cubicBezTo>
                    <a:close/>
                    <a:moveTo>
                      <a:pt x="42406" y="24074"/>
                    </a:moveTo>
                    <a:lnTo>
                      <a:pt x="42406" y="24074"/>
                    </a:lnTo>
                    <a:cubicBezTo>
                      <a:pt x="41778" y="24443"/>
                      <a:pt x="41149" y="24850"/>
                      <a:pt x="40594" y="25331"/>
                    </a:cubicBezTo>
                    <a:lnTo>
                      <a:pt x="39707" y="25257"/>
                    </a:lnTo>
                    <a:lnTo>
                      <a:pt x="40410" y="24739"/>
                    </a:lnTo>
                    <a:cubicBezTo>
                      <a:pt x="40668" y="24554"/>
                      <a:pt x="40927" y="24332"/>
                      <a:pt x="41149" y="24111"/>
                    </a:cubicBezTo>
                    <a:lnTo>
                      <a:pt x="42406" y="24074"/>
                    </a:lnTo>
                    <a:close/>
                    <a:moveTo>
                      <a:pt x="44033" y="24074"/>
                    </a:moveTo>
                    <a:cubicBezTo>
                      <a:pt x="43293" y="24332"/>
                      <a:pt x="42591" y="24665"/>
                      <a:pt x="41925" y="25109"/>
                    </a:cubicBezTo>
                    <a:cubicBezTo>
                      <a:pt x="41815" y="25183"/>
                      <a:pt x="41741" y="25294"/>
                      <a:pt x="41704" y="25442"/>
                    </a:cubicBezTo>
                    <a:cubicBezTo>
                      <a:pt x="41519" y="25442"/>
                      <a:pt x="41297" y="25405"/>
                      <a:pt x="41112" y="25368"/>
                    </a:cubicBezTo>
                    <a:cubicBezTo>
                      <a:pt x="41704" y="25035"/>
                      <a:pt x="42258" y="24628"/>
                      <a:pt x="42739" y="24148"/>
                    </a:cubicBezTo>
                    <a:cubicBezTo>
                      <a:pt x="42739" y="24111"/>
                      <a:pt x="42739" y="24111"/>
                      <a:pt x="42739" y="24111"/>
                    </a:cubicBezTo>
                    <a:lnTo>
                      <a:pt x="44033" y="24074"/>
                    </a:lnTo>
                    <a:close/>
                    <a:moveTo>
                      <a:pt x="21961" y="24221"/>
                    </a:moveTo>
                    <a:lnTo>
                      <a:pt x="21961" y="24221"/>
                    </a:lnTo>
                    <a:cubicBezTo>
                      <a:pt x="21924" y="24480"/>
                      <a:pt x="21887" y="24776"/>
                      <a:pt x="21850" y="25072"/>
                    </a:cubicBezTo>
                    <a:lnTo>
                      <a:pt x="21850" y="25109"/>
                    </a:lnTo>
                    <a:cubicBezTo>
                      <a:pt x="21518" y="25294"/>
                      <a:pt x="21222" y="25478"/>
                      <a:pt x="20926" y="25700"/>
                    </a:cubicBezTo>
                    <a:lnTo>
                      <a:pt x="19262" y="26735"/>
                    </a:lnTo>
                    <a:cubicBezTo>
                      <a:pt x="19299" y="26440"/>
                      <a:pt x="19299" y="26107"/>
                      <a:pt x="19262" y="25811"/>
                    </a:cubicBezTo>
                    <a:lnTo>
                      <a:pt x="19373" y="25811"/>
                    </a:lnTo>
                    <a:lnTo>
                      <a:pt x="19447" y="25774"/>
                    </a:lnTo>
                    <a:lnTo>
                      <a:pt x="19484" y="25774"/>
                    </a:lnTo>
                    <a:cubicBezTo>
                      <a:pt x="19558" y="25774"/>
                      <a:pt x="19595" y="25737"/>
                      <a:pt x="19632" y="25700"/>
                    </a:cubicBezTo>
                    <a:cubicBezTo>
                      <a:pt x="20482" y="25294"/>
                      <a:pt x="21259" y="24813"/>
                      <a:pt x="21961" y="24221"/>
                    </a:cubicBezTo>
                    <a:close/>
                    <a:moveTo>
                      <a:pt x="21813" y="25442"/>
                    </a:moveTo>
                    <a:cubicBezTo>
                      <a:pt x="21739" y="25848"/>
                      <a:pt x="21739" y="26292"/>
                      <a:pt x="21703" y="26735"/>
                    </a:cubicBezTo>
                    <a:lnTo>
                      <a:pt x="21703" y="26772"/>
                    </a:lnTo>
                    <a:cubicBezTo>
                      <a:pt x="21628" y="26757"/>
                      <a:pt x="21554" y="26750"/>
                      <a:pt x="21481" y="26750"/>
                    </a:cubicBezTo>
                    <a:cubicBezTo>
                      <a:pt x="20674" y="26750"/>
                      <a:pt x="19900" y="27614"/>
                      <a:pt x="19189" y="27919"/>
                    </a:cubicBezTo>
                    <a:cubicBezTo>
                      <a:pt x="19225" y="27586"/>
                      <a:pt x="19262" y="27253"/>
                      <a:pt x="19262" y="26920"/>
                    </a:cubicBezTo>
                    <a:cubicBezTo>
                      <a:pt x="19281" y="26939"/>
                      <a:pt x="19299" y="26948"/>
                      <a:pt x="19318" y="26948"/>
                    </a:cubicBezTo>
                    <a:cubicBezTo>
                      <a:pt x="19336" y="26948"/>
                      <a:pt x="19355" y="26939"/>
                      <a:pt x="19373" y="26920"/>
                    </a:cubicBezTo>
                    <a:lnTo>
                      <a:pt x="21037" y="25922"/>
                    </a:lnTo>
                    <a:cubicBezTo>
                      <a:pt x="21296" y="25737"/>
                      <a:pt x="21555" y="25589"/>
                      <a:pt x="21813" y="25442"/>
                    </a:cubicBezTo>
                    <a:close/>
                    <a:moveTo>
                      <a:pt x="21703" y="26920"/>
                    </a:moveTo>
                    <a:cubicBezTo>
                      <a:pt x="21703" y="27216"/>
                      <a:pt x="21666" y="27512"/>
                      <a:pt x="21666" y="27771"/>
                    </a:cubicBezTo>
                    <a:cubicBezTo>
                      <a:pt x="20741" y="28177"/>
                      <a:pt x="19891" y="28658"/>
                      <a:pt x="19078" y="29213"/>
                    </a:cubicBezTo>
                    <a:lnTo>
                      <a:pt x="19189" y="28140"/>
                    </a:lnTo>
                    <a:cubicBezTo>
                      <a:pt x="19632" y="28066"/>
                      <a:pt x="20039" y="27882"/>
                      <a:pt x="20409" y="27623"/>
                    </a:cubicBezTo>
                    <a:cubicBezTo>
                      <a:pt x="20852" y="27364"/>
                      <a:pt x="21259" y="27142"/>
                      <a:pt x="21703" y="26920"/>
                    </a:cubicBezTo>
                    <a:close/>
                    <a:moveTo>
                      <a:pt x="21666" y="28177"/>
                    </a:moveTo>
                    <a:lnTo>
                      <a:pt x="21666" y="28917"/>
                    </a:lnTo>
                    <a:cubicBezTo>
                      <a:pt x="20741" y="29323"/>
                      <a:pt x="19854" y="29878"/>
                      <a:pt x="19004" y="30396"/>
                    </a:cubicBezTo>
                    <a:cubicBezTo>
                      <a:pt x="19004" y="30026"/>
                      <a:pt x="19004" y="29730"/>
                      <a:pt x="19041" y="29434"/>
                    </a:cubicBezTo>
                    <a:lnTo>
                      <a:pt x="19041" y="29471"/>
                    </a:lnTo>
                    <a:cubicBezTo>
                      <a:pt x="19928" y="29102"/>
                      <a:pt x="20815" y="28658"/>
                      <a:pt x="21666" y="28177"/>
                    </a:cubicBezTo>
                    <a:close/>
                    <a:moveTo>
                      <a:pt x="21666" y="29286"/>
                    </a:moveTo>
                    <a:lnTo>
                      <a:pt x="21666" y="29989"/>
                    </a:lnTo>
                    <a:cubicBezTo>
                      <a:pt x="21148" y="30211"/>
                      <a:pt x="20630" y="30470"/>
                      <a:pt x="20187" y="30802"/>
                    </a:cubicBezTo>
                    <a:cubicBezTo>
                      <a:pt x="19743" y="30987"/>
                      <a:pt x="19336" y="31209"/>
                      <a:pt x="18930" y="31394"/>
                    </a:cubicBezTo>
                    <a:lnTo>
                      <a:pt x="18967" y="30617"/>
                    </a:lnTo>
                    <a:cubicBezTo>
                      <a:pt x="19891" y="30248"/>
                      <a:pt x="20815" y="29804"/>
                      <a:pt x="21666" y="29286"/>
                    </a:cubicBezTo>
                    <a:close/>
                    <a:moveTo>
                      <a:pt x="21666" y="30211"/>
                    </a:moveTo>
                    <a:lnTo>
                      <a:pt x="21666" y="30248"/>
                    </a:lnTo>
                    <a:lnTo>
                      <a:pt x="21666" y="30839"/>
                    </a:lnTo>
                    <a:cubicBezTo>
                      <a:pt x="21222" y="31024"/>
                      <a:pt x="20815" y="31283"/>
                      <a:pt x="20409" y="31505"/>
                    </a:cubicBezTo>
                    <a:cubicBezTo>
                      <a:pt x="19891" y="31800"/>
                      <a:pt x="19373" y="32022"/>
                      <a:pt x="18856" y="32207"/>
                    </a:cubicBezTo>
                    <a:cubicBezTo>
                      <a:pt x="18856" y="32022"/>
                      <a:pt x="18893" y="31800"/>
                      <a:pt x="18893" y="31616"/>
                    </a:cubicBezTo>
                    <a:cubicBezTo>
                      <a:pt x="19891" y="31320"/>
                      <a:pt x="20852" y="30839"/>
                      <a:pt x="21666" y="30211"/>
                    </a:cubicBezTo>
                    <a:close/>
                    <a:moveTo>
                      <a:pt x="21739" y="32392"/>
                    </a:moveTo>
                    <a:cubicBezTo>
                      <a:pt x="21739" y="32503"/>
                      <a:pt x="21739" y="32651"/>
                      <a:pt x="21776" y="32799"/>
                    </a:cubicBezTo>
                    <a:lnTo>
                      <a:pt x="21776" y="32836"/>
                    </a:lnTo>
                    <a:cubicBezTo>
                      <a:pt x="21370" y="32910"/>
                      <a:pt x="20963" y="32984"/>
                      <a:pt x="20556" y="33021"/>
                    </a:cubicBezTo>
                    <a:cubicBezTo>
                      <a:pt x="20963" y="32836"/>
                      <a:pt x="21370" y="32614"/>
                      <a:pt x="21739" y="32392"/>
                    </a:cubicBezTo>
                    <a:close/>
                    <a:moveTo>
                      <a:pt x="21703" y="31135"/>
                    </a:moveTo>
                    <a:lnTo>
                      <a:pt x="21739" y="32059"/>
                    </a:lnTo>
                    <a:cubicBezTo>
                      <a:pt x="20889" y="32355"/>
                      <a:pt x="20113" y="32762"/>
                      <a:pt x="19373" y="33242"/>
                    </a:cubicBezTo>
                    <a:cubicBezTo>
                      <a:pt x="19118" y="33242"/>
                      <a:pt x="18899" y="33278"/>
                      <a:pt x="18680" y="33350"/>
                    </a:cubicBezTo>
                    <a:lnTo>
                      <a:pt x="18680" y="33350"/>
                    </a:lnTo>
                    <a:cubicBezTo>
                      <a:pt x="18748" y="33031"/>
                      <a:pt x="18785" y="32713"/>
                      <a:pt x="18856" y="32429"/>
                    </a:cubicBezTo>
                    <a:cubicBezTo>
                      <a:pt x="19780" y="32207"/>
                      <a:pt x="21000" y="31837"/>
                      <a:pt x="21703" y="31135"/>
                    </a:cubicBezTo>
                    <a:close/>
                    <a:moveTo>
                      <a:pt x="18227" y="34167"/>
                    </a:moveTo>
                    <a:lnTo>
                      <a:pt x="18227" y="34204"/>
                    </a:lnTo>
                    <a:lnTo>
                      <a:pt x="18671" y="34758"/>
                    </a:lnTo>
                    <a:cubicBezTo>
                      <a:pt x="18338" y="34943"/>
                      <a:pt x="18042" y="35165"/>
                      <a:pt x="17747" y="35313"/>
                    </a:cubicBezTo>
                    <a:cubicBezTo>
                      <a:pt x="17303" y="35571"/>
                      <a:pt x="16859" y="35756"/>
                      <a:pt x="16416" y="35941"/>
                    </a:cubicBezTo>
                    <a:cubicBezTo>
                      <a:pt x="16305" y="35830"/>
                      <a:pt x="16157" y="35719"/>
                      <a:pt x="16046" y="35608"/>
                    </a:cubicBezTo>
                    <a:cubicBezTo>
                      <a:pt x="16822" y="35202"/>
                      <a:pt x="17562" y="34721"/>
                      <a:pt x="18227" y="34167"/>
                    </a:cubicBezTo>
                    <a:close/>
                    <a:moveTo>
                      <a:pt x="18856" y="34980"/>
                    </a:moveTo>
                    <a:cubicBezTo>
                      <a:pt x="19078" y="35276"/>
                      <a:pt x="19299" y="35535"/>
                      <a:pt x="19521" y="35830"/>
                    </a:cubicBezTo>
                    <a:cubicBezTo>
                      <a:pt x="19225" y="35978"/>
                      <a:pt x="18967" y="36126"/>
                      <a:pt x="18708" y="36311"/>
                    </a:cubicBezTo>
                    <a:lnTo>
                      <a:pt x="18708" y="36348"/>
                    </a:lnTo>
                    <a:cubicBezTo>
                      <a:pt x="18227" y="36607"/>
                      <a:pt x="17784" y="36829"/>
                      <a:pt x="17340" y="37087"/>
                    </a:cubicBezTo>
                    <a:cubicBezTo>
                      <a:pt x="17118" y="36755"/>
                      <a:pt x="16896" y="36459"/>
                      <a:pt x="16675" y="36163"/>
                    </a:cubicBezTo>
                    <a:cubicBezTo>
                      <a:pt x="17488" y="35978"/>
                      <a:pt x="18227" y="35571"/>
                      <a:pt x="18856" y="34980"/>
                    </a:cubicBezTo>
                    <a:close/>
                    <a:moveTo>
                      <a:pt x="19780" y="36126"/>
                    </a:moveTo>
                    <a:lnTo>
                      <a:pt x="20039" y="36459"/>
                    </a:lnTo>
                    <a:cubicBezTo>
                      <a:pt x="19743" y="36570"/>
                      <a:pt x="19447" y="36718"/>
                      <a:pt x="19189" y="36902"/>
                    </a:cubicBezTo>
                    <a:lnTo>
                      <a:pt x="19189" y="36939"/>
                    </a:lnTo>
                    <a:cubicBezTo>
                      <a:pt x="18745" y="37198"/>
                      <a:pt x="18264" y="37494"/>
                      <a:pt x="17821" y="37790"/>
                    </a:cubicBezTo>
                    <a:cubicBezTo>
                      <a:pt x="17710" y="37642"/>
                      <a:pt x="17599" y="37457"/>
                      <a:pt x="17488" y="37309"/>
                    </a:cubicBezTo>
                    <a:cubicBezTo>
                      <a:pt x="17821" y="37198"/>
                      <a:pt x="18116" y="37050"/>
                      <a:pt x="18412" y="36902"/>
                    </a:cubicBezTo>
                    <a:cubicBezTo>
                      <a:pt x="18893" y="36718"/>
                      <a:pt x="19373" y="36459"/>
                      <a:pt x="19780" y="36126"/>
                    </a:cubicBezTo>
                    <a:close/>
                    <a:moveTo>
                      <a:pt x="20224" y="36718"/>
                    </a:moveTo>
                    <a:lnTo>
                      <a:pt x="20741" y="37383"/>
                    </a:lnTo>
                    <a:cubicBezTo>
                      <a:pt x="20335" y="37568"/>
                      <a:pt x="19965" y="37790"/>
                      <a:pt x="19632" y="38049"/>
                    </a:cubicBezTo>
                    <a:lnTo>
                      <a:pt x="19632" y="38086"/>
                    </a:lnTo>
                    <a:cubicBezTo>
                      <a:pt x="19262" y="38344"/>
                      <a:pt x="18893" y="38603"/>
                      <a:pt x="18560" y="38899"/>
                    </a:cubicBezTo>
                    <a:lnTo>
                      <a:pt x="18486" y="38825"/>
                    </a:lnTo>
                    <a:cubicBezTo>
                      <a:pt x="18301" y="38566"/>
                      <a:pt x="18116" y="38270"/>
                      <a:pt x="17895" y="37975"/>
                    </a:cubicBezTo>
                    <a:cubicBezTo>
                      <a:pt x="18264" y="37790"/>
                      <a:pt x="18634" y="37605"/>
                      <a:pt x="18967" y="37420"/>
                    </a:cubicBezTo>
                    <a:lnTo>
                      <a:pt x="19632" y="37050"/>
                    </a:lnTo>
                    <a:cubicBezTo>
                      <a:pt x="19817" y="36939"/>
                      <a:pt x="20002" y="36829"/>
                      <a:pt x="20224" y="36718"/>
                    </a:cubicBezTo>
                    <a:close/>
                    <a:moveTo>
                      <a:pt x="20926" y="37605"/>
                    </a:moveTo>
                    <a:lnTo>
                      <a:pt x="21444" y="38270"/>
                    </a:lnTo>
                    <a:cubicBezTo>
                      <a:pt x="21111" y="38418"/>
                      <a:pt x="20778" y="38566"/>
                      <a:pt x="20482" y="38751"/>
                    </a:cubicBezTo>
                    <a:lnTo>
                      <a:pt x="20482" y="38788"/>
                    </a:lnTo>
                    <a:cubicBezTo>
                      <a:pt x="20039" y="39047"/>
                      <a:pt x="19595" y="39343"/>
                      <a:pt x="19152" y="39638"/>
                    </a:cubicBezTo>
                    <a:cubicBezTo>
                      <a:pt x="19004" y="39453"/>
                      <a:pt x="18819" y="39269"/>
                      <a:pt x="18708" y="39047"/>
                    </a:cubicBezTo>
                    <a:lnTo>
                      <a:pt x="19891" y="38307"/>
                    </a:lnTo>
                    <a:cubicBezTo>
                      <a:pt x="20224" y="38086"/>
                      <a:pt x="20630" y="37864"/>
                      <a:pt x="20926" y="37605"/>
                    </a:cubicBezTo>
                    <a:close/>
                    <a:moveTo>
                      <a:pt x="45770" y="634"/>
                    </a:moveTo>
                    <a:cubicBezTo>
                      <a:pt x="45659" y="4479"/>
                      <a:pt x="45622" y="8287"/>
                      <a:pt x="45401" y="12132"/>
                    </a:cubicBezTo>
                    <a:lnTo>
                      <a:pt x="45401" y="12169"/>
                    </a:lnTo>
                    <a:cubicBezTo>
                      <a:pt x="45216" y="15977"/>
                      <a:pt x="44550" y="19822"/>
                      <a:pt x="44550" y="23667"/>
                    </a:cubicBezTo>
                    <a:cubicBezTo>
                      <a:pt x="41371" y="23482"/>
                      <a:pt x="38191" y="23371"/>
                      <a:pt x="34975" y="23297"/>
                    </a:cubicBezTo>
                    <a:lnTo>
                      <a:pt x="30354" y="23297"/>
                    </a:lnTo>
                    <a:cubicBezTo>
                      <a:pt x="29790" y="23297"/>
                      <a:pt x="29205" y="23276"/>
                      <a:pt x="28620" y="23276"/>
                    </a:cubicBezTo>
                    <a:cubicBezTo>
                      <a:pt x="27668" y="23276"/>
                      <a:pt x="26713" y="23332"/>
                      <a:pt x="25843" y="23630"/>
                    </a:cubicBezTo>
                    <a:cubicBezTo>
                      <a:pt x="25695" y="23704"/>
                      <a:pt x="25621" y="23889"/>
                      <a:pt x="25658" y="24037"/>
                    </a:cubicBezTo>
                    <a:cubicBezTo>
                      <a:pt x="25215" y="27068"/>
                      <a:pt x="25510" y="30174"/>
                      <a:pt x="25695" y="33242"/>
                    </a:cubicBezTo>
                    <a:cubicBezTo>
                      <a:pt x="25695" y="33501"/>
                      <a:pt x="25917" y="33686"/>
                      <a:pt x="26176" y="33686"/>
                    </a:cubicBezTo>
                    <a:cubicBezTo>
                      <a:pt x="27137" y="33797"/>
                      <a:pt x="28098" y="33945"/>
                      <a:pt x="29060" y="34130"/>
                    </a:cubicBezTo>
                    <a:cubicBezTo>
                      <a:pt x="27396" y="36163"/>
                      <a:pt x="25695" y="38233"/>
                      <a:pt x="24180" y="40415"/>
                    </a:cubicBezTo>
                    <a:cubicBezTo>
                      <a:pt x="22701" y="38233"/>
                      <a:pt x="21000" y="36163"/>
                      <a:pt x="19299" y="34130"/>
                    </a:cubicBezTo>
                    <a:cubicBezTo>
                      <a:pt x="20298" y="33945"/>
                      <a:pt x="21259" y="33797"/>
                      <a:pt x="22220" y="33686"/>
                    </a:cubicBezTo>
                    <a:cubicBezTo>
                      <a:pt x="22479" y="33686"/>
                      <a:pt x="22701" y="33464"/>
                      <a:pt x="22701" y="33205"/>
                    </a:cubicBezTo>
                    <a:cubicBezTo>
                      <a:pt x="22923" y="30026"/>
                      <a:pt x="22849" y="26809"/>
                      <a:pt x="22405" y="23630"/>
                    </a:cubicBezTo>
                    <a:cubicBezTo>
                      <a:pt x="22405" y="23519"/>
                      <a:pt x="22331" y="23445"/>
                      <a:pt x="22220" y="23445"/>
                    </a:cubicBezTo>
                    <a:cubicBezTo>
                      <a:pt x="18930" y="23223"/>
                      <a:pt x="15676" y="23038"/>
                      <a:pt x="12386" y="22928"/>
                    </a:cubicBezTo>
                    <a:cubicBezTo>
                      <a:pt x="10784" y="22880"/>
                      <a:pt x="8781" y="22631"/>
                      <a:pt x="6886" y="22631"/>
                    </a:cubicBezTo>
                    <a:cubicBezTo>
                      <a:pt x="5849" y="22631"/>
                      <a:pt x="4845" y="22705"/>
                      <a:pt x="3957" y="22928"/>
                    </a:cubicBezTo>
                    <a:cubicBezTo>
                      <a:pt x="4400" y="19230"/>
                      <a:pt x="4326" y="15422"/>
                      <a:pt x="4326" y="11688"/>
                    </a:cubicBezTo>
                    <a:cubicBezTo>
                      <a:pt x="4326" y="8250"/>
                      <a:pt x="4548" y="4553"/>
                      <a:pt x="3883" y="1152"/>
                    </a:cubicBezTo>
                    <a:lnTo>
                      <a:pt x="3883" y="1152"/>
                    </a:lnTo>
                    <a:cubicBezTo>
                      <a:pt x="4711" y="1229"/>
                      <a:pt x="5546" y="1257"/>
                      <a:pt x="6384" y="1257"/>
                    </a:cubicBezTo>
                    <a:cubicBezTo>
                      <a:pt x="8350" y="1257"/>
                      <a:pt x="10331" y="1104"/>
                      <a:pt x="12275" y="1078"/>
                    </a:cubicBezTo>
                    <a:lnTo>
                      <a:pt x="24919" y="930"/>
                    </a:lnTo>
                    <a:cubicBezTo>
                      <a:pt x="29060" y="856"/>
                      <a:pt x="33200" y="819"/>
                      <a:pt x="37341" y="745"/>
                    </a:cubicBezTo>
                    <a:cubicBezTo>
                      <a:pt x="38727" y="745"/>
                      <a:pt x="40142" y="773"/>
                      <a:pt x="41556" y="773"/>
                    </a:cubicBezTo>
                    <a:cubicBezTo>
                      <a:pt x="42970" y="773"/>
                      <a:pt x="44384" y="745"/>
                      <a:pt x="45770" y="634"/>
                    </a:cubicBezTo>
                    <a:close/>
                    <a:moveTo>
                      <a:pt x="21629" y="38529"/>
                    </a:moveTo>
                    <a:lnTo>
                      <a:pt x="21961" y="38936"/>
                    </a:lnTo>
                    <a:cubicBezTo>
                      <a:pt x="21629" y="39121"/>
                      <a:pt x="21333" y="39306"/>
                      <a:pt x="21037" y="39527"/>
                    </a:cubicBezTo>
                    <a:lnTo>
                      <a:pt x="21037" y="39564"/>
                    </a:lnTo>
                    <a:cubicBezTo>
                      <a:pt x="20593" y="39823"/>
                      <a:pt x="20187" y="40119"/>
                      <a:pt x="19817" y="40452"/>
                    </a:cubicBezTo>
                    <a:lnTo>
                      <a:pt x="19299" y="39823"/>
                    </a:lnTo>
                    <a:lnTo>
                      <a:pt x="20556" y="39158"/>
                    </a:lnTo>
                    <a:cubicBezTo>
                      <a:pt x="20926" y="38973"/>
                      <a:pt x="21296" y="38751"/>
                      <a:pt x="21629" y="38529"/>
                    </a:cubicBezTo>
                    <a:close/>
                    <a:moveTo>
                      <a:pt x="22183" y="39269"/>
                    </a:moveTo>
                    <a:cubicBezTo>
                      <a:pt x="22294" y="39416"/>
                      <a:pt x="22405" y="39564"/>
                      <a:pt x="22553" y="39712"/>
                    </a:cubicBezTo>
                    <a:cubicBezTo>
                      <a:pt x="21739" y="39971"/>
                      <a:pt x="21074" y="40636"/>
                      <a:pt x="20372" y="41154"/>
                    </a:cubicBezTo>
                    <a:lnTo>
                      <a:pt x="20372" y="41191"/>
                    </a:lnTo>
                    <a:cubicBezTo>
                      <a:pt x="20224" y="40969"/>
                      <a:pt x="20076" y="40784"/>
                      <a:pt x="19928" y="40600"/>
                    </a:cubicBezTo>
                    <a:cubicBezTo>
                      <a:pt x="20372" y="40341"/>
                      <a:pt x="20778" y="40082"/>
                      <a:pt x="21185" y="39823"/>
                    </a:cubicBezTo>
                    <a:cubicBezTo>
                      <a:pt x="21518" y="39638"/>
                      <a:pt x="21887" y="39490"/>
                      <a:pt x="22183" y="39269"/>
                    </a:cubicBezTo>
                    <a:close/>
                    <a:moveTo>
                      <a:pt x="22775" y="40008"/>
                    </a:moveTo>
                    <a:lnTo>
                      <a:pt x="23255" y="40636"/>
                    </a:lnTo>
                    <a:cubicBezTo>
                      <a:pt x="22405" y="41006"/>
                      <a:pt x="21629" y="41524"/>
                      <a:pt x="20926" y="42115"/>
                    </a:cubicBezTo>
                    <a:cubicBezTo>
                      <a:pt x="20855" y="41866"/>
                      <a:pt x="20715" y="41650"/>
                      <a:pt x="20539" y="41403"/>
                    </a:cubicBezTo>
                    <a:lnTo>
                      <a:pt x="20539" y="41403"/>
                    </a:lnTo>
                    <a:cubicBezTo>
                      <a:pt x="20902" y="41220"/>
                      <a:pt x="21265" y="41002"/>
                      <a:pt x="21592" y="40784"/>
                    </a:cubicBezTo>
                    <a:cubicBezTo>
                      <a:pt x="21961" y="40489"/>
                      <a:pt x="22368" y="40267"/>
                      <a:pt x="22775" y="40008"/>
                    </a:cubicBezTo>
                    <a:close/>
                    <a:moveTo>
                      <a:pt x="23366" y="40747"/>
                    </a:moveTo>
                    <a:lnTo>
                      <a:pt x="23625" y="41080"/>
                    </a:lnTo>
                    <a:cubicBezTo>
                      <a:pt x="22738" y="41376"/>
                      <a:pt x="21924" y="41783"/>
                      <a:pt x="21185" y="42300"/>
                    </a:cubicBezTo>
                    <a:cubicBezTo>
                      <a:pt x="21148" y="42337"/>
                      <a:pt x="21111" y="42337"/>
                      <a:pt x="21111" y="42374"/>
                    </a:cubicBezTo>
                    <a:cubicBezTo>
                      <a:pt x="21111" y="42337"/>
                      <a:pt x="21074" y="42300"/>
                      <a:pt x="21074" y="42263"/>
                    </a:cubicBezTo>
                    <a:cubicBezTo>
                      <a:pt x="21850" y="41820"/>
                      <a:pt x="22627" y="41302"/>
                      <a:pt x="23366" y="40747"/>
                    </a:cubicBezTo>
                    <a:close/>
                    <a:moveTo>
                      <a:pt x="41967" y="1"/>
                    </a:moveTo>
                    <a:cubicBezTo>
                      <a:pt x="40496" y="1"/>
                      <a:pt x="39028" y="60"/>
                      <a:pt x="37600" y="80"/>
                    </a:cubicBezTo>
                    <a:cubicBezTo>
                      <a:pt x="33385" y="80"/>
                      <a:pt x="29171" y="117"/>
                      <a:pt x="24919" y="154"/>
                    </a:cubicBezTo>
                    <a:cubicBezTo>
                      <a:pt x="20778" y="191"/>
                      <a:pt x="16638" y="264"/>
                      <a:pt x="12497" y="301"/>
                    </a:cubicBezTo>
                    <a:cubicBezTo>
                      <a:pt x="12212" y="305"/>
                      <a:pt x="11926" y="307"/>
                      <a:pt x="11639" y="307"/>
                    </a:cubicBezTo>
                    <a:cubicBezTo>
                      <a:pt x="10489" y="307"/>
                      <a:pt x="9321" y="283"/>
                      <a:pt x="8153" y="283"/>
                    </a:cubicBezTo>
                    <a:cubicBezTo>
                      <a:pt x="6692" y="283"/>
                      <a:pt x="5232" y="320"/>
                      <a:pt x="3809" y="486"/>
                    </a:cubicBezTo>
                    <a:cubicBezTo>
                      <a:pt x="3698" y="486"/>
                      <a:pt x="3624" y="523"/>
                      <a:pt x="3550" y="634"/>
                    </a:cubicBezTo>
                    <a:cubicBezTo>
                      <a:pt x="2515" y="930"/>
                      <a:pt x="1554" y="1374"/>
                      <a:pt x="666" y="1965"/>
                    </a:cubicBezTo>
                    <a:cubicBezTo>
                      <a:pt x="518" y="2076"/>
                      <a:pt x="444" y="2261"/>
                      <a:pt x="481" y="2446"/>
                    </a:cubicBezTo>
                    <a:cubicBezTo>
                      <a:pt x="518" y="2557"/>
                      <a:pt x="592" y="2668"/>
                      <a:pt x="703" y="2705"/>
                    </a:cubicBezTo>
                    <a:cubicBezTo>
                      <a:pt x="666" y="2889"/>
                      <a:pt x="629" y="3037"/>
                      <a:pt x="592" y="3222"/>
                    </a:cubicBezTo>
                    <a:lnTo>
                      <a:pt x="555" y="3222"/>
                    </a:lnTo>
                    <a:cubicBezTo>
                      <a:pt x="444" y="3259"/>
                      <a:pt x="444" y="3370"/>
                      <a:pt x="555" y="3407"/>
                    </a:cubicBezTo>
                    <a:cubicBezTo>
                      <a:pt x="38" y="6623"/>
                      <a:pt x="38" y="10025"/>
                      <a:pt x="1" y="13278"/>
                    </a:cubicBezTo>
                    <a:cubicBezTo>
                      <a:pt x="1" y="16716"/>
                      <a:pt x="75" y="20155"/>
                      <a:pt x="334" y="23556"/>
                    </a:cubicBezTo>
                    <a:cubicBezTo>
                      <a:pt x="334" y="23593"/>
                      <a:pt x="334" y="23630"/>
                      <a:pt x="334" y="23630"/>
                    </a:cubicBezTo>
                    <a:cubicBezTo>
                      <a:pt x="370" y="24148"/>
                      <a:pt x="407" y="24628"/>
                      <a:pt x="444" y="25146"/>
                    </a:cubicBezTo>
                    <a:cubicBezTo>
                      <a:pt x="444" y="25220"/>
                      <a:pt x="481" y="25294"/>
                      <a:pt x="518" y="25368"/>
                    </a:cubicBezTo>
                    <a:cubicBezTo>
                      <a:pt x="583" y="25496"/>
                      <a:pt x="703" y="25597"/>
                      <a:pt x="854" y="25597"/>
                    </a:cubicBezTo>
                    <a:cubicBezTo>
                      <a:pt x="877" y="25597"/>
                      <a:pt x="901" y="25594"/>
                      <a:pt x="925" y="25589"/>
                    </a:cubicBezTo>
                    <a:cubicBezTo>
                      <a:pt x="1407" y="25577"/>
                      <a:pt x="1891" y="25572"/>
                      <a:pt x="2376" y="25572"/>
                    </a:cubicBezTo>
                    <a:cubicBezTo>
                      <a:pt x="6389" y="25572"/>
                      <a:pt x="10473" y="25943"/>
                      <a:pt x="14500" y="25943"/>
                    </a:cubicBezTo>
                    <a:cubicBezTo>
                      <a:pt x="15911" y="25943"/>
                      <a:pt x="17316" y="25898"/>
                      <a:pt x="18708" y="25774"/>
                    </a:cubicBezTo>
                    <a:lnTo>
                      <a:pt x="18708" y="25774"/>
                    </a:lnTo>
                    <a:cubicBezTo>
                      <a:pt x="18449" y="26957"/>
                      <a:pt x="18264" y="28177"/>
                      <a:pt x="18190" y="29434"/>
                    </a:cubicBezTo>
                    <a:cubicBezTo>
                      <a:pt x="18079" y="30802"/>
                      <a:pt x="17858" y="32244"/>
                      <a:pt x="18042" y="33649"/>
                    </a:cubicBezTo>
                    <a:cubicBezTo>
                      <a:pt x="17044" y="33945"/>
                      <a:pt x="16120" y="34388"/>
                      <a:pt x="15270" y="34980"/>
                    </a:cubicBezTo>
                    <a:cubicBezTo>
                      <a:pt x="15085" y="35054"/>
                      <a:pt x="15011" y="35276"/>
                      <a:pt x="15048" y="35461"/>
                    </a:cubicBezTo>
                    <a:cubicBezTo>
                      <a:pt x="15085" y="35498"/>
                      <a:pt x="15085" y="35535"/>
                      <a:pt x="15122" y="35571"/>
                    </a:cubicBezTo>
                    <a:cubicBezTo>
                      <a:pt x="15159" y="35645"/>
                      <a:pt x="15233" y="35682"/>
                      <a:pt x="15344" y="35756"/>
                    </a:cubicBezTo>
                    <a:cubicBezTo>
                      <a:pt x="15565" y="36976"/>
                      <a:pt x="16896" y="38159"/>
                      <a:pt x="17636" y="39121"/>
                    </a:cubicBezTo>
                    <a:cubicBezTo>
                      <a:pt x="18708" y="40489"/>
                      <a:pt x="19780" y="42115"/>
                      <a:pt x="21148" y="43150"/>
                    </a:cubicBezTo>
                    <a:cubicBezTo>
                      <a:pt x="21187" y="43177"/>
                      <a:pt x="21222" y="43189"/>
                      <a:pt x="21252" y="43189"/>
                    </a:cubicBezTo>
                    <a:cubicBezTo>
                      <a:pt x="21307" y="43189"/>
                      <a:pt x="21346" y="43148"/>
                      <a:pt x="21370" y="43077"/>
                    </a:cubicBezTo>
                    <a:cubicBezTo>
                      <a:pt x="21407" y="43095"/>
                      <a:pt x="21434" y="43104"/>
                      <a:pt x="21458" y="43104"/>
                    </a:cubicBezTo>
                    <a:cubicBezTo>
                      <a:pt x="21481" y="43104"/>
                      <a:pt x="21499" y="43095"/>
                      <a:pt x="21518" y="43077"/>
                    </a:cubicBezTo>
                    <a:cubicBezTo>
                      <a:pt x="22516" y="42670"/>
                      <a:pt x="23477" y="42078"/>
                      <a:pt x="24290" y="41376"/>
                    </a:cubicBezTo>
                    <a:cubicBezTo>
                      <a:pt x="24311" y="41383"/>
                      <a:pt x="24332" y="41386"/>
                      <a:pt x="24355" y="41386"/>
                    </a:cubicBezTo>
                    <a:cubicBezTo>
                      <a:pt x="24453" y="41386"/>
                      <a:pt x="24563" y="41325"/>
                      <a:pt x="24623" y="41265"/>
                    </a:cubicBezTo>
                    <a:cubicBezTo>
                      <a:pt x="26509" y="38899"/>
                      <a:pt x="28320" y="36459"/>
                      <a:pt x="30206" y="34130"/>
                    </a:cubicBezTo>
                    <a:cubicBezTo>
                      <a:pt x="30428" y="33871"/>
                      <a:pt x="30317" y="33501"/>
                      <a:pt x="30021" y="33390"/>
                    </a:cubicBezTo>
                    <a:cubicBezTo>
                      <a:pt x="28912" y="33131"/>
                      <a:pt x="27766" y="32947"/>
                      <a:pt x="26657" y="32799"/>
                    </a:cubicBezTo>
                    <a:cubicBezTo>
                      <a:pt x="26731" y="30507"/>
                      <a:pt x="26620" y="28251"/>
                      <a:pt x="26361" y="25959"/>
                    </a:cubicBezTo>
                    <a:lnTo>
                      <a:pt x="26361" y="25959"/>
                    </a:lnTo>
                    <a:cubicBezTo>
                      <a:pt x="27398" y="26129"/>
                      <a:pt x="28473" y="26176"/>
                      <a:pt x="29555" y="26176"/>
                    </a:cubicBezTo>
                    <a:cubicBezTo>
                      <a:pt x="30899" y="26176"/>
                      <a:pt x="32253" y="26104"/>
                      <a:pt x="33555" y="26104"/>
                    </a:cubicBezTo>
                    <a:cubicBezTo>
                      <a:pt x="33709" y="26104"/>
                      <a:pt x="33862" y="26105"/>
                      <a:pt x="34014" y="26107"/>
                    </a:cubicBezTo>
                    <a:cubicBezTo>
                      <a:pt x="34998" y="26107"/>
                      <a:pt x="35993" y="26123"/>
                      <a:pt x="36988" y="26123"/>
                    </a:cubicBezTo>
                    <a:cubicBezTo>
                      <a:pt x="38647" y="26123"/>
                      <a:pt x="40308" y="26079"/>
                      <a:pt x="41925" y="25848"/>
                    </a:cubicBezTo>
                    <a:cubicBezTo>
                      <a:pt x="42004" y="25874"/>
                      <a:pt x="42082" y="25900"/>
                      <a:pt x="42161" y="25900"/>
                    </a:cubicBezTo>
                    <a:cubicBezTo>
                      <a:pt x="42193" y="25900"/>
                      <a:pt x="42226" y="25896"/>
                      <a:pt x="42258" y="25885"/>
                    </a:cubicBezTo>
                    <a:cubicBezTo>
                      <a:pt x="43256" y="25478"/>
                      <a:pt x="44218" y="24924"/>
                      <a:pt x="45031" y="24221"/>
                    </a:cubicBezTo>
                    <a:cubicBezTo>
                      <a:pt x="45253" y="24221"/>
                      <a:pt x="45401" y="24111"/>
                      <a:pt x="45475" y="23926"/>
                    </a:cubicBezTo>
                    <a:cubicBezTo>
                      <a:pt x="46325" y="20266"/>
                      <a:pt x="46325" y="16273"/>
                      <a:pt x="46436" y="12576"/>
                    </a:cubicBezTo>
                    <a:cubicBezTo>
                      <a:pt x="46621" y="8509"/>
                      <a:pt x="46584" y="4479"/>
                      <a:pt x="46251" y="449"/>
                    </a:cubicBezTo>
                    <a:cubicBezTo>
                      <a:pt x="46251" y="321"/>
                      <a:pt x="46167" y="220"/>
                      <a:pt x="46048" y="220"/>
                    </a:cubicBezTo>
                    <a:cubicBezTo>
                      <a:pt x="46030" y="220"/>
                      <a:pt x="46012" y="223"/>
                      <a:pt x="45992" y="227"/>
                    </a:cubicBezTo>
                    <a:cubicBezTo>
                      <a:pt x="44667" y="51"/>
                      <a:pt x="43315" y="1"/>
                      <a:pt x="41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30"/>
              <p:cNvSpPr txBox="1"/>
              <p:nvPr/>
            </p:nvSpPr>
            <p:spPr>
              <a:xfrm>
                <a:off x="883900" y="1197250"/>
                <a:ext cx="1009200" cy="34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231" name="Google Shape;1231;p30"/>
            <p:cNvGrpSpPr/>
            <p:nvPr/>
          </p:nvGrpSpPr>
          <p:grpSpPr>
            <a:xfrm>
              <a:off x="4305138" y="2576988"/>
              <a:ext cx="1098571" cy="489864"/>
              <a:chOff x="4305138" y="2729388"/>
              <a:chExt cx="1098571" cy="489864"/>
            </a:xfrm>
          </p:grpSpPr>
          <p:sp>
            <p:nvSpPr>
              <p:cNvPr id="1232" name="Google Shape;1232;p30"/>
              <p:cNvSpPr/>
              <p:nvPr/>
            </p:nvSpPr>
            <p:spPr>
              <a:xfrm>
                <a:off x="4427793" y="2761661"/>
                <a:ext cx="857103" cy="421039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05138" y="2729388"/>
                <a:ext cx="1098571" cy="489864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4" name="Google Shape;1234;p30"/>
            <p:cNvGrpSpPr/>
            <p:nvPr/>
          </p:nvGrpSpPr>
          <p:grpSpPr>
            <a:xfrm>
              <a:off x="4305138" y="3253888"/>
              <a:ext cx="1098571" cy="489864"/>
              <a:chOff x="4305138" y="3406288"/>
              <a:chExt cx="1098571" cy="489864"/>
            </a:xfrm>
          </p:grpSpPr>
          <p:sp>
            <p:nvSpPr>
              <p:cNvPr id="1235" name="Google Shape;1235;p30"/>
              <p:cNvSpPr/>
              <p:nvPr/>
            </p:nvSpPr>
            <p:spPr>
              <a:xfrm>
                <a:off x="4427793" y="3438561"/>
                <a:ext cx="857103" cy="421039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05138" y="3406288"/>
                <a:ext cx="1098571" cy="489864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7" name="Google Shape;1237;p30"/>
            <p:cNvGrpSpPr/>
            <p:nvPr/>
          </p:nvGrpSpPr>
          <p:grpSpPr>
            <a:xfrm>
              <a:off x="5236025" y="3847188"/>
              <a:ext cx="1360293" cy="662150"/>
              <a:chOff x="1167938" y="391425"/>
              <a:chExt cx="1360293" cy="662150"/>
            </a:xfrm>
          </p:grpSpPr>
          <p:sp>
            <p:nvSpPr>
              <p:cNvPr id="1238" name="Google Shape;1238;p30"/>
              <p:cNvSpPr/>
              <p:nvPr/>
            </p:nvSpPr>
            <p:spPr>
              <a:xfrm>
                <a:off x="1317725" y="429200"/>
                <a:ext cx="1163314" cy="489875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1167937" y="391425"/>
                <a:ext cx="1360293" cy="6621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0" name="Google Shape;1240;p30"/>
            <p:cNvGrpSpPr/>
            <p:nvPr/>
          </p:nvGrpSpPr>
          <p:grpSpPr>
            <a:xfrm>
              <a:off x="6225300" y="1336941"/>
              <a:ext cx="1070240" cy="555690"/>
              <a:chOff x="6225300" y="1336941"/>
              <a:chExt cx="1070240" cy="555690"/>
            </a:xfrm>
          </p:grpSpPr>
          <p:sp>
            <p:nvSpPr>
              <p:cNvPr id="1241" name="Google Shape;1241;p30"/>
              <p:cNvSpPr/>
              <p:nvPr/>
            </p:nvSpPr>
            <p:spPr>
              <a:xfrm>
                <a:off x="6329262" y="1385185"/>
                <a:ext cx="929950" cy="413011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6225300" y="1336941"/>
                <a:ext cx="1070240" cy="55569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3" name="Google Shape;1243;p30"/>
            <p:cNvSpPr txBox="1"/>
            <p:nvPr/>
          </p:nvSpPr>
          <p:spPr>
            <a:xfrm>
              <a:off x="6225300" y="1951775"/>
              <a:ext cx="2461500" cy="10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hot, even hotter than Mercury, and its atmosphere is extremely poisonous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44" name="Google Shape;1244;p30"/>
            <p:cNvCxnSpPr/>
            <p:nvPr/>
          </p:nvCxnSpPr>
          <p:spPr>
            <a:xfrm>
              <a:off x="1345000" y="2671000"/>
              <a:ext cx="0" cy="322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30"/>
            <p:cNvCxnSpPr/>
            <p:nvPr/>
          </p:nvCxnSpPr>
          <p:spPr>
            <a:xfrm>
              <a:off x="1336275" y="3578425"/>
              <a:ext cx="0" cy="314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30"/>
            <p:cNvCxnSpPr/>
            <p:nvPr/>
          </p:nvCxnSpPr>
          <p:spPr>
            <a:xfrm flipH="1">
              <a:off x="3622300" y="2688450"/>
              <a:ext cx="8700" cy="296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30"/>
            <p:cNvCxnSpPr/>
            <p:nvPr/>
          </p:nvCxnSpPr>
          <p:spPr>
            <a:xfrm>
              <a:off x="2200075" y="4189200"/>
              <a:ext cx="802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30"/>
            <p:cNvCxnSpPr/>
            <p:nvPr/>
          </p:nvCxnSpPr>
          <p:spPr>
            <a:xfrm>
              <a:off x="4267950" y="4171750"/>
              <a:ext cx="985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49" name="Google Shape;1249;p30"/>
            <p:cNvGrpSpPr/>
            <p:nvPr/>
          </p:nvGrpSpPr>
          <p:grpSpPr>
            <a:xfrm>
              <a:off x="6580125" y="4073875"/>
              <a:ext cx="866308" cy="195771"/>
              <a:chOff x="6580125" y="4073875"/>
              <a:chExt cx="866308" cy="195771"/>
            </a:xfrm>
          </p:grpSpPr>
          <p:cxnSp>
            <p:nvCxnSpPr>
              <p:cNvPr id="1250" name="Google Shape;1250;p30"/>
              <p:cNvCxnSpPr/>
              <p:nvPr/>
            </p:nvCxnSpPr>
            <p:spPr>
              <a:xfrm>
                <a:off x="6580125" y="4180475"/>
                <a:ext cx="7068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51" name="Google Shape;1251;p30"/>
              <p:cNvSpPr/>
              <p:nvPr/>
            </p:nvSpPr>
            <p:spPr>
              <a:xfrm flipH="1">
                <a:off x="7279346" y="4073875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52" name="Google Shape;1252;p30"/>
            <p:cNvCxnSpPr/>
            <p:nvPr/>
          </p:nvCxnSpPr>
          <p:spPr>
            <a:xfrm>
              <a:off x="2182600" y="2374350"/>
              <a:ext cx="785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30"/>
            <p:cNvCxnSpPr/>
            <p:nvPr/>
          </p:nvCxnSpPr>
          <p:spPr>
            <a:xfrm>
              <a:off x="3630975" y="2819325"/>
              <a:ext cx="7416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30"/>
            <p:cNvCxnSpPr/>
            <p:nvPr/>
          </p:nvCxnSpPr>
          <p:spPr>
            <a:xfrm rot="10800000">
              <a:off x="4854425" y="3744225"/>
              <a:ext cx="0" cy="418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3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260" name="Google Shape;1260;p31"/>
          <p:cNvGrpSpPr/>
          <p:nvPr/>
        </p:nvGrpSpPr>
        <p:grpSpPr>
          <a:xfrm>
            <a:off x="670617" y="1580834"/>
            <a:ext cx="10850752" cy="4653167"/>
            <a:chOff x="502963" y="1185625"/>
            <a:chExt cx="8138064" cy="3489875"/>
          </a:xfrm>
        </p:grpSpPr>
        <p:grpSp>
          <p:nvGrpSpPr>
            <p:cNvPr id="1261" name="Google Shape;1261;p31"/>
            <p:cNvGrpSpPr/>
            <p:nvPr/>
          </p:nvGrpSpPr>
          <p:grpSpPr>
            <a:xfrm>
              <a:off x="6791663" y="1908661"/>
              <a:ext cx="1849364" cy="2166632"/>
              <a:chOff x="6791663" y="1908661"/>
              <a:chExt cx="1849364" cy="2166632"/>
            </a:xfrm>
          </p:grpSpPr>
          <p:sp>
            <p:nvSpPr>
              <p:cNvPr id="1262" name="Google Shape;1262;p31"/>
              <p:cNvSpPr/>
              <p:nvPr/>
            </p:nvSpPr>
            <p:spPr>
              <a:xfrm>
                <a:off x="7012242" y="2001735"/>
                <a:ext cx="1541088" cy="1851557"/>
              </a:xfrm>
              <a:custGeom>
                <a:avLst/>
                <a:gdLst/>
                <a:ahLst/>
                <a:cxnLst/>
                <a:rect l="l" t="t" r="r" b="b"/>
                <a:pathLst>
                  <a:path w="41592" h="40225" extrusionOk="0">
                    <a:moveTo>
                      <a:pt x="41592" y="1"/>
                    </a:moveTo>
                    <a:lnTo>
                      <a:pt x="0" y="1332"/>
                    </a:lnTo>
                    <a:lnTo>
                      <a:pt x="2699" y="40225"/>
                    </a:lnTo>
                    <a:lnTo>
                      <a:pt x="40446" y="38894"/>
                    </a:lnTo>
                    <a:lnTo>
                      <a:pt x="415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also the biggest planet in the Solar System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791663" y="1908661"/>
                <a:ext cx="1849364" cy="2166632"/>
              </a:xfrm>
              <a:custGeom>
                <a:avLst/>
                <a:gdLst/>
                <a:ahLst/>
                <a:cxnLst/>
                <a:rect l="l" t="t" r="r" b="b"/>
                <a:pathLst>
                  <a:path w="49912" h="47070" extrusionOk="0">
                    <a:moveTo>
                      <a:pt x="4031" y="1690"/>
                    </a:moveTo>
                    <a:lnTo>
                      <a:pt x="4031" y="2762"/>
                    </a:lnTo>
                    <a:cubicBezTo>
                      <a:pt x="3402" y="3095"/>
                      <a:pt x="2811" y="3502"/>
                      <a:pt x="2256" y="3982"/>
                    </a:cubicBezTo>
                    <a:cubicBezTo>
                      <a:pt x="1738" y="4352"/>
                      <a:pt x="1258" y="4795"/>
                      <a:pt x="777" y="5202"/>
                    </a:cubicBezTo>
                    <a:cubicBezTo>
                      <a:pt x="740" y="4869"/>
                      <a:pt x="703" y="4537"/>
                      <a:pt x="666" y="4204"/>
                    </a:cubicBezTo>
                    <a:cubicBezTo>
                      <a:pt x="703" y="4204"/>
                      <a:pt x="703" y="4204"/>
                      <a:pt x="740" y="4167"/>
                    </a:cubicBezTo>
                    <a:lnTo>
                      <a:pt x="740" y="4204"/>
                    </a:lnTo>
                    <a:cubicBezTo>
                      <a:pt x="1480" y="3871"/>
                      <a:pt x="2108" y="3132"/>
                      <a:pt x="2737" y="2651"/>
                    </a:cubicBezTo>
                    <a:cubicBezTo>
                      <a:pt x="3180" y="2318"/>
                      <a:pt x="3624" y="2023"/>
                      <a:pt x="4031" y="1690"/>
                    </a:cubicBezTo>
                    <a:close/>
                    <a:moveTo>
                      <a:pt x="4068" y="3206"/>
                    </a:moveTo>
                    <a:lnTo>
                      <a:pt x="4068" y="4500"/>
                    </a:lnTo>
                    <a:cubicBezTo>
                      <a:pt x="3439" y="4795"/>
                      <a:pt x="2921" y="5276"/>
                      <a:pt x="2404" y="5683"/>
                    </a:cubicBezTo>
                    <a:cubicBezTo>
                      <a:pt x="1923" y="6052"/>
                      <a:pt x="1443" y="6459"/>
                      <a:pt x="962" y="6866"/>
                    </a:cubicBezTo>
                    <a:cubicBezTo>
                      <a:pt x="925" y="6385"/>
                      <a:pt x="851" y="5942"/>
                      <a:pt x="814" y="5498"/>
                    </a:cubicBezTo>
                    <a:cubicBezTo>
                      <a:pt x="1406" y="5054"/>
                      <a:pt x="2034" y="4574"/>
                      <a:pt x="2663" y="4130"/>
                    </a:cubicBezTo>
                    <a:cubicBezTo>
                      <a:pt x="3143" y="3797"/>
                      <a:pt x="3587" y="3502"/>
                      <a:pt x="4068" y="3206"/>
                    </a:cubicBezTo>
                    <a:close/>
                    <a:moveTo>
                      <a:pt x="4031" y="4869"/>
                    </a:moveTo>
                    <a:cubicBezTo>
                      <a:pt x="4031" y="5424"/>
                      <a:pt x="4031" y="5905"/>
                      <a:pt x="4031" y="6459"/>
                    </a:cubicBezTo>
                    <a:cubicBezTo>
                      <a:pt x="3032" y="7088"/>
                      <a:pt x="2108" y="7790"/>
                      <a:pt x="1221" y="8530"/>
                    </a:cubicBezTo>
                    <a:cubicBezTo>
                      <a:pt x="1131" y="8589"/>
                      <a:pt x="1187" y="8698"/>
                      <a:pt x="1250" y="8698"/>
                    </a:cubicBezTo>
                    <a:cubicBezTo>
                      <a:pt x="1265" y="8698"/>
                      <a:pt x="1281" y="8692"/>
                      <a:pt x="1295" y="8677"/>
                    </a:cubicBezTo>
                    <a:cubicBezTo>
                      <a:pt x="2256" y="8123"/>
                      <a:pt x="3143" y="7531"/>
                      <a:pt x="4031" y="6903"/>
                    </a:cubicBezTo>
                    <a:lnTo>
                      <a:pt x="4068" y="7864"/>
                    </a:lnTo>
                    <a:cubicBezTo>
                      <a:pt x="3624" y="8160"/>
                      <a:pt x="3217" y="8530"/>
                      <a:pt x="2811" y="8862"/>
                    </a:cubicBezTo>
                    <a:cubicBezTo>
                      <a:pt x="2293" y="9269"/>
                      <a:pt x="1775" y="9750"/>
                      <a:pt x="1221" y="10193"/>
                    </a:cubicBezTo>
                    <a:cubicBezTo>
                      <a:pt x="1147" y="9158"/>
                      <a:pt x="1073" y="8123"/>
                      <a:pt x="962" y="7125"/>
                    </a:cubicBezTo>
                    <a:cubicBezTo>
                      <a:pt x="1554" y="6718"/>
                      <a:pt x="2145" y="6311"/>
                      <a:pt x="2700" y="5868"/>
                    </a:cubicBezTo>
                    <a:cubicBezTo>
                      <a:pt x="3143" y="5572"/>
                      <a:pt x="3587" y="5239"/>
                      <a:pt x="4031" y="4869"/>
                    </a:cubicBezTo>
                    <a:close/>
                    <a:moveTo>
                      <a:pt x="4105" y="8271"/>
                    </a:moveTo>
                    <a:lnTo>
                      <a:pt x="4141" y="9343"/>
                    </a:lnTo>
                    <a:cubicBezTo>
                      <a:pt x="3143" y="9971"/>
                      <a:pt x="2219" y="10674"/>
                      <a:pt x="1369" y="11450"/>
                    </a:cubicBezTo>
                    <a:cubicBezTo>
                      <a:pt x="1295" y="11117"/>
                      <a:pt x="1295" y="10748"/>
                      <a:pt x="1258" y="10415"/>
                    </a:cubicBezTo>
                    <a:cubicBezTo>
                      <a:pt x="1775" y="10045"/>
                      <a:pt x="2330" y="9639"/>
                      <a:pt x="2848" y="9232"/>
                    </a:cubicBezTo>
                    <a:cubicBezTo>
                      <a:pt x="3254" y="8936"/>
                      <a:pt x="3698" y="8603"/>
                      <a:pt x="4105" y="8271"/>
                    </a:cubicBezTo>
                    <a:close/>
                    <a:moveTo>
                      <a:pt x="4141" y="9676"/>
                    </a:moveTo>
                    <a:cubicBezTo>
                      <a:pt x="4141" y="10156"/>
                      <a:pt x="4178" y="10600"/>
                      <a:pt x="4178" y="11081"/>
                    </a:cubicBezTo>
                    <a:cubicBezTo>
                      <a:pt x="3624" y="11376"/>
                      <a:pt x="3143" y="11746"/>
                      <a:pt x="2663" y="12116"/>
                    </a:cubicBezTo>
                    <a:cubicBezTo>
                      <a:pt x="2256" y="12411"/>
                      <a:pt x="1849" y="12744"/>
                      <a:pt x="1443" y="13040"/>
                    </a:cubicBezTo>
                    <a:cubicBezTo>
                      <a:pt x="1407" y="12609"/>
                      <a:pt x="1371" y="12212"/>
                      <a:pt x="1369" y="11783"/>
                    </a:cubicBezTo>
                    <a:lnTo>
                      <a:pt x="1369" y="11783"/>
                    </a:lnTo>
                    <a:cubicBezTo>
                      <a:pt x="2330" y="11154"/>
                      <a:pt x="3254" y="10452"/>
                      <a:pt x="4141" y="9676"/>
                    </a:cubicBezTo>
                    <a:close/>
                    <a:moveTo>
                      <a:pt x="4178" y="11376"/>
                    </a:moveTo>
                    <a:cubicBezTo>
                      <a:pt x="4178" y="11894"/>
                      <a:pt x="4215" y="12411"/>
                      <a:pt x="4252" y="12892"/>
                    </a:cubicBezTo>
                    <a:cubicBezTo>
                      <a:pt x="3846" y="13151"/>
                      <a:pt x="3476" y="13484"/>
                      <a:pt x="3106" y="13779"/>
                    </a:cubicBezTo>
                    <a:cubicBezTo>
                      <a:pt x="2589" y="14149"/>
                      <a:pt x="2071" y="14519"/>
                      <a:pt x="1554" y="14888"/>
                    </a:cubicBezTo>
                    <a:cubicBezTo>
                      <a:pt x="1517" y="14371"/>
                      <a:pt x="1480" y="13816"/>
                      <a:pt x="1443" y="13299"/>
                    </a:cubicBezTo>
                    <a:cubicBezTo>
                      <a:pt x="1923" y="12966"/>
                      <a:pt x="2404" y="12670"/>
                      <a:pt x="2884" y="12301"/>
                    </a:cubicBezTo>
                    <a:cubicBezTo>
                      <a:pt x="3328" y="12042"/>
                      <a:pt x="3772" y="11709"/>
                      <a:pt x="4178" y="11376"/>
                    </a:cubicBezTo>
                    <a:close/>
                    <a:moveTo>
                      <a:pt x="4252" y="13336"/>
                    </a:moveTo>
                    <a:cubicBezTo>
                      <a:pt x="4252" y="13705"/>
                      <a:pt x="4289" y="14075"/>
                      <a:pt x="4289" y="14445"/>
                    </a:cubicBezTo>
                    <a:cubicBezTo>
                      <a:pt x="3328" y="14925"/>
                      <a:pt x="2441" y="15517"/>
                      <a:pt x="1627" y="16256"/>
                    </a:cubicBezTo>
                    <a:cubicBezTo>
                      <a:pt x="1627" y="15887"/>
                      <a:pt x="1591" y="15517"/>
                      <a:pt x="1591" y="15147"/>
                    </a:cubicBezTo>
                    <a:cubicBezTo>
                      <a:pt x="2219" y="14778"/>
                      <a:pt x="2848" y="14371"/>
                      <a:pt x="3439" y="13927"/>
                    </a:cubicBezTo>
                    <a:cubicBezTo>
                      <a:pt x="3698" y="13742"/>
                      <a:pt x="3994" y="13558"/>
                      <a:pt x="4252" y="13336"/>
                    </a:cubicBezTo>
                    <a:close/>
                    <a:moveTo>
                      <a:pt x="4326" y="14741"/>
                    </a:moveTo>
                    <a:cubicBezTo>
                      <a:pt x="4363" y="15295"/>
                      <a:pt x="4400" y="15813"/>
                      <a:pt x="4437" y="16330"/>
                    </a:cubicBezTo>
                    <a:cubicBezTo>
                      <a:pt x="3513" y="16885"/>
                      <a:pt x="2663" y="17550"/>
                      <a:pt x="1738" y="18105"/>
                    </a:cubicBezTo>
                    <a:cubicBezTo>
                      <a:pt x="1701" y="17587"/>
                      <a:pt x="1701" y="17070"/>
                      <a:pt x="1664" y="16552"/>
                    </a:cubicBezTo>
                    <a:cubicBezTo>
                      <a:pt x="2515" y="15961"/>
                      <a:pt x="3513" y="15406"/>
                      <a:pt x="4326" y="14741"/>
                    </a:cubicBezTo>
                    <a:close/>
                    <a:moveTo>
                      <a:pt x="4474" y="16774"/>
                    </a:moveTo>
                    <a:cubicBezTo>
                      <a:pt x="4474" y="17107"/>
                      <a:pt x="4474" y="17476"/>
                      <a:pt x="4511" y="17809"/>
                    </a:cubicBezTo>
                    <a:cubicBezTo>
                      <a:pt x="4105" y="17994"/>
                      <a:pt x="3735" y="18290"/>
                      <a:pt x="3328" y="18512"/>
                    </a:cubicBezTo>
                    <a:cubicBezTo>
                      <a:pt x="2848" y="18844"/>
                      <a:pt x="2330" y="19140"/>
                      <a:pt x="1849" y="19436"/>
                    </a:cubicBezTo>
                    <a:cubicBezTo>
                      <a:pt x="1812" y="19103"/>
                      <a:pt x="1812" y="18733"/>
                      <a:pt x="1775" y="18364"/>
                    </a:cubicBezTo>
                    <a:cubicBezTo>
                      <a:pt x="2700" y="17920"/>
                      <a:pt x="3624" y="17366"/>
                      <a:pt x="4474" y="16774"/>
                    </a:cubicBezTo>
                    <a:close/>
                    <a:moveTo>
                      <a:pt x="4548" y="18142"/>
                    </a:moveTo>
                    <a:cubicBezTo>
                      <a:pt x="4548" y="18512"/>
                      <a:pt x="4585" y="18918"/>
                      <a:pt x="4622" y="19288"/>
                    </a:cubicBezTo>
                    <a:cubicBezTo>
                      <a:pt x="4178" y="19547"/>
                      <a:pt x="3772" y="19806"/>
                      <a:pt x="3402" y="20101"/>
                    </a:cubicBezTo>
                    <a:cubicBezTo>
                      <a:pt x="2921" y="20434"/>
                      <a:pt x="2404" y="20804"/>
                      <a:pt x="1923" y="21174"/>
                    </a:cubicBezTo>
                    <a:lnTo>
                      <a:pt x="1849" y="19732"/>
                    </a:lnTo>
                    <a:cubicBezTo>
                      <a:pt x="2404" y="19436"/>
                      <a:pt x="2921" y="19140"/>
                      <a:pt x="3476" y="18807"/>
                    </a:cubicBezTo>
                    <a:cubicBezTo>
                      <a:pt x="3846" y="18586"/>
                      <a:pt x="4178" y="18364"/>
                      <a:pt x="4548" y="18142"/>
                    </a:cubicBezTo>
                    <a:close/>
                    <a:moveTo>
                      <a:pt x="4659" y="19658"/>
                    </a:moveTo>
                    <a:cubicBezTo>
                      <a:pt x="4659" y="20138"/>
                      <a:pt x="4696" y="20582"/>
                      <a:pt x="4733" y="21063"/>
                    </a:cubicBezTo>
                    <a:cubicBezTo>
                      <a:pt x="3920" y="21617"/>
                      <a:pt x="3217" y="22283"/>
                      <a:pt x="2367" y="22800"/>
                    </a:cubicBezTo>
                    <a:cubicBezTo>
                      <a:pt x="2243" y="22862"/>
                      <a:pt x="2327" y="23002"/>
                      <a:pt x="2423" y="23002"/>
                    </a:cubicBezTo>
                    <a:cubicBezTo>
                      <a:pt x="2441" y="23002"/>
                      <a:pt x="2460" y="22997"/>
                      <a:pt x="2478" y="22985"/>
                    </a:cubicBezTo>
                    <a:cubicBezTo>
                      <a:pt x="3328" y="22615"/>
                      <a:pt x="4105" y="22098"/>
                      <a:pt x="4807" y="21432"/>
                    </a:cubicBezTo>
                    <a:lnTo>
                      <a:pt x="4844" y="22431"/>
                    </a:lnTo>
                    <a:cubicBezTo>
                      <a:pt x="4474" y="22726"/>
                      <a:pt x="4141" y="23022"/>
                      <a:pt x="3772" y="23318"/>
                    </a:cubicBezTo>
                    <a:cubicBezTo>
                      <a:pt x="3254" y="23761"/>
                      <a:pt x="2700" y="24168"/>
                      <a:pt x="2145" y="24575"/>
                    </a:cubicBezTo>
                    <a:cubicBezTo>
                      <a:pt x="2108" y="24464"/>
                      <a:pt x="2108" y="24353"/>
                      <a:pt x="2108" y="24205"/>
                    </a:cubicBezTo>
                    <a:cubicBezTo>
                      <a:pt x="2071" y="23281"/>
                      <a:pt x="1997" y="22357"/>
                      <a:pt x="1960" y="21395"/>
                    </a:cubicBezTo>
                    <a:cubicBezTo>
                      <a:pt x="2515" y="21063"/>
                      <a:pt x="3032" y="20730"/>
                      <a:pt x="3587" y="20360"/>
                    </a:cubicBezTo>
                    <a:cubicBezTo>
                      <a:pt x="3957" y="20138"/>
                      <a:pt x="4326" y="19917"/>
                      <a:pt x="4659" y="19658"/>
                    </a:cubicBezTo>
                    <a:close/>
                    <a:moveTo>
                      <a:pt x="4881" y="22800"/>
                    </a:moveTo>
                    <a:cubicBezTo>
                      <a:pt x="4881" y="23281"/>
                      <a:pt x="4918" y="23724"/>
                      <a:pt x="4955" y="24168"/>
                    </a:cubicBezTo>
                    <a:cubicBezTo>
                      <a:pt x="4548" y="24427"/>
                      <a:pt x="4178" y="24760"/>
                      <a:pt x="3772" y="25055"/>
                    </a:cubicBezTo>
                    <a:lnTo>
                      <a:pt x="3809" y="25018"/>
                    </a:lnTo>
                    <a:lnTo>
                      <a:pt x="3809" y="25018"/>
                    </a:lnTo>
                    <a:cubicBezTo>
                      <a:pt x="3291" y="25425"/>
                      <a:pt x="2774" y="25795"/>
                      <a:pt x="2256" y="26128"/>
                    </a:cubicBezTo>
                    <a:cubicBezTo>
                      <a:pt x="2219" y="25684"/>
                      <a:pt x="2182" y="25240"/>
                      <a:pt x="2145" y="24797"/>
                    </a:cubicBezTo>
                    <a:cubicBezTo>
                      <a:pt x="3106" y="24242"/>
                      <a:pt x="4031" y="23577"/>
                      <a:pt x="4881" y="22800"/>
                    </a:cubicBezTo>
                    <a:close/>
                    <a:moveTo>
                      <a:pt x="4955" y="24612"/>
                    </a:moveTo>
                    <a:cubicBezTo>
                      <a:pt x="4955" y="24982"/>
                      <a:pt x="4992" y="25314"/>
                      <a:pt x="5029" y="25684"/>
                    </a:cubicBezTo>
                    <a:cubicBezTo>
                      <a:pt x="4659" y="25906"/>
                      <a:pt x="4289" y="26165"/>
                      <a:pt x="3957" y="26460"/>
                    </a:cubicBezTo>
                    <a:cubicBezTo>
                      <a:pt x="3402" y="26941"/>
                      <a:pt x="2884" y="27385"/>
                      <a:pt x="2330" y="27865"/>
                    </a:cubicBezTo>
                    <a:cubicBezTo>
                      <a:pt x="2327" y="27868"/>
                      <a:pt x="2324" y="27872"/>
                      <a:pt x="2322" y="27875"/>
                    </a:cubicBezTo>
                    <a:lnTo>
                      <a:pt x="2322" y="27875"/>
                    </a:lnTo>
                    <a:cubicBezTo>
                      <a:pt x="2289" y="27378"/>
                      <a:pt x="2255" y="26882"/>
                      <a:pt x="2219" y="26386"/>
                    </a:cubicBezTo>
                    <a:cubicBezTo>
                      <a:pt x="3180" y="25869"/>
                      <a:pt x="4105" y="25277"/>
                      <a:pt x="4955" y="24612"/>
                    </a:cubicBezTo>
                    <a:close/>
                    <a:moveTo>
                      <a:pt x="5066" y="26017"/>
                    </a:moveTo>
                    <a:cubicBezTo>
                      <a:pt x="5103" y="26534"/>
                      <a:pt x="5140" y="27015"/>
                      <a:pt x="5214" y="27532"/>
                    </a:cubicBezTo>
                    <a:cubicBezTo>
                      <a:pt x="4955" y="27754"/>
                      <a:pt x="4733" y="27939"/>
                      <a:pt x="4474" y="28124"/>
                    </a:cubicBezTo>
                    <a:cubicBezTo>
                      <a:pt x="3920" y="28605"/>
                      <a:pt x="3328" y="29048"/>
                      <a:pt x="2737" y="29455"/>
                    </a:cubicBezTo>
                    <a:cubicBezTo>
                      <a:pt x="2609" y="29519"/>
                      <a:pt x="2674" y="29692"/>
                      <a:pt x="2788" y="29692"/>
                    </a:cubicBezTo>
                    <a:cubicBezTo>
                      <a:pt x="2807" y="29692"/>
                      <a:pt x="2827" y="29687"/>
                      <a:pt x="2848" y="29677"/>
                    </a:cubicBezTo>
                    <a:lnTo>
                      <a:pt x="2884" y="29640"/>
                    </a:lnTo>
                    <a:cubicBezTo>
                      <a:pt x="3513" y="29270"/>
                      <a:pt x="4141" y="28863"/>
                      <a:pt x="4733" y="28457"/>
                    </a:cubicBezTo>
                    <a:cubicBezTo>
                      <a:pt x="4881" y="28309"/>
                      <a:pt x="5066" y="28198"/>
                      <a:pt x="5251" y="28050"/>
                    </a:cubicBezTo>
                    <a:cubicBezTo>
                      <a:pt x="5288" y="28420"/>
                      <a:pt x="5288" y="28753"/>
                      <a:pt x="5325" y="29122"/>
                    </a:cubicBezTo>
                    <a:cubicBezTo>
                      <a:pt x="5029" y="29344"/>
                      <a:pt x="4696" y="29603"/>
                      <a:pt x="4400" y="29825"/>
                    </a:cubicBezTo>
                    <a:cubicBezTo>
                      <a:pt x="3883" y="30194"/>
                      <a:pt x="3365" y="30638"/>
                      <a:pt x="2884" y="31045"/>
                    </a:cubicBezTo>
                    <a:cubicBezTo>
                      <a:pt x="2795" y="31105"/>
                      <a:pt x="2874" y="31213"/>
                      <a:pt x="2947" y="31213"/>
                    </a:cubicBezTo>
                    <a:cubicBezTo>
                      <a:pt x="2964" y="31213"/>
                      <a:pt x="2981" y="31207"/>
                      <a:pt x="2995" y="31193"/>
                    </a:cubicBezTo>
                    <a:cubicBezTo>
                      <a:pt x="3624" y="30786"/>
                      <a:pt x="4215" y="30416"/>
                      <a:pt x="4770" y="29973"/>
                    </a:cubicBezTo>
                    <a:lnTo>
                      <a:pt x="5362" y="29566"/>
                    </a:lnTo>
                    <a:cubicBezTo>
                      <a:pt x="5362" y="29825"/>
                      <a:pt x="5398" y="30120"/>
                      <a:pt x="5435" y="30379"/>
                    </a:cubicBezTo>
                    <a:cubicBezTo>
                      <a:pt x="4955" y="30712"/>
                      <a:pt x="4548" y="31082"/>
                      <a:pt x="4105" y="31451"/>
                    </a:cubicBezTo>
                    <a:cubicBezTo>
                      <a:pt x="3661" y="31784"/>
                      <a:pt x="3143" y="32154"/>
                      <a:pt x="2626" y="32524"/>
                    </a:cubicBezTo>
                    <a:cubicBezTo>
                      <a:pt x="2516" y="30989"/>
                      <a:pt x="2427" y="29475"/>
                      <a:pt x="2328" y="27966"/>
                    </a:cubicBezTo>
                    <a:lnTo>
                      <a:pt x="2328" y="27966"/>
                    </a:lnTo>
                    <a:cubicBezTo>
                      <a:pt x="2352" y="28003"/>
                      <a:pt x="2399" y="28033"/>
                      <a:pt x="2449" y="28033"/>
                    </a:cubicBezTo>
                    <a:cubicBezTo>
                      <a:pt x="2471" y="28033"/>
                      <a:pt x="2494" y="28027"/>
                      <a:pt x="2515" y="28013"/>
                    </a:cubicBezTo>
                    <a:cubicBezTo>
                      <a:pt x="3032" y="27532"/>
                      <a:pt x="3587" y="27126"/>
                      <a:pt x="4141" y="26719"/>
                    </a:cubicBezTo>
                    <a:cubicBezTo>
                      <a:pt x="4437" y="26497"/>
                      <a:pt x="4770" y="26239"/>
                      <a:pt x="5066" y="26017"/>
                    </a:cubicBezTo>
                    <a:close/>
                    <a:moveTo>
                      <a:pt x="5509" y="30823"/>
                    </a:moveTo>
                    <a:lnTo>
                      <a:pt x="5583" y="32043"/>
                    </a:lnTo>
                    <a:cubicBezTo>
                      <a:pt x="5103" y="32376"/>
                      <a:pt x="4659" y="32782"/>
                      <a:pt x="4178" y="33152"/>
                    </a:cubicBezTo>
                    <a:cubicBezTo>
                      <a:pt x="3661" y="33485"/>
                      <a:pt x="3254" y="33781"/>
                      <a:pt x="2774" y="34076"/>
                    </a:cubicBezTo>
                    <a:cubicBezTo>
                      <a:pt x="2737" y="33670"/>
                      <a:pt x="2700" y="33226"/>
                      <a:pt x="2700" y="32819"/>
                    </a:cubicBezTo>
                    <a:cubicBezTo>
                      <a:pt x="3698" y="32265"/>
                      <a:pt x="4659" y="31599"/>
                      <a:pt x="5509" y="30823"/>
                    </a:cubicBezTo>
                    <a:close/>
                    <a:moveTo>
                      <a:pt x="5620" y="32413"/>
                    </a:moveTo>
                    <a:cubicBezTo>
                      <a:pt x="5657" y="32856"/>
                      <a:pt x="5694" y="33263"/>
                      <a:pt x="5731" y="33670"/>
                    </a:cubicBezTo>
                    <a:cubicBezTo>
                      <a:pt x="5214" y="34002"/>
                      <a:pt x="4770" y="34409"/>
                      <a:pt x="4289" y="34779"/>
                    </a:cubicBezTo>
                    <a:cubicBezTo>
                      <a:pt x="3809" y="35111"/>
                      <a:pt x="3365" y="35407"/>
                      <a:pt x="2884" y="35703"/>
                    </a:cubicBezTo>
                    <a:lnTo>
                      <a:pt x="2774" y="34372"/>
                    </a:lnTo>
                    <a:cubicBezTo>
                      <a:pt x="3809" y="33891"/>
                      <a:pt x="4770" y="33226"/>
                      <a:pt x="5620" y="32413"/>
                    </a:cubicBezTo>
                    <a:close/>
                    <a:moveTo>
                      <a:pt x="5731" y="34076"/>
                    </a:moveTo>
                    <a:cubicBezTo>
                      <a:pt x="5768" y="34483"/>
                      <a:pt x="5805" y="34927"/>
                      <a:pt x="5842" y="35370"/>
                    </a:cubicBezTo>
                    <a:cubicBezTo>
                      <a:pt x="5362" y="35592"/>
                      <a:pt x="4918" y="35888"/>
                      <a:pt x="4474" y="36221"/>
                    </a:cubicBezTo>
                    <a:lnTo>
                      <a:pt x="4511" y="36221"/>
                    </a:lnTo>
                    <a:cubicBezTo>
                      <a:pt x="3994" y="36553"/>
                      <a:pt x="3476" y="36923"/>
                      <a:pt x="2995" y="37330"/>
                    </a:cubicBezTo>
                    <a:cubicBezTo>
                      <a:pt x="2958" y="36849"/>
                      <a:pt x="2921" y="36442"/>
                      <a:pt x="2884" y="35962"/>
                    </a:cubicBezTo>
                    <a:cubicBezTo>
                      <a:pt x="3957" y="35518"/>
                      <a:pt x="4918" y="34853"/>
                      <a:pt x="5731" y="34076"/>
                    </a:cubicBezTo>
                    <a:close/>
                    <a:moveTo>
                      <a:pt x="5879" y="35740"/>
                    </a:moveTo>
                    <a:cubicBezTo>
                      <a:pt x="5916" y="36110"/>
                      <a:pt x="5953" y="36479"/>
                      <a:pt x="5990" y="36886"/>
                    </a:cubicBezTo>
                    <a:cubicBezTo>
                      <a:pt x="5509" y="37182"/>
                      <a:pt x="5066" y="37552"/>
                      <a:pt x="4659" y="37884"/>
                    </a:cubicBezTo>
                    <a:cubicBezTo>
                      <a:pt x="4141" y="38291"/>
                      <a:pt x="3624" y="38698"/>
                      <a:pt x="3106" y="39104"/>
                    </a:cubicBezTo>
                    <a:lnTo>
                      <a:pt x="3069" y="38217"/>
                    </a:lnTo>
                    <a:lnTo>
                      <a:pt x="2995" y="37662"/>
                    </a:lnTo>
                    <a:cubicBezTo>
                      <a:pt x="3587" y="37219"/>
                      <a:pt x="4178" y="36812"/>
                      <a:pt x="4807" y="36442"/>
                    </a:cubicBezTo>
                    <a:cubicBezTo>
                      <a:pt x="5140" y="36184"/>
                      <a:pt x="5546" y="35962"/>
                      <a:pt x="5879" y="35740"/>
                    </a:cubicBezTo>
                    <a:close/>
                    <a:moveTo>
                      <a:pt x="6027" y="37293"/>
                    </a:moveTo>
                    <a:lnTo>
                      <a:pt x="6101" y="38513"/>
                    </a:lnTo>
                    <a:cubicBezTo>
                      <a:pt x="5103" y="39178"/>
                      <a:pt x="4141" y="39918"/>
                      <a:pt x="3180" y="40657"/>
                    </a:cubicBezTo>
                    <a:cubicBezTo>
                      <a:pt x="3143" y="40250"/>
                      <a:pt x="3143" y="39807"/>
                      <a:pt x="3106" y="39400"/>
                    </a:cubicBezTo>
                    <a:lnTo>
                      <a:pt x="3106" y="39363"/>
                    </a:lnTo>
                    <a:cubicBezTo>
                      <a:pt x="3735" y="38956"/>
                      <a:pt x="4326" y="38513"/>
                      <a:pt x="4955" y="38069"/>
                    </a:cubicBezTo>
                    <a:cubicBezTo>
                      <a:pt x="5288" y="37810"/>
                      <a:pt x="5657" y="37552"/>
                      <a:pt x="6027" y="37293"/>
                    </a:cubicBezTo>
                    <a:close/>
                    <a:moveTo>
                      <a:pt x="6138" y="38919"/>
                    </a:moveTo>
                    <a:cubicBezTo>
                      <a:pt x="6175" y="39326"/>
                      <a:pt x="6212" y="39733"/>
                      <a:pt x="6249" y="40139"/>
                    </a:cubicBezTo>
                    <a:cubicBezTo>
                      <a:pt x="5805" y="40398"/>
                      <a:pt x="5398" y="40694"/>
                      <a:pt x="4992" y="41027"/>
                    </a:cubicBezTo>
                    <a:cubicBezTo>
                      <a:pt x="4400" y="41433"/>
                      <a:pt x="3846" y="41877"/>
                      <a:pt x="3254" y="42321"/>
                    </a:cubicBezTo>
                    <a:cubicBezTo>
                      <a:pt x="3254" y="41877"/>
                      <a:pt x="3217" y="41396"/>
                      <a:pt x="3180" y="40916"/>
                    </a:cubicBezTo>
                    <a:lnTo>
                      <a:pt x="4992" y="39696"/>
                    </a:lnTo>
                    <a:lnTo>
                      <a:pt x="5916" y="39067"/>
                    </a:lnTo>
                    <a:lnTo>
                      <a:pt x="6138" y="38919"/>
                    </a:lnTo>
                    <a:close/>
                    <a:moveTo>
                      <a:pt x="26583" y="951"/>
                    </a:moveTo>
                    <a:cubicBezTo>
                      <a:pt x="34014" y="951"/>
                      <a:pt x="41445" y="1135"/>
                      <a:pt x="48839" y="1394"/>
                    </a:cubicBezTo>
                    <a:cubicBezTo>
                      <a:pt x="47878" y="7827"/>
                      <a:pt x="48173" y="14667"/>
                      <a:pt x="48099" y="21174"/>
                    </a:cubicBezTo>
                    <a:lnTo>
                      <a:pt x="48173" y="21210"/>
                    </a:lnTo>
                    <a:cubicBezTo>
                      <a:pt x="48063" y="28161"/>
                      <a:pt x="47767" y="35185"/>
                      <a:pt x="48210" y="42062"/>
                    </a:cubicBezTo>
                    <a:cubicBezTo>
                      <a:pt x="41334" y="42395"/>
                      <a:pt x="34494" y="42543"/>
                      <a:pt x="27618" y="42690"/>
                    </a:cubicBezTo>
                    <a:cubicBezTo>
                      <a:pt x="20926" y="42801"/>
                      <a:pt x="14124" y="42764"/>
                      <a:pt x="7432" y="43393"/>
                    </a:cubicBezTo>
                    <a:cubicBezTo>
                      <a:pt x="6655" y="29381"/>
                      <a:pt x="6434" y="15221"/>
                      <a:pt x="4548" y="1320"/>
                    </a:cubicBezTo>
                    <a:lnTo>
                      <a:pt x="4548" y="1320"/>
                    </a:lnTo>
                    <a:cubicBezTo>
                      <a:pt x="5374" y="1370"/>
                      <a:pt x="6204" y="1390"/>
                      <a:pt x="7037" y="1390"/>
                    </a:cubicBezTo>
                    <a:cubicBezTo>
                      <a:pt x="9892" y="1390"/>
                      <a:pt x="12777" y="1156"/>
                      <a:pt x="15639" y="1098"/>
                    </a:cubicBezTo>
                    <a:cubicBezTo>
                      <a:pt x="19299" y="1024"/>
                      <a:pt x="22923" y="988"/>
                      <a:pt x="26583" y="951"/>
                    </a:cubicBezTo>
                    <a:close/>
                    <a:moveTo>
                      <a:pt x="6286" y="40546"/>
                    </a:moveTo>
                    <a:cubicBezTo>
                      <a:pt x="6323" y="40953"/>
                      <a:pt x="6323" y="41396"/>
                      <a:pt x="6360" y="41803"/>
                    </a:cubicBezTo>
                    <a:cubicBezTo>
                      <a:pt x="5288" y="42469"/>
                      <a:pt x="4326" y="43319"/>
                      <a:pt x="3328" y="44058"/>
                    </a:cubicBezTo>
                    <a:lnTo>
                      <a:pt x="3365" y="44021"/>
                    </a:lnTo>
                    <a:cubicBezTo>
                      <a:pt x="3328" y="43541"/>
                      <a:pt x="3291" y="43023"/>
                      <a:pt x="3254" y="42543"/>
                    </a:cubicBezTo>
                    <a:cubicBezTo>
                      <a:pt x="3920" y="42136"/>
                      <a:pt x="4548" y="41729"/>
                      <a:pt x="5140" y="41286"/>
                    </a:cubicBezTo>
                    <a:cubicBezTo>
                      <a:pt x="5509" y="41064"/>
                      <a:pt x="5916" y="40842"/>
                      <a:pt x="6286" y="40546"/>
                    </a:cubicBezTo>
                    <a:close/>
                    <a:moveTo>
                      <a:pt x="6397" y="42284"/>
                    </a:moveTo>
                    <a:cubicBezTo>
                      <a:pt x="6397" y="42617"/>
                      <a:pt x="6434" y="42986"/>
                      <a:pt x="6471" y="43319"/>
                    </a:cubicBezTo>
                    <a:cubicBezTo>
                      <a:pt x="5990" y="43652"/>
                      <a:pt x="5546" y="44095"/>
                      <a:pt x="5066" y="44465"/>
                    </a:cubicBezTo>
                    <a:cubicBezTo>
                      <a:pt x="4548" y="44835"/>
                      <a:pt x="4031" y="45204"/>
                      <a:pt x="3476" y="45537"/>
                    </a:cubicBezTo>
                    <a:cubicBezTo>
                      <a:pt x="3439" y="45168"/>
                      <a:pt x="3402" y="44724"/>
                      <a:pt x="3365" y="44280"/>
                    </a:cubicBezTo>
                    <a:cubicBezTo>
                      <a:pt x="4400" y="43652"/>
                      <a:pt x="5435" y="43023"/>
                      <a:pt x="6397" y="42284"/>
                    </a:cubicBezTo>
                    <a:close/>
                    <a:moveTo>
                      <a:pt x="47286" y="43245"/>
                    </a:moveTo>
                    <a:cubicBezTo>
                      <a:pt x="46621" y="43726"/>
                      <a:pt x="45992" y="44243"/>
                      <a:pt x="45364" y="44761"/>
                    </a:cubicBezTo>
                    <a:lnTo>
                      <a:pt x="45401" y="44798"/>
                    </a:lnTo>
                    <a:cubicBezTo>
                      <a:pt x="44920" y="45094"/>
                      <a:pt x="44513" y="45463"/>
                      <a:pt x="44107" y="45833"/>
                    </a:cubicBezTo>
                    <a:lnTo>
                      <a:pt x="43293" y="45833"/>
                    </a:lnTo>
                    <a:cubicBezTo>
                      <a:pt x="44255" y="45094"/>
                      <a:pt x="45105" y="44280"/>
                      <a:pt x="45807" y="43319"/>
                    </a:cubicBezTo>
                    <a:cubicBezTo>
                      <a:pt x="46325" y="43282"/>
                      <a:pt x="46806" y="43282"/>
                      <a:pt x="47286" y="43245"/>
                    </a:cubicBezTo>
                    <a:close/>
                    <a:moveTo>
                      <a:pt x="45622" y="43356"/>
                    </a:moveTo>
                    <a:lnTo>
                      <a:pt x="45622" y="43356"/>
                    </a:lnTo>
                    <a:cubicBezTo>
                      <a:pt x="44624" y="44132"/>
                      <a:pt x="43700" y="44983"/>
                      <a:pt x="42776" y="45833"/>
                    </a:cubicBezTo>
                    <a:lnTo>
                      <a:pt x="41260" y="45870"/>
                    </a:lnTo>
                    <a:cubicBezTo>
                      <a:pt x="41445" y="45722"/>
                      <a:pt x="41630" y="45574"/>
                      <a:pt x="41815" y="45389"/>
                    </a:cubicBezTo>
                    <a:cubicBezTo>
                      <a:pt x="42480" y="44798"/>
                      <a:pt x="43035" y="44169"/>
                      <a:pt x="43552" y="43467"/>
                    </a:cubicBezTo>
                    <a:cubicBezTo>
                      <a:pt x="44255" y="43430"/>
                      <a:pt x="44957" y="43393"/>
                      <a:pt x="45622" y="43356"/>
                    </a:cubicBezTo>
                    <a:close/>
                    <a:moveTo>
                      <a:pt x="33274" y="43652"/>
                    </a:moveTo>
                    <a:cubicBezTo>
                      <a:pt x="33126" y="43800"/>
                      <a:pt x="32979" y="43984"/>
                      <a:pt x="32831" y="44132"/>
                    </a:cubicBezTo>
                    <a:cubicBezTo>
                      <a:pt x="32239" y="44650"/>
                      <a:pt x="31648" y="45131"/>
                      <a:pt x="31019" y="45648"/>
                    </a:cubicBezTo>
                    <a:cubicBezTo>
                      <a:pt x="30940" y="45727"/>
                      <a:pt x="30992" y="45843"/>
                      <a:pt x="31082" y="45877"/>
                    </a:cubicBezTo>
                    <a:lnTo>
                      <a:pt x="31082" y="45877"/>
                    </a:lnTo>
                    <a:cubicBezTo>
                      <a:pt x="30692" y="45873"/>
                      <a:pt x="30303" y="45870"/>
                      <a:pt x="29914" y="45870"/>
                    </a:cubicBezTo>
                    <a:lnTo>
                      <a:pt x="29914" y="45870"/>
                    </a:lnTo>
                    <a:cubicBezTo>
                      <a:pt x="30309" y="45510"/>
                      <a:pt x="30738" y="45117"/>
                      <a:pt x="31167" y="44724"/>
                    </a:cubicBezTo>
                    <a:cubicBezTo>
                      <a:pt x="31537" y="44391"/>
                      <a:pt x="31906" y="44021"/>
                      <a:pt x="32276" y="43652"/>
                    </a:cubicBezTo>
                    <a:close/>
                    <a:moveTo>
                      <a:pt x="4252" y="45426"/>
                    </a:moveTo>
                    <a:lnTo>
                      <a:pt x="4252" y="45426"/>
                    </a:lnTo>
                    <a:cubicBezTo>
                      <a:pt x="3957" y="45574"/>
                      <a:pt x="3735" y="45759"/>
                      <a:pt x="3513" y="45907"/>
                    </a:cubicBezTo>
                    <a:lnTo>
                      <a:pt x="3513" y="45796"/>
                    </a:lnTo>
                    <a:cubicBezTo>
                      <a:pt x="3772" y="45685"/>
                      <a:pt x="3994" y="45537"/>
                      <a:pt x="4252" y="45426"/>
                    </a:cubicBezTo>
                    <a:close/>
                    <a:moveTo>
                      <a:pt x="26102" y="43689"/>
                    </a:moveTo>
                    <a:lnTo>
                      <a:pt x="26102" y="43689"/>
                    </a:lnTo>
                    <a:cubicBezTo>
                      <a:pt x="25806" y="43911"/>
                      <a:pt x="25547" y="44169"/>
                      <a:pt x="25252" y="44428"/>
                    </a:cubicBezTo>
                    <a:cubicBezTo>
                      <a:pt x="24771" y="44909"/>
                      <a:pt x="24253" y="45352"/>
                      <a:pt x="23773" y="45833"/>
                    </a:cubicBezTo>
                    <a:cubicBezTo>
                      <a:pt x="23736" y="45833"/>
                      <a:pt x="23699" y="45870"/>
                      <a:pt x="23699" y="45907"/>
                    </a:cubicBezTo>
                    <a:lnTo>
                      <a:pt x="21739" y="45907"/>
                    </a:lnTo>
                    <a:cubicBezTo>
                      <a:pt x="22072" y="45574"/>
                      <a:pt x="22442" y="45204"/>
                      <a:pt x="22812" y="44872"/>
                    </a:cubicBezTo>
                    <a:cubicBezTo>
                      <a:pt x="23181" y="44502"/>
                      <a:pt x="23699" y="44132"/>
                      <a:pt x="24106" y="43726"/>
                    </a:cubicBezTo>
                    <a:lnTo>
                      <a:pt x="26102" y="43689"/>
                    </a:lnTo>
                    <a:close/>
                    <a:moveTo>
                      <a:pt x="28320" y="43689"/>
                    </a:moveTo>
                    <a:cubicBezTo>
                      <a:pt x="27914" y="44021"/>
                      <a:pt x="27544" y="44354"/>
                      <a:pt x="27211" y="44761"/>
                    </a:cubicBezTo>
                    <a:cubicBezTo>
                      <a:pt x="26841" y="45131"/>
                      <a:pt x="26435" y="45537"/>
                      <a:pt x="26065" y="45907"/>
                    </a:cubicBezTo>
                    <a:lnTo>
                      <a:pt x="24143" y="45907"/>
                    </a:lnTo>
                    <a:cubicBezTo>
                      <a:pt x="24623" y="45537"/>
                      <a:pt x="25104" y="45131"/>
                      <a:pt x="25584" y="44724"/>
                    </a:cubicBezTo>
                    <a:cubicBezTo>
                      <a:pt x="25954" y="44428"/>
                      <a:pt x="26361" y="44058"/>
                      <a:pt x="26694" y="43689"/>
                    </a:cubicBezTo>
                    <a:close/>
                    <a:moveTo>
                      <a:pt x="40853" y="43541"/>
                    </a:moveTo>
                    <a:lnTo>
                      <a:pt x="40853" y="43541"/>
                    </a:lnTo>
                    <a:cubicBezTo>
                      <a:pt x="40003" y="44243"/>
                      <a:pt x="39190" y="44983"/>
                      <a:pt x="38450" y="45796"/>
                    </a:cubicBezTo>
                    <a:lnTo>
                      <a:pt x="38487" y="45833"/>
                    </a:lnTo>
                    <a:cubicBezTo>
                      <a:pt x="38450" y="45833"/>
                      <a:pt x="38450" y="45870"/>
                      <a:pt x="38450" y="45907"/>
                    </a:cubicBezTo>
                    <a:lnTo>
                      <a:pt x="37341" y="45907"/>
                    </a:lnTo>
                    <a:cubicBezTo>
                      <a:pt x="37822" y="45500"/>
                      <a:pt x="38302" y="45094"/>
                      <a:pt x="38783" y="44687"/>
                    </a:cubicBezTo>
                    <a:cubicBezTo>
                      <a:pt x="39264" y="44280"/>
                      <a:pt x="39707" y="43984"/>
                      <a:pt x="40077" y="43578"/>
                    </a:cubicBezTo>
                    <a:lnTo>
                      <a:pt x="40853" y="43541"/>
                    </a:lnTo>
                    <a:close/>
                    <a:moveTo>
                      <a:pt x="43219" y="43467"/>
                    </a:moveTo>
                    <a:cubicBezTo>
                      <a:pt x="42739" y="43837"/>
                      <a:pt x="42295" y="44243"/>
                      <a:pt x="41888" y="44724"/>
                    </a:cubicBezTo>
                    <a:lnTo>
                      <a:pt x="41925" y="44761"/>
                    </a:lnTo>
                    <a:cubicBezTo>
                      <a:pt x="41556" y="45168"/>
                      <a:pt x="41186" y="45537"/>
                      <a:pt x="40742" y="45907"/>
                    </a:cubicBezTo>
                    <a:lnTo>
                      <a:pt x="38746" y="45907"/>
                    </a:lnTo>
                    <a:cubicBezTo>
                      <a:pt x="39670" y="45131"/>
                      <a:pt x="40705" y="44391"/>
                      <a:pt x="41556" y="43541"/>
                    </a:cubicBezTo>
                    <a:lnTo>
                      <a:pt x="43219" y="43467"/>
                    </a:lnTo>
                    <a:close/>
                    <a:moveTo>
                      <a:pt x="17932" y="43947"/>
                    </a:moveTo>
                    <a:lnTo>
                      <a:pt x="17932" y="43947"/>
                    </a:lnTo>
                    <a:cubicBezTo>
                      <a:pt x="16970" y="44502"/>
                      <a:pt x="16083" y="45168"/>
                      <a:pt x="15270" y="45944"/>
                    </a:cubicBezTo>
                    <a:lnTo>
                      <a:pt x="13458" y="45944"/>
                    </a:lnTo>
                    <a:cubicBezTo>
                      <a:pt x="13865" y="45574"/>
                      <a:pt x="14308" y="45241"/>
                      <a:pt x="14752" y="44909"/>
                    </a:cubicBezTo>
                    <a:cubicBezTo>
                      <a:pt x="15196" y="44576"/>
                      <a:pt x="15676" y="44317"/>
                      <a:pt x="16120" y="43984"/>
                    </a:cubicBezTo>
                    <a:lnTo>
                      <a:pt x="17932" y="43947"/>
                    </a:lnTo>
                    <a:close/>
                    <a:moveTo>
                      <a:pt x="19521" y="43874"/>
                    </a:moveTo>
                    <a:cubicBezTo>
                      <a:pt x="19078" y="44206"/>
                      <a:pt x="18708" y="44576"/>
                      <a:pt x="18338" y="44909"/>
                    </a:cubicBezTo>
                    <a:lnTo>
                      <a:pt x="18375" y="44946"/>
                    </a:lnTo>
                    <a:cubicBezTo>
                      <a:pt x="18005" y="45278"/>
                      <a:pt x="17673" y="45611"/>
                      <a:pt x="17340" y="45944"/>
                    </a:cubicBezTo>
                    <a:lnTo>
                      <a:pt x="15898" y="45944"/>
                    </a:lnTo>
                    <a:cubicBezTo>
                      <a:pt x="16748" y="45352"/>
                      <a:pt x="17525" y="44687"/>
                      <a:pt x="18227" y="43947"/>
                    </a:cubicBezTo>
                    <a:lnTo>
                      <a:pt x="19521" y="43874"/>
                    </a:lnTo>
                    <a:close/>
                    <a:moveTo>
                      <a:pt x="21887" y="43837"/>
                    </a:moveTo>
                    <a:lnTo>
                      <a:pt x="21887" y="43837"/>
                    </a:lnTo>
                    <a:cubicBezTo>
                      <a:pt x="21444" y="44095"/>
                      <a:pt x="21111" y="44428"/>
                      <a:pt x="20778" y="44761"/>
                    </a:cubicBezTo>
                    <a:lnTo>
                      <a:pt x="20815" y="44761"/>
                    </a:lnTo>
                    <a:cubicBezTo>
                      <a:pt x="20372" y="45168"/>
                      <a:pt x="19965" y="45574"/>
                      <a:pt x="19558" y="45944"/>
                    </a:cubicBezTo>
                    <a:lnTo>
                      <a:pt x="17747" y="45944"/>
                    </a:lnTo>
                    <a:cubicBezTo>
                      <a:pt x="18042" y="45685"/>
                      <a:pt x="18338" y="45463"/>
                      <a:pt x="18634" y="45204"/>
                    </a:cubicBezTo>
                    <a:cubicBezTo>
                      <a:pt x="19115" y="44798"/>
                      <a:pt x="19558" y="44354"/>
                      <a:pt x="20002" y="43874"/>
                    </a:cubicBezTo>
                    <a:lnTo>
                      <a:pt x="21887" y="43837"/>
                    </a:lnTo>
                    <a:close/>
                    <a:moveTo>
                      <a:pt x="23440" y="43726"/>
                    </a:moveTo>
                    <a:lnTo>
                      <a:pt x="23440" y="43726"/>
                    </a:lnTo>
                    <a:cubicBezTo>
                      <a:pt x="23181" y="43984"/>
                      <a:pt x="22886" y="44243"/>
                      <a:pt x="22627" y="44502"/>
                    </a:cubicBezTo>
                    <a:lnTo>
                      <a:pt x="22664" y="44539"/>
                    </a:lnTo>
                    <a:cubicBezTo>
                      <a:pt x="22183" y="44983"/>
                      <a:pt x="21739" y="45463"/>
                      <a:pt x="21296" y="45944"/>
                    </a:cubicBezTo>
                    <a:lnTo>
                      <a:pt x="20039" y="45944"/>
                    </a:lnTo>
                    <a:cubicBezTo>
                      <a:pt x="20372" y="45648"/>
                      <a:pt x="20704" y="45352"/>
                      <a:pt x="21074" y="45057"/>
                    </a:cubicBezTo>
                    <a:cubicBezTo>
                      <a:pt x="21518" y="44650"/>
                      <a:pt x="21961" y="44243"/>
                      <a:pt x="22331" y="43763"/>
                    </a:cubicBezTo>
                    <a:lnTo>
                      <a:pt x="23440" y="43726"/>
                    </a:lnTo>
                    <a:close/>
                    <a:moveTo>
                      <a:pt x="31611" y="43689"/>
                    </a:moveTo>
                    <a:cubicBezTo>
                      <a:pt x="31352" y="43947"/>
                      <a:pt x="31093" y="44206"/>
                      <a:pt x="30871" y="44465"/>
                    </a:cubicBezTo>
                    <a:lnTo>
                      <a:pt x="29429" y="45944"/>
                    </a:lnTo>
                    <a:lnTo>
                      <a:pt x="28579" y="45944"/>
                    </a:lnTo>
                    <a:cubicBezTo>
                      <a:pt x="28801" y="45722"/>
                      <a:pt x="28986" y="45537"/>
                      <a:pt x="29208" y="45352"/>
                    </a:cubicBezTo>
                    <a:cubicBezTo>
                      <a:pt x="29725" y="44946"/>
                      <a:pt x="30169" y="44502"/>
                      <a:pt x="30502" y="43947"/>
                    </a:cubicBezTo>
                    <a:cubicBezTo>
                      <a:pt x="30562" y="43887"/>
                      <a:pt x="30499" y="43827"/>
                      <a:pt x="30434" y="43827"/>
                    </a:cubicBezTo>
                    <a:cubicBezTo>
                      <a:pt x="30419" y="43827"/>
                      <a:pt x="30404" y="43830"/>
                      <a:pt x="30391" y="43837"/>
                    </a:cubicBezTo>
                    <a:cubicBezTo>
                      <a:pt x="29836" y="44169"/>
                      <a:pt x="29355" y="44576"/>
                      <a:pt x="28986" y="45094"/>
                    </a:cubicBezTo>
                    <a:lnTo>
                      <a:pt x="28209" y="45907"/>
                    </a:lnTo>
                    <a:lnTo>
                      <a:pt x="26472" y="45907"/>
                    </a:lnTo>
                    <a:cubicBezTo>
                      <a:pt x="26804" y="45611"/>
                      <a:pt x="27137" y="45315"/>
                      <a:pt x="27470" y="45020"/>
                    </a:cubicBezTo>
                    <a:cubicBezTo>
                      <a:pt x="27951" y="44650"/>
                      <a:pt x="28431" y="44169"/>
                      <a:pt x="28801" y="43689"/>
                    </a:cubicBezTo>
                    <a:close/>
                    <a:moveTo>
                      <a:pt x="37341" y="43652"/>
                    </a:moveTo>
                    <a:cubicBezTo>
                      <a:pt x="36343" y="44317"/>
                      <a:pt x="35419" y="45204"/>
                      <a:pt x="34531" y="45944"/>
                    </a:cubicBezTo>
                    <a:cubicBezTo>
                      <a:pt x="33401" y="45918"/>
                      <a:pt x="32290" y="45891"/>
                      <a:pt x="31184" y="45878"/>
                    </a:cubicBezTo>
                    <a:lnTo>
                      <a:pt x="31184" y="45878"/>
                    </a:lnTo>
                    <a:cubicBezTo>
                      <a:pt x="31191" y="45876"/>
                      <a:pt x="31197" y="45873"/>
                      <a:pt x="31204" y="45870"/>
                    </a:cubicBezTo>
                    <a:cubicBezTo>
                      <a:pt x="31832" y="45463"/>
                      <a:pt x="32461" y="44983"/>
                      <a:pt x="33052" y="44465"/>
                    </a:cubicBezTo>
                    <a:cubicBezTo>
                      <a:pt x="33311" y="44206"/>
                      <a:pt x="33607" y="43947"/>
                      <a:pt x="33903" y="43652"/>
                    </a:cubicBezTo>
                    <a:lnTo>
                      <a:pt x="35419" y="43652"/>
                    </a:lnTo>
                    <a:cubicBezTo>
                      <a:pt x="35160" y="43874"/>
                      <a:pt x="34938" y="44095"/>
                      <a:pt x="34716" y="44280"/>
                    </a:cubicBezTo>
                    <a:cubicBezTo>
                      <a:pt x="34273" y="44724"/>
                      <a:pt x="33792" y="45168"/>
                      <a:pt x="33348" y="45574"/>
                    </a:cubicBezTo>
                    <a:cubicBezTo>
                      <a:pt x="33232" y="45691"/>
                      <a:pt x="33322" y="45830"/>
                      <a:pt x="33437" y="45830"/>
                    </a:cubicBezTo>
                    <a:cubicBezTo>
                      <a:pt x="33468" y="45830"/>
                      <a:pt x="33502" y="45820"/>
                      <a:pt x="33533" y="45796"/>
                    </a:cubicBezTo>
                    <a:cubicBezTo>
                      <a:pt x="33977" y="45389"/>
                      <a:pt x="34457" y="45020"/>
                      <a:pt x="34901" y="44650"/>
                    </a:cubicBezTo>
                    <a:cubicBezTo>
                      <a:pt x="35123" y="44465"/>
                      <a:pt x="35345" y="44280"/>
                      <a:pt x="35566" y="44095"/>
                    </a:cubicBezTo>
                    <a:cubicBezTo>
                      <a:pt x="35751" y="43947"/>
                      <a:pt x="35899" y="43800"/>
                      <a:pt x="36084" y="43652"/>
                    </a:cubicBezTo>
                    <a:close/>
                    <a:moveTo>
                      <a:pt x="39411" y="43615"/>
                    </a:moveTo>
                    <a:cubicBezTo>
                      <a:pt x="39042" y="43837"/>
                      <a:pt x="38783" y="44132"/>
                      <a:pt x="38487" y="44391"/>
                    </a:cubicBezTo>
                    <a:lnTo>
                      <a:pt x="38524" y="44428"/>
                    </a:lnTo>
                    <a:cubicBezTo>
                      <a:pt x="38007" y="44946"/>
                      <a:pt x="37489" y="45426"/>
                      <a:pt x="36971" y="45944"/>
                    </a:cubicBezTo>
                    <a:lnTo>
                      <a:pt x="35049" y="45944"/>
                    </a:lnTo>
                    <a:cubicBezTo>
                      <a:pt x="36158" y="45241"/>
                      <a:pt x="37193" y="44465"/>
                      <a:pt x="38154" y="43615"/>
                    </a:cubicBezTo>
                    <a:close/>
                    <a:moveTo>
                      <a:pt x="15418" y="43984"/>
                    </a:moveTo>
                    <a:cubicBezTo>
                      <a:pt x="14530" y="44539"/>
                      <a:pt x="13717" y="45204"/>
                      <a:pt x="12977" y="45944"/>
                    </a:cubicBezTo>
                    <a:lnTo>
                      <a:pt x="11868" y="45944"/>
                    </a:lnTo>
                    <a:cubicBezTo>
                      <a:pt x="12719" y="45426"/>
                      <a:pt x="13495" y="44835"/>
                      <a:pt x="14234" y="44206"/>
                    </a:cubicBezTo>
                    <a:cubicBezTo>
                      <a:pt x="14266" y="44174"/>
                      <a:pt x="14243" y="44088"/>
                      <a:pt x="14189" y="44088"/>
                    </a:cubicBezTo>
                    <a:cubicBezTo>
                      <a:pt x="14180" y="44088"/>
                      <a:pt x="14171" y="44090"/>
                      <a:pt x="14161" y="44095"/>
                    </a:cubicBezTo>
                    <a:cubicBezTo>
                      <a:pt x="13125" y="44576"/>
                      <a:pt x="12164" y="45204"/>
                      <a:pt x="11314" y="45981"/>
                    </a:cubicBezTo>
                    <a:cubicBezTo>
                      <a:pt x="10796" y="45981"/>
                      <a:pt x="10316" y="45981"/>
                      <a:pt x="9798" y="46018"/>
                    </a:cubicBezTo>
                    <a:cubicBezTo>
                      <a:pt x="10131" y="45722"/>
                      <a:pt x="10426" y="45463"/>
                      <a:pt x="10759" y="45204"/>
                    </a:cubicBezTo>
                    <a:cubicBezTo>
                      <a:pt x="11277" y="44798"/>
                      <a:pt x="11868" y="44428"/>
                      <a:pt x="12349" y="44021"/>
                    </a:cubicBezTo>
                    <a:cubicBezTo>
                      <a:pt x="13384" y="44021"/>
                      <a:pt x="14382" y="43984"/>
                      <a:pt x="15418" y="43984"/>
                    </a:cubicBezTo>
                    <a:close/>
                    <a:moveTo>
                      <a:pt x="11757" y="44021"/>
                    </a:moveTo>
                    <a:cubicBezTo>
                      <a:pt x="11388" y="44243"/>
                      <a:pt x="11055" y="44539"/>
                      <a:pt x="10722" y="44798"/>
                    </a:cubicBezTo>
                    <a:lnTo>
                      <a:pt x="10759" y="44835"/>
                    </a:lnTo>
                    <a:cubicBezTo>
                      <a:pt x="10316" y="45204"/>
                      <a:pt x="9835" y="45611"/>
                      <a:pt x="9391" y="46018"/>
                    </a:cubicBezTo>
                    <a:lnTo>
                      <a:pt x="8430" y="46092"/>
                    </a:lnTo>
                    <a:cubicBezTo>
                      <a:pt x="8689" y="45870"/>
                      <a:pt x="8911" y="45648"/>
                      <a:pt x="9169" y="45463"/>
                    </a:cubicBezTo>
                    <a:cubicBezTo>
                      <a:pt x="9761" y="45057"/>
                      <a:pt x="10316" y="44576"/>
                      <a:pt x="10833" y="44058"/>
                    </a:cubicBezTo>
                    <a:cubicBezTo>
                      <a:pt x="10833" y="44058"/>
                      <a:pt x="10833" y="44021"/>
                      <a:pt x="10833" y="44021"/>
                    </a:cubicBezTo>
                    <a:close/>
                    <a:moveTo>
                      <a:pt x="9133" y="43984"/>
                    </a:moveTo>
                    <a:cubicBezTo>
                      <a:pt x="9613" y="43984"/>
                      <a:pt x="10094" y="44021"/>
                      <a:pt x="10574" y="44021"/>
                    </a:cubicBezTo>
                    <a:cubicBezTo>
                      <a:pt x="10057" y="44317"/>
                      <a:pt x="9539" y="44687"/>
                      <a:pt x="9133" y="45094"/>
                    </a:cubicBezTo>
                    <a:lnTo>
                      <a:pt x="9169" y="45094"/>
                    </a:lnTo>
                    <a:cubicBezTo>
                      <a:pt x="8800" y="45426"/>
                      <a:pt x="8467" y="45759"/>
                      <a:pt x="8097" y="46092"/>
                    </a:cubicBezTo>
                    <a:cubicBezTo>
                      <a:pt x="7654" y="46129"/>
                      <a:pt x="7173" y="46129"/>
                      <a:pt x="6729" y="46166"/>
                    </a:cubicBezTo>
                    <a:cubicBezTo>
                      <a:pt x="7062" y="45833"/>
                      <a:pt x="7395" y="45500"/>
                      <a:pt x="7765" y="45204"/>
                    </a:cubicBezTo>
                    <a:cubicBezTo>
                      <a:pt x="8208" y="44798"/>
                      <a:pt x="8726" y="44428"/>
                      <a:pt x="9133" y="43984"/>
                    </a:cubicBezTo>
                    <a:close/>
                    <a:moveTo>
                      <a:pt x="7284" y="43947"/>
                    </a:moveTo>
                    <a:cubicBezTo>
                      <a:pt x="7728" y="43947"/>
                      <a:pt x="8134" y="43947"/>
                      <a:pt x="8578" y="43984"/>
                    </a:cubicBezTo>
                    <a:cubicBezTo>
                      <a:pt x="7728" y="44613"/>
                      <a:pt x="6988" y="45352"/>
                      <a:pt x="6323" y="46203"/>
                    </a:cubicBezTo>
                    <a:cubicBezTo>
                      <a:pt x="5620" y="46240"/>
                      <a:pt x="4918" y="46277"/>
                      <a:pt x="4215" y="46351"/>
                    </a:cubicBezTo>
                    <a:cubicBezTo>
                      <a:pt x="4622" y="45981"/>
                      <a:pt x="5066" y="45611"/>
                      <a:pt x="5509" y="45241"/>
                    </a:cubicBezTo>
                    <a:cubicBezTo>
                      <a:pt x="6064" y="44872"/>
                      <a:pt x="6545" y="44465"/>
                      <a:pt x="7025" y="44021"/>
                    </a:cubicBezTo>
                    <a:cubicBezTo>
                      <a:pt x="7136" y="44021"/>
                      <a:pt x="7210" y="43984"/>
                      <a:pt x="7284" y="43947"/>
                    </a:cubicBezTo>
                    <a:close/>
                    <a:moveTo>
                      <a:pt x="31323" y="0"/>
                    </a:moveTo>
                    <a:cubicBezTo>
                      <a:pt x="29570" y="0"/>
                      <a:pt x="27818" y="9"/>
                      <a:pt x="26065" y="26"/>
                    </a:cubicBezTo>
                    <a:cubicBezTo>
                      <a:pt x="22294" y="63"/>
                      <a:pt x="18486" y="137"/>
                      <a:pt x="14678" y="285"/>
                    </a:cubicBezTo>
                    <a:cubicBezTo>
                      <a:pt x="11240" y="396"/>
                      <a:pt x="7654" y="359"/>
                      <a:pt x="4252" y="914"/>
                    </a:cubicBezTo>
                    <a:lnTo>
                      <a:pt x="4141" y="914"/>
                    </a:lnTo>
                    <a:cubicBezTo>
                      <a:pt x="4068" y="914"/>
                      <a:pt x="4031" y="951"/>
                      <a:pt x="4031" y="988"/>
                    </a:cubicBezTo>
                    <a:cubicBezTo>
                      <a:pt x="3328" y="1246"/>
                      <a:pt x="2663" y="1616"/>
                      <a:pt x="2108" y="2060"/>
                    </a:cubicBezTo>
                    <a:cubicBezTo>
                      <a:pt x="1443" y="2466"/>
                      <a:pt x="851" y="2947"/>
                      <a:pt x="334" y="3575"/>
                    </a:cubicBezTo>
                    <a:cubicBezTo>
                      <a:pt x="297" y="3575"/>
                      <a:pt x="260" y="3612"/>
                      <a:pt x="260" y="3686"/>
                    </a:cubicBezTo>
                    <a:cubicBezTo>
                      <a:pt x="260" y="3686"/>
                      <a:pt x="260" y="3723"/>
                      <a:pt x="260" y="3723"/>
                    </a:cubicBezTo>
                    <a:cubicBezTo>
                      <a:pt x="223" y="3797"/>
                      <a:pt x="223" y="3871"/>
                      <a:pt x="260" y="3945"/>
                    </a:cubicBezTo>
                    <a:cubicBezTo>
                      <a:pt x="1" y="6126"/>
                      <a:pt x="186" y="8419"/>
                      <a:pt x="297" y="10637"/>
                    </a:cubicBezTo>
                    <a:cubicBezTo>
                      <a:pt x="481" y="15258"/>
                      <a:pt x="851" y="19843"/>
                      <a:pt x="1147" y="24464"/>
                    </a:cubicBezTo>
                    <a:cubicBezTo>
                      <a:pt x="1627" y="31710"/>
                      <a:pt x="1923" y="39104"/>
                      <a:pt x="3069" y="46277"/>
                    </a:cubicBezTo>
                    <a:cubicBezTo>
                      <a:pt x="3032" y="46351"/>
                      <a:pt x="3032" y="46461"/>
                      <a:pt x="3069" y="46535"/>
                    </a:cubicBezTo>
                    <a:lnTo>
                      <a:pt x="3106" y="46609"/>
                    </a:lnTo>
                    <a:lnTo>
                      <a:pt x="3143" y="46646"/>
                    </a:lnTo>
                    <a:cubicBezTo>
                      <a:pt x="3143" y="46769"/>
                      <a:pt x="3245" y="46841"/>
                      <a:pt x="3364" y="46841"/>
                    </a:cubicBezTo>
                    <a:cubicBezTo>
                      <a:pt x="3388" y="46841"/>
                      <a:pt x="3414" y="46838"/>
                      <a:pt x="3439" y="46831"/>
                    </a:cubicBezTo>
                    <a:cubicBezTo>
                      <a:pt x="3513" y="46831"/>
                      <a:pt x="3587" y="46794"/>
                      <a:pt x="3661" y="46757"/>
                    </a:cubicBezTo>
                    <a:lnTo>
                      <a:pt x="3735" y="46683"/>
                    </a:lnTo>
                    <a:cubicBezTo>
                      <a:pt x="6290" y="46977"/>
                      <a:pt x="8887" y="47069"/>
                      <a:pt x="11495" y="47069"/>
                    </a:cubicBezTo>
                    <a:cubicBezTo>
                      <a:pt x="15792" y="47069"/>
                      <a:pt x="20117" y="46817"/>
                      <a:pt x="24327" y="46794"/>
                    </a:cubicBezTo>
                    <a:cubicBezTo>
                      <a:pt x="25469" y="46788"/>
                      <a:pt x="26612" y="46786"/>
                      <a:pt x="27755" y="46786"/>
                    </a:cubicBezTo>
                    <a:cubicBezTo>
                      <a:pt x="29502" y="46786"/>
                      <a:pt x="31250" y="46790"/>
                      <a:pt x="32999" y="46790"/>
                    </a:cubicBezTo>
                    <a:cubicBezTo>
                      <a:pt x="36667" y="46790"/>
                      <a:pt x="40337" y="46770"/>
                      <a:pt x="43996" y="46646"/>
                    </a:cubicBezTo>
                    <a:cubicBezTo>
                      <a:pt x="44085" y="46736"/>
                      <a:pt x="44216" y="46785"/>
                      <a:pt x="44345" y="46785"/>
                    </a:cubicBezTo>
                    <a:cubicBezTo>
                      <a:pt x="44430" y="46785"/>
                      <a:pt x="44514" y="46764"/>
                      <a:pt x="44587" y="46720"/>
                    </a:cubicBezTo>
                    <a:cubicBezTo>
                      <a:pt x="45512" y="46314"/>
                      <a:pt x="46362" y="45389"/>
                      <a:pt x="47138" y="44724"/>
                    </a:cubicBezTo>
                    <a:cubicBezTo>
                      <a:pt x="47878" y="44058"/>
                      <a:pt x="48728" y="43504"/>
                      <a:pt x="49098" y="42617"/>
                    </a:cubicBezTo>
                    <a:cubicBezTo>
                      <a:pt x="49135" y="42506"/>
                      <a:pt x="49098" y="42395"/>
                      <a:pt x="49024" y="42321"/>
                    </a:cubicBezTo>
                    <a:cubicBezTo>
                      <a:pt x="49393" y="35481"/>
                      <a:pt x="49135" y="28531"/>
                      <a:pt x="49209" y="21617"/>
                    </a:cubicBezTo>
                    <a:cubicBezTo>
                      <a:pt x="49283" y="14852"/>
                      <a:pt x="49911" y="7827"/>
                      <a:pt x="49283" y="1098"/>
                    </a:cubicBezTo>
                    <a:cubicBezTo>
                      <a:pt x="49467" y="766"/>
                      <a:pt x="49246" y="359"/>
                      <a:pt x="48876" y="359"/>
                    </a:cubicBezTo>
                    <a:cubicBezTo>
                      <a:pt x="43041" y="103"/>
                      <a:pt x="37184" y="0"/>
                      <a:pt x="3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4" name="Google Shape;1264;p31"/>
            <p:cNvGrpSpPr/>
            <p:nvPr/>
          </p:nvGrpSpPr>
          <p:grpSpPr>
            <a:xfrm>
              <a:off x="2840125" y="2273713"/>
              <a:ext cx="1098571" cy="489864"/>
              <a:chOff x="2840125" y="2273713"/>
              <a:chExt cx="1098571" cy="489864"/>
            </a:xfrm>
          </p:grpSpPr>
          <p:sp>
            <p:nvSpPr>
              <p:cNvPr id="1265" name="Google Shape;1265;p31"/>
              <p:cNvSpPr/>
              <p:nvPr/>
            </p:nvSpPr>
            <p:spPr>
              <a:xfrm>
                <a:off x="2962780" y="2305986"/>
                <a:ext cx="857103" cy="421039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66" name="Google Shape;1266;p31"/>
              <p:cNvSpPr/>
              <p:nvPr/>
            </p:nvSpPr>
            <p:spPr>
              <a:xfrm>
                <a:off x="2840125" y="2273713"/>
                <a:ext cx="1098571" cy="489864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7" name="Google Shape;1267;p31"/>
            <p:cNvGrpSpPr/>
            <p:nvPr/>
          </p:nvGrpSpPr>
          <p:grpSpPr>
            <a:xfrm>
              <a:off x="502963" y="1185625"/>
              <a:ext cx="1225600" cy="662150"/>
              <a:chOff x="502963" y="1185625"/>
              <a:chExt cx="1225600" cy="662150"/>
            </a:xfrm>
          </p:grpSpPr>
          <p:sp>
            <p:nvSpPr>
              <p:cNvPr id="1268" name="Google Shape;1268;p31"/>
              <p:cNvSpPr/>
              <p:nvPr/>
            </p:nvSpPr>
            <p:spPr>
              <a:xfrm>
                <a:off x="637913" y="1223400"/>
                <a:ext cx="1048125" cy="489875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69" name="Google Shape;1269;p31"/>
              <p:cNvSpPr/>
              <p:nvPr/>
            </p:nvSpPr>
            <p:spPr>
              <a:xfrm>
                <a:off x="502963" y="1185625"/>
                <a:ext cx="1225600" cy="6621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0" name="Google Shape;1270;p31"/>
            <p:cNvGrpSpPr/>
            <p:nvPr/>
          </p:nvGrpSpPr>
          <p:grpSpPr>
            <a:xfrm>
              <a:off x="531138" y="3189525"/>
              <a:ext cx="1169225" cy="543400"/>
              <a:chOff x="576900" y="2094550"/>
              <a:chExt cx="1169225" cy="543400"/>
            </a:xfrm>
          </p:grpSpPr>
          <p:sp>
            <p:nvSpPr>
              <p:cNvPr id="1271" name="Google Shape;1271;p31"/>
              <p:cNvSpPr/>
              <p:nvPr/>
            </p:nvSpPr>
            <p:spPr>
              <a:xfrm>
                <a:off x="646225" y="215862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STEP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72" name="Google Shape;1272;p31"/>
              <p:cNvSpPr/>
              <p:nvPr/>
            </p:nvSpPr>
            <p:spPr>
              <a:xfrm>
                <a:off x="576900" y="209455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3" name="Google Shape;1273;p31"/>
            <p:cNvGrpSpPr/>
            <p:nvPr/>
          </p:nvGrpSpPr>
          <p:grpSpPr>
            <a:xfrm>
              <a:off x="2804800" y="4132100"/>
              <a:ext cx="1169225" cy="543400"/>
              <a:chOff x="2804800" y="4132100"/>
              <a:chExt cx="1169225" cy="543400"/>
            </a:xfrm>
          </p:grpSpPr>
          <p:sp>
            <p:nvSpPr>
              <p:cNvPr id="1274" name="Google Shape;1274;p31"/>
              <p:cNvSpPr/>
              <p:nvPr/>
            </p:nvSpPr>
            <p:spPr>
              <a:xfrm>
                <a:off x="2874125" y="419617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75" name="Google Shape;1275;p31"/>
              <p:cNvSpPr/>
              <p:nvPr/>
            </p:nvSpPr>
            <p:spPr>
              <a:xfrm>
                <a:off x="2804800" y="413210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1"/>
            <p:cNvGrpSpPr/>
            <p:nvPr/>
          </p:nvGrpSpPr>
          <p:grpSpPr>
            <a:xfrm>
              <a:off x="5126500" y="2718063"/>
              <a:ext cx="1169225" cy="543400"/>
              <a:chOff x="5126500" y="2718063"/>
              <a:chExt cx="1169225" cy="543400"/>
            </a:xfrm>
          </p:grpSpPr>
          <p:sp>
            <p:nvSpPr>
              <p:cNvPr id="1277" name="Google Shape;1277;p31"/>
              <p:cNvSpPr/>
              <p:nvPr/>
            </p:nvSpPr>
            <p:spPr>
              <a:xfrm>
                <a:off x="5195825" y="2782138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ACTION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78" name="Google Shape;1278;p31"/>
              <p:cNvSpPr/>
              <p:nvPr/>
            </p:nvSpPr>
            <p:spPr>
              <a:xfrm>
                <a:off x="5126500" y="2718063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1"/>
            <p:cNvGrpSpPr/>
            <p:nvPr/>
          </p:nvGrpSpPr>
          <p:grpSpPr>
            <a:xfrm>
              <a:off x="5159988" y="4158863"/>
              <a:ext cx="1098571" cy="489864"/>
              <a:chOff x="5159988" y="4158863"/>
              <a:chExt cx="1098571" cy="489864"/>
            </a:xfrm>
          </p:grpSpPr>
          <p:sp>
            <p:nvSpPr>
              <p:cNvPr id="1280" name="Google Shape;1280;p31"/>
              <p:cNvSpPr/>
              <p:nvPr/>
            </p:nvSpPr>
            <p:spPr>
              <a:xfrm>
                <a:off x="5282643" y="4191136"/>
                <a:ext cx="857103" cy="421039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81" name="Google Shape;1281;p31"/>
              <p:cNvSpPr/>
              <p:nvPr/>
            </p:nvSpPr>
            <p:spPr>
              <a:xfrm>
                <a:off x="5159988" y="4158863"/>
                <a:ext cx="1098571" cy="489864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1"/>
            <p:cNvGrpSpPr/>
            <p:nvPr/>
          </p:nvGrpSpPr>
          <p:grpSpPr>
            <a:xfrm>
              <a:off x="5124650" y="1196638"/>
              <a:ext cx="1169225" cy="543400"/>
              <a:chOff x="5124650" y="1196638"/>
              <a:chExt cx="1169225" cy="543400"/>
            </a:xfrm>
          </p:grpSpPr>
          <p:sp>
            <p:nvSpPr>
              <p:cNvPr id="1283" name="Google Shape;1283;p31"/>
              <p:cNvSpPr/>
              <p:nvPr/>
            </p:nvSpPr>
            <p:spPr>
              <a:xfrm>
                <a:off x="5193975" y="1260713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ACTION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84" name="Google Shape;1284;p31"/>
              <p:cNvSpPr/>
              <p:nvPr/>
            </p:nvSpPr>
            <p:spPr>
              <a:xfrm>
                <a:off x="5124650" y="1196638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5" name="Google Shape;1285;p31"/>
            <p:cNvSpPr txBox="1"/>
            <p:nvPr/>
          </p:nvSpPr>
          <p:spPr>
            <a:xfrm>
              <a:off x="6791763" y="1304475"/>
              <a:ext cx="1849200" cy="5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86" name="Google Shape;1286;p31"/>
            <p:cNvCxnSpPr/>
            <p:nvPr/>
          </p:nvCxnSpPr>
          <p:spPr>
            <a:xfrm>
              <a:off x="1113613" y="1840700"/>
              <a:ext cx="0" cy="1358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31"/>
            <p:cNvCxnSpPr/>
            <p:nvPr/>
          </p:nvCxnSpPr>
          <p:spPr>
            <a:xfrm>
              <a:off x="3379438" y="2754275"/>
              <a:ext cx="0" cy="139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31"/>
            <p:cNvCxnSpPr/>
            <p:nvPr/>
          </p:nvCxnSpPr>
          <p:spPr>
            <a:xfrm>
              <a:off x="5710763" y="1712465"/>
              <a:ext cx="0" cy="1012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31"/>
            <p:cNvCxnSpPr/>
            <p:nvPr/>
          </p:nvCxnSpPr>
          <p:spPr>
            <a:xfrm>
              <a:off x="5718038" y="3227825"/>
              <a:ext cx="0" cy="932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31"/>
            <p:cNvCxnSpPr/>
            <p:nvPr/>
          </p:nvCxnSpPr>
          <p:spPr>
            <a:xfrm>
              <a:off x="6286313" y="2991975"/>
              <a:ext cx="560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31"/>
            <p:cNvCxnSpPr/>
            <p:nvPr/>
          </p:nvCxnSpPr>
          <p:spPr>
            <a:xfrm>
              <a:off x="3962263" y="4400775"/>
              <a:ext cx="1267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31"/>
            <p:cNvCxnSpPr/>
            <p:nvPr/>
          </p:nvCxnSpPr>
          <p:spPr>
            <a:xfrm>
              <a:off x="1120963" y="3694100"/>
              <a:ext cx="1719300" cy="7068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31"/>
            <p:cNvCxnSpPr/>
            <p:nvPr/>
          </p:nvCxnSpPr>
          <p:spPr>
            <a:xfrm rot="10800000" flipH="1">
              <a:off x="3394013" y="1472150"/>
              <a:ext cx="1770300" cy="8013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2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299" name="Google Shape;1299;p32"/>
          <p:cNvGrpSpPr/>
          <p:nvPr/>
        </p:nvGrpSpPr>
        <p:grpSpPr>
          <a:xfrm>
            <a:off x="780085" y="1495668"/>
            <a:ext cx="10631833" cy="4813833"/>
            <a:chOff x="585063" y="1121750"/>
            <a:chExt cx="7973875" cy="3610375"/>
          </a:xfrm>
        </p:grpSpPr>
        <p:grpSp>
          <p:nvGrpSpPr>
            <p:cNvPr id="1300" name="Google Shape;1300;p32"/>
            <p:cNvGrpSpPr/>
            <p:nvPr/>
          </p:nvGrpSpPr>
          <p:grpSpPr>
            <a:xfrm>
              <a:off x="648845" y="3834687"/>
              <a:ext cx="880614" cy="457232"/>
              <a:chOff x="6288982" y="1951862"/>
              <a:chExt cx="880614" cy="457232"/>
            </a:xfrm>
          </p:grpSpPr>
          <p:sp>
            <p:nvSpPr>
              <p:cNvPr id="1301" name="Google Shape;1301;p32"/>
              <p:cNvSpPr/>
              <p:nvPr/>
            </p:nvSpPr>
            <p:spPr>
              <a:xfrm>
                <a:off x="6374521" y="1991556"/>
                <a:ext cx="765181" cy="339834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02" name="Google Shape;1302;p32"/>
              <p:cNvSpPr/>
              <p:nvPr/>
            </p:nvSpPr>
            <p:spPr>
              <a:xfrm>
                <a:off x="6288982" y="1951862"/>
                <a:ext cx="880614" cy="457232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3" name="Google Shape;1303;p32"/>
            <p:cNvSpPr txBox="1"/>
            <p:nvPr/>
          </p:nvSpPr>
          <p:spPr>
            <a:xfrm>
              <a:off x="585063" y="4244025"/>
              <a:ext cx="40827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hot, even hotter than Mercury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04" name="Google Shape;1304;p32"/>
            <p:cNvGrpSpPr/>
            <p:nvPr/>
          </p:nvGrpSpPr>
          <p:grpSpPr>
            <a:xfrm>
              <a:off x="840775" y="1121750"/>
              <a:ext cx="1225600" cy="662150"/>
              <a:chOff x="502963" y="1109425"/>
              <a:chExt cx="1225600" cy="662150"/>
            </a:xfrm>
          </p:grpSpPr>
          <p:sp>
            <p:nvSpPr>
              <p:cNvPr id="1305" name="Google Shape;1305;p32"/>
              <p:cNvSpPr/>
              <p:nvPr/>
            </p:nvSpPr>
            <p:spPr>
              <a:xfrm>
                <a:off x="637913" y="1147200"/>
                <a:ext cx="1048125" cy="489875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06" name="Google Shape;1306;p32"/>
              <p:cNvSpPr/>
              <p:nvPr/>
            </p:nvSpPr>
            <p:spPr>
              <a:xfrm>
                <a:off x="502963" y="1109425"/>
                <a:ext cx="1225600" cy="6621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7" name="Google Shape;1307;p32"/>
            <p:cNvGrpSpPr/>
            <p:nvPr/>
          </p:nvGrpSpPr>
          <p:grpSpPr>
            <a:xfrm>
              <a:off x="868950" y="2235825"/>
              <a:ext cx="1169225" cy="543400"/>
              <a:chOff x="576900" y="2060800"/>
              <a:chExt cx="1169225" cy="543400"/>
            </a:xfrm>
          </p:grpSpPr>
          <p:sp>
            <p:nvSpPr>
              <p:cNvPr id="1308" name="Google Shape;1308;p32"/>
              <p:cNvSpPr/>
              <p:nvPr/>
            </p:nvSpPr>
            <p:spPr>
              <a:xfrm>
                <a:off x="646225" y="212487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STEP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09" name="Google Shape;1309;p32"/>
              <p:cNvSpPr/>
              <p:nvPr/>
            </p:nvSpPr>
            <p:spPr>
              <a:xfrm>
                <a:off x="576900" y="206080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0" name="Google Shape;1310;p32"/>
            <p:cNvGrpSpPr/>
            <p:nvPr/>
          </p:nvGrpSpPr>
          <p:grpSpPr>
            <a:xfrm>
              <a:off x="2878038" y="2147225"/>
              <a:ext cx="1389200" cy="721300"/>
              <a:chOff x="2540225" y="2134900"/>
              <a:chExt cx="1389200" cy="721300"/>
            </a:xfrm>
          </p:grpSpPr>
          <p:sp>
            <p:nvSpPr>
              <p:cNvPr id="1311" name="Google Shape;1311;p32"/>
              <p:cNvSpPr/>
              <p:nvPr/>
            </p:nvSpPr>
            <p:spPr>
              <a:xfrm>
                <a:off x="2675175" y="2197525"/>
                <a:ext cx="1207100" cy="536100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12" name="Google Shape;1312;p32"/>
              <p:cNvSpPr/>
              <p:nvPr/>
            </p:nvSpPr>
            <p:spPr>
              <a:xfrm>
                <a:off x="2540225" y="2134900"/>
                <a:ext cx="1389200" cy="72130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3" name="Google Shape;1313;p32"/>
            <p:cNvGrpSpPr/>
            <p:nvPr/>
          </p:nvGrpSpPr>
          <p:grpSpPr>
            <a:xfrm>
              <a:off x="5078888" y="2147225"/>
              <a:ext cx="1389200" cy="721300"/>
              <a:chOff x="4741075" y="2134900"/>
              <a:chExt cx="1389200" cy="721300"/>
            </a:xfrm>
          </p:grpSpPr>
          <p:sp>
            <p:nvSpPr>
              <p:cNvPr id="1314" name="Google Shape;1314;p32"/>
              <p:cNvSpPr/>
              <p:nvPr/>
            </p:nvSpPr>
            <p:spPr>
              <a:xfrm>
                <a:off x="4876025" y="2197525"/>
                <a:ext cx="1207100" cy="536100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15" name="Google Shape;1315;p32"/>
              <p:cNvSpPr/>
              <p:nvPr/>
            </p:nvSpPr>
            <p:spPr>
              <a:xfrm>
                <a:off x="4741075" y="2134900"/>
                <a:ext cx="1389200" cy="72130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6" name="Google Shape;1316;p32"/>
            <p:cNvGrpSpPr/>
            <p:nvPr/>
          </p:nvGrpSpPr>
          <p:grpSpPr>
            <a:xfrm>
              <a:off x="7389713" y="2235825"/>
              <a:ext cx="1169225" cy="543400"/>
              <a:chOff x="576900" y="2060800"/>
              <a:chExt cx="1169225" cy="543400"/>
            </a:xfrm>
          </p:grpSpPr>
          <p:sp>
            <p:nvSpPr>
              <p:cNvPr id="1317" name="Google Shape;1317;p32"/>
              <p:cNvSpPr/>
              <p:nvPr/>
            </p:nvSpPr>
            <p:spPr>
              <a:xfrm>
                <a:off x="646225" y="212487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STEP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18" name="Google Shape;1318;p32"/>
              <p:cNvSpPr/>
              <p:nvPr/>
            </p:nvSpPr>
            <p:spPr>
              <a:xfrm>
                <a:off x="576900" y="206080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9" name="Google Shape;1319;p32"/>
            <p:cNvGrpSpPr/>
            <p:nvPr/>
          </p:nvGrpSpPr>
          <p:grpSpPr>
            <a:xfrm>
              <a:off x="2988013" y="3146250"/>
              <a:ext cx="1169225" cy="543400"/>
              <a:chOff x="576900" y="2018350"/>
              <a:chExt cx="1169225" cy="543400"/>
            </a:xfrm>
          </p:grpSpPr>
          <p:sp>
            <p:nvSpPr>
              <p:cNvPr id="1320" name="Google Shape;1320;p32"/>
              <p:cNvSpPr/>
              <p:nvPr/>
            </p:nvSpPr>
            <p:spPr>
              <a:xfrm>
                <a:off x="646225" y="208242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STEP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21" name="Google Shape;1321;p32"/>
              <p:cNvSpPr/>
              <p:nvPr/>
            </p:nvSpPr>
            <p:spPr>
              <a:xfrm>
                <a:off x="576900" y="201835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2" name="Google Shape;1322;p32"/>
            <p:cNvGrpSpPr/>
            <p:nvPr/>
          </p:nvGrpSpPr>
          <p:grpSpPr>
            <a:xfrm>
              <a:off x="5160688" y="4039750"/>
              <a:ext cx="1225600" cy="662150"/>
              <a:chOff x="502963" y="1109425"/>
              <a:chExt cx="1225600" cy="662150"/>
            </a:xfrm>
          </p:grpSpPr>
          <p:sp>
            <p:nvSpPr>
              <p:cNvPr id="1323" name="Google Shape;1323;p32"/>
              <p:cNvSpPr/>
              <p:nvPr/>
            </p:nvSpPr>
            <p:spPr>
              <a:xfrm>
                <a:off x="637913" y="1147200"/>
                <a:ext cx="1048125" cy="489875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24" name="Google Shape;1324;p32"/>
              <p:cNvSpPr/>
              <p:nvPr/>
            </p:nvSpPr>
            <p:spPr>
              <a:xfrm>
                <a:off x="502963" y="1109425"/>
                <a:ext cx="1225600" cy="6621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5" name="Google Shape;1325;p32"/>
            <p:cNvGrpSpPr/>
            <p:nvPr/>
          </p:nvGrpSpPr>
          <p:grpSpPr>
            <a:xfrm>
              <a:off x="5160738" y="3087051"/>
              <a:ext cx="1225550" cy="891529"/>
              <a:chOff x="4822925" y="3074726"/>
              <a:chExt cx="1225550" cy="891529"/>
            </a:xfrm>
          </p:grpSpPr>
          <p:sp>
            <p:nvSpPr>
              <p:cNvPr id="1326" name="Google Shape;1326;p32"/>
              <p:cNvSpPr/>
              <p:nvPr/>
            </p:nvSpPr>
            <p:spPr>
              <a:xfrm>
                <a:off x="4947337" y="3106881"/>
                <a:ext cx="1061279" cy="776922"/>
              </a:xfrm>
              <a:custGeom>
                <a:avLst/>
                <a:gdLst/>
                <a:ahLst/>
                <a:cxnLst/>
                <a:rect l="l" t="t" r="r" b="b"/>
                <a:pathLst>
                  <a:path w="40372" h="37637" extrusionOk="0">
                    <a:moveTo>
                      <a:pt x="40150" y="0"/>
                    </a:moveTo>
                    <a:lnTo>
                      <a:pt x="0" y="333"/>
                    </a:lnTo>
                    <a:lnTo>
                      <a:pt x="333" y="20223"/>
                    </a:lnTo>
                    <a:cubicBezTo>
                      <a:pt x="333" y="20223"/>
                      <a:pt x="17376" y="20852"/>
                      <a:pt x="18116" y="21185"/>
                    </a:cubicBezTo>
                    <a:cubicBezTo>
                      <a:pt x="18448" y="22294"/>
                      <a:pt x="18411" y="29281"/>
                      <a:pt x="18522" y="30390"/>
                    </a:cubicBezTo>
                    <a:cubicBezTo>
                      <a:pt x="18559" y="31130"/>
                      <a:pt x="18448" y="31906"/>
                      <a:pt x="18227" y="32646"/>
                    </a:cubicBezTo>
                    <a:lnTo>
                      <a:pt x="15786" y="32867"/>
                    </a:lnTo>
                    <a:lnTo>
                      <a:pt x="19225" y="37637"/>
                    </a:lnTo>
                    <a:lnTo>
                      <a:pt x="23255" y="32756"/>
                    </a:lnTo>
                    <a:lnTo>
                      <a:pt x="20482" y="32756"/>
                    </a:lnTo>
                    <a:lnTo>
                      <a:pt x="19964" y="21111"/>
                    </a:lnTo>
                    <a:lnTo>
                      <a:pt x="39041" y="21222"/>
                    </a:lnTo>
                    <a:cubicBezTo>
                      <a:pt x="39041" y="21222"/>
                      <a:pt x="39706" y="16637"/>
                      <a:pt x="40039" y="12275"/>
                    </a:cubicBezTo>
                    <a:cubicBezTo>
                      <a:pt x="40372" y="7949"/>
                      <a:pt x="40150" y="0"/>
                      <a:pt x="40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2"/>
              <p:cNvSpPr/>
              <p:nvPr/>
            </p:nvSpPr>
            <p:spPr>
              <a:xfrm>
                <a:off x="4822925" y="3074726"/>
                <a:ext cx="1225550" cy="891529"/>
              </a:xfrm>
              <a:custGeom>
                <a:avLst/>
                <a:gdLst/>
                <a:ahLst/>
                <a:cxnLst/>
                <a:rect l="l" t="t" r="r" b="b"/>
                <a:pathLst>
                  <a:path w="46621" h="43189" extrusionOk="0">
                    <a:moveTo>
                      <a:pt x="3402" y="1374"/>
                    </a:moveTo>
                    <a:lnTo>
                      <a:pt x="3402" y="1374"/>
                    </a:lnTo>
                    <a:cubicBezTo>
                      <a:pt x="3365" y="1595"/>
                      <a:pt x="3365" y="1817"/>
                      <a:pt x="3328" y="2039"/>
                    </a:cubicBezTo>
                    <a:cubicBezTo>
                      <a:pt x="2958" y="2187"/>
                      <a:pt x="2589" y="2409"/>
                      <a:pt x="2219" y="2594"/>
                    </a:cubicBezTo>
                    <a:cubicBezTo>
                      <a:pt x="1849" y="2778"/>
                      <a:pt x="1591" y="2889"/>
                      <a:pt x="1258" y="3000"/>
                    </a:cubicBezTo>
                    <a:cubicBezTo>
                      <a:pt x="1221" y="2889"/>
                      <a:pt x="1221" y="2778"/>
                      <a:pt x="1221" y="2668"/>
                    </a:cubicBezTo>
                    <a:cubicBezTo>
                      <a:pt x="1997" y="2335"/>
                      <a:pt x="2737" y="1891"/>
                      <a:pt x="3402" y="1374"/>
                    </a:cubicBezTo>
                    <a:close/>
                    <a:moveTo>
                      <a:pt x="3291" y="2298"/>
                    </a:moveTo>
                    <a:lnTo>
                      <a:pt x="3291" y="2298"/>
                    </a:lnTo>
                    <a:cubicBezTo>
                      <a:pt x="3254" y="2594"/>
                      <a:pt x="3254" y="2852"/>
                      <a:pt x="3217" y="3111"/>
                    </a:cubicBezTo>
                    <a:cubicBezTo>
                      <a:pt x="2848" y="3296"/>
                      <a:pt x="2515" y="3518"/>
                      <a:pt x="2182" y="3777"/>
                    </a:cubicBezTo>
                    <a:lnTo>
                      <a:pt x="1295" y="4368"/>
                    </a:lnTo>
                    <a:cubicBezTo>
                      <a:pt x="1295" y="3999"/>
                      <a:pt x="1295" y="3629"/>
                      <a:pt x="1258" y="3222"/>
                    </a:cubicBezTo>
                    <a:cubicBezTo>
                      <a:pt x="1960" y="3037"/>
                      <a:pt x="2663" y="2742"/>
                      <a:pt x="3291" y="2298"/>
                    </a:cubicBezTo>
                    <a:close/>
                    <a:moveTo>
                      <a:pt x="3254" y="3444"/>
                    </a:moveTo>
                    <a:cubicBezTo>
                      <a:pt x="3254" y="3814"/>
                      <a:pt x="3217" y="4183"/>
                      <a:pt x="3217" y="4553"/>
                    </a:cubicBezTo>
                    <a:cubicBezTo>
                      <a:pt x="2884" y="4701"/>
                      <a:pt x="2626" y="4923"/>
                      <a:pt x="2330" y="5108"/>
                    </a:cubicBezTo>
                    <a:cubicBezTo>
                      <a:pt x="1997" y="5292"/>
                      <a:pt x="1664" y="5477"/>
                      <a:pt x="1332" y="5662"/>
                    </a:cubicBezTo>
                    <a:lnTo>
                      <a:pt x="1332" y="4664"/>
                    </a:lnTo>
                    <a:cubicBezTo>
                      <a:pt x="1664" y="4442"/>
                      <a:pt x="2034" y="4257"/>
                      <a:pt x="2367" y="4035"/>
                    </a:cubicBezTo>
                    <a:cubicBezTo>
                      <a:pt x="2663" y="3851"/>
                      <a:pt x="2958" y="3666"/>
                      <a:pt x="3254" y="3444"/>
                    </a:cubicBezTo>
                    <a:close/>
                    <a:moveTo>
                      <a:pt x="3180" y="4923"/>
                    </a:moveTo>
                    <a:cubicBezTo>
                      <a:pt x="3180" y="5182"/>
                      <a:pt x="3180" y="5477"/>
                      <a:pt x="3180" y="5736"/>
                    </a:cubicBezTo>
                    <a:cubicBezTo>
                      <a:pt x="2811" y="5884"/>
                      <a:pt x="2441" y="6069"/>
                      <a:pt x="2108" y="6291"/>
                    </a:cubicBezTo>
                    <a:cubicBezTo>
                      <a:pt x="1849" y="6439"/>
                      <a:pt x="1591" y="6623"/>
                      <a:pt x="1332" y="6771"/>
                    </a:cubicBezTo>
                    <a:lnTo>
                      <a:pt x="1332" y="5958"/>
                    </a:lnTo>
                    <a:cubicBezTo>
                      <a:pt x="1738" y="5736"/>
                      <a:pt x="2182" y="5551"/>
                      <a:pt x="2589" y="5292"/>
                    </a:cubicBezTo>
                    <a:cubicBezTo>
                      <a:pt x="2774" y="5182"/>
                      <a:pt x="2995" y="5071"/>
                      <a:pt x="3180" y="4923"/>
                    </a:cubicBezTo>
                    <a:close/>
                    <a:moveTo>
                      <a:pt x="3180" y="5995"/>
                    </a:moveTo>
                    <a:lnTo>
                      <a:pt x="3180" y="6993"/>
                    </a:lnTo>
                    <a:cubicBezTo>
                      <a:pt x="2811" y="7141"/>
                      <a:pt x="2478" y="7326"/>
                      <a:pt x="2182" y="7585"/>
                    </a:cubicBezTo>
                    <a:lnTo>
                      <a:pt x="1295" y="8176"/>
                    </a:lnTo>
                    <a:cubicBezTo>
                      <a:pt x="1295" y="7770"/>
                      <a:pt x="1295" y="7400"/>
                      <a:pt x="1332" y="7030"/>
                    </a:cubicBezTo>
                    <a:lnTo>
                      <a:pt x="2256" y="6513"/>
                    </a:lnTo>
                    <a:cubicBezTo>
                      <a:pt x="2552" y="6365"/>
                      <a:pt x="2884" y="6217"/>
                      <a:pt x="3180" y="5995"/>
                    </a:cubicBezTo>
                    <a:close/>
                    <a:moveTo>
                      <a:pt x="3217" y="7289"/>
                    </a:moveTo>
                    <a:lnTo>
                      <a:pt x="3217" y="8361"/>
                    </a:lnTo>
                    <a:cubicBezTo>
                      <a:pt x="2884" y="8472"/>
                      <a:pt x="2552" y="8657"/>
                      <a:pt x="2293" y="8842"/>
                    </a:cubicBezTo>
                    <a:cubicBezTo>
                      <a:pt x="1960" y="9063"/>
                      <a:pt x="1627" y="9285"/>
                      <a:pt x="1295" y="9470"/>
                    </a:cubicBezTo>
                    <a:cubicBezTo>
                      <a:pt x="1295" y="9100"/>
                      <a:pt x="1295" y="8731"/>
                      <a:pt x="1295" y="8361"/>
                    </a:cubicBezTo>
                    <a:lnTo>
                      <a:pt x="2330" y="7806"/>
                    </a:lnTo>
                    <a:cubicBezTo>
                      <a:pt x="2626" y="7659"/>
                      <a:pt x="2958" y="7474"/>
                      <a:pt x="3217" y="7289"/>
                    </a:cubicBezTo>
                    <a:close/>
                    <a:moveTo>
                      <a:pt x="3254" y="8546"/>
                    </a:moveTo>
                    <a:lnTo>
                      <a:pt x="3254" y="9544"/>
                    </a:lnTo>
                    <a:cubicBezTo>
                      <a:pt x="2884" y="9692"/>
                      <a:pt x="2552" y="9877"/>
                      <a:pt x="2219" y="10099"/>
                    </a:cubicBezTo>
                    <a:lnTo>
                      <a:pt x="1221" y="10727"/>
                    </a:lnTo>
                    <a:cubicBezTo>
                      <a:pt x="1221" y="10394"/>
                      <a:pt x="1258" y="10025"/>
                      <a:pt x="1258" y="9655"/>
                    </a:cubicBezTo>
                    <a:cubicBezTo>
                      <a:pt x="1276" y="9674"/>
                      <a:pt x="1295" y="9683"/>
                      <a:pt x="1313" y="9683"/>
                    </a:cubicBezTo>
                    <a:cubicBezTo>
                      <a:pt x="1332" y="9683"/>
                      <a:pt x="1350" y="9674"/>
                      <a:pt x="1369" y="9655"/>
                    </a:cubicBezTo>
                    <a:cubicBezTo>
                      <a:pt x="1738" y="9470"/>
                      <a:pt x="2108" y="9285"/>
                      <a:pt x="2478" y="9063"/>
                    </a:cubicBezTo>
                    <a:cubicBezTo>
                      <a:pt x="2774" y="8953"/>
                      <a:pt x="3032" y="8768"/>
                      <a:pt x="3254" y="8546"/>
                    </a:cubicBezTo>
                    <a:close/>
                    <a:moveTo>
                      <a:pt x="3254" y="9840"/>
                    </a:moveTo>
                    <a:cubicBezTo>
                      <a:pt x="3254" y="10173"/>
                      <a:pt x="3254" y="10542"/>
                      <a:pt x="3291" y="10875"/>
                    </a:cubicBezTo>
                    <a:cubicBezTo>
                      <a:pt x="2921" y="10986"/>
                      <a:pt x="2589" y="11171"/>
                      <a:pt x="2256" y="11393"/>
                    </a:cubicBezTo>
                    <a:cubicBezTo>
                      <a:pt x="1886" y="11614"/>
                      <a:pt x="1517" y="11836"/>
                      <a:pt x="1184" y="12058"/>
                    </a:cubicBezTo>
                    <a:cubicBezTo>
                      <a:pt x="1184" y="11688"/>
                      <a:pt x="1184" y="11356"/>
                      <a:pt x="1221" y="11023"/>
                    </a:cubicBezTo>
                    <a:lnTo>
                      <a:pt x="2367" y="10357"/>
                    </a:lnTo>
                    <a:cubicBezTo>
                      <a:pt x="2700" y="10210"/>
                      <a:pt x="2995" y="10025"/>
                      <a:pt x="3254" y="9840"/>
                    </a:cubicBezTo>
                    <a:close/>
                    <a:moveTo>
                      <a:pt x="3291" y="11134"/>
                    </a:moveTo>
                    <a:lnTo>
                      <a:pt x="3291" y="12058"/>
                    </a:lnTo>
                    <a:cubicBezTo>
                      <a:pt x="2884" y="12169"/>
                      <a:pt x="2515" y="12391"/>
                      <a:pt x="2182" y="12613"/>
                    </a:cubicBezTo>
                    <a:lnTo>
                      <a:pt x="1147" y="13315"/>
                    </a:lnTo>
                    <a:cubicBezTo>
                      <a:pt x="1147" y="12945"/>
                      <a:pt x="1147" y="12613"/>
                      <a:pt x="1184" y="12243"/>
                    </a:cubicBezTo>
                    <a:cubicBezTo>
                      <a:pt x="1591" y="12021"/>
                      <a:pt x="1997" y="11836"/>
                      <a:pt x="2404" y="11614"/>
                    </a:cubicBezTo>
                    <a:cubicBezTo>
                      <a:pt x="2700" y="11504"/>
                      <a:pt x="2995" y="11319"/>
                      <a:pt x="3291" y="11134"/>
                    </a:cubicBezTo>
                    <a:close/>
                    <a:moveTo>
                      <a:pt x="3254" y="12280"/>
                    </a:moveTo>
                    <a:lnTo>
                      <a:pt x="3254" y="13278"/>
                    </a:lnTo>
                    <a:cubicBezTo>
                      <a:pt x="2811" y="13463"/>
                      <a:pt x="2404" y="13685"/>
                      <a:pt x="1997" y="13907"/>
                    </a:cubicBezTo>
                    <a:lnTo>
                      <a:pt x="1110" y="14387"/>
                    </a:lnTo>
                    <a:lnTo>
                      <a:pt x="1110" y="14387"/>
                    </a:lnTo>
                    <a:lnTo>
                      <a:pt x="1147" y="13759"/>
                    </a:lnTo>
                    <a:lnTo>
                      <a:pt x="1147" y="13574"/>
                    </a:lnTo>
                    <a:cubicBezTo>
                      <a:pt x="1517" y="13352"/>
                      <a:pt x="1923" y="13130"/>
                      <a:pt x="2330" y="12908"/>
                    </a:cubicBezTo>
                    <a:cubicBezTo>
                      <a:pt x="2663" y="12724"/>
                      <a:pt x="2995" y="12539"/>
                      <a:pt x="3254" y="12280"/>
                    </a:cubicBezTo>
                    <a:close/>
                    <a:moveTo>
                      <a:pt x="3254" y="13537"/>
                    </a:moveTo>
                    <a:cubicBezTo>
                      <a:pt x="3254" y="13833"/>
                      <a:pt x="3254" y="14128"/>
                      <a:pt x="3254" y="14424"/>
                    </a:cubicBezTo>
                    <a:cubicBezTo>
                      <a:pt x="2811" y="14609"/>
                      <a:pt x="2404" y="14868"/>
                      <a:pt x="2034" y="15164"/>
                    </a:cubicBezTo>
                    <a:lnTo>
                      <a:pt x="1110" y="15792"/>
                    </a:lnTo>
                    <a:lnTo>
                      <a:pt x="1110" y="14683"/>
                    </a:lnTo>
                    <a:cubicBezTo>
                      <a:pt x="1886" y="14387"/>
                      <a:pt x="2589" y="14018"/>
                      <a:pt x="3254" y="13537"/>
                    </a:cubicBezTo>
                    <a:close/>
                    <a:moveTo>
                      <a:pt x="3254" y="14720"/>
                    </a:moveTo>
                    <a:cubicBezTo>
                      <a:pt x="3254" y="15090"/>
                      <a:pt x="3217" y="15422"/>
                      <a:pt x="3217" y="15755"/>
                    </a:cubicBezTo>
                    <a:cubicBezTo>
                      <a:pt x="2811" y="15940"/>
                      <a:pt x="2441" y="16162"/>
                      <a:pt x="2071" y="16421"/>
                    </a:cubicBezTo>
                    <a:cubicBezTo>
                      <a:pt x="1738" y="16606"/>
                      <a:pt x="1443" y="16827"/>
                      <a:pt x="1110" y="17049"/>
                    </a:cubicBezTo>
                    <a:cubicBezTo>
                      <a:pt x="1110" y="16716"/>
                      <a:pt x="1110" y="16384"/>
                      <a:pt x="1110" y="16014"/>
                    </a:cubicBezTo>
                    <a:cubicBezTo>
                      <a:pt x="1480" y="15829"/>
                      <a:pt x="1812" y="15607"/>
                      <a:pt x="2145" y="15422"/>
                    </a:cubicBezTo>
                    <a:cubicBezTo>
                      <a:pt x="2552" y="15201"/>
                      <a:pt x="2884" y="14979"/>
                      <a:pt x="3254" y="14720"/>
                    </a:cubicBezTo>
                    <a:close/>
                    <a:moveTo>
                      <a:pt x="3217" y="16125"/>
                    </a:moveTo>
                    <a:lnTo>
                      <a:pt x="3143" y="17123"/>
                    </a:lnTo>
                    <a:cubicBezTo>
                      <a:pt x="2774" y="17308"/>
                      <a:pt x="2404" y="17493"/>
                      <a:pt x="2071" y="17715"/>
                    </a:cubicBezTo>
                    <a:cubicBezTo>
                      <a:pt x="1775" y="17936"/>
                      <a:pt x="1443" y="18121"/>
                      <a:pt x="1147" y="18306"/>
                    </a:cubicBezTo>
                    <a:lnTo>
                      <a:pt x="1147" y="17308"/>
                    </a:lnTo>
                    <a:cubicBezTo>
                      <a:pt x="1517" y="17086"/>
                      <a:pt x="1886" y="16901"/>
                      <a:pt x="2256" y="16679"/>
                    </a:cubicBezTo>
                    <a:cubicBezTo>
                      <a:pt x="2626" y="16458"/>
                      <a:pt x="2921" y="16347"/>
                      <a:pt x="3217" y="16125"/>
                    </a:cubicBezTo>
                    <a:close/>
                    <a:moveTo>
                      <a:pt x="3143" y="17419"/>
                    </a:moveTo>
                    <a:cubicBezTo>
                      <a:pt x="3143" y="17789"/>
                      <a:pt x="3106" y="18047"/>
                      <a:pt x="3106" y="18380"/>
                    </a:cubicBezTo>
                    <a:cubicBezTo>
                      <a:pt x="2774" y="18528"/>
                      <a:pt x="2441" y="18750"/>
                      <a:pt x="2145" y="18972"/>
                    </a:cubicBezTo>
                    <a:lnTo>
                      <a:pt x="1147" y="19637"/>
                    </a:lnTo>
                    <a:lnTo>
                      <a:pt x="1147" y="18565"/>
                    </a:lnTo>
                    <a:cubicBezTo>
                      <a:pt x="1886" y="18269"/>
                      <a:pt x="2552" y="17899"/>
                      <a:pt x="3143" y="17419"/>
                    </a:cubicBezTo>
                    <a:close/>
                    <a:moveTo>
                      <a:pt x="3106" y="18713"/>
                    </a:moveTo>
                    <a:cubicBezTo>
                      <a:pt x="3106" y="19009"/>
                      <a:pt x="3106" y="19304"/>
                      <a:pt x="3069" y="19637"/>
                    </a:cubicBezTo>
                    <a:cubicBezTo>
                      <a:pt x="2404" y="19970"/>
                      <a:pt x="1738" y="20377"/>
                      <a:pt x="1184" y="20857"/>
                    </a:cubicBezTo>
                    <a:cubicBezTo>
                      <a:pt x="1184" y="20561"/>
                      <a:pt x="1184" y="20229"/>
                      <a:pt x="1147" y="19933"/>
                    </a:cubicBezTo>
                    <a:cubicBezTo>
                      <a:pt x="1591" y="19674"/>
                      <a:pt x="1997" y="19452"/>
                      <a:pt x="2404" y="19193"/>
                    </a:cubicBezTo>
                    <a:cubicBezTo>
                      <a:pt x="2626" y="19046"/>
                      <a:pt x="2848" y="18898"/>
                      <a:pt x="3106" y="18713"/>
                    </a:cubicBezTo>
                    <a:close/>
                    <a:moveTo>
                      <a:pt x="3032" y="20007"/>
                    </a:moveTo>
                    <a:lnTo>
                      <a:pt x="3032" y="21005"/>
                    </a:lnTo>
                    <a:cubicBezTo>
                      <a:pt x="2700" y="21190"/>
                      <a:pt x="2367" y="21412"/>
                      <a:pt x="2034" y="21597"/>
                    </a:cubicBezTo>
                    <a:cubicBezTo>
                      <a:pt x="1775" y="21744"/>
                      <a:pt x="1480" y="21892"/>
                      <a:pt x="1221" y="22040"/>
                    </a:cubicBezTo>
                    <a:cubicBezTo>
                      <a:pt x="1221" y="21744"/>
                      <a:pt x="1184" y="21486"/>
                      <a:pt x="1184" y="21190"/>
                    </a:cubicBezTo>
                    <a:cubicBezTo>
                      <a:pt x="1849" y="20857"/>
                      <a:pt x="2478" y="20450"/>
                      <a:pt x="3032" y="20007"/>
                    </a:cubicBezTo>
                    <a:close/>
                    <a:moveTo>
                      <a:pt x="3032" y="21375"/>
                    </a:moveTo>
                    <a:lnTo>
                      <a:pt x="3032" y="22373"/>
                    </a:lnTo>
                    <a:cubicBezTo>
                      <a:pt x="2404" y="22558"/>
                      <a:pt x="1812" y="22817"/>
                      <a:pt x="1258" y="23112"/>
                    </a:cubicBezTo>
                    <a:lnTo>
                      <a:pt x="1221" y="22299"/>
                    </a:lnTo>
                    <a:cubicBezTo>
                      <a:pt x="1886" y="22077"/>
                      <a:pt x="2478" y="21781"/>
                      <a:pt x="3032" y="21375"/>
                    </a:cubicBezTo>
                    <a:close/>
                    <a:moveTo>
                      <a:pt x="3069" y="22780"/>
                    </a:moveTo>
                    <a:lnTo>
                      <a:pt x="3069" y="23371"/>
                    </a:lnTo>
                    <a:cubicBezTo>
                      <a:pt x="3069" y="23408"/>
                      <a:pt x="3069" y="23445"/>
                      <a:pt x="3069" y="23482"/>
                    </a:cubicBezTo>
                    <a:cubicBezTo>
                      <a:pt x="2441" y="23704"/>
                      <a:pt x="1849" y="24000"/>
                      <a:pt x="1295" y="24332"/>
                    </a:cubicBezTo>
                    <a:lnTo>
                      <a:pt x="1295" y="23482"/>
                    </a:lnTo>
                    <a:cubicBezTo>
                      <a:pt x="1886" y="23297"/>
                      <a:pt x="2478" y="23075"/>
                      <a:pt x="3069" y="22780"/>
                    </a:cubicBezTo>
                    <a:close/>
                    <a:moveTo>
                      <a:pt x="3772" y="23852"/>
                    </a:moveTo>
                    <a:cubicBezTo>
                      <a:pt x="4105" y="23926"/>
                      <a:pt x="4437" y="23963"/>
                      <a:pt x="4770" y="23963"/>
                    </a:cubicBezTo>
                    <a:cubicBezTo>
                      <a:pt x="4659" y="24074"/>
                      <a:pt x="4548" y="24185"/>
                      <a:pt x="4400" y="24295"/>
                    </a:cubicBezTo>
                    <a:cubicBezTo>
                      <a:pt x="4215" y="24443"/>
                      <a:pt x="3994" y="24554"/>
                      <a:pt x="3809" y="24702"/>
                    </a:cubicBezTo>
                    <a:lnTo>
                      <a:pt x="2552" y="24739"/>
                    </a:lnTo>
                    <a:cubicBezTo>
                      <a:pt x="2958" y="24443"/>
                      <a:pt x="3365" y="24185"/>
                      <a:pt x="3772" y="23852"/>
                    </a:cubicBezTo>
                    <a:close/>
                    <a:moveTo>
                      <a:pt x="6101" y="24037"/>
                    </a:moveTo>
                    <a:cubicBezTo>
                      <a:pt x="5953" y="24037"/>
                      <a:pt x="5842" y="24148"/>
                      <a:pt x="5731" y="24258"/>
                    </a:cubicBezTo>
                    <a:cubicBezTo>
                      <a:pt x="5509" y="24406"/>
                      <a:pt x="5325" y="24554"/>
                      <a:pt x="5177" y="24739"/>
                    </a:cubicBezTo>
                    <a:lnTo>
                      <a:pt x="4289" y="24739"/>
                    </a:lnTo>
                    <a:cubicBezTo>
                      <a:pt x="4622" y="24517"/>
                      <a:pt x="4881" y="24295"/>
                      <a:pt x="5140" y="24037"/>
                    </a:cubicBezTo>
                    <a:close/>
                    <a:moveTo>
                      <a:pt x="7728" y="23963"/>
                    </a:moveTo>
                    <a:cubicBezTo>
                      <a:pt x="7395" y="24185"/>
                      <a:pt x="7062" y="24406"/>
                      <a:pt x="6766" y="24665"/>
                    </a:cubicBezTo>
                    <a:lnTo>
                      <a:pt x="6766" y="24739"/>
                    </a:lnTo>
                    <a:lnTo>
                      <a:pt x="5583" y="24739"/>
                    </a:lnTo>
                    <a:cubicBezTo>
                      <a:pt x="5694" y="24628"/>
                      <a:pt x="5842" y="24517"/>
                      <a:pt x="5990" y="24443"/>
                    </a:cubicBezTo>
                    <a:cubicBezTo>
                      <a:pt x="6212" y="24258"/>
                      <a:pt x="6508" y="24148"/>
                      <a:pt x="6729" y="23963"/>
                    </a:cubicBezTo>
                    <a:close/>
                    <a:moveTo>
                      <a:pt x="9317" y="23963"/>
                    </a:moveTo>
                    <a:cubicBezTo>
                      <a:pt x="8911" y="24185"/>
                      <a:pt x="8541" y="24443"/>
                      <a:pt x="8208" y="24702"/>
                    </a:cubicBezTo>
                    <a:lnTo>
                      <a:pt x="8208" y="24739"/>
                    </a:lnTo>
                    <a:lnTo>
                      <a:pt x="7247" y="24739"/>
                    </a:lnTo>
                    <a:cubicBezTo>
                      <a:pt x="7321" y="24665"/>
                      <a:pt x="7432" y="24554"/>
                      <a:pt x="7543" y="24480"/>
                    </a:cubicBezTo>
                    <a:cubicBezTo>
                      <a:pt x="7802" y="24295"/>
                      <a:pt x="8060" y="24148"/>
                      <a:pt x="8319" y="23963"/>
                    </a:cubicBezTo>
                    <a:close/>
                    <a:moveTo>
                      <a:pt x="10537" y="23963"/>
                    </a:moveTo>
                    <a:cubicBezTo>
                      <a:pt x="10205" y="24148"/>
                      <a:pt x="9872" y="24443"/>
                      <a:pt x="9576" y="24702"/>
                    </a:cubicBezTo>
                    <a:lnTo>
                      <a:pt x="9576" y="24776"/>
                    </a:lnTo>
                    <a:lnTo>
                      <a:pt x="8837" y="24776"/>
                    </a:lnTo>
                    <a:cubicBezTo>
                      <a:pt x="9206" y="24517"/>
                      <a:pt x="9539" y="24258"/>
                      <a:pt x="9835" y="23963"/>
                    </a:cubicBezTo>
                    <a:close/>
                    <a:moveTo>
                      <a:pt x="26102" y="24258"/>
                    </a:moveTo>
                    <a:cubicBezTo>
                      <a:pt x="26324" y="24295"/>
                      <a:pt x="26583" y="24332"/>
                      <a:pt x="26804" y="24369"/>
                    </a:cubicBezTo>
                    <a:lnTo>
                      <a:pt x="26657" y="24443"/>
                    </a:lnTo>
                    <a:lnTo>
                      <a:pt x="26213" y="24776"/>
                    </a:lnTo>
                    <a:cubicBezTo>
                      <a:pt x="26176" y="24628"/>
                      <a:pt x="26139" y="24443"/>
                      <a:pt x="26102" y="24258"/>
                    </a:cubicBezTo>
                    <a:close/>
                    <a:moveTo>
                      <a:pt x="12164" y="23926"/>
                    </a:moveTo>
                    <a:cubicBezTo>
                      <a:pt x="11794" y="24185"/>
                      <a:pt x="11462" y="24480"/>
                      <a:pt x="11129" y="24776"/>
                    </a:cubicBezTo>
                    <a:lnTo>
                      <a:pt x="11129" y="24813"/>
                    </a:lnTo>
                    <a:lnTo>
                      <a:pt x="10057" y="24776"/>
                    </a:lnTo>
                    <a:cubicBezTo>
                      <a:pt x="10426" y="24517"/>
                      <a:pt x="10759" y="24221"/>
                      <a:pt x="11092" y="23926"/>
                    </a:cubicBezTo>
                    <a:close/>
                    <a:moveTo>
                      <a:pt x="13939" y="23926"/>
                    </a:moveTo>
                    <a:cubicBezTo>
                      <a:pt x="13532" y="24221"/>
                      <a:pt x="13125" y="24517"/>
                      <a:pt x="12756" y="24850"/>
                    </a:cubicBezTo>
                    <a:lnTo>
                      <a:pt x="11499" y="24813"/>
                    </a:lnTo>
                    <a:cubicBezTo>
                      <a:pt x="11905" y="24517"/>
                      <a:pt x="12275" y="24221"/>
                      <a:pt x="12682" y="23926"/>
                    </a:cubicBezTo>
                    <a:close/>
                    <a:moveTo>
                      <a:pt x="16046" y="23926"/>
                    </a:moveTo>
                    <a:cubicBezTo>
                      <a:pt x="15528" y="24221"/>
                      <a:pt x="15011" y="24591"/>
                      <a:pt x="14493" y="24887"/>
                    </a:cubicBezTo>
                    <a:cubicBezTo>
                      <a:pt x="14493" y="24924"/>
                      <a:pt x="14456" y="24924"/>
                      <a:pt x="14456" y="24961"/>
                    </a:cubicBezTo>
                    <a:cubicBezTo>
                      <a:pt x="14029" y="24890"/>
                      <a:pt x="13601" y="24887"/>
                      <a:pt x="13207" y="24854"/>
                    </a:cubicBezTo>
                    <a:lnTo>
                      <a:pt x="13207" y="24854"/>
                    </a:lnTo>
                    <a:cubicBezTo>
                      <a:pt x="13638" y="24535"/>
                      <a:pt x="14101" y="24247"/>
                      <a:pt x="14530" y="23926"/>
                    </a:cubicBezTo>
                    <a:close/>
                    <a:moveTo>
                      <a:pt x="31537" y="24332"/>
                    </a:moveTo>
                    <a:lnTo>
                      <a:pt x="31537" y="24332"/>
                    </a:lnTo>
                    <a:cubicBezTo>
                      <a:pt x="31278" y="24480"/>
                      <a:pt x="30982" y="24628"/>
                      <a:pt x="30723" y="24813"/>
                    </a:cubicBezTo>
                    <a:lnTo>
                      <a:pt x="30465" y="24998"/>
                    </a:lnTo>
                    <a:cubicBezTo>
                      <a:pt x="30021" y="24961"/>
                      <a:pt x="29577" y="24961"/>
                      <a:pt x="29134" y="24961"/>
                    </a:cubicBezTo>
                    <a:cubicBezTo>
                      <a:pt x="29429" y="24776"/>
                      <a:pt x="29688" y="24554"/>
                      <a:pt x="29984" y="24369"/>
                    </a:cubicBezTo>
                    <a:lnTo>
                      <a:pt x="31537" y="24332"/>
                    </a:lnTo>
                    <a:close/>
                    <a:moveTo>
                      <a:pt x="17636" y="23926"/>
                    </a:moveTo>
                    <a:cubicBezTo>
                      <a:pt x="17007" y="24221"/>
                      <a:pt x="16416" y="24628"/>
                      <a:pt x="15787" y="24998"/>
                    </a:cubicBezTo>
                    <a:lnTo>
                      <a:pt x="15787" y="25035"/>
                    </a:lnTo>
                    <a:lnTo>
                      <a:pt x="14715" y="24961"/>
                    </a:lnTo>
                    <a:cubicBezTo>
                      <a:pt x="15307" y="24628"/>
                      <a:pt x="15935" y="24295"/>
                      <a:pt x="16527" y="23926"/>
                    </a:cubicBezTo>
                    <a:close/>
                    <a:moveTo>
                      <a:pt x="32831" y="24369"/>
                    </a:moveTo>
                    <a:cubicBezTo>
                      <a:pt x="32387" y="24517"/>
                      <a:pt x="31943" y="24739"/>
                      <a:pt x="31537" y="25035"/>
                    </a:cubicBezTo>
                    <a:lnTo>
                      <a:pt x="31056" y="25035"/>
                    </a:lnTo>
                    <a:cubicBezTo>
                      <a:pt x="31389" y="24850"/>
                      <a:pt x="31685" y="24628"/>
                      <a:pt x="31980" y="24369"/>
                    </a:cubicBezTo>
                    <a:close/>
                    <a:moveTo>
                      <a:pt x="29429" y="24369"/>
                    </a:moveTo>
                    <a:lnTo>
                      <a:pt x="29429" y="24369"/>
                    </a:lnTo>
                    <a:cubicBezTo>
                      <a:pt x="29134" y="24554"/>
                      <a:pt x="28875" y="24776"/>
                      <a:pt x="28616" y="24998"/>
                    </a:cubicBezTo>
                    <a:cubicBezTo>
                      <a:pt x="28320" y="24998"/>
                      <a:pt x="27988" y="25035"/>
                      <a:pt x="27692" y="25072"/>
                    </a:cubicBezTo>
                    <a:cubicBezTo>
                      <a:pt x="27840" y="24961"/>
                      <a:pt x="27988" y="24850"/>
                      <a:pt x="28135" y="24739"/>
                    </a:cubicBezTo>
                    <a:cubicBezTo>
                      <a:pt x="28283" y="24665"/>
                      <a:pt x="28579" y="24517"/>
                      <a:pt x="28764" y="24406"/>
                    </a:cubicBezTo>
                    <a:lnTo>
                      <a:pt x="29429" y="24369"/>
                    </a:lnTo>
                    <a:close/>
                    <a:moveTo>
                      <a:pt x="34162" y="24332"/>
                    </a:moveTo>
                    <a:cubicBezTo>
                      <a:pt x="33718" y="24517"/>
                      <a:pt x="33274" y="24776"/>
                      <a:pt x="32868" y="25072"/>
                    </a:cubicBezTo>
                    <a:lnTo>
                      <a:pt x="32831" y="25109"/>
                    </a:lnTo>
                    <a:lnTo>
                      <a:pt x="32165" y="25072"/>
                    </a:lnTo>
                    <a:cubicBezTo>
                      <a:pt x="32535" y="24850"/>
                      <a:pt x="32905" y="24591"/>
                      <a:pt x="33237" y="24332"/>
                    </a:cubicBezTo>
                    <a:close/>
                    <a:moveTo>
                      <a:pt x="35456" y="24295"/>
                    </a:moveTo>
                    <a:cubicBezTo>
                      <a:pt x="35012" y="24554"/>
                      <a:pt x="34568" y="24813"/>
                      <a:pt x="34162" y="25109"/>
                    </a:cubicBezTo>
                    <a:lnTo>
                      <a:pt x="33422" y="25109"/>
                    </a:lnTo>
                    <a:cubicBezTo>
                      <a:pt x="33866" y="24887"/>
                      <a:pt x="34236" y="24591"/>
                      <a:pt x="34642" y="24295"/>
                    </a:cubicBezTo>
                    <a:close/>
                    <a:moveTo>
                      <a:pt x="36343" y="24258"/>
                    </a:moveTo>
                    <a:lnTo>
                      <a:pt x="36047" y="24480"/>
                    </a:lnTo>
                    <a:cubicBezTo>
                      <a:pt x="35788" y="24665"/>
                      <a:pt x="35493" y="24887"/>
                      <a:pt x="35234" y="25146"/>
                    </a:cubicBezTo>
                    <a:lnTo>
                      <a:pt x="34753" y="25146"/>
                    </a:lnTo>
                    <a:cubicBezTo>
                      <a:pt x="35160" y="24887"/>
                      <a:pt x="35566" y="24591"/>
                      <a:pt x="35899" y="24258"/>
                    </a:cubicBezTo>
                    <a:close/>
                    <a:moveTo>
                      <a:pt x="19817" y="23889"/>
                    </a:moveTo>
                    <a:cubicBezTo>
                      <a:pt x="19041" y="24221"/>
                      <a:pt x="18338" y="24665"/>
                      <a:pt x="17710" y="25183"/>
                    </a:cubicBezTo>
                    <a:lnTo>
                      <a:pt x="16231" y="25072"/>
                    </a:lnTo>
                    <a:cubicBezTo>
                      <a:pt x="16859" y="24739"/>
                      <a:pt x="17488" y="24332"/>
                      <a:pt x="18079" y="23889"/>
                    </a:cubicBezTo>
                    <a:close/>
                    <a:moveTo>
                      <a:pt x="38044" y="24185"/>
                    </a:moveTo>
                    <a:cubicBezTo>
                      <a:pt x="37600" y="24480"/>
                      <a:pt x="37156" y="24813"/>
                      <a:pt x="36787" y="25183"/>
                    </a:cubicBezTo>
                    <a:lnTo>
                      <a:pt x="35862" y="25183"/>
                    </a:lnTo>
                    <a:lnTo>
                      <a:pt x="36417" y="24702"/>
                    </a:lnTo>
                    <a:cubicBezTo>
                      <a:pt x="36676" y="24554"/>
                      <a:pt x="36934" y="24406"/>
                      <a:pt x="37156" y="24185"/>
                    </a:cubicBezTo>
                    <a:close/>
                    <a:moveTo>
                      <a:pt x="39153" y="24185"/>
                    </a:moveTo>
                    <a:lnTo>
                      <a:pt x="38931" y="24332"/>
                    </a:lnTo>
                    <a:cubicBezTo>
                      <a:pt x="38561" y="24628"/>
                      <a:pt x="38191" y="24887"/>
                      <a:pt x="37822" y="25183"/>
                    </a:cubicBezTo>
                    <a:lnTo>
                      <a:pt x="37378" y="25183"/>
                    </a:lnTo>
                    <a:cubicBezTo>
                      <a:pt x="37785" y="24887"/>
                      <a:pt x="38154" y="24554"/>
                      <a:pt x="38524" y="24185"/>
                    </a:cubicBezTo>
                    <a:close/>
                    <a:moveTo>
                      <a:pt x="40705" y="24111"/>
                    </a:moveTo>
                    <a:lnTo>
                      <a:pt x="40705" y="24111"/>
                    </a:lnTo>
                    <a:cubicBezTo>
                      <a:pt x="40521" y="24258"/>
                      <a:pt x="40373" y="24369"/>
                      <a:pt x="40225" y="24480"/>
                    </a:cubicBezTo>
                    <a:lnTo>
                      <a:pt x="39264" y="25220"/>
                    </a:lnTo>
                    <a:lnTo>
                      <a:pt x="38376" y="25183"/>
                    </a:lnTo>
                    <a:cubicBezTo>
                      <a:pt x="38635" y="25035"/>
                      <a:pt x="38894" y="24887"/>
                      <a:pt x="39116" y="24702"/>
                    </a:cubicBezTo>
                    <a:cubicBezTo>
                      <a:pt x="39337" y="24517"/>
                      <a:pt x="39559" y="24332"/>
                      <a:pt x="39781" y="24148"/>
                    </a:cubicBezTo>
                    <a:lnTo>
                      <a:pt x="40705" y="24111"/>
                    </a:lnTo>
                    <a:close/>
                    <a:moveTo>
                      <a:pt x="27211" y="24406"/>
                    </a:moveTo>
                    <a:cubicBezTo>
                      <a:pt x="27408" y="24406"/>
                      <a:pt x="27605" y="24423"/>
                      <a:pt x="27803" y="24423"/>
                    </a:cubicBezTo>
                    <a:cubicBezTo>
                      <a:pt x="27901" y="24423"/>
                      <a:pt x="28000" y="24419"/>
                      <a:pt x="28098" y="24406"/>
                    </a:cubicBezTo>
                    <a:lnTo>
                      <a:pt x="28098" y="24406"/>
                    </a:lnTo>
                    <a:cubicBezTo>
                      <a:pt x="27766" y="24628"/>
                      <a:pt x="27470" y="24850"/>
                      <a:pt x="27174" y="25109"/>
                    </a:cubicBezTo>
                    <a:cubicBezTo>
                      <a:pt x="26878" y="25146"/>
                      <a:pt x="26583" y="25183"/>
                      <a:pt x="26287" y="25257"/>
                    </a:cubicBezTo>
                    <a:cubicBezTo>
                      <a:pt x="26287" y="25183"/>
                      <a:pt x="26250" y="25109"/>
                      <a:pt x="26250" y="25035"/>
                    </a:cubicBezTo>
                    <a:lnTo>
                      <a:pt x="26804" y="24702"/>
                    </a:lnTo>
                    <a:cubicBezTo>
                      <a:pt x="26915" y="24628"/>
                      <a:pt x="27063" y="24517"/>
                      <a:pt x="27211" y="24406"/>
                    </a:cubicBezTo>
                    <a:close/>
                    <a:moveTo>
                      <a:pt x="21296" y="23889"/>
                    </a:moveTo>
                    <a:cubicBezTo>
                      <a:pt x="20482" y="24148"/>
                      <a:pt x="19706" y="24554"/>
                      <a:pt x="19004" y="25035"/>
                    </a:cubicBezTo>
                    <a:cubicBezTo>
                      <a:pt x="18930" y="25109"/>
                      <a:pt x="18856" y="25220"/>
                      <a:pt x="18819" y="25331"/>
                    </a:cubicBezTo>
                    <a:lnTo>
                      <a:pt x="18153" y="25220"/>
                    </a:lnTo>
                    <a:cubicBezTo>
                      <a:pt x="18856" y="24813"/>
                      <a:pt x="19521" y="24369"/>
                      <a:pt x="20150" y="23889"/>
                    </a:cubicBezTo>
                    <a:close/>
                    <a:moveTo>
                      <a:pt x="42406" y="24074"/>
                    </a:moveTo>
                    <a:lnTo>
                      <a:pt x="42406" y="24074"/>
                    </a:lnTo>
                    <a:cubicBezTo>
                      <a:pt x="41778" y="24443"/>
                      <a:pt x="41149" y="24850"/>
                      <a:pt x="40594" y="25331"/>
                    </a:cubicBezTo>
                    <a:lnTo>
                      <a:pt x="39707" y="25257"/>
                    </a:lnTo>
                    <a:lnTo>
                      <a:pt x="40410" y="24739"/>
                    </a:lnTo>
                    <a:cubicBezTo>
                      <a:pt x="40668" y="24554"/>
                      <a:pt x="40927" y="24332"/>
                      <a:pt x="41149" y="24111"/>
                    </a:cubicBezTo>
                    <a:lnTo>
                      <a:pt x="42406" y="24074"/>
                    </a:lnTo>
                    <a:close/>
                    <a:moveTo>
                      <a:pt x="44033" y="24074"/>
                    </a:moveTo>
                    <a:cubicBezTo>
                      <a:pt x="43293" y="24332"/>
                      <a:pt x="42591" y="24665"/>
                      <a:pt x="41925" y="25109"/>
                    </a:cubicBezTo>
                    <a:cubicBezTo>
                      <a:pt x="41815" y="25183"/>
                      <a:pt x="41741" y="25294"/>
                      <a:pt x="41704" y="25442"/>
                    </a:cubicBezTo>
                    <a:cubicBezTo>
                      <a:pt x="41519" y="25442"/>
                      <a:pt x="41297" y="25405"/>
                      <a:pt x="41112" y="25368"/>
                    </a:cubicBezTo>
                    <a:cubicBezTo>
                      <a:pt x="41704" y="25035"/>
                      <a:pt x="42258" y="24628"/>
                      <a:pt x="42739" y="24148"/>
                    </a:cubicBezTo>
                    <a:cubicBezTo>
                      <a:pt x="42739" y="24111"/>
                      <a:pt x="42739" y="24111"/>
                      <a:pt x="42739" y="24111"/>
                    </a:cubicBezTo>
                    <a:lnTo>
                      <a:pt x="44033" y="24074"/>
                    </a:lnTo>
                    <a:close/>
                    <a:moveTo>
                      <a:pt x="21961" y="24221"/>
                    </a:moveTo>
                    <a:lnTo>
                      <a:pt x="21961" y="24221"/>
                    </a:lnTo>
                    <a:cubicBezTo>
                      <a:pt x="21924" y="24480"/>
                      <a:pt x="21887" y="24776"/>
                      <a:pt x="21850" y="25072"/>
                    </a:cubicBezTo>
                    <a:lnTo>
                      <a:pt x="21850" y="25109"/>
                    </a:lnTo>
                    <a:cubicBezTo>
                      <a:pt x="21518" y="25294"/>
                      <a:pt x="21222" y="25478"/>
                      <a:pt x="20926" y="25700"/>
                    </a:cubicBezTo>
                    <a:lnTo>
                      <a:pt x="19262" y="26735"/>
                    </a:lnTo>
                    <a:cubicBezTo>
                      <a:pt x="19299" y="26440"/>
                      <a:pt x="19299" y="26107"/>
                      <a:pt x="19262" y="25811"/>
                    </a:cubicBezTo>
                    <a:lnTo>
                      <a:pt x="19373" y="25811"/>
                    </a:lnTo>
                    <a:lnTo>
                      <a:pt x="19447" y="25774"/>
                    </a:lnTo>
                    <a:lnTo>
                      <a:pt x="19484" y="25774"/>
                    </a:lnTo>
                    <a:cubicBezTo>
                      <a:pt x="19558" y="25774"/>
                      <a:pt x="19595" y="25737"/>
                      <a:pt x="19632" y="25700"/>
                    </a:cubicBezTo>
                    <a:cubicBezTo>
                      <a:pt x="20482" y="25294"/>
                      <a:pt x="21259" y="24813"/>
                      <a:pt x="21961" y="24221"/>
                    </a:cubicBezTo>
                    <a:close/>
                    <a:moveTo>
                      <a:pt x="21813" y="25442"/>
                    </a:moveTo>
                    <a:cubicBezTo>
                      <a:pt x="21739" y="25848"/>
                      <a:pt x="21739" y="26292"/>
                      <a:pt x="21703" y="26735"/>
                    </a:cubicBezTo>
                    <a:lnTo>
                      <a:pt x="21703" y="26772"/>
                    </a:lnTo>
                    <a:cubicBezTo>
                      <a:pt x="21628" y="26757"/>
                      <a:pt x="21554" y="26750"/>
                      <a:pt x="21481" y="26750"/>
                    </a:cubicBezTo>
                    <a:cubicBezTo>
                      <a:pt x="20674" y="26750"/>
                      <a:pt x="19900" y="27614"/>
                      <a:pt x="19189" y="27919"/>
                    </a:cubicBezTo>
                    <a:cubicBezTo>
                      <a:pt x="19225" y="27586"/>
                      <a:pt x="19262" y="27253"/>
                      <a:pt x="19262" y="26920"/>
                    </a:cubicBezTo>
                    <a:cubicBezTo>
                      <a:pt x="19281" y="26939"/>
                      <a:pt x="19299" y="26948"/>
                      <a:pt x="19318" y="26948"/>
                    </a:cubicBezTo>
                    <a:cubicBezTo>
                      <a:pt x="19336" y="26948"/>
                      <a:pt x="19355" y="26939"/>
                      <a:pt x="19373" y="26920"/>
                    </a:cubicBezTo>
                    <a:lnTo>
                      <a:pt x="21037" y="25922"/>
                    </a:lnTo>
                    <a:cubicBezTo>
                      <a:pt x="21296" y="25737"/>
                      <a:pt x="21555" y="25589"/>
                      <a:pt x="21813" y="25442"/>
                    </a:cubicBezTo>
                    <a:close/>
                    <a:moveTo>
                      <a:pt x="21703" y="26920"/>
                    </a:moveTo>
                    <a:cubicBezTo>
                      <a:pt x="21703" y="27216"/>
                      <a:pt x="21666" y="27512"/>
                      <a:pt x="21666" y="27771"/>
                    </a:cubicBezTo>
                    <a:cubicBezTo>
                      <a:pt x="20741" y="28177"/>
                      <a:pt x="19891" y="28658"/>
                      <a:pt x="19078" y="29213"/>
                    </a:cubicBezTo>
                    <a:lnTo>
                      <a:pt x="19189" y="28140"/>
                    </a:lnTo>
                    <a:cubicBezTo>
                      <a:pt x="19632" y="28066"/>
                      <a:pt x="20039" y="27882"/>
                      <a:pt x="20409" y="27623"/>
                    </a:cubicBezTo>
                    <a:cubicBezTo>
                      <a:pt x="20852" y="27364"/>
                      <a:pt x="21259" y="27142"/>
                      <a:pt x="21703" y="26920"/>
                    </a:cubicBezTo>
                    <a:close/>
                    <a:moveTo>
                      <a:pt x="21666" y="28177"/>
                    </a:moveTo>
                    <a:lnTo>
                      <a:pt x="21666" y="28917"/>
                    </a:lnTo>
                    <a:cubicBezTo>
                      <a:pt x="20741" y="29323"/>
                      <a:pt x="19854" y="29878"/>
                      <a:pt x="19004" y="30396"/>
                    </a:cubicBezTo>
                    <a:cubicBezTo>
                      <a:pt x="19004" y="30026"/>
                      <a:pt x="19004" y="29730"/>
                      <a:pt x="19041" y="29434"/>
                    </a:cubicBezTo>
                    <a:lnTo>
                      <a:pt x="19041" y="29471"/>
                    </a:lnTo>
                    <a:cubicBezTo>
                      <a:pt x="19928" y="29102"/>
                      <a:pt x="20815" y="28658"/>
                      <a:pt x="21666" y="28177"/>
                    </a:cubicBezTo>
                    <a:close/>
                    <a:moveTo>
                      <a:pt x="21666" y="29286"/>
                    </a:moveTo>
                    <a:lnTo>
                      <a:pt x="21666" y="29989"/>
                    </a:lnTo>
                    <a:cubicBezTo>
                      <a:pt x="21148" y="30211"/>
                      <a:pt x="20630" y="30470"/>
                      <a:pt x="20187" y="30802"/>
                    </a:cubicBezTo>
                    <a:cubicBezTo>
                      <a:pt x="19743" y="30987"/>
                      <a:pt x="19336" y="31209"/>
                      <a:pt x="18930" y="31394"/>
                    </a:cubicBezTo>
                    <a:lnTo>
                      <a:pt x="18967" y="30617"/>
                    </a:lnTo>
                    <a:cubicBezTo>
                      <a:pt x="19891" y="30248"/>
                      <a:pt x="20815" y="29804"/>
                      <a:pt x="21666" y="29286"/>
                    </a:cubicBezTo>
                    <a:close/>
                    <a:moveTo>
                      <a:pt x="21666" y="30211"/>
                    </a:moveTo>
                    <a:lnTo>
                      <a:pt x="21666" y="30248"/>
                    </a:lnTo>
                    <a:lnTo>
                      <a:pt x="21666" y="30839"/>
                    </a:lnTo>
                    <a:cubicBezTo>
                      <a:pt x="21222" y="31024"/>
                      <a:pt x="20815" y="31283"/>
                      <a:pt x="20409" y="31505"/>
                    </a:cubicBezTo>
                    <a:cubicBezTo>
                      <a:pt x="19891" y="31800"/>
                      <a:pt x="19373" y="32022"/>
                      <a:pt x="18856" y="32207"/>
                    </a:cubicBezTo>
                    <a:cubicBezTo>
                      <a:pt x="18856" y="32022"/>
                      <a:pt x="18893" y="31800"/>
                      <a:pt x="18893" y="31616"/>
                    </a:cubicBezTo>
                    <a:cubicBezTo>
                      <a:pt x="19891" y="31320"/>
                      <a:pt x="20852" y="30839"/>
                      <a:pt x="21666" y="30211"/>
                    </a:cubicBezTo>
                    <a:close/>
                    <a:moveTo>
                      <a:pt x="21739" y="32392"/>
                    </a:moveTo>
                    <a:cubicBezTo>
                      <a:pt x="21739" y="32503"/>
                      <a:pt x="21739" y="32651"/>
                      <a:pt x="21776" y="32799"/>
                    </a:cubicBezTo>
                    <a:lnTo>
                      <a:pt x="21776" y="32836"/>
                    </a:lnTo>
                    <a:cubicBezTo>
                      <a:pt x="21370" y="32910"/>
                      <a:pt x="20963" y="32984"/>
                      <a:pt x="20556" y="33021"/>
                    </a:cubicBezTo>
                    <a:cubicBezTo>
                      <a:pt x="20963" y="32836"/>
                      <a:pt x="21370" y="32614"/>
                      <a:pt x="21739" y="32392"/>
                    </a:cubicBezTo>
                    <a:close/>
                    <a:moveTo>
                      <a:pt x="21703" y="31135"/>
                    </a:moveTo>
                    <a:lnTo>
                      <a:pt x="21739" y="32059"/>
                    </a:lnTo>
                    <a:cubicBezTo>
                      <a:pt x="20889" y="32355"/>
                      <a:pt x="20113" y="32762"/>
                      <a:pt x="19373" y="33242"/>
                    </a:cubicBezTo>
                    <a:cubicBezTo>
                      <a:pt x="19118" y="33242"/>
                      <a:pt x="18899" y="33278"/>
                      <a:pt x="18680" y="33350"/>
                    </a:cubicBezTo>
                    <a:lnTo>
                      <a:pt x="18680" y="33350"/>
                    </a:lnTo>
                    <a:cubicBezTo>
                      <a:pt x="18748" y="33031"/>
                      <a:pt x="18785" y="32713"/>
                      <a:pt x="18856" y="32429"/>
                    </a:cubicBezTo>
                    <a:cubicBezTo>
                      <a:pt x="19780" y="32207"/>
                      <a:pt x="21000" y="31837"/>
                      <a:pt x="21703" y="31135"/>
                    </a:cubicBezTo>
                    <a:close/>
                    <a:moveTo>
                      <a:pt x="18227" y="34167"/>
                    </a:moveTo>
                    <a:lnTo>
                      <a:pt x="18227" y="34204"/>
                    </a:lnTo>
                    <a:lnTo>
                      <a:pt x="18671" y="34758"/>
                    </a:lnTo>
                    <a:cubicBezTo>
                      <a:pt x="18338" y="34943"/>
                      <a:pt x="18042" y="35165"/>
                      <a:pt x="17747" y="35313"/>
                    </a:cubicBezTo>
                    <a:cubicBezTo>
                      <a:pt x="17303" y="35571"/>
                      <a:pt x="16859" y="35756"/>
                      <a:pt x="16416" y="35941"/>
                    </a:cubicBezTo>
                    <a:cubicBezTo>
                      <a:pt x="16305" y="35830"/>
                      <a:pt x="16157" y="35719"/>
                      <a:pt x="16046" y="35608"/>
                    </a:cubicBezTo>
                    <a:cubicBezTo>
                      <a:pt x="16822" y="35202"/>
                      <a:pt x="17562" y="34721"/>
                      <a:pt x="18227" y="34167"/>
                    </a:cubicBezTo>
                    <a:close/>
                    <a:moveTo>
                      <a:pt x="18856" y="34980"/>
                    </a:moveTo>
                    <a:cubicBezTo>
                      <a:pt x="19078" y="35276"/>
                      <a:pt x="19299" y="35535"/>
                      <a:pt x="19521" y="35830"/>
                    </a:cubicBezTo>
                    <a:cubicBezTo>
                      <a:pt x="19225" y="35978"/>
                      <a:pt x="18967" y="36126"/>
                      <a:pt x="18708" y="36311"/>
                    </a:cubicBezTo>
                    <a:lnTo>
                      <a:pt x="18708" y="36348"/>
                    </a:lnTo>
                    <a:cubicBezTo>
                      <a:pt x="18227" y="36607"/>
                      <a:pt x="17784" y="36829"/>
                      <a:pt x="17340" y="37087"/>
                    </a:cubicBezTo>
                    <a:cubicBezTo>
                      <a:pt x="17118" y="36755"/>
                      <a:pt x="16896" y="36459"/>
                      <a:pt x="16675" y="36163"/>
                    </a:cubicBezTo>
                    <a:cubicBezTo>
                      <a:pt x="17488" y="35978"/>
                      <a:pt x="18227" y="35571"/>
                      <a:pt x="18856" y="34980"/>
                    </a:cubicBezTo>
                    <a:close/>
                    <a:moveTo>
                      <a:pt x="19780" y="36126"/>
                    </a:moveTo>
                    <a:lnTo>
                      <a:pt x="20039" y="36459"/>
                    </a:lnTo>
                    <a:cubicBezTo>
                      <a:pt x="19743" y="36570"/>
                      <a:pt x="19447" y="36718"/>
                      <a:pt x="19189" y="36902"/>
                    </a:cubicBezTo>
                    <a:lnTo>
                      <a:pt x="19189" y="36939"/>
                    </a:lnTo>
                    <a:cubicBezTo>
                      <a:pt x="18745" y="37198"/>
                      <a:pt x="18264" y="37494"/>
                      <a:pt x="17821" y="37790"/>
                    </a:cubicBezTo>
                    <a:cubicBezTo>
                      <a:pt x="17710" y="37642"/>
                      <a:pt x="17599" y="37457"/>
                      <a:pt x="17488" y="37309"/>
                    </a:cubicBezTo>
                    <a:cubicBezTo>
                      <a:pt x="17821" y="37198"/>
                      <a:pt x="18116" y="37050"/>
                      <a:pt x="18412" y="36902"/>
                    </a:cubicBezTo>
                    <a:cubicBezTo>
                      <a:pt x="18893" y="36718"/>
                      <a:pt x="19373" y="36459"/>
                      <a:pt x="19780" y="36126"/>
                    </a:cubicBezTo>
                    <a:close/>
                    <a:moveTo>
                      <a:pt x="20224" y="36718"/>
                    </a:moveTo>
                    <a:lnTo>
                      <a:pt x="20741" y="37383"/>
                    </a:lnTo>
                    <a:cubicBezTo>
                      <a:pt x="20335" y="37568"/>
                      <a:pt x="19965" y="37790"/>
                      <a:pt x="19632" y="38049"/>
                    </a:cubicBezTo>
                    <a:lnTo>
                      <a:pt x="19632" y="38086"/>
                    </a:lnTo>
                    <a:cubicBezTo>
                      <a:pt x="19262" y="38344"/>
                      <a:pt x="18893" y="38603"/>
                      <a:pt x="18560" y="38899"/>
                    </a:cubicBezTo>
                    <a:lnTo>
                      <a:pt x="18486" y="38825"/>
                    </a:lnTo>
                    <a:cubicBezTo>
                      <a:pt x="18301" y="38566"/>
                      <a:pt x="18116" y="38270"/>
                      <a:pt x="17895" y="37975"/>
                    </a:cubicBezTo>
                    <a:cubicBezTo>
                      <a:pt x="18264" y="37790"/>
                      <a:pt x="18634" y="37605"/>
                      <a:pt x="18967" y="37420"/>
                    </a:cubicBezTo>
                    <a:lnTo>
                      <a:pt x="19632" y="37050"/>
                    </a:lnTo>
                    <a:cubicBezTo>
                      <a:pt x="19817" y="36939"/>
                      <a:pt x="20002" y="36829"/>
                      <a:pt x="20224" y="36718"/>
                    </a:cubicBezTo>
                    <a:close/>
                    <a:moveTo>
                      <a:pt x="20926" y="37605"/>
                    </a:moveTo>
                    <a:lnTo>
                      <a:pt x="21444" y="38270"/>
                    </a:lnTo>
                    <a:cubicBezTo>
                      <a:pt x="21111" y="38418"/>
                      <a:pt x="20778" y="38566"/>
                      <a:pt x="20482" y="38751"/>
                    </a:cubicBezTo>
                    <a:lnTo>
                      <a:pt x="20482" y="38788"/>
                    </a:lnTo>
                    <a:cubicBezTo>
                      <a:pt x="20039" y="39047"/>
                      <a:pt x="19595" y="39343"/>
                      <a:pt x="19152" y="39638"/>
                    </a:cubicBezTo>
                    <a:cubicBezTo>
                      <a:pt x="19004" y="39453"/>
                      <a:pt x="18819" y="39269"/>
                      <a:pt x="18708" y="39047"/>
                    </a:cubicBezTo>
                    <a:lnTo>
                      <a:pt x="19891" y="38307"/>
                    </a:lnTo>
                    <a:cubicBezTo>
                      <a:pt x="20224" y="38086"/>
                      <a:pt x="20630" y="37864"/>
                      <a:pt x="20926" y="37605"/>
                    </a:cubicBezTo>
                    <a:close/>
                    <a:moveTo>
                      <a:pt x="45770" y="634"/>
                    </a:moveTo>
                    <a:cubicBezTo>
                      <a:pt x="45659" y="4479"/>
                      <a:pt x="45622" y="8287"/>
                      <a:pt x="45401" y="12132"/>
                    </a:cubicBezTo>
                    <a:lnTo>
                      <a:pt x="45401" y="12169"/>
                    </a:lnTo>
                    <a:cubicBezTo>
                      <a:pt x="45216" y="15977"/>
                      <a:pt x="44550" y="19822"/>
                      <a:pt x="44550" y="23667"/>
                    </a:cubicBezTo>
                    <a:cubicBezTo>
                      <a:pt x="41371" y="23482"/>
                      <a:pt x="38191" y="23371"/>
                      <a:pt x="34975" y="23297"/>
                    </a:cubicBezTo>
                    <a:lnTo>
                      <a:pt x="30354" y="23297"/>
                    </a:lnTo>
                    <a:cubicBezTo>
                      <a:pt x="29790" y="23297"/>
                      <a:pt x="29205" y="23276"/>
                      <a:pt x="28620" y="23276"/>
                    </a:cubicBezTo>
                    <a:cubicBezTo>
                      <a:pt x="27668" y="23276"/>
                      <a:pt x="26713" y="23332"/>
                      <a:pt x="25843" y="23630"/>
                    </a:cubicBezTo>
                    <a:cubicBezTo>
                      <a:pt x="25695" y="23704"/>
                      <a:pt x="25621" y="23889"/>
                      <a:pt x="25658" y="24037"/>
                    </a:cubicBezTo>
                    <a:cubicBezTo>
                      <a:pt x="25215" y="27068"/>
                      <a:pt x="25510" y="30174"/>
                      <a:pt x="25695" y="33242"/>
                    </a:cubicBezTo>
                    <a:cubicBezTo>
                      <a:pt x="25695" y="33501"/>
                      <a:pt x="25917" y="33686"/>
                      <a:pt x="26176" y="33686"/>
                    </a:cubicBezTo>
                    <a:cubicBezTo>
                      <a:pt x="27137" y="33797"/>
                      <a:pt x="28098" y="33945"/>
                      <a:pt x="29060" y="34130"/>
                    </a:cubicBezTo>
                    <a:cubicBezTo>
                      <a:pt x="27396" y="36163"/>
                      <a:pt x="25695" y="38233"/>
                      <a:pt x="24180" y="40415"/>
                    </a:cubicBezTo>
                    <a:cubicBezTo>
                      <a:pt x="22701" y="38233"/>
                      <a:pt x="21000" y="36163"/>
                      <a:pt x="19299" y="34130"/>
                    </a:cubicBezTo>
                    <a:cubicBezTo>
                      <a:pt x="20298" y="33945"/>
                      <a:pt x="21259" y="33797"/>
                      <a:pt x="22220" y="33686"/>
                    </a:cubicBezTo>
                    <a:cubicBezTo>
                      <a:pt x="22479" y="33686"/>
                      <a:pt x="22701" y="33464"/>
                      <a:pt x="22701" y="33205"/>
                    </a:cubicBezTo>
                    <a:cubicBezTo>
                      <a:pt x="22923" y="30026"/>
                      <a:pt x="22849" y="26809"/>
                      <a:pt x="22405" y="23630"/>
                    </a:cubicBezTo>
                    <a:cubicBezTo>
                      <a:pt x="22405" y="23519"/>
                      <a:pt x="22331" y="23445"/>
                      <a:pt x="22220" y="23445"/>
                    </a:cubicBezTo>
                    <a:cubicBezTo>
                      <a:pt x="18930" y="23223"/>
                      <a:pt x="15676" y="23038"/>
                      <a:pt x="12386" y="22928"/>
                    </a:cubicBezTo>
                    <a:cubicBezTo>
                      <a:pt x="10784" y="22880"/>
                      <a:pt x="8781" y="22631"/>
                      <a:pt x="6886" y="22631"/>
                    </a:cubicBezTo>
                    <a:cubicBezTo>
                      <a:pt x="5849" y="22631"/>
                      <a:pt x="4845" y="22705"/>
                      <a:pt x="3957" y="22928"/>
                    </a:cubicBezTo>
                    <a:cubicBezTo>
                      <a:pt x="4400" y="19230"/>
                      <a:pt x="4326" y="15422"/>
                      <a:pt x="4326" y="11688"/>
                    </a:cubicBezTo>
                    <a:cubicBezTo>
                      <a:pt x="4326" y="8250"/>
                      <a:pt x="4548" y="4553"/>
                      <a:pt x="3883" y="1152"/>
                    </a:cubicBezTo>
                    <a:lnTo>
                      <a:pt x="3883" y="1152"/>
                    </a:lnTo>
                    <a:cubicBezTo>
                      <a:pt x="4711" y="1229"/>
                      <a:pt x="5546" y="1257"/>
                      <a:pt x="6384" y="1257"/>
                    </a:cubicBezTo>
                    <a:cubicBezTo>
                      <a:pt x="8350" y="1257"/>
                      <a:pt x="10331" y="1104"/>
                      <a:pt x="12275" y="1078"/>
                    </a:cubicBezTo>
                    <a:lnTo>
                      <a:pt x="24919" y="930"/>
                    </a:lnTo>
                    <a:cubicBezTo>
                      <a:pt x="29060" y="856"/>
                      <a:pt x="33200" y="819"/>
                      <a:pt x="37341" y="745"/>
                    </a:cubicBezTo>
                    <a:cubicBezTo>
                      <a:pt x="38727" y="745"/>
                      <a:pt x="40142" y="773"/>
                      <a:pt x="41556" y="773"/>
                    </a:cubicBezTo>
                    <a:cubicBezTo>
                      <a:pt x="42970" y="773"/>
                      <a:pt x="44384" y="745"/>
                      <a:pt x="45770" y="634"/>
                    </a:cubicBezTo>
                    <a:close/>
                    <a:moveTo>
                      <a:pt x="21629" y="38529"/>
                    </a:moveTo>
                    <a:lnTo>
                      <a:pt x="21961" y="38936"/>
                    </a:lnTo>
                    <a:cubicBezTo>
                      <a:pt x="21629" y="39121"/>
                      <a:pt x="21333" y="39306"/>
                      <a:pt x="21037" y="39527"/>
                    </a:cubicBezTo>
                    <a:lnTo>
                      <a:pt x="21037" y="39564"/>
                    </a:lnTo>
                    <a:cubicBezTo>
                      <a:pt x="20593" y="39823"/>
                      <a:pt x="20187" y="40119"/>
                      <a:pt x="19817" y="40452"/>
                    </a:cubicBezTo>
                    <a:lnTo>
                      <a:pt x="19299" y="39823"/>
                    </a:lnTo>
                    <a:lnTo>
                      <a:pt x="20556" y="39158"/>
                    </a:lnTo>
                    <a:cubicBezTo>
                      <a:pt x="20926" y="38973"/>
                      <a:pt x="21296" y="38751"/>
                      <a:pt x="21629" y="38529"/>
                    </a:cubicBezTo>
                    <a:close/>
                    <a:moveTo>
                      <a:pt x="22183" y="39269"/>
                    </a:moveTo>
                    <a:cubicBezTo>
                      <a:pt x="22294" y="39416"/>
                      <a:pt x="22405" y="39564"/>
                      <a:pt x="22553" y="39712"/>
                    </a:cubicBezTo>
                    <a:cubicBezTo>
                      <a:pt x="21739" y="39971"/>
                      <a:pt x="21074" y="40636"/>
                      <a:pt x="20372" y="41154"/>
                    </a:cubicBezTo>
                    <a:lnTo>
                      <a:pt x="20372" y="41191"/>
                    </a:lnTo>
                    <a:cubicBezTo>
                      <a:pt x="20224" y="40969"/>
                      <a:pt x="20076" y="40784"/>
                      <a:pt x="19928" y="40600"/>
                    </a:cubicBezTo>
                    <a:cubicBezTo>
                      <a:pt x="20372" y="40341"/>
                      <a:pt x="20778" y="40082"/>
                      <a:pt x="21185" y="39823"/>
                    </a:cubicBezTo>
                    <a:cubicBezTo>
                      <a:pt x="21518" y="39638"/>
                      <a:pt x="21887" y="39490"/>
                      <a:pt x="22183" y="39269"/>
                    </a:cubicBezTo>
                    <a:close/>
                    <a:moveTo>
                      <a:pt x="22775" y="40008"/>
                    </a:moveTo>
                    <a:lnTo>
                      <a:pt x="23255" y="40636"/>
                    </a:lnTo>
                    <a:cubicBezTo>
                      <a:pt x="22405" y="41006"/>
                      <a:pt x="21629" y="41524"/>
                      <a:pt x="20926" y="42115"/>
                    </a:cubicBezTo>
                    <a:cubicBezTo>
                      <a:pt x="20855" y="41866"/>
                      <a:pt x="20715" y="41650"/>
                      <a:pt x="20539" y="41403"/>
                    </a:cubicBezTo>
                    <a:lnTo>
                      <a:pt x="20539" y="41403"/>
                    </a:lnTo>
                    <a:cubicBezTo>
                      <a:pt x="20902" y="41220"/>
                      <a:pt x="21265" y="41002"/>
                      <a:pt x="21592" y="40784"/>
                    </a:cubicBezTo>
                    <a:cubicBezTo>
                      <a:pt x="21961" y="40489"/>
                      <a:pt x="22368" y="40267"/>
                      <a:pt x="22775" y="40008"/>
                    </a:cubicBezTo>
                    <a:close/>
                    <a:moveTo>
                      <a:pt x="23366" y="40747"/>
                    </a:moveTo>
                    <a:lnTo>
                      <a:pt x="23625" y="41080"/>
                    </a:lnTo>
                    <a:cubicBezTo>
                      <a:pt x="22738" y="41376"/>
                      <a:pt x="21924" y="41783"/>
                      <a:pt x="21185" y="42300"/>
                    </a:cubicBezTo>
                    <a:cubicBezTo>
                      <a:pt x="21148" y="42337"/>
                      <a:pt x="21111" y="42337"/>
                      <a:pt x="21111" y="42374"/>
                    </a:cubicBezTo>
                    <a:cubicBezTo>
                      <a:pt x="21111" y="42337"/>
                      <a:pt x="21074" y="42300"/>
                      <a:pt x="21074" y="42263"/>
                    </a:cubicBezTo>
                    <a:cubicBezTo>
                      <a:pt x="21850" y="41820"/>
                      <a:pt x="22627" y="41302"/>
                      <a:pt x="23366" y="40747"/>
                    </a:cubicBezTo>
                    <a:close/>
                    <a:moveTo>
                      <a:pt x="41967" y="1"/>
                    </a:moveTo>
                    <a:cubicBezTo>
                      <a:pt x="40496" y="1"/>
                      <a:pt x="39028" y="60"/>
                      <a:pt x="37600" y="80"/>
                    </a:cubicBezTo>
                    <a:cubicBezTo>
                      <a:pt x="33385" y="80"/>
                      <a:pt x="29171" y="117"/>
                      <a:pt x="24919" y="154"/>
                    </a:cubicBezTo>
                    <a:cubicBezTo>
                      <a:pt x="20778" y="191"/>
                      <a:pt x="16638" y="264"/>
                      <a:pt x="12497" y="301"/>
                    </a:cubicBezTo>
                    <a:cubicBezTo>
                      <a:pt x="12212" y="305"/>
                      <a:pt x="11926" y="307"/>
                      <a:pt x="11639" y="307"/>
                    </a:cubicBezTo>
                    <a:cubicBezTo>
                      <a:pt x="10489" y="307"/>
                      <a:pt x="9321" y="283"/>
                      <a:pt x="8153" y="283"/>
                    </a:cubicBezTo>
                    <a:cubicBezTo>
                      <a:pt x="6692" y="283"/>
                      <a:pt x="5232" y="320"/>
                      <a:pt x="3809" y="486"/>
                    </a:cubicBezTo>
                    <a:cubicBezTo>
                      <a:pt x="3698" y="486"/>
                      <a:pt x="3624" y="523"/>
                      <a:pt x="3550" y="634"/>
                    </a:cubicBezTo>
                    <a:cubicBezTo>
                      <a:pt x="2515" y="930"/>
                      <a:pt x="1554" y="1374"/>
                      <a:pt x="666" y="1965"/>
                    </a:cubicBezTo>
                    <a:cubicBezTo>
                      <a:pt x="518" y="2076"/>
                      <a:pt x="444" y="2261"/>
                      <a:pt x="481" y="2446"/>
                    </a:cubicBezTo>
                    <a:cubicBezTo>
                      <a:pt x="518" y="2557"/>
                      <a:pt x="592" y="2668"/>
                      <a:pt x="703" y="2705"/>
                    </a:cubicBezTo>
                    <a:cubicBezTo>
                      <a:pt x="666" y="2889"/>
                      <a:pt x="629" y="3037"/>
                      <a:pt x="592" y="3222"/>
                    </a:cubicBezTo>
                    <a:lnTo>
                      <a:pt x="555" y="3222"/>
                    </a:lnTo>
                    <a:cubicBezTo>
                      <a:pt x="444" y="3259"/>
                      <a:pt x="444" y="3370"/>
                      <a:pt x="555" y="3407"/>
                    </a:cubicBezTo>
                    <a:cubicBezTo>
                      <a:pt x="38" y="6623"/>
                      <a:pt x="38" y="10025"/>
                      <a:pt x="1" y="13278"/>
                    </a:cubicBezTo>
                    <a:cubicBezTo>
                      <a:pt x="1" y="16716"/>
                      <a:pt x="75" y="20155"/>
                      <a:pt x="334" y="23556"/>
                    </a:cubicBezTo>
                    <a:cubicBezTo>
                      <a:pt x="334" y="23593"/>
                      <a:pt x="334" y="23630"/>
                      <a:pt x="334" y="23630"/>
                    </a:cubicBezTo>
                    <a:cubicBezTo>
                      <a:pt x="370" y="24148"/>
                      <a:pt x="407" y="24628"/>
                      <a:pt x="444" y="25146"/>
                    </a:cubicBezTo>
                    <a:cubicBezTo>
                      <a:pt x="444" y="25220"/>
                      <a:pt x="481" y="25294"/>
                      <a:pt x="518" y="25368"/>
                    </a:cubicBezTo>
                    <a:cubicBezTo>
                      <a:pt x="583" y="25496"/>
                      <a:pt x="703" y="25597"/>
                      <a:pt x="854" y="25597"/>
                    </a:cubicBezTo>
                    <a:cubicBezTo>
                      <a:pt x="877" y="25597"/>
                      <a:pt x="901" y="25594"/>
                      <a:pt x="925" y="25589"/>
                    </a:cubicBezTo>
                    <a:cubicBezTo>
                      <a:pt x="1407" y="25577"/>
                      <a:pt x="1891" y="25572"/>
                      <a:pt x="2376" y="25572"/>
                    </a:cubicBezTo>
                    <a:cubicBezTo>
                      <a:pt x="6389" y="25572"/>
                      <a:pt x="10473" y="25943"/>
                      <a:pt x="14500" y="25943"/>
                    </a:cubicBezTo>
                    <a:cubicBezTo>
                      <a:pt x="15911" y="25943"/>
                      <a:pt x="17316" y="25898"/>
                      <a:pt x="18708" y="25774"/>
                    </a:cubicBezTo>
                    <a:lnTo>
                      <a:pt x="18708" y="25774"/>
                    </a:lnTo>
                    <a:cubicBezTo>
                      <a:pt x="18449" y="26957"/>
                      <a:pt x="18264" y="28177"/>
                      <a:pt x="18190" y="29434"/>
                    </a:cubicBezTo>
                    <a:cubicBezTo>
                      <a:pt x="18079" y="30802"/>
                      <a:pt x="17858" y="32244"/>
                      <a:pt x="18042" y="33649"/>
                    </a:cubicBezTo>
                    <a:cubicBezTo>
                      <a:pt x="17044" y="33945"/>
                      <a:pt x="16120" y="34388"/>
                      <a:pt x="15270" y="34980"/>
                    </a:cubicBezTo>
                    <a:cubicBezTo>
                      <a:pt x="15085" y="35054"/>
                      <a:pt x="15011" y="35276"/>
                      <a:pt x="15048" y="35461"/>
                    </a:cubicBezTo>
                    <a:cubicBezTo>
                      <a:pt x="15085" y="35498"/>
                      <a:pt x="15085" y="35535"/>
                      <a:pt x="15122" y="35571"/>
                    </a:cubicBezTo>
                    <a:cubicBezTo>
                      <a:pt x="15159" y="35645"/>
                      <a:pt x="15233" y="35682"/>
                      <a:pt x="15344" y="35756"/>
                    </a:cubicBezTo>
                    <a:cubicBezTo>
                      <a:pt x="15565" y="36976"/>
                      <a:pt x="16896" y="38159"/>
                      <a:pt x="17636" y="39121"/>
                    </a:cubicBezTo>
                    <a:cubicBezTo>
                      <a:pt x="18708" y="40489"/>
                      <a:pt x="19780" y="42115"/>
                      <a:pt x="21148" y="43150"/>
                    </a:cubicBezTo>
                    <a:cubicBezTo>
                      <a:pt x="21187" y="43177"/>
                      <a:pt x="21222" y="43189"/>
                      <a:pt x="21252" y="43189"/>
                    </a:cubicBezTo>
                    <a:cubicBezTo>
                      <a:pt x="21307" y="43189"/>
                      <a:pt x="21346" y="43148"/>
                      <a:pt x="21370" y="43077"/>
                    </a:cubicBezTo>
                    <a:cubicBezTo>
                      <a:pt x="21407" y="43095"/>
                      <a:pt x="21434" y="43104"/>
                      <a:pt x="21458" y="43104"/>
                    </a:cubicBezTo>
                    <a:cubicBezTo>
                      <a:pt x="21481" y="43104"/>
                      <a:pt x="21499" y="43095"/>
                      <a:pt x="21518" y="43077"/>
                    </a:cubicBezTo>
                    <a:cubicBezTo>
                      <a:pt x="22516" y="42670"/>
                      <a:pt x="23477" y="42078"/>
                      <a:pt x="24290" y="41376"/>
                    </a:cubicBezTo>
                    <a:cubicBezTo>
                      <a:pt x="24311" y="41383"/>
                      <a:pt x="24332" y="41386"/>
                      <a:pt x="24355" y="41386"/>
                    </a:cubicBezTo>
                    <a:cubicBezTo>
                      <a:pt x="24453" y="41386"/>
                      <a:pt x="24563" y="41325"/>
                      <a:pt x="24623" y="41265"/>
                    </a:cubicBezTo>
                    <a:cubicBezTo>
                      <a:pt x="26509" y="38899"/>
                      <a:pt x="28320" y="36459"/>
                      <a:pt x="30206" y="34130"/>
                    </a:cubicBezTo>
                    <a:cubicBezTo>
                      <a:pt x="30428" y="33871"/>
                      <a:pt x="30317" y="33501"/>
                      <a:pt x="30021" y="33390"/>
                    </a:cubicBezTo>
                    <a:cubicBezTo>
                      <a:pt x="28912" y="33131"/>
                      <a:pt x="27766" y="32947"/>
                      <a:pt x="26657" y="32799"/>
                    </a:cubicBezTo>
                    <a:cubicBezTo>
                      <a:pt x="26731" y="30507"/>
                      <a:pt x="26620" y="28251"/>
                      <a:pt x="26361" y="25959"/>
                    </a:cubicBezTo>
                    <a:lnTo>
                      <a:pt x="26361" y="25959"/>
                    </a:lnTo>
                    <a:cubicBezTo>
                      <a:pt x="27398" y="26129"/>
                      <a:pt x="28473" y="26176"/>
                      <a:pt x="29555" y="26176"/>
                    </a:cubicBezTo>
                    <a:cubicBezTo>
                      <a:pt x="30899" y="26176"/>
                      <a:pt x="32253" y="26104"/>
                      <a:pt x="33555" y="26104"/>
                    </a:cubicBezTo>
                    <a:cubicBezTo>
                      <a:pt x="33709" y="26104"/>
                      <a:pt x="33862" y="26105"/>
                      <a:pt x="34014" y="26107"/>
                    </a:cubicBezTo>
                    <a:cubicBezTo>
                      <a:pt x="34998" y="26107"/>
                      <a:pt x="35993" y="26123"/>
                      <a:pt x="36988" y="26123"/>
                    </a:cubicBezTo>
                    <a:cubicBezTo>
                      <a:pt x="38647" y="26123"/>
                      <a:pt x="40308" y="26079"/>
                      <a:pt x="41925" y="25848"/>
                    </a:cubicBezTo>
                    <a:cubicBezTo>
                      <a:pt x="42004" y="25874"/>
                      <a:pt x="42082" y="25900"/>
                      <a:pt x="42161" y="25900"/>
                    </a:cubicBezTo>
                    <a:cubicBezTo>
                      <a:pt x="42193" y="25900"/>
                      <a:pt x="42226" y="25896"/>
                      <a:pt x="42258" y="25885"/>
                    </a:cubicBezTo>
                    <a:cubicBezTo>
                      <a:pt x="43256" y="25478"/>
                      <a:pt x="44218" y="24924"/>
                      <a:pt x="45031" y="24221"/>
                    </a:cubicBezTo>
                    <a:cubicBezTo>
                      <a:pt x="45253" y="24221"/>
                      <a:pt x="45401" y="24111"/>
                      <a:pt x="45475" y="23926"/>
                    </a:cubicBezTo>
                    <a:cubicBezTo>
                      <a:pt x="46325" y="20266"/>
                      <a:pt x="46325" y="16273"/>
                      <a:pt x="46436" y="12576"/>
                    </a:cubicBezTo>
                    <a:cubicBezTo>
                      <a:pt x="46621" y="8509"/>
                      <a:pt x="46584" y="4479"/>
                      <a:pt x="46251" y="449"/>
                    </a:cubicBezTo>
                    <a:cubicBezTo>
                      <a:pt x="46251" y="321"/>
                      <a:pt x="46167" y="220"/>
                      <a:pt x="46048" y="220"/>
                    </a:cubicBezTo>
                    <a:cubicBezTo>
                      <a:pt x="46030" y="220"/>
                      <a:pt x="46012" y="223"/>
                      <a:pt x="45992" y="227"/>
                    </a:cubicBezTo>
                    <a:cubicBezTo>
                      <a:pt x="44667" y="51"/>
                      <a:pt x="43315" y="1"/>
                      <a:pt x="41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2"/>
              <p:cNvSpPr txBox="1"/>
              <p:nvPr/>
            </p:nvSpPr>
            <p:spPr>
              <a:xfrm>
                <a:off x="4947389" y="3173091"/>
                <a:ext cx="1061100" cy="28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DATA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329" name="Google Shape;1329;p32"/>
            <p:cNvCxnSpPr/>
            <p:nvPr/>
          </p:nvCxnSpPr>
          <p:spPr>
            <a:xfrm>
              <a:off x="1442538" y="1764050"/>
              <a:ext cx="0" cy="488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2"/>
            <p:cNvCxnSpPr/>
            <p:nvPr/>
          </p:nvCxnSpPr>
          <p:spPr>
            <a:xfrm>
              <a:off x="2029763" y="2506925"/>
              <a:ext cx="636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1" name="Google Shape;1331;p32"/>
            <p:cNvSpPr/>
            <p:nvPr/>
          </p:nvSpPr>
          <p:spPr>
            <a:xfrm flipH="1">
              <a:off x="2659584" y="2409987"/>
              <a:ext cx="167087" cy="195771"/>
            </a:xfrm>
            <a:custGeom>
              <a:avLst/>
              <a:gdLst/>
              <a:ahLst/>
              <a:cxnLst/>
              <a:rect l="l" t="t" r="r" b="b"/>
              <a:pathLst>
                <a:path w="7654" h="8968" extrusionOk="0">
                  <a:moveTo>
                    <a:pt x="5213" y="1832"/>
                  </a:moveTo>
                  <a:lnTo>
                    <a:pt x="5103" y="2313"/>
                  </a:lnTo>
                  <a:cubicBezTo>
                    <a:pt x="5103" y="2165"/>
                    <a:pt x="5029" y="2054"/>
                    <a:pt x="4918" y="2054"/>
                  </a:cubicBezTo>
                  <a:cubicBezTo>
                    <a:pt x="4992" y="1980"/>
                    <a:pt x="5103" y="1869"/>
                    <a:pt x="5213" y="1832"/>
                  </a:cubicBezTo>
                  <a:close/>
                  <a:moveTo>
                    <a:pt x="6212" y="1093"/>
                  </a:moveTo>
                  <a:cubicBezTo>
                    <a:pt x="6212" y="1315"/>
                    <a:pt x="6212" y="1536"/>
                    <a:pt x="6249" y="1758"/>
                  </a:cubicBezTo>
                  <a:cubicBezTo>
                    <a:pt x="6138" y="1758"/>
                    <a:pt x="6064" y="1832"/>
                    <a:pt x="6064" y="1943"/>
                  </a:cubicBezTo>
                  <a:cubicBezTo>
                    <a:pt x="5916" y="2719"/>
                    <a:pt x="5768" y="3496"/>
                    <a:pt x="5583" y="4272"/>
                  </a:cubicBezTo>
                  <a:cubicBezTo>
                    <a:pt x="5694" y="3311"/>
                    <a:pt x="5731" y="2387"/>
                    <a:pt x="5768" y="1426"/>
                  </a:cubicBezTo>
                  <a:cubicBezTo>
                    <a:pt x="5879" y="1315"/>
                    <a:pt x="6027" y="1204"/>
                    <a:pt x="6212" y="1093"/>
                  </a:cubicBezTo>
                  <a:close/>
                  <a:moveTo>
                    <a:pt x="5066" y="2535"/>
                  </a:moveTo>
                  <a:cubicBezTo>
                    <a:pt x="4955" y="3163"/>
                    <a:pt x="4844" y="3755"/>
                    <a:pt x="4696" y="4383"/>
                  </a:cubicBezTo>
                  <a:cubicBezTo>
                    <a:pt x="4650" y="4612"/>
                    <a:pt x="4583" y="4840"/>
                    <a:pt x="4522" y="5068"/>
                  </a:cubicBezTo>
                  <a:lnTo>
                    <a:pt x="4522" y="5068"/>
                  </a:lnTo>
                  <a:cubicBezTo>
                    <a:pt x="4575" y="4793"/>
                    <a:pt x="4614" y="4533"/>
                    <a:pt x="4659" y="4383"/>
                  </a:cubicBezTo>
                  <a:cubicBezTo>
                    <a:pt x="4770" y="3792"/>
                    <a:pt x="4918" y="3163"/>
                    <a:pt x="5066" y="2535"/>
                  </a:cubicBezTo>
                  <a:close/>
                  <a:moveTo>
                    <a:pt x="2034" y="4494"/>
                  </a:moveTo>
                  <a:lnTo>
                    <a:pt x="2034" y="4494"/>
                  </a:lnTo>
                  <a:cubicBezTo>
                    <a:pt x="1923" y="4864"/>
                    <a:pt x="1812" y="5270"/>
                    <a:pt x="1701" y="5640"/>
                  </a:cubicBezTo>
                  <a:lnTo>
                    <a:pt x="1147" y="5344"/>
                  </a:lnTo>
                  <a:cubicBezTo>
                    <a:pt x="1442" y="5049"/>
                    <a:pt x="1738" y="4753"/>
                    <a:pt x="2034" y="4494"/>
                  </a:cubicBezTo>
                  <a:close/>
                  <a:moveTo>
                    <a:pt x="3809" y="2867"/>
                  </a:moveTo>
                  <a:lnTo>
                    <a:pt x="3809" y="2867"/>
                  </a:lnTo>
                  <a:cubicBezTo>
                    <a:pt x="3587" y="3422"/>
                    <a:pt x="3402" y="3976"/>
                    <a:pt x="3180" y="4494"/>
                  </a:cubicBezTo>
                  <a:cubicBezTo>
                    <a:pt x="3032" y="4901"/>
                    <a:pt x="2589" y="5677"/>
                    <a:pt x="2699" y="6121"/>
                  </a:cubicBezTo>
                  <a:lnTo>
                    <a:pt x="2736" y="6195"/>
                  </a:lnTo>
                  <a:lnTo>
                    <a:pt x="2736" y="6195"/>
                  </a:lnTo>
                  <a:lnTo>
                    <a:pt x="2441" y="6010"/>
                  </a:lnTo>
                  <a:cubicBezTo>
                    <a:pt x="2404" y="5973"/>
                    <a:pt x="2404" y="5936"/>
                    <a:pt x="2367" y="5936"/>
                  </a:cubicBezTo>
                  <a:cubicBezTo>
                    <a:pt x="2589" y="5197"/>
                    <a:pt x="2773" y="4457"/>
                    <a:pt x="2884" y="3681"/>
                  </a:cubicBezTo>
                  <a:cubicBezTo>
                    <a:pt x="3180" y="3422"/>
                    <a:pt x="3476" y="3126"/>
                    <a:pt x="3809" y="2867"/>
                  </a:cubicBezTo>
                  <a:close/>
                  <a:moveTo>
                    <a:pt x="4511" y="2350"/>
                  </a:moveTo>
                  <a:lnTo>
                    <a:pt x="4511" y="2350"/>
                  </a:lnTo>
                  <a:cubicBezTo>
                    <a:pt x="4289" y="3348"/>
                    <a:pt x="3993" y="4309"/>
                    <a:pt x="3661" y="5270"/>
                  </a:cubicBezTo>
                  <a:cubicBezTo>
                    <a:pt x="3550" y="5714"/>
                    <a:pt x="3291" y="6195"/>
                    <a:pt x="3476" y="6564"/>
                  </a:cubicBezTo>
                  <a:cubicBezTo>
                    <a:pt x="3328" y="6490"/>
                    <a:pt x="3180" y="6417"/>
                    <a:pt x="3032" y="6343"/>
                  </a:cubicBezTo>
                  <a:cubicBezTo>
                    <a:pt x="3180" y="6306"/>
                    <a:pt x="3291" y="6232"/>
                    <a:pt x="3365" y="6084"/>
                  </a:cubicBezTo>
                  <a:lnTo>
                    <a:pt x="3328" y="6084"/>
                  </a:lnTo>
                  <a:cubicBezTo>
                    <a:pt x="3772" y="4901"/>
                    <a:pt x="4104" y="3718"/>
                    <a:pt x="4363" y="2498"/>
                  </a:cubicBezTo>
                  <a:cubicBezTo>
                    <a:pt x="4363" y="2498"/>
                    <a:pt x="4363" y="2461"/>
                    <a:pt x="4363" y="2461"/>
                  </a:cubicBezTo>
                  <a:lnTo>
                    <a:pt x="4511" y="2350"/>
                  </a:lnTo>
                  <a:close/>
                  <a:moveTo>
                    <a:pt x="4412" y="5547"/>
                  </a:moveTo>
                  <a:cubicBezTo>
                    <a:pt x="4353" y="5892"/>
                    <a:pt x="4354" y="6232"/>
                    <a:pt x="4511" y="6564"/>
                  </a:cubicBezTo>
                  <a:cubicBezTo>
                    <a:pt x="4559" y="6636"/>
                    <a:pt x="4622" y="6677"/>
                    <a:pt x="4691" y="6677"/>
                  </a:cubicBezTo>
                  <a:cubicBezTo>
                    <a:pt x="4728" y="6677"/>
                    <a:pt x="4767" y="6665"/>
                    <a:pt x="4807" y="6638"/>
                  </a:cubicBezTo>
                  <a:cubicBezTo>
                    <a:pt x="4881" y="6564"/>
                    <a:pt x="4955" y="6490"/>
                    <a:pt x="5029" y="6380"/>
                  </a:cubicBezTo>
                  <a:lnTo>
                    <a:pt x="5029" y="6380"/>
                  </a:lnTo>
                  <a:cubicBezTo>
                    <a:pt x="4955" y="6712"/>
                    <a:pt x="4955" y="7082"/>
                    <a:pt x="5029" y="7415"/>
                  </a:cubicBezTo>
                  <a:cubicBezTo>
                    <a:pt x="4696" y="7230"/>
                    <a:pt x="4363" y="7045"/>
                    <a:pt x="4030" y="6860"/>
                  </a:cubicBezTo>
                  <a:cubicBezTo>
                    <a:pt x="4067" y="6860"/>
                    <a:pt x="4104" y="6823"/>
                    <a:pt x="4141" y="6823"/>
                  </a:cubicBezTo>
                  <a:lnTo>
                    <a:pt x="4104" y="6823"/>
                  </a:lnTo>
                  <a:lnTo>
                    <a:pt x="4252" y="6749"/>
                  </a:lnTo>
                  <a:cubicBezTo>
                    <a:pt x="4437" y="6638"/>
                    <a:pt x="4474" y="6380"/>
                    <a:pt x="4326" y="6232"/>
                  </a:cubicBezTo>
                  <a:cubicBezTo>
                    <a:pt x="4252" y="6158"/>
                    <a:pt x="4215" y="6121"/>
                    <a:pt x="4141" y="6084"/>
                  </a:cubicBezTo>
                  <a:cubicBezTo>
                    <a:pt x="4260" y="5978"/>
                    <a:pt x="4346" y="5778"/>
                    <a:pt x="4412" y="5547"/>
                  </a:cubicBezTo>
                  <a:close/>
                  <a:moveTo>
                    <a:pt x="5472" y="7341"/>
                  </a:moveTo>
                  <a:cubicBezTo>
                    <a:pt x="5472" y="7452"/>
                    <a:pt x="5472" y="7526"/>
                    <a:pt x="5472" y="7637"/>
                  </a:cubicBezTo>
                  <a:lnTo>
                    <a:pt x="5287" y="7526"/>
                  </a:lnTo>
                  <a:cubicBezTo>
                    <a:pt x="5324" y="7526"/>
                    <a:pt x="5324" y="7489"/>
                    <a:pt x="5361" y="7452"/>
                  </a:cubicBezTo>
                  <a:lnTo>
                    <a:pt x="5361" y="7489"/>
                  </a:lnTo>
                  <a:cubicBezTo>
                    <a:pt x="5398" y="7452"/>
                    <a:pt x="5435" y="7378"/>
                    <a:pt x="5472" y="7341"/>
                  </a:cubicBezTo>
                  <a:close/>
                  <a:moveTo>
                    <a:pt x="6397" y="3311"/>
                  </a:moveTo>
                  <a:cubicBezTo>
                    <a:pt x="6618" y="4901"/>
                    <a:pt x="6729" y="6490"/>
                    <a:pt x="6766" y="8080"/>
                  </a:cubicBezTo>
                  <a:cubicBezTo>
                    <a:pt x="6544" y="8043"/>
                    <a:pt x="6323" y="7969"/>
                    <a:pt x="6138" y="7895"/>
                  </a:cubicBezTo>
                  <a:cubicBezTo>
                    <a:pt x="6286" y="7674"/>
                    <a:pt x="6360" y="7415"/>
                    <a:pt x="6397" y="7156"/>
                  </a:cubicBezTo>
                  <a:cubicBezTo>
                    <a:pt x="6507" y="6675"/>
                    <a:pt x="6544" y="6158"/>
                    <a:pt x="6618" y="5677"/>
                  </a:cubicBezTo>
                  <a:cubicBezTo>
                    <a:pt x="6676" y="5446"/>
                    <a:pt x="6486" y="5260"/>
                    <a:pt x="6294" y="5260"/>
                  </a:cubicBezTo>
                  <a:cubicBezTo>
                    <a:pt x="6240" y="5260"/>
                    <a:pt x="6186" y="5275"/>
                    <a:pt x="6138" y="5307"/>
                  </a:cubicBezTo>
                  <a:cubicBezTo>
                    <a:pt x="6138" y="5197"/>
                    <a:pt x="6175" y="5086"/>
                    <a:pt x="6175" y="4975"/>
                  </a:cubicBezTo>
                  <a:cubicBezTo>
                    <a:pt x="6286" y="4420"/>
                    <a:pt x="6323" y="3866"/>
                    <a:pt x="6397" y="3311"/>
                  </a:cubicBezTo>
                  <a:close/>
                  <a:moveTo>
                    <a:pt x="7010" y="0"/>
                  </a:moveTo>
                  <a:cubicBezTo>
                    <a:pt x="6979" y="0"/>
                    <a:pt x="6947" y="7"/>
                    <a:pt x="6914" y="21"/>
                  </a:cubicBezTo>
                  <a:lnTo>
                    <a:pt x="6618" y="205"/>
                  </a:lnTo>
                  <a:cubicBezTo>
                    <a:pt x="6563" y="123"/>
                    <a:pt x="6483" y="87"/>
                    <a:pt x="6403" y="87"/>
                  </a:cubicBezTo>
                  <a:cubicBezTo>
                    <a:pt x="6269" y="87"/>
                    <a:pt x="6138" y="191"/>
                    <a:pt x="6138" y="353"/>
                  </a:cubicBezTo>
                  <a:lnTo>
                    <a:pt x="6138" y="464"/>
                  </a:lnTo>
                  <a:cubicBezTo>
                    <a:pt x="3919" y="1684"/>
                    <a:pt x="1923" y="3274"/>
                    <a:pt x="185" y="5160"/>
                  </a:cubicBezTo>
                  <a:cubicBezTo>
                    <a:pt x="1" y="5344"/>
                    <a:pt x="38" y="5640"/>
                    <a:pt x="296" y="5788"/>
                  </a:cubicBezTo>
                  <a:cubicBezTo>
                    <a:pt x="2330" y="6860"/>
                    <a:pt x="4807" y="8783"/>
                    <a:pt x="7173" y="8968"/>
                  </a:cubicBezTo>
                  <a:cubicBezTo>
                    <a:pt x="7395" y="8968"/>
                    <a:pt x="7580" y="8783"/>
                    <a:pt x="7580" y="8561"/>
                  </a:cubicBezTo>
                  <a:cubicBezTo>
                    <a:pt x="7654" y="5936"/>
                    <a:pt x="7358" y="3274"/>
                    <a:pt x="6766" y="723"/>
                  </a:cubicBezTo>
                  <a:lnTo>
                    <a:pt x="7173" y="464"/>
                  </a:lnTo>
                  <a:cubicBezTo>
                    <a:pt x="7367" y="303"/>
                    <a:pt x="7222" y="0"/>
                    <a:pt x="7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 flipH="1">
              <a:off x="4877884" y="2409050"/>
              <a:ext cx="167087" cy="195771"/>
            </a:xfrm>
            <a:custGeom>
              <a:avLst/>
              <a:gdLst/>
              <a:ahLst/>
              <a:cxnLst/>
              <a:rect l="l" t="t" r="r" b="b"/>
              <a:pathLst>
                <a:path w="7654" h="8968" extrusionOk="0">
                  <a:moveTo>
                    <a:pt x="5213" y="1832"/>
                  </a:moveTo>
                  <a:lnTo>
                    <a:pt x="5103" y="2313"/>
                  </a:lnTo>
                  <a:cubicBezTo>
                    <a:pt x="5103" y="2165"/>
                    <a:pt x="5029" y="2054"/>
                    <a:pt x="4918" y="2054"/>
                  </a:cubicBezTo>
                  <a:cubicBezTo>
                    <a:pt x="4992" y="1980"/>
                    <a:pt x="5103" y="1869"/>
                    <a:pt x="5213" y="1832"/>
                  </a:cubicBezTo>
                  <a:close/>
                  <a:moveTo>
                    <a:pt x="6212" y="1093"/>
                  </a:moveTo>
                  <a:cubicBezTo>
                    <a:pt x="6212" y="1315"/>
                    <a:pt x="6212" y="1536"/>
                    <a:pt x="6249" y="1758"/>
                  </a:cubicBezTo>
                  <a:cubicBezTo>
                    <a:pt x="6138" y="1758"/>
                    <a:pt x="6064" y="1832"/>
                    <a:pt x="6064" y="1943"/>
                  </a:cubicBezTo>
                  <a:cubicBezTo>
                    <a:pt x="5916" y="2719"/>
                    <a:pt x="5768" y="3496"/>
                    <a:pt x="5583" y="4272"/>
                  </a:cubicBezTo>
                  <a:cubicBezTo>
                    <a:pt x="5694" y="3311"/>
                    <a:pt x="5731" y="2387"/>
                    <a:pt x="5768" y="1426"/>
                  </a:cubicBezTo>
                  <a:cubicBezTo>
                    <a:pt x="5879" y="1315"/>
                    <a:pt x="6027" y="1204"/>
                    <a:pt x="6212" y="1093"/>
                  </a:cubicBezTo>
                  <a:close/>
                  <a:moveTo>
                    <a:pt x="5066" y="2535"/>
                  </a:moveTo>
                  <a:cubicBezTo>
                    <a:pt x="4955" y="3163"/>
                    <a:pt x="4844" y="3755"/>
                    <a:pt x="4696" y="4383"/>
                  </a:cubicBezTo>
                  <a:cubicBezTo>
                    <a:pt x="4650" y="4612"/>
                    <a:pt x="4583" y="4840"/>
                    <a:pt x="4522" y="5068"/>
                  </a:cubicBezTo>
                  <a:lnTo>
                    <a:pt x="4522" y="5068"/>
                  </a:lnTo>
                  <a:cubicBezTo>
                    <a:pt x="4575" y="4793"/>
                    <a:pt x="4614" y="4533"/>
                    <a:pt x="4659" y="4383"/>
                  </a:cubicBezTo>
                  <a:cubicBezTo>
                    <a:pt x="4770" y="3792"/>
                    <a:pt x="4918" y="3163"/>
                    <a:pt x="5066" y="2535"/>
                  </a:cubicBezTo>
                  <a:close/>
                  <a:moveTo>
                    <a:pt x="2034" y="4494"/>
                  </a:moveTo>
                  <a:lnTo>
                    <a:pt x="2034" y="4494"/>
                  </a:lnTo>
                  <a:cubicBezTo>
                    <a:pt x="1923" y="4864"/>
                    <a:pt x="1812" y="5270"/>
                    <a:pt x="1701" y="5640"/>
                  </a:cubicBezTo>
                  <a:lnTo>
                    <a:pt x="1147" y="5344"/>
                  </a:lnTo>
                  <a:cubicBezTo>
                    <a:pt x="1442" y="5049"/>
                    <a:pt x="1738" y="4753"/>
                    <a:pt x="2034" y="4494"/>
                  </a:cubicBezTo>
                  <a:close/>
                  <a:moveTo>
                    <a:pt x="3809" y="2867"/>
                  </a:moveTo>
                  <a:lnTo>
                    <a:pt x="3809" y="2867"/>
                  </a:lnTo>
                  <a:cubicBezTo>
                    <a:pt x="3587" y="3422"/>
                    <a:pt x="3402" y="3976"/>
                    <a:pt x="3180" y="4494"/>
                  </a:cubicBezTo>
                  <a:cubicBezTo>
                    <a:pt x="3032" y="4901"/>
                    <a:pt x="2589" y="5677"/>
                    <a:pt x="2699" y="6121"/>
                  </a:cubicBezTo>
                  <a:lnTo>
                    <a:pt x="2736" y="6195"/>
                  </a:lnTo>
                  <a:lnTo>
                    <a:pt x="2736" y="6195"/>
                  </a:lnTo>
                  <a:lnTo>
                    <a:pt x="2441" y="6010"/>
                  </a:lnTo>
                  <a:cubicBezTo>
                    <a:pt x="2404" y="5973"/>
                    <a:pt x="2404" y="5936"/>
                    <a:pt x="2367" y="5936"/>
                  </a:cubicBezTo>
                  <a:cubicBezTo>
                    <a:pt x="2589" y="5197"/>
                    <a:pt x="2773" y="4457"/>
                    <a:pt x="2884" y="3681"/>
                  </a:cubicBezTo>
                  <a:cubicBezTo>
                    <a:pt x="3180" y="3422"/>
                    <a:pt x="3476" y="3126"/>
                    <a:pt x="3809" y="2867"/>
                  </a:cubicBezTo>
                  <a:close/>
                  <a:moveTo>
                    <a:pt x="4511" y="2350"/>
                  </a:moveTo>
                  <a:lnTo>
                    <a:pt x="4511" y="2350"/>
                  </a:lnTo>
                  <a:cubicBezTo>
                    <a:pt x="4289" y="3348"/>
                    <a:pt x="3993" y="4309"/>
                    <a:pt x="3661" y="5270"/>
                  </a:cubicBezTo>
                  <a:cubicBezTo>
                    <a:pt x="3550" y="5714"/>
                    <a:pt x="3291" y="6195"/>
                    <a:pt x="3476" y="6564"/>
                  </a:cubicBezTo>
                  <a:cubicBezTo>
                    <a:pt x="3328" y="6490"/>
                    <a:pt x="3180" y="6417"/>
                    <a:pt x="3032" y="6343"/>
                  </a:cubicBezTo>
                  <a:cubicBezTo>
                    <a:pt x="3180" y="6306"/>
                    <a:pt x="3291" y="6232"/>
                    <a:pt x="3365" y="6084"/>
                  </a:cubicBezTo>
                  <a:lnTo>
                    <a:pt x="3328" y="6084"/>
                  </a:lnTo>
                  <a:cubicBezTo>
                    <a:pt x="3772" y="4901"/>
                    <a:pt x="4104" y="3718"/>
                    <a:pt x="4363" y="2498"/>
                  </a:cubicBezTo>
                  <a:cubicBezTo>
                    <a:pt x="4363" y="2498"/>
                    <a:pt x="4363" y="2461"/>
                    <a:pt x="4363" y="2461"/>
                  </a:cubicBezTo>
                  <a:lnTo>
                    <a:pt x="4511" y="2350"/>
                  </a:lnTo>
                  <a:close/>
                  <a:moveTo>
                    <a:pt x="4412" y="5547"/>
                  </a:moveTo>
                  <a:cubicBezTo>
                    <a:pt x="4353" y="5892"/>
                    <a:pt x="4354" y="6232"/>
                    <a:pt x="4511" y="6564"/>
                  </a:cubicBezTo>
                  <a:cubicBezTo>
                    <a:pt x="4559" y="6636"/>
                    <a:pt x="4622" y="6677"/>
                    <a:pt x="4691" y="6677"/>
                  </a:cubicBezTo>
                  <a:cubicBezTo>
                    <a:pt x="4728" y="6677"/>
                    <a:pt x="4767" y="6665"/>
                    <a:pt x="4807" y="6638"/>
                  </a:cubicBezTo>
                  <a:cubicBezTo>
                    <a:pt x="4881" y="6564"/>
                    <a:pt x="4955" y="6490"/>
                    <a:pt x="5029" y="6380"/>
                  </a:cubicBezTo>
                  <a:lnTo>
                    <a:pt x="5029" y="6380"/>
                  </a:lnTo>
                  <a:cubicBezTo>
                    <a:pt x="4955" y="6712"/>
                    <a:pt x="4955" y="7082"/>
                    <a:pt x="5029" y="7415"/>
                  </a:cubicBezTo>
                  <a:cubicBezTo>
                    <a:pt x="4696" y="7230"/>
                    <a:pt x="4363" y="7045"/>
                    <a:pt x="4030" y="6860"/>
                  </a:cubicBezTo>
                  <a:cubicBezTo>
                    <a:pt x="4067" y="6860"/>
                    <a:pt x="4104" y="6823"/>
                    <a:pt x="4141" y="6823"/>
                  </a:cubicBezTo>
                  <a:lnTo>
                    <a:pt x="4104" y="6823"/>
                  </a:lnTo>
                  <a:lnTo>
                    <a:pt x="4252" y="6749"/>
                  </a:lnTo>
                  <a:cubicBezTo>
                    <a:pt x="4437" y="6638"/>
                    <a:pt x="4474" y="6380"/>
                    <a:pt x="4326" y="6232"/>
                  </a:cubicBezTo>
                  <a:cubicBezTo>
                    <a:pt x="4252" y="6158"/>
                    <a:pt x="4215" y="6121"/>
                    <a:pt x="4141" y="6084"/>
                  </a:cubicBezTo>
                  <a:cubicBezTo>
                    <a:pt x="4260" y="5978"/>
                    <a:pt x="4346" y="5778"/>
                    <a:pt x="4412" y="5547"/>
                  </a:cubicBezTo>
                  <a:close/>
                  <a:moveTo>
                    <a:pt x="5472" y="7341"/>
                  </a:moveTo>
                  <a:cubicBezTo>
                    <a:pt x="5472" y="7452"/>
                    <a:pt x="5472" y="7526"/>
                    <a:pt x="5472" y="7637"/>
                  </a:cubicBezTo>
                  <a:lnTo>
                    <a:pt x="5287" y="7526"/>
                  </a:lnTo>
                  <a:cubicBezTo>
                    <a:pt x="5324" y="7526"/>
                    <a:pt x="5324" y="7489"/>
                    <a:pt x="5361" y="7452"/>
                  </a:cubicBezTo>
                  <a:lnTo>
                    <a:pt x="5361" y="7489"/>
                  </a:lnTo>
                  <a:cubicBezTo>
                    <a:pt x="5398" y="7452"/>
                    <a:pt x="5435" y="7378"/>
                    <a:pt x="5472" y="7341"/>
                  </a:cubicBezTo>
                  <a:close/>
                  <a:moveTo>
                    <a:pt x="6397" y="3311"/>
                  </a:moveTo>
                  <a:cubicBezTo>
                    <a:pt x="6618" y="4901"/>
                    <a:pt x="6729" y="6490"/>
                    <a:pt x="6766" y="8080"/>
                  </a:cubicBezTo>
                  <a:cubicBezTo>
                    <a:pt x="6544" y="8043"/>
                    <a:pt x="6323" y="7969"/>
                    <a:pt x="6138" y="7895"/>
                  </a:cubicBezTo>
                  <a:cubicBezTo>
                    <a:pt x="6286" y="7674"/>
                    <a:pt x="6360" y="7415"/>
                    <a:pt x="6397" y="7156"/>
                  </a:cubicBezTo>
                  <a:cubicBezTo>
                    <a:pt x="6507" y="6675"/>
                    <a:pt x="6544" y="6158"/>
                    <a:pt x="6618" y="5677"/>
                  </a:cubicBezTo>
                  <a:cubicBezTo>
                    <a:pt x="6676" y="5446"/>
                    <a:pt x="6486" y="5260"/>
                    <a:pt x="6294" y="5260"/>
                  </a:cubicBezTo>
                  <a:cubicBezTo>
                    <a:pt x="6240" y="5260"/>
                    <a:pt x="6186" y="5275"/>
                    <a:pt x="6138" y="5307"/>
                  </a:cubicBezTo>
                  <a:cubicBezTo>
                    <a:pt x="6138" y="5197"/>
                    <a:pt x="6175" y="5086"/>
                    <a:pt x="6175" y="4975"/>
                  </a:cubicBezTo>
                  <a:cubicBezTo>
                    <a:pt x="6286" y="4420"/>
                    <a:pt x="6323" y="3866"/>
                    <a:pt x="6397" y="3311"/>
                  </a:cubicBezTo>
                  <a:close/>
                  <a:moveTo>
                    <a:pt x="7010" y="0"/>
                  </a:moveTo>
                  <a:cubicBezTo>
                    <a:pt x="6979" y="0"/>
                    <a:pt x="6947" y="7"/>
                    <a:pt x="6914" y="21"/>
                  </a:cubicBezTo>
                  <a:lnTo>
                    <a:pt x="6618" y="205"/>
                  </a:lnTo>
                  <a:cubicBezTo>
                    <a:pt x="6563" y="123"/>
                    <a:pt x="6483" y="87"/>
                    <a:pt x="6403" y="87"/>
                  </a:cubicBezTo>
                  <a:cubicBezTo>
                    <a:pt x="6269" y="87"/>
                    <a:pt x="6138" y="191"/>
                    <a:pt x="6138" y="353"/>
                  </a:cubicBezTo>
                  <a:lnTo>
                    <a:pt x="6138" y="464"/>
                  </a:lnTo>
                  <a:cubicBezTo>
                    <a:pt x="3919" y="1684"/>
                    <a:pt x="1923" y="3274"/>
                    <a:pt x="185" y="5160"/>
                  </a:cubicBezTo>
                  <a:cubicBezTo>
                    <a:pt x="1" y="5344"/>
                    <a:pt x="38" y="5640"/>
                    <a:pt x="296" y="5788"/>
                  </a:cubicBezTo>
                  <a:cubicBezTo>
                    <a:pt x="2330" y="6860"/>
                    <a:pt x="4807" y="8783"/>
                    <a:pt x="7173" y="8968"/>
                  </a:cubicBezTo>
                  <a:cubicBezTo>
                    <a:pt x="7395" y="8968"/>
                    <a:pt x="7580" y="8783"/>
                    <a:pt x="7580" y="8561"/>
                  </a:cubicBezTo>
                  <a:cubicBezTo>
                    <a:pt x="7654" y="5936"/>
                    <a:pt x="7358" y="3274"/>
                    <a:pt x="6766" y="723"/>
                  </a:cubicBezTo>
                  <a:lnTo>
                    <a:pt x="7173" y="464"/>
                  </a:lnTo>
                  <a:cubicBezTo>
                    <a:pt x="7367" y="303"/>
                    <a:pt x="7222" y="0"/>
                    <a:pt x="7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 flipH="1">
              <a:off x="7194334" y="2409037"/>
              <a:ext cx="167087" cy="195771"/>
            </a:xfrm>
            <a:custGeom>
              <a:avLst/>
              <a:gdLst/>
              <a:ahLst/>
              <a:cxnLst/>
              <a:rect l="l" t="t" r="r" b="b"/>
              <a:pathLst>
                <a:path w="7654" h="8968" extrusionOk="0">
                  <a:moveTo>
                    <a:pt x="5213" y="1832"/>
                  </a:moveTo>
                  <a:lnTo>
                    <a:pt x="5103" y="2313"/>
                  </a:lnTo>
                  <a:cubicBezTo>
                    <a:pt x="5103" y="2165"/>
                    <a:pt x="5029" y="2054"/>
                    <a:pt x="4918" y="2054"/>
                  </a:cubicBezTo>
                  <a:cubicBezTo>
                    <a:pt x="4992" y="1980"/>
                    <a:pt x="5103" y="1869"/>
                    <a:pt x="5213" y="1832"/>
                  </a:cubicBezTo>
                  <a:close/>
                  <a:moveTo>
                    <a:pt x="6212" y="1093"/>
                  </a:moveTo>
                  <a:cubicBezTo>
                    <a:pt x="6212" y="1315"/>
                    <a:pt x="6212" y="1536"/>
                    <a:pt x="6249" y="1758"/>
                  </a:cubicBezTo>
                  <a:cubicBezTo>
                    <a:pt x="6138" y="1758"/>
                    <a:pt x="6064" y="1832"/>
                    <a:pt x="6064" y="1943"/>
                  </a:cubicBezTo>
                  <a:cubicBezTo>
                    <a:pt x="5916" y="2719"/>
                    <a:pt x="5768" y="3496"/>
                    <a:pt x="5583" y="4272"/>
                  </a:cubicBezTo>
                  <a:cubicBezTo>
                    <a:pt x="5694" y="3311"/>
                    <a:pt x="5731" y="2387"/>
                    <a:pt x="5768" y="1426"/>
                  </a:cubicBezTo>
                  <a:cubicBezTo>
                    <a:pt x="5879" y="1315"/>
                    <a:pt x="6027" y="1204"/>
                    <a:pt x="6212" y="1093"/>
                  </a:cubicBezTo>
                  <a:close/>
                  <a:moveTo>
                    <a:pt x="5066" y="2535"/>
                  </a:moveTo>
                  <a:cubicBezTo>
                    <a:pt x="4955" y="3163"/>
                    <a:pt x="4844" y="3755"/>
                    <a:pt x="4696" y="4383"/>
                  </a:cubicBezTo>
                  <a:cubicBezTo>
                    <a:pt x="4650" y="4612"/>
                    <a:pt x="4583" y="4840"/>
                    <a:pt x="4522" y="5068"/>
                  </a:cubicBezTo>
                  <a:lnTo>
                    <a:pt x="4522" y="5068"/>
                  </a:lnTo>
                  <a:cubicBezTo>
                    <a:pt x="4575" y="4793"/>
                    <a:pt x="4614" y="4533"/>
                    <a:pt x="4659" y="4383"/>
                  </a:cubicBezTo>
                  <a:cubicBezTo>
                    <a:pt x="4770" y="3792"/>
                    <a:pt x="4918" y="3163"/>
                    <a:pt x="5066" y="2535"/>
                  </a:cubicBezTo>
                  <a:close/>
                  <a:moveTo>
                    <a:pt x="2034" y="4494"/>
                  </a:moveTo>
                  <a:lnTo>
                    <a:pt x="2034" y="4494"/>
                  </a:lnTo>
                  <a:cubicBezTo>
                    <a:pt x="1923" y="4864"/>
                    <a:pt x="1812" y="5270"/>
                    <a:pt x="1701" y="5640"/>
                  </a:cubicBezTo>
                  <a:lnTo>
                    <a:pt x="1147" y="5344"/>
                  </a:lnTo>
                  <a:cubicBezTo>
                    <a:pt x="1442" y="5049"/>
                    <a:pt x="1738" y="4753"/>
                    <a:pt x="2034" y="4494"/>
                  </a:cubicBezTo>
                  <a:close/>
                  <a:moveTo>
                    <a:pt x="3809" y="2867"/>
                  </a:moveTo>
                  <a:lnTo>
                    <a:pt x="3809" y="2867"/>
                  </a:lnTo>
                  <a:cubicBezTo>
                    <a:pt x="3587" y="3422"/>
                    <a:pt x="3402" y="3976"/>
                    <a:pt x="3180" y="4494"/>
                  </a:cubicBezTo>
                  <a:cubicBezTo>
                    <a:pt x="3032" y="4901"/>
                    <a:pt x="2589" y="5677"/>
                    <a:pt x="2699" y="6121"/>
                  </a:cubicBezTo>
                  <a:lnTo>
                    <a:pt x="2736" y="6195"/>
                  </a:lnTo>
                  <a:lnTo>
                    <a:pt x="2736" y="6195"/>
                  </a:lnTo>
                  <a:lnTo>
                    <a:pt x="2441" y="6010"/>
                  </a:lnTo>
                  <a:cubicBezTo>
                    <a:pt x="2404" y="5973"/>
                    <a:pt x="2404" y="5936"/>
                    <a:pt x="2367" y="5936"/>
                  </a:cubicBezTo>
                  <a:cubicBezTo>
                    <a:pt x="2589" y="5197"/>
                    <a:pt x="2773" y="4457"/>
                    <a:pt x="2884" y="3681"/>
                  </a:cubicBezTo>
                  <a:cubicBezTo>
                    <a:pt x="3180" y="3422"/>
                    <a:pt x="3476" y="3126"/>
                    <a:pt x="3809" y="2867"/>
                  </a:cubicBezTo>
                  <a:close/>
                  <a:moveTo>
                    <a:pt x="4511" y="2350"/>
                  </a:moveTo>
                  <a:lnTo>
                    <a:pt x="4511" y="2350"/>
                  </a:lnTo>
                  <a:cubicBezTo>
                    <a:pt x="4289" y="3348"/>
                    <a:pt x="3993" y="4309"/>
                    <a:pt x="3661" y="5270"/>
                  </a:cubicBezTo>
                  <a:cubicBezTo>
                    <a:pt x="3550" y="5714"/>
                    <a:pt x="3291" y="6195"/>
                    <a:pt x="3476" y="6564"/>
                  </a:cubicBezTo>
                  <a:cubicBezTo>
                    <a:pt x="3328" y="6490"/>
                    <a:pt x="3180" y="6417"/>
                    <a:pt x="3032" y="6343"/>
                  </a:cubicBezTo>
                  <a:cubicBezTo>
                    <a:pt x="3180" y="6306"/>
                    <a:pt x="3291" y="6232"/>
                    <a:pt x="3365" y="6084"/>
                  </a:cubicBezTo>
                  <a:lnTo>
                    <a:pt x="3328" y="6084"/>
                  </a:lnTo>
                  <a:cubicBezTo>
                    <a:pt x="3772" y="4901"/>
                    <a:pt x="4104" y="3718"/>
                    <a:pt x="4363" y="2498"/>
                  </a:cubicBezTo>
                  <a:cubicBezTo>
                    <a:pt x="4363" y="2498"/>
                    <a:pt x="4363" y="2461"/>
                    <a:pt x="4363" y="2461"/>
                  </a:cubicBezTo>
                  <a:lnTo>
                    <a:pt x="4511" y="2350"/>
                  </a:lnTo>
                  <a:close/>
                  <a:moveTo>
                    <a:pt x="4412" y="5547"/>
                  </a:moveTo>
                  <a:cubicBezTo>
                    <a:pt x="4353" y="5892"/>
                    <a:pt x="4354" y="6232"/>
                    <a:pt x="4511" y="6564"/>
                  </a:cubicBezTo>
                  <a:cubicBezTo>
                    <a:pt x="4559" y="6636"/>
                    <a:pt x="4622" y="6677"/>
                    <a:pt x="4691" y="6677"/>
                  </a:cubicBezTo>
                  <a:cubicBezTo>
                    <a:pt x="4728" y="6677"/>
                    <a:pt x="4767" y="6665"/>
                    <a:pt x="4807" y="6638"/>
                  </a:cubicBezTo>
                  <a:cubicBezTo>
                    <a:pt x="4881" y="6564"/>
                    <a:pt x="4955" y="6490"/>
                    <a:pt x="5029" y="6380"/>
                  </a:cubicBezTo>
                  <a:lnTo>
                    <a:pt x="5029" y="6380"/>
                  </a:lnTo>
                  <a:cubicBezTo>
                    <a:pt x="4955" y="6712"/>
                    <a:pt x="4955" y="7082"/>
                    <a:pt x="5029" y="7415"/>
                  </a:cubicBezTo>
                  <a:cubicBezTo>
                    <a:pt x="4696" y="7230"/>
                    <a:pt x="4363" y="7045"/>
                    <a:pt x="4030" y="6860"/>
                  </a:cubicBezTo>
                  <a:cubicBezTo>
                    <a:pt x="4067" y="6860"/>
                    <a:pt x="4104" y="6823"/>
                    <a:pt x="4141" y="6823"/>
                  </a:cubicBezTo>
                  <a:lnTo>
                    <a:pt x="4104" y="6823"/>
                  </a:lnTo>
                  <a:lnTo>
                    <a:pt x="4252" y="6749"/>
                  </a:lnTo>
                  <a:cubicBezTo>
                    <a:pt x="4437" y="6638"/>
                    <a:pt x="4474" y="6380"/>
                    <a:pt x="4326" y="6232"/>
                  </a:cubicBezTo>
                  <a:cubicBezTo>
                    <a:pt x="4252" y="6158"/>
                    <a:pt x="4215" y="6121"/>
                    <a:pt x="4141" y="6084"/>
                  </a:cubicBezTo>
                  <a:cubicBezTo>
                    <a:pt x="4260" y="5978"/>
                    <a:pt x="4346" y="5778"/>
                    <a:pt x="4412" y="5547"/>
                  </a:cubicBezTo>
                  <a:close/>
                  <a:moveTo>
                    <a:pt x="5472" y="7341"/>
                  </a:moveTo>
                  <a:cubicBezTo>
                    <a:pt x="5472" y="7452"/>
                    <a:pt x="5472" y="7526"/>
                    <a:pt x="5472" y="7637"/>
                  </a:cubicBezTo>
                  <a:lnTo>
                    <a:pt x="5287" y="7526"/>
                  </a:lnTo>
                  <a:cubicBezTo>
                    <a:pt x="5324" y="7526"/>
                    <a:pt x="5324" y="7489"/>
                    <a:pt x="5361" y="7452"/>
                  </a:cubicBezTo>
                  <a:lnTo>
                    <a:pt x="5361" y="7489"/>
                  </a:lnTo>
                  <a:cubicBezTo>
                    <a:pt x="5398" y="7452"/>
                    <a:pt x="5435" y="7378"/>
                    <a:pt x="5472" y="7341"/>
                  </a:cubicBezTo>
                  <a:close/>
                  <a:moveTo>
                    <a:pt x="6397" y="3311"/>
                  </a:moveTo>
                  <a:cubicBezTo>
                    <a:pt x="6618" y="4901"/>
                    <a:pt x="6729" y="6490"/>
                    <a:pt x="6766" y="8080"/>
                  </a:cubicBezTo>
                  <a:cubicBezTo>
                    <a:pt x="6544" y="8043"/>
                    <a:pt x="6323" y="7969"/>
                    <a:pt x="6138" y="7895"/>
                  </a:cubicBezTo>
                  <a:cubicBezTo>
                    <a:pt x="6286" y="7674"/>
                    <a:pt x="6360" y="7415"/>
                    <a:pt x="6397" y="7156"/>
                  </a:cubicBezTo>
                  <a:cubicBezTo>
                    <a:pt x="6507" y="6675"/>
                    <a:pt x="6544" y="6158"/>
                    <a:pt x="6618" y="5677"/>
                  </a:cubicBezTo>
                  <a:cubicBezTo>
                    <a:pt x="6676" y="5446"/>
                    <a:pt x="6486" y="5260"/>
                    <a:pt x="6294" y="5260"/>
                  </a:cubicBezTo>
                  <a:cubicBezTo>
                    <a:pt x="6240" y="5260"/>
                    <a:pt x="6186" y="5275"/>
                    <a:pt x="6138" y="5307"/>
                  </a:cubicBezTo>
                  <a:cubicBezTo>
                    <a:pt x="6138" y="5197"/>
                    <a:pt x="6175" y="5086"/>
                    <a:pt x="6175" y="4975"/>
                  </a:cubicBezTo>
                  <a:cubicBezTo>
                    <a:pt x="6286" y="4420"/>
                    <a:pt x="6323" y="3866"/>
                    <a:pt x="6397" y="3311"/>
                  </a:cubicBezTo>
                  <a:close/>
                  <a:moveTo>
                    <a:pt x="7010" y="0"/>
                  </a:moveTo>
                  <a:cubicBezTo>
                    <a:pt x="6979" y="0"/>
                    <a:pt x="6947" y="7"/>
                    <a:pt x="6914" y="21"/>
                  </a:cubicBezTo>
                  <a:lnTo>
                    <a:pt x="6618" y="205"/>
                  </a:lnTo>
                  <a:cubicBezTo>
                    <a:pt x="6563" y="123"/>
                    <a:pt x="6483" y="87"/>
                    <a:pt x="6403" y="87"/>
                  </a:cubicBezTo>
                  <a:cubicBezTo>
                    <a:pt x="6269" y="87"/>
                    <a:pt x="6138" y="191"/>
                    <a:pt x="6138" y="353"/>
                  </a:cubicBezTo>
                  <a:lnTo>
                    <a:pt x="6138" y="464"/>
                  </a:lnTo>
                  <a:cubicBezTo>
                    <a:pt x="3919" y="1684"/>
                    <a:pt x="1923" y="3274"/>
                    <a:pt x="185" y="5160"/>
                  </a:cubicBezTo>
                  <a:cubicBezTo>
                    <a:pt x="1" y="5344"/>
                    <a:pt x="38" y="5640"/>
                    <a:pt x="296" y="5788"/>
                  </a:cubicBezTo>
                  <a:cubicBezTo>
                    <a:pt x="2330" y="6860"/>
                    <a:pt x="4807" y="8783"/>
                    <a:pt x="7173" y="8968"/>
                  </a:cubicBezTo>
                  <a:cubicBezTo>
                    <a:pt x="7395" y="8968"/>
                    <a:pt x="7580" y="8783"/>
                    <a:pt x="7580" y="8561"/>
                  </a:cubicBezTo>
                  <a:cubicBezTo>
                    <a:pt x="7654" y="5936"/>
                    <a:pt x="7358" y="3274"/>
                    <a:pt x="6766" y="723"/>
                  </a:cubicBezTo>
                  <a:lnTo>
                    <a:pt x="7173" y="464"/>
                  </a:lnTo>
                  <a:cubicBezTo>
                    <a:pt x="7367" y="303"/>
                    <a:pt x="7222" y="0"/>
                    <a:pt x="7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334" name="Google Shape;1334;p32"/>
            <p:cNvCxnSpPr/>
            <p:nvPr/>
          </p:nvCxnSpPr>
          <p:spPr>
            <a:xfrm>
              <a:off x="4230088" y="2506925"/>
              <a:ext cx="672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2"/>
            <p:cNvCxnSpPr/>
            <p:nvPr/>
          </p:nvCxnSpPr>
          <p:spPr>
            <a:xfrm>
              <a:off x="6437463" y="2506925"/>
              <a:ext cx="764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2"/>
            <p:cNvCxnSpPr/>
            <p:nvPr/>
          </p:nvCxnSpPr>
          <p:spPr>
            <a:xfrm>
              <a:off x="3579188" y="2846525"/>
              <a:ext cx="0" cy="311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2"/>
            <p:cNvCxnSpPr/>
            <p:nvPr/>
          </p:nvCxnSpPr>
          <p:spPr>
            <a:xfrm>
              <a:off x="5765338" y="2830750"/>
              <a:ext cx="0" cy="276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2"/>
            <p:cNvCxnSpPr/>
            <p:nvPr/>
          </p:nvCxnSpPr>
          <p:spPr>
            <a:xfrm>
              <a:off x="1449613" y="2004600"/>
              <a:ext cx="1577700" cy="1407900"/>
            </a:xfrm>
            <a:prstGeom prst="bentConnector3">
              <a:avLst>
                <a:gd name="adj1" fmla="val 574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2"/>
            <p:cNvCxnSpPr/>
            <p:nvPr/>
          </p:nvCxnSpPr>
          <p:spPr>
            <a:xfrm flipH="1">
              <a:off x="6381713" y="2754550"/>
              <a:ext cx="1598100" cy="5751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40" name="Google Shape;1340;p32"/>
            <p:cNvGrpSpPr/>
            <p:nvPr/>
          </p:nvGrpSpPr>
          <p:grpSpPr>
            <a:xfrm>
              <a:off x="4320263" y="2792390"/>
              <a:ext cx="491632" cy="419652"/>
              <a:chOff x="3982450" y="2780065"/>
              <a:chExt cx="491632" cy="419652"/>
            </a:xfrm>
          </p:grpSpPr>
          <p:sp>
            <p:nvSpPr>
              <p:cNvPr id="1341" name="Google Shape;1341;p32"/>
              <p:cNvSpPr/>
              <p:nvPr/>
            </p:nvSpPr>
            <p:spPr>
              <a:xfrm>
                <a:off x="4016816" y="2815027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32"/>
              <p:cNvSpPr/>
              <p:nvPr/>
            </p:nvSpPr>
            <p:spPr>
              <a:xfrm>
                <a:off x="3982450" y="2780065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32"/>
            <p:cNvGrpSpPr/>
            <p:nvPr/>
          </p:nvGrpSpPr>
          <p:grpSpPr>
            <a:xfrm>
              <a:off x="4320263" y="1727565"/>
              <a:ext cx="491632" cy="419652"/>
              <a:chOff x="3982450" y="2780065"/>
              <a:chExt cx="491632" cy="419652"/>
            </a:xfrm>
          </p:grpSpPr>
          <p:sp>
            <p:nvSpPr>
              <p:cNvPr id="1344" name="Google Shape;1344;p32"/>
              <p:cNvSpPr/>
              <p:nvPr/>
            </p:nvSpPr>
            <p:spPr>
              <a:xfrm>
                <a:off x="4016816" y="2815027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3982450" y="2780065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32"/>
            <p:cNvGrpSpPr/>
            <p:nvPr/>
          </p:nvGrpSpPr>
          <p:grpSpPr>
            <a:xfrm>
              <a:off x="6585400" y="2792390"/>
              <a:ext cx="491632" cy="419652"/>
              <a:chOff x="3982450" y="2780065"/>
              <a:chExt cx="491632" cy="419652"/>
            </a:xfrm>
          </p:grpSpPr>
          <p:sp>
            <p:nvSpPr>
              <p:cNvPr id="1347" name="Google Shape;1347;p32"/>
              <p:cNvSpPr/>
              <p:nvPr/>
            </p:nvSpPr>
            <p:spPr>
              <a:xfrm>
                <a:off x="4016816" y="2815027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3982450" y="2780065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32"/>
            <p:cNvGrpSpPr/>
            <p:nvPr/>
          </p:nvGrpSpPr>
          <p:grpSpPr>
            <a:xfrm>
              <a:off x="6585400" y="1727565"/>
              <a:ext cx="491632" cy="419652"/>
              <a:chOff x="3982450" y="2780065"/>
              <a:chExt cx="491632" cy="419652"/>
            </a:xfrm>
          </p:grpSpPr>
          <p:sp>
            <p:nvSpPr>
              <p:cNvPr id="1350" name="Google Shape;1350;p32"/>
              <p:cNvSpPr/>
              <p:nvPr/>
            </p:nvSpPr>
            <p:spPr>
              <a:xfrm>
                <a:off x="4016816" y="2815027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32"/>
              <p:cNvSpPr/>
              <p:nvPr/>
            </p:nvSpPr>
            <p:spPr>
              <a:xfrm>
                <a:off x="3982450" y="2780065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32"/>
            <p:cNvGrpSpPr/>
            <p:nvPr/>
          </p:nvGrpSpPr>
          <p:grpSpPr>
            <a:xfrm>
              <a:off x="3655665" y="2996791"/>
              <a:ext cx="625357" cy="21175"/>
              <a:chOff x="3317853" y="2984466"/>
              <a:chExt cx="625357" cy="21175"/>
            </a:xfrm>
          </p:grpSpPr>
          <p:sp>
            <p:nvSpPr>
              <p:cNvPr id="1353" name="Google Shape;1353;p32"/>
              <p:cNvSpPr/>
              <p:nvPr/>
            </p:nvSpPr>
            <p:spPr>
              <a:xfrm flipH="1">
                <a:off x="3317853" y="2988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32"/>
              <p:cNvSpPr/>
              <p:nvPr/>
            </p:nvSpPr>
            <p:spPr>
              <a:xfrm flipH="1">
                <a:off x="3655861" y="2987632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32"/>
              <p:cNvSpPr/>
              <p:nvPr/>
            </p:nvSpPr>
            <p:spPr>
              <a:xfrm flipH="1">
                <a:off x="3551754" y="2984466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32"/>
              <p:cNvSpPr/>
              <p:nvPr/>
            </p:nvSpPr>
            <p:spPr>
              <a:xfrm flipH="1">
                <a:off x="3441992" y="2988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 flipH="1">
                <a:off x="3862482" y="2988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 flipH="1">
                <a:off x="3765644" y="298977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9" name="Google Shape;1359;p32"/>
            <p:cNvGrpSpPr/>
            <p:nvPr/>
          </p:nvGrpSpPr>
          <p:grpSpPr>
            <a:xfrm>
              <a:off x="5863227" y="2993791"/>
              <a:ext cx="722194" cy="21175"/>
              <a:chOff x="5525415" y="2981466"/>
              <a:chExt cx="722194" cy="21175"/>
            </a:xfrm>
          </p:grpSpPr>
          <p:sp>
            <p:nvSpPr>
              <p:cNvPr id="1360" name="Google Shape;1360;p32"/>
              <p:cNvSpPr/>
              <p:nvPr/>
            </p:nvSpPr>
            <p:spPr>
              <a:xfrm flipH="1">
                <a:off x="5622253" y="2985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32"/>
              <p:cNvSpPr/>
              <p:nvPr/>
            </p:nvSpPr>
            <p:spPr>
              <a:xfrm flipH="1">
                <a:off x="5525415" y="298677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flipH="1">
                <a:off x="5960261" y="2984632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32"/>
              <p:cNvSpPr/>
              <p:nvPr/>
            </p:nvSpPr>
            <p:spPr>
              <a:xfrm flipH="1">
                <a:off x="5856154" y="2981466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 flipH="1">
                <a:off x="5746392" y="2985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 flipH="1">
                <a:off x="6166882" y="2985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 flipH="1">
                <a:off x="6070044" y="298677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7" name="Google Shape;1367;p32"/>
            <p:cNvGrpSpPr/>
            <p:nvPr/>
          </p:nvGrpSpPr>
          <p:grpSpPr>
            <a:xfrm>
              <a:off x="4563551" y="2183402"/>
              <a:ext cx="18010" cy="287348"/>
              <a:chOff x="4225738" y="2171077"/>
              <a:chExt cx="18010" cy="287348"/>
            </a:xfrm>
          </p:grpSpPr>
          <p:sp>
            <p:nvSpPr>
              <p:cNvPr id="1368" name="Google Shape;1368;p32"/>
              <p:cNvSpPr/>
              <p:nvPr/>
            </p:nvSpPr>
            <p:spPr>
              <a:xfrm rot="5400000" flipH="1">
                <a:off x="4202358" y="2196705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 rot="5400000" flipH="1">
                <a:off x="4194063" y="2409373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 rot="5400000" flipH="1">
                <a:off x="4196497" y="231082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1" name="Google Shape;1371;p32"/>
            <p:cNvGrpSpPr/>
            <p:nvPr/>
          </p:nvGrpSpPr>
          <p:grpSpPr>
            <a:xfrm>
              <a:off x="6822201" y="2183402"/>
              <a:ext cx="18010" cy="287348"/>
              <a:chOff x="6484388" y="2171077"/>
              <a:chExt cx="18010" cy="287348"/>
            </a:xfrm>
          </p:grpSpPr>
          <p:sp>
            <p:nvSpPr>
              <p:cNvPr id="1372" name="Google Shape;1372;p32"/>
              <p:cNvSpPr/>
              <p:nvPr/>
            </p:nvSpPr>
            <p:spPr>
              <a:xfrm rot="5400000" flipH="1">
                <a:off x="6461008" y="2196705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 rot="5400000" flipH="1">
                <a:off x="6452713" y="2409373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 rot="5400000" flipH="1">
                <a:off x="6455147" y="231082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47" name="Google Shape;47;p15"/>
          <p:cNvGrpSpPr/>
          <p:nvPr/>
        </p:nvGrpSpPr>
        <p:grpSpPr>
          <a:xfrm>
            <a:off x="609575" y="1338268"/>
            <a:ext cx="10972773" cy="4824833"/>
            <a:chOff x="457181" y="1003700"/>
            <a:chExt cx="8229580" cy="3618625"/>
          </a:xfrm>
        </p:grpSpPr>
        <p:grpSp>
          <p:nvGrpSpPr>
            <p:cNvPr id="48" name="Google Shape;48;p15"/>
            <p:cNvGrpSpPr/>
            <p:nvPr/>
          </p:nvGrpSpPr>
          <p:grpSpPr>
            <a:xfrm>
              <a:off x="4307752" y="1253244"/>
              <a:ext cx="992816" cy="134900"/>
              <a:chOff x="4317250" y="1213319"/>
              <a:chExt cx="957300" cy="134900"/>
            </a:xfrm>
          </p:grpSpPr>
          <p:cxnSp>
            <p:nvCxnSpPr>
              <p:cNvPr id="49" name="Google Shape;49;p15"/>
              <p:cNvCxnSpPr/>
              <p:nvPr/>
            </p:nvCxnSpPr>
            <p:spPr>
              <a:xfrm>
                <a:off x="4317250" y="1280800"/>
                <a:ext cx="88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0" name="Google Shape;50;p15"/>
              <p:cNvSpPr/>
              <p:nvPr/>
            </p:nvSpPr>
            <p:spPr>
              <a:xfrm rot="10800000">
                <a:off x="5164500" y="121331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51;p15"/>
            <p:cNvGrpSpPr/>
            <p:nvPr/>
          </p:nvGrpSpPr>
          <p:grpSpPr>
            <a:xfrm>
              <a:off x="5923221" y="1253244"/>
              <a:ext cx="986096" cy="134900"/>
              <a:chOff x="5874929" y="1213319"/>
              <a:chExt cx="950821" cy="134900"/>
            </a:xfrm>
          </p:grpSpPr>
          <p:cxnSp>
            <p:nvCxnSpPr>
              <p:cNvPr id="52" name="Google Shape;52;p15"/>
              <p:cNvCxnSpPr/>
              <p:nvPr/>
            </p:nvCxnSpPr>
            <p:spPr>
              <a:xfrm>
                <a:off x="5874929" y="1280800"/>
                <a:ext cx="88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3" name="Google Shape;53;p15"/>
              <p:cNvSpPr/>
              <p:nvPr/>
            </p:nvSpPr>
            <p:spPr>
              <a:xfrm rot="10800000">
                <a:off x="6715700" y="121331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15"/>
            <p:cNvGrpSpPr/>
            <p:nvPr/>
          </p:nvGrpSpPr>
          <p:grpSpPr>
            <a:xfrm>
              <a:off x="5634203" y="1566900"/>
              <a:ext cx="1220822" cy="973119"/>
              <a:chOff x="5596250" y="1526975"/>
              <a:chExt cx="1177150" cy="973119"/>
            </a:xfrm>
          </p:grpSpPr>
          <p:cxnSp>
            <p:nvCxnSpPr>
              <p:cNvPr id="55" name="Google Shape;55;p15"/>
              <p:cNvCxnSpPr/>
              <p:nvPr/>
            </p:nvCxnSpPr>
            <p:spPr>
              <a:xfrm>
                <a:off x="5596250" y="1526975"/>
                <a:ext cx="1071000" cy="903300"/>
              </a:xfrm>
              <a:prstGeom prst="bentConnector3">
                <a:avLst>
                  <a:gd name="adj1" fmla="val -59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6" name="Google Shape;56;p15"/>
              <p:cNvSpPr/>
              <p:nvPr/>
            </p:nvSpPr>
            <p:spPr>
              <a:xfrm rot="10800000">
                <a:off x="6663350" y="236519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15"/>
            <p:cNvGrpSpPr/>
            <p:nvPr/>
          </p:nvGrpSpPr>
          <p:grpSpPr>
            <a:xfrm>
              <a:off x="2188801" y="1253244"/>
              <a:ext cx="452176" cy="134900"/>
              <a:chOff x="2274100" y="1213319"/>
              <a:chExt cx="436000" cy="134900"/>
            </a:xfrm>
          </p:grpSpPr>
          <p:cxnSp>
            <p:nvCxnSpPr>
              <p:cNvPr id="58" name="Google Shape;58;p15"/>
              <p:cNvCxnSpPr/>
              <p:nvPr/>
            </p:nvCxnSpPr>
            <p:spPr>
              <a:xfrm>
                <a:off x="2274100" y="1272000"/>
                <a:ext cx="364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9" name="Google Shape;59;p15"/>
              <p:cNvSpPr/>
              <p:nvPr/>
            </p:nvSpPr>
            <p:spPr>
              <a:xfrm rot="10800000">
                <a:off x="2600050" y="121331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15"/>
            <p:cNvGrpSpPr/>
            <p:nvPr/>
          </p:nvGrpSpPr>
          <p:grpSpPr>
            <a:xfrm>
              <a:off x="3435678" y="1617900"/>
              <a:ext cx="139905" cy="2311394"/>
              <a:chOff x="3476373" y="1577975"/>
              <a:chExt cx="134900" cy="2311394"/>
            </a:xfrm>
          </p:grpSpPr>
          <p:cxnSp>
            <p:nvCxnSpPr>
              <p:cNvPr id="61" name="Google Shape;61;p15"/>
              <p:cNvCxnSpPr/>
              <p:nvPr/>
            </p:nvCxnSpPr>
            <p:spPr>
              <a:xfrm>
                <a:off x="3549050" y="1577975"/>
                <a:ext cx="0" cy="2207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" name="Google Shape;62;p15"/>
              <p:cNvSpPr/>
              <p:nvPr/>
            </p:nvSpPr>
            <p:spPr>
              <a:xfrm rot="-5400000">
                <a:off x="3488798" y="376689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15"/>
            <p:cNvGrpSpPr/>
            <p:nvPr/>
          </p:nvGrpSpPr>
          <p:grpSpPr>
            <a:xfrm>
              <a:off x="1350753" y="1617915"/>
              <a:ext cx="139905" cy="1748838"/>
              <a:chOff x="1466031" y="1577990"/>
              <a:chExt cx="134900" cy="1748838"/>
            </a:xfrm>
          </p:grpSpPr>
          <p:cxnSp>
            <p:nvCxnSpPr>
              <p:cNvPr id="64" name="Google Shape;64;p15"/>
              <p:cNvCxnSpPr/>
              <p:nvPr/>
            </p:nvCxnSpPr>
            <p:spPr>
              <a:xfrm>
                <a:off x="1530979" y="1577990"/>
                <a:ext cx="0" cy="1639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5" name="Google Shape;65;p15"/>
              <p:cNvSpPr/>
              <p:nvPr/>
            </p:nvSpPr>
            <p:spPr>
              <a:xfrm rot="-5400000">
                <a:off x="1478456" y="3204352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66;p15"/>
            <p:cNvGrpSpPr/>
            <p:nvPr/>
          </p:nvGrpSpPr>
          <p:grpSpPr>
            <a:xfrm>
              <a:off x="2058383" y="3053125"/>
              <a:ext cx="5706515" cy="1042194"/>
              <a:chOff x="2148348" y="3013200"/>
              <a:chExt cx="5502377" cy="1042194"/>
            </a:xfrm>
          </p:grpSpPr>
          <p:sp>
            <p:nvSpPr>
              <p:cNvPr id="67" name="Google Shape;67;p15"/>
              <p:cNvSpPr/>
              <p:nvPr/>
            </p:nvSpPr>
            <p:spPr>
              <a:xfrm>
                <a:off x="2148348" y="392049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8" name="Google Shape;68;p15"/>
              <p:cNvCxnSpPr/>
              <p:nvPr/>
            </p:nvCxnSpPr>
            <p:spPr>
              <a:xfrm flipH="1">
                <a:off x="2245025" y="3013200"/>
                <a:ext cx="5405700" cy="9837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9" name="Google Shape;69;p15"/>
            <p:cNvGrpSpPr/>
            <p:nvPr/>
          </p:nvGrpSpPr>
          <p:grpSpPr>
            <a:xfrm>
              <a:off x="547959" y="1003700"/>
              <a:ext cx="1650026" cy="634025"/>
              <a:chOff x="4819750" y="2892800"/>
              <a:chExt cx="1591000" cy="634025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actually a very cold place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77;p15"/>
            <p:cNvGrpSpPr/>
            <p:nvPr/>
          </p:nvGrpSpPr>
          <p:grpSpPr>
            <a:xfrm>
              <a:off x="2680597" y="1003700"/>
              <a:ext cx="1650026" cy="634025"/>
              <a:chOff x="4819750" y="2892800"/>
              <a:chExt cx="1591000" cy="634025"/>
            </a:xfrm>
          </p:grpSpPr>
          <p:sp>
            <p:nvSpPr>
              <p:cNvPr id="78" name="Google Shape;78;p15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" name="Google Shape;85;p15"/>
            <p:cNvGrpSpPr/>
            <p:nvPr/>
          </p:nvGrpSpPr>
          <p:grpSpPr>
            <a:xfrm>
              <a:off x="2680480" y="2705525"/>
              <a:ext cx="1650026" cy="634025"/>
              <a:chOff x="4819750" y="2892800"/>
              <a:chExt cx="1591000" cy="634025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15"/>
            <p:cNvGrpSpPr/>
            <p:nvPr/>
          </p:nvGrpSpPr>
          <p:grpSpPr>
            <a:xfrm>
              <a:off x="3205378" y="1914476"/>
              <a:ext cx="600171" cy="514300"/>
              <a:chOff x="4262525" y="4140500"/>
              <a:chExt cx="706000" cy="627425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" name="Google Shape;101;p15"/>
            <p:cNvGrpSpPr/>
            <p:nvPr/>
          </p:nvGrpSpPr>
          <p:grpSpPr>
            <a:xfrm>
              <a:off x="6855094" y="1878100"/>
              <a:ext cx="1831668" cy="1188925"/>
              <a:chOff x="556650" y="3267475"/>
              <a:chExt cx="1766144" cy="1188925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653750" y="3378685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700775" y="3476235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754025" y="3426460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109;p15"/>
            <p:cNvGrpSpPr/>
            <p:nvPr/>
          </p:nvGrpSpPr>
          <p:grpSpPr>
            <a:xfrm>
              <a:off x="6945871" y="1003700"/>
              <a:ext cx="1650026" cy="634025"/>
              <a:chOff x="4819750" y="2892800"/>
              <a:chExt cx="1591000" cy="634025"/>
            </a:xfrm>
          </p:grpSpPr>
          <p:sp>
            <p:nvSpPr>
              <p:cNvPr id="110" name="Google Shape;110;p15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15"/>
            <p:cNvGrpSpPr/>
            <p:nvPr/>
          </p:nvGrpSpPr>
          <p:grpSpPr>
            <a:xfrm>
              <a:off x="5338132" y="1063563"/>
              <a:ext cx="600171" cy="514300"/>
              <a:chOff x="4262525" y="4140500"/>
              <a:chExt cx="706000" cy="627425"/>
            </a:xfrm>
          </p:grpSpPr>
          <p:sp>
            <p:nvSpPr>
              <p:cNvPr id="118" name="Google Shape;118;p15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" name="Google Shape;125;p15"/>
            <p:cNvGrpSpPr/>
            <p:nvPr/>
          </p:nvGrpSpPr>
          <p:grpSpPr>
            <a:xfrm>
              <a:off x="457181" y="1878100"/>
              <a:ext cx="1831668" cy="1188925"/>
              <a:chOff x="556650" y="3267475"/>
              <a:chExt cx="1766144" cy="1188925"/>
            </a:xfrm>
          </p:grpSpPr>
          <p:sp>
            <p:nvSpPr>
              <p:cNvPr id="126" name="Google Shape;126;p15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653750" y="3378685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700775" y="3476235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754025" y="3426460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15"/>
            <p:cNvGrpSpPr/>
            <p:nvPr/>
          </p:nvGrpSpPr>
          <p:grpSpPr>
            <a:xfrm>
              <a:off x="735150" y="3433400"/>
              <a:ext cx="1275737" cy="1188925"/>
              <a:chOff x="824675" y="3267475"/>
              <a:chExt cx="1230100" cy="1188925"/>
            </a:xfrm>
          </p:grpSpPr>
          <p:sp>
            <p:nvSpPr>
              <p:cNvPr id="134" name="Google Shape;134;p15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a gas giant and has several rings 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896921" y="3338913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1579965" y="3759244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943946" y="3436463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997196" y="3386688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1608365" y="4319244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1926015" y="3859519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p15"/>
            <p:cNvGrpSpPr/>
            <p:nvPr/>
          </p:nvGrpSpPr>
          <p:grpSpPr>
            <a:xfrm>
              <a:off x="5155274" y="3238261"/>
              <a:ext cx="2913042" cy="790735"/>
              <a:chOff x="6258220" y="1549245"/>
              <a:chExt cx="2151911" cy="1030274"/>
            </a:xfrm>
          </p:grpSpPr>
          <p:sp>
            <p:nvSpPr>
              <p:cNvPr id="142" name="Google Shape;142;p15"/>
              <p:cNvSpPr txBox="1"/>
              <p:nvPr/>
            </p:nvSpPr>
            <p:spPr>
              <a:xfrm>
                <a:off x="6258231" y="1549245"/>
                <a:ext cx="21519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3" name="Google Shape;143;p15"/>
              <p:cNvSpPr txBox="1"/>
              <p:nvPr/>
            </p:nvSpPr>
            <p:spPr>
              <a:xfrm>
                <a:off x="6258220" y="1753318"/>
                <a:ext cx="2151900" cy="82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Sun. It’s terribly hot, even hotter than Mercury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33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380" name="Google Shape;1380;p33"/>
          <p:cNvGrpSpPr/>
          <p:nvPr/>
        </p:nvGrpSpPr>
        <p:grpSpPr>
          <a:xfrm>
            <a:off x="596409" y="1318381"/>
            <a:ext cx="10999185" cy="5008753"/>
            <a:chOff x="447306" y="988785"/>
            <a:chExt cx="8249389" cy="3756565"/>
          </a:xfrm>
        </p:grpSpPr>
        <p:sp>
          <p:nvSpPr>
            <p:cNvPr id="1381" name="Google Shape;1381;p33"/>
            <p:cNvSpPr/>
            <p:nvPr/>
          </p:nvSpPr>
          <p:spPr>
            <a:xfrm>
              <a:off x="3111705" y="285955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82" name="Google Shape;1382;p33"/>
            <p:cNvGrpSpPr/>
            <p:nvPr/>
          </p:nvGrpSpPr>
          <p:grpSpPr>
            <a:xfrm>
              <a:off x="1843518" y="988785"/>
              <a:ext cx="1154879" cy="1111540"/>
              <a:chOff x="1843518" y="988785"/>
              <a:chExt cx="1154879" cy="1111540"/>
            </a:xfrm>
          </p:grpSpPr>
          <p:sp>
            <p:nvSpPr>
              <p:cNvPr id="1383" name="Google Shape;1383;p33"/>
              <p:cNvSpPr/>
              <p:nvPr/>
            </p:nvSpPr>
            <p:spPr>
              <a:xfrm>
                <a:off x="1960685" y="1065177"/>
                <a:ext cx="1037712" cy="1016152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43975" extrusionOk="0">
                    <a:moveTo>
                      <a:pt x="26470" y="1"/>
                    </a:moveTo>
                    <a:cubicBezTo>
                      <a:pt x="23803" y="1"/>
                      <a:pt x="21137" y="274"/>
                      <a:pt x="18470" y="274"/>
                    </a:cubicBezTo>
                    <a:cubicBezTo>
                      <a:pt x="13943" y="274"/>
                      <a:pt x="9416" y="636"/>
                      <a:pt x="4980" y="1360"/>
                    </a:cubicBezTo>
                    <a:cubicBezTo>
                      <a:pt x="3124" y="1677"/>
                      <a:pt x="2128" y="2718"/>
                      <a:pt x="1675" y="4438"/>
                    </a:cubicBezTo>
                    <a:cubicBezTo>
                      <a:pt x="860" y="7381"/>
                      <a:pt x="408" y="10414"/>
                      <a:pt x="317" y="13492"/>
                    </a:cubicBezTo>
                    <a:cubicBezTo>
                      <a:pt x="0" y="23089"/>
                      <a:pt x="1087" y="32641"/>
                      <a:pt x="1313" y="42193"/>
                    </a:cubicBezTo>
                    <a:cubicBezTo>
                      <a:pt x="1268" y="43008"/>
                      <a:pt x="1947" y="43687"/>
                      <a:pt x="2762" y="43687"/>
                    </a:cubicBezTo>
                    <a:cubicBezTo>
                      <a:pt x="4157" y="43784"/>
                      <a:pt x="5575" y="43974"/>
                      <a:pt x="7017" y="43974"/>
                    </a:cubicBezTo>
                    <a:cubicBezTo>
                      <a:pt x="7587" y="43974"/>
                      <a:pt x="8160" y="43945"/>
                      <a:pt x="8737" y="43868"/>
                    </a:cubicBezTo>
                    <a:cubicBezTo>
                      <a:pt x="10955" y="43596"/>
                      <a:pt x="13173" y="43370"/>
                      <a:pt x="15437" y="43234"/>
                    </a:cubicBezTo>
                    <a:cubicBezTo>
                      <a:pt x="20869" y="42781"/>
                      <a:pt x="26301" y="42419"/>
                      <a:pt x="31734" y="42057"/>
                    </a:cubicBezTo>
                    <a:cubicBezTo>
                      <a:pt x="32865" y="41966"/>
                      <a:pt x="33182" y="41423"/>
                      <a:pt x="33363" y="40337"/>
                    </a:cubicBezTo>
                    <a:cubicBezTo>
                      <a:pt x="33680" y="38254"/>
                      <a:pt x="33182" y="36217"/>
                      <a:pt x="33182" y="34180"/>
                    </a:cubicBezTo>
                    <a:cubicBezTo>
                      <a:pt x="33046" y="30332"/>
                      <a:pt x="33137" y="26484"/>
                      <a:pt x="33137" y="22637"/>
                    </a:cubicBezTo>
                    <a:cubicBezTo>
                      <a:pt x="33227" y="16480"/>
                      <a:pt x="32820" y="10278"/>
                      <a:pt x="32775" y="4122"/>
                    </a:cubicBezTo>
                    <a:cubicBezTo>
                      <a:pt x="32775" y="1858"/>
                      <a:pt x="32050" y="907"/>
                      <a:pt x="30059" y="228"/>
                    </a:cubicBezTo>
                    <a:cubicBezTo>
                      <a:pt x="29574" y="117"/>
                      <a:pt x="29059" y="36"/>
                      <a:pt x="28564" y="36"/>
                    </a:cubicBezTo>
                    <a:cubicBezTo>
                      <a:pt x="28458" y="36"/>
                      <a:pt x="28352" y="39"/>
                      <a:pt x="28248" y="47"/>
                    </a:cubicBezTo>
                    <a:cubicBezTo>
                      <a:pt x="27655" y="14"/>
                      <a:pt x="27063" y="1"/>
                      <a:pt x="26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3"/>
              <p:cNvSpPr/>
              <p:nvPr/>
            </p:nvSpPr>
            <p:spPr>
              <a:xfrm>
                <a:off x="1843518" y="988785"/>
                <a:ext cx="1143729" cy="1111540"/>
              </a:xfrm>
              <a:custGeom>
                <a:avLst/>
                <a:gdLst/>
                <a:ahLst/>
                <a:cxnLst/>
                <a:rect l="l" t="t" r="r" b="b"/>
                <a:pathLst>
                  <a:path w="37122" h="48103" extrusionOk="0">
                    <a:moveTo>
                      <a:pt x="18112" y="955"/>
                    </a:moveTo>
                    <a:cubicBezTo>
                      <a:pt x="18654" y="955"/>
                      <a:pt x="19196" y="970"/>
                      <a:pt x="19738" y="999"/>
                    </a:cubicBezTo>
                    <a:lnTo>
                      <a:pt x="12314" y="1497"/>
                    </a:lnTo>
                    <a:cubicBezTo>
                      <a:pt x="14226" y="1143"/>
                      <a:pt x="16166" y="955"/>
                      <a:pt x="18112" y="955"/>
                    </a:cubicBezTo>
                    <a:close/>
                    <a:moveTo>
                      <a:pt x="2264" y="6658"/>
                    </a:moveTo>
                    <a:cubicBezTo>
                      <a:pt x="2038" y="8650"/>
                      <a:pt x="1449" y="10551"/>
                      <a:pt x="1268" y="12543"/>
                    </a:cubicBezTo>
                    <a:cubicBezTo>
                      <a:pt x="1223" y="10461"/>
                      <a:pt x="996" y="8423"/>
                      <a:pt x="2264" y="6658"/>
                    </a:cubicBezTo>
                    <a:close/>
                    <a:moveTo>
                      <a:pt x="28724" y="1877"/>
                    </a:moveTo>
                    <a:cubicBezTo>
                      <a:pt x="29185" y="1877"/>
                      <a:pt x="29645" y="1885"/>
                      <a:pt x="30104" y="1905"/>
                    </a:cubicBezTo>
                    <a:cubicBezTo>
                      <a:pt x="30738" y="1905"/>
                      <a:pt x="31372" y="1995"/>
                      <a:pt x="31960" y="2131"/>
                    </a:cubicBezTo>
                    <a:cubicBezTo>
                      <a:pt x="33952" y="2765"/>
                      <a:pt x="34677" y="3761"/>
                      <a:pt x="34677" y="6024"/>
                    </a:cubicBezTo>
                    <a:cubicBezTo>
                      <a:pt x="34722" y="12181"/>
                      <a:pt x="35084" y="18337"/>
                      <a:pt x="34993" y="24539"/>
                    </a:cubicBezTo>
                    <a:cubicBezTo>
                      <a:pt x="34993" y="28387"/>
                      <a:pt x="34948" y="32235"/>
                      <a:pt x="34993" y="36038"/>
                    </a:cubicBezTo>
                    <a:cubicBezTo>
                      <a:pt x="35039" y="38120"/>
                      <a:pt x="35491" y="40157"/>
                      <a:pt x="35220" y="42239"/>
                    </a:cubicBezTo>
                    <a:cubicBezTo>
                      <a:pt x="35039" y="43326"/>
                      <a:pt x="34677" y="43869"/>
                      <a:pt x="33590" y="43914"/>
                    </a:cubicBezTo>
                    <a:cubicBezTo>
                      <a:pt x="28158" y="44276"/>
                      <a:pt x="22726" y="44684"/>
                      <a:pt x="17293" y="45091"/>
                    </a:cubicBezTo>
                    <a:cubicBezTo>
                      <a:pt x="15030" y="45272"/>
                      <a:pt x="12812" y="45499"/>
                      <a:pt x="10548" y="45770"/>
                    </a:cubicBezTo>
                    <a:cubicBezTo>
                      <a:pt x="9984" y="45847"/>
                      <a:pt x="9420" y="45877"/>
                      <a:pt x="8856" y="45877"/>
                    </a:cubicBezTo>
                    <a:cubicBezTo>
                      <a:pt x="7428" y="45877"/>
                      <a:pt x="6000" y="45687"/>
                      <a:pt x="4573" y="45589"/>
                    </a:cubicBezTo>
                    <a:cubicBezTo>
                      <a:pt x="3758" y="45589"/>
                      <a:pt x="3124" y="44910"/>
                      <a:pt x="3169" y="44095"/>
                    </a:cubicBezTo>
                    <a:cubicBezTo>
                      <a:pt x="2943" y="34498"/>
                      <a:pt x="1857" y="24992"/>
                      <a:pt x="2173" y="15350"/>
                    </a:cubicBezTo>
                    <a:cubicBezTo>
                      <a:pt x="2264" y="12317"/>
                      <a:pt x="2717" y="9284"/>
                      <a:pt x="3531" y="6296"/>
                    </a:cubicBezTo>
                    <a:cubicBezTo>
                      <a:pt x="3984" y="4621"/>
                      <a:pt x="4980" y="3534"/>
                      <a:pt x="6791" y="3263"/>
                    </a:cubicBezTo>
                    <a:cubicBezTo>
                      <a:pt x="11272" y="2538"/>
                      <a:pt x="15845" y="2176"/>
                      <a:pt x="20372" y="2176"/>
                    </a:cubicBezTo>
                    <a:cubicBezTo>
                      <a:pt x="23165" y="2176"/>
                      <a:pt x="25959" y="1877"/>
                      <a:pt x="28724" y="1877"/>
                    </a:cubicBezTo>
                    <a:close/>
                    <a:moveTo>
                      <a:pt x="21727" y="1"/>
                    </a:moveTo>
                    <a:cubicBezTo>
                      <a:pt x="18480" y="1"/>
                      <a:pt x="15234" y="138"/>
                      <a:pt x="11997" y="411"/>
                    </a:cubicBezTo>
                    <a:cubicBezTo>
                      <a:pt x="8421" y="728"/>
                      <a:pt x="5297" y="1950"/>
                      <a:pt x="2762" y="4576"/>
                    </a:cubicBezTo>
                    <a:cubicBezTo>
                      <a:pt x="1449" y="5798"/>
                      <a:pt x="589" y="7382"/>
                      <a:pt x="363" y="9148"/>
                    </a:cubicBezTo>
                    <a:cubicBezTo>
                      <a:pt x="91" y="12135"/>
                      <a:pt x="1" y="15169"/>
                      <a:pt x="91" y="18202"/>
                    </a:cubicBezTo>
                    <a:cubicBezTo>
                      <a:pt x="46" y="27255"/>
                      <a:pt x="453" y="36309"/>
                      <a:pt x="2128" y="45272"/>
                    </a:cubicBezTo>
                    <a:cubicBezTo>
                      <a:pt x="2490" y="47083"/>
                      <a:pt x="3396" y="47943"/>
                      <a:pt x="5206" y="48079"/>
                    </a:cubicBezTo>
                    <a:cubicBezTo>
                      <a:pt x="5502" y="48095"/>
                      <a:pt x="5798" y="48102"/>
                      <a:pt x="6095" y="48102"/>
                    </a:cubicBezTo>
                    <a:cubicBezTo>
                      <a:pt x="7531" y="48102"/>
                      <a:pt x="8987" y="47926"/>
                      <a:pt x="10412" y="47626"/>
                    </a:cubicBezTo>
                    <a:cubicBezTo>
                      <a:pt x="13816" y="47122"/>
                      <a:pt x="17219" y="46852"/>
                      <a:pt x="20659" y="46852"/>
                    </a:cubicBezTo>
                    <a:cubicBezTo>
                      <a:pt x="20925" y="46852"/>
                      <a:pt x="21191" y="46854"/>
                      <a:pt x="21458" y="46857"/>
                    </a:cubicBezTo>
                    <a:cubicBezTo>
                      <a:pt x="25487" y="46857"/>
                      <a:pt x="29516" y="46449"/>
                      <a:pt x="33454" y="45635"/>
                    </a:cubicBezTo>
                    <a:cubicBezTo>
                      <a:pt x="35446" y="45182"/>
                      <a:pt x="36035" y="44095"/>
                      <a:pt x="36216" y="41968"/>
                    </a:cubicBezTo>
                    <a:cubicBezTo>
                      <a:pt x="36623" y="38527"/>
                      <a:pt x="36261" y="35087"/>
                      <a:pt x="36623" y="31646"/>
                    </a:cubicBezTo>
                    <a:cubicBezTo>
                      <a:pt x="36940" y="28568"/>
                      <a:pt x="37076" y="25445"/>
                      <a:pt x="36985" y="22321"/>
                    </a:cubicBezTo>
                    <a:cubicBezTo>
                      <a:pt x="36940" y="16889"/>
                      <a:pt x="37121" y="12498"/>
                      <a:pt x="36714" y="8107"/>
                    </a:cubicBezTo>
                    <a:cubicBezTo>
                      <a:pt x="36623" y="7382"/>
                      <a:pt x="36759" y="6522"/>
                      <a:pt x="36306" y="6115"/>
                    </a:cubicBezTo>
                    <a:cubicBezTo>
                      <a:pt x="35265" y="5255"/>
                      <a:pt x="35356" y="4032"/>
                      <a:pt x="35220" y="2946"/>
                    </a:cubicBezTo>
                    <a:cubicBezTo>
                      <a:pt x="34903" y="1045"/>
                      <a:pt x="34722" y="728"/>
                      <a:pt x="32956" y="547"/>
                    </a:cubicBezTo>
                    <a:cubicBezTo>
                      <a:pt x="29222" y="183"/>
                      <a:pt x="25474" y="1"/>
                      <a:pt x="2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5" name="Google Shape;1385;p33"/>
            <p:cNvGrpSpPr/>
            <p:nvPr/>
          </p:nvGrpSpPr>
          <p:grpSpPr>
            <a:xfrm>
              <a:off x="1843518" y="2213057"/>
              <a:ext cx="1154879" cy="1111540"/>
              <a:chOff x="1843518" y="2213057"/>
              <a:chExt cx="1154879" cy="1111540"/>
            </a:xfrm>
          </p:grpSpPr>
          <p:sp>
            <p:nvSpPr>
              <p:cNvPr id="1386" name="Google Shape;1386;p33"/>
              <p:cNvSpPr/>
              <p:nvPr/>
            </p:nvSpPr>
            <p:spPr>
              <a:xfrm>
                <a:off x="1960685" y="2289449"/>
                <a:ext cx="1037712" cy="1016152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43975" extrusionOk="0">
                    <a:moveTo>
                      <a:pt x="26470" y="1"/>
                    </a:moveTo>
                    <a:cubicBezTo>
                      <a:pt x="23803" y="1"/>
                      <a:pt x="21137" y="274"/>
                      <a:pt x="18470" y="274"/>
                    </a:cubicBezTo>
                    <a:cubicBezTo>
                      <a:pt x="13943" y="274"/>
                      <a:pt x="9416" y="636"/>
                      <a:pt x="4980" y="1360"/>
                    </a:cubicBezTo>
                    <a:cubicBezTo>
                      <a:pt x="3124" y="1677"/>
                      <a:pt x="2128" y="2718"/>
                      <a:pt x="1675" y="4438"/>
                    </a:cubicBezTo>
                    <a:cubicBezTo>
                      <a:pt x="860" y="7381"/>
                      <a:pt x="408" y="10414"/>
                      <a:pt x="317" y="13492"/>
                    </a:cubicBezTo>
                    <a:cubicBezTo>
                      <a:pt x="0" y="23089"/>
                      <a:pt x="1087" y="32641"/>
                      <a:pt x="1313" y="42193"/>
                    </a:cubicBezTo>
                    <a:cubicBezTo>
                      <a:pt x="1268" y="43008"/>
                      <a:pt x="1947" y="43687"/>
                      <a:pt x="2762" y="43687"/>
                    </a:cubicBezTo>
                    <a:cubicBezTo>
                      <a:pt x="4157" y="43784"/>
                      <a:pt x="5575" y="43974"/>
                      <a:pt x="7017" y="43974"/>
                    </a:cubicBezTo>
                    <a:cubicBezTo>
                      <a:pt x="7587" y="43974"/>
                      <a:pt x="8160" y="43945"/>
                      <a:pt x="8737" y="43868"/>
                    </a:cubicBezTo>
                    <a:cubicBezTo>
                      <a:pt x="10955" y="43596"/>
                      <a:pt x="13173" y="43370"/>
                      <a:pt x="15437" y="43234"/>
                    </a:cubicBezTo>
                    <a:cubicBezTo>
                      <a:pt x="20869" y="42781"/>
                      <a:pt x="26301" y="42419"/>
                      <a:pt x="31734" y="42057"/>
                    </a:cubicBezTo>
                    <a:cubicBezTo>
                      <a:pt x="32865" y="41966"/>
                      <a:pt x="33182" y="41423"/>
                      <a:pt x="33363" y="40337"/>
                    </a:cubicBezTo>
                    <a:cubicBezTo>
                      <a:pt x="33680" y="38254"/>
                      <a:pt x="33182" y="36217"/>
                      <a:pt x="33182" y="34180"/>
                    </a:cubicBezTo>
                    <a:cubicBezTo>
                      <a:pt x="33046" y="30332"/>
                      <a:pt x="33137" y="26484"/>
                      <a:pt x="33137" y="22637"/>
                    </a:cubicBezTo>
                    <a:cubicBezTo>
                      <a:pt x="33227" y="16480"/>
                      <a:pt x="32820" y="10278"/>
                      <a:pt x="32775" y="4122"/>
                    </a:cubicBezTo>
                    <a:cubicBezTo>
                      <a:pt x="32775" y="1858"/>
                      <a:pt x="32050" y="907"/>
                      <a:pt x="30059" y="228"/>
                    </a:cubicBezTo>
                    <a:cubicBezTo>
                      <a:pt x="29574" y="117"/>
                      <a:pt x="29059" y="36"/>
                      <a:pt x="28564" y="36"/>
                    </a:cubicBezTo>
                    <a:cubicBezTo>
                      <a:pt x="28458" y="36"/>
                      <a:pt x="28352" y="39"/>
                      <a:pt x="28248" y="47"/>
                    </a:cubicBezTo>
                    <a:cubicBezTo>
                      <a:pt x="27655" y="14"/>
                      <a:pt x="27063" y="1"/>
                      <a:pt x="26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3"/>
              <p:cNvSpPr/>
              <p:nvPr/>
            </p:nvSpPr>
            <p:spPr>
              <a:xfrm>
                <a:off x="1843518" y="2213057"/>
                <a:ext cx="1143729" cy="1111540"/>
              </a:xfrm>
              <a:custGeom>
                <a:avLst/>
                <a:gdLst/>
                <a:ahLst/>
                <a:cxnLst/>
                <a:rect l="l" t="t" r="r" b="b"/>
                <a:pathLst>
                  <a:path w="37122" h="48103" extrusionOk="0">
                    <a:moveTo>
                      <a:pt x="18112" y="955"/>
                    </a:moveTo>
                    <a:cubicBezTo>
                      <a:pt x="18654" y="955"/>
                      <a:pt x="19196" y="970"/>
                      <a:pt x="19738" y="999"/>
                    </a:cubicBezTo>
                    <a:lnTo>
                      <a:pt x="12314" y="1497"/>
                    </a:lnTo>
                    <a:cubicBezTo>
                      <a:pt x="14226" y="1143"/>
                      <a:pt x="16166" y="955"/>
                      <a:pt x="18112" y="955"/>
                    </a:cubicBezTo>
                    <a:close/>
                    <a:moveTo>
                      <a:pt x="2264" y="6658"/>
                    </a:moveTo>
                    <a:cubicBezTo>
                      <a:pt x="2038" y="8650"/>
                      <a:pt x="1449" y="10551"/>
                      <a:pt x="1268" y="12543"/>
                    </a:cubicBezTo>
                    <a:cubicBezTo>
                      <a:pt x="1223" y="10461"/>
                      <a:pt x="996" y="8423"/>
                      <a:pt x="2264" y="6658"/>
                    </a:cubicBezTo>
                    <a:close/>
                    <a:moveTo>
                      <a:pt x="28724" y="1877"/>
                    </a:moveTo>
                    <a:cubicBezTo>
                      <a:pt x="29185" y="1877"/>
                      <a:pt x="29645" y="1885"/>
                      <a:pt x="30104" y="1905"/>
                    </a:cubicBezTo>
                    <a:cubicBezTo>
                      <a:pt x="30738" y="1905"/>
                      <a:pt x="31372" y="1995"/>
                      <a:pt x="31960" y="2131"/>
                    </a:cubicBezTo>
                    <a:cubicBezTo>
                      <a:pt x="33952" y="2765"/>
                      <a:pt x="34677" y="3761"/>
                      <a:pt x="34677" y="6024"/>
                    </a:cubicBezTo>
                    <a:cubicBezTo>
                      <a:pt x="34722" y="12181"/>
                      <a:pt x="35084" y="18337"/>
                      <a:pt x="34993" y="24539"/>
                    </a:cubicBezTo>
                    <a:cubicBezTo>
                      <a:pt x="34993" y="28387"/>
                      <a:pt x="34948" y="32235"/>
                      <a:pt x="34993" y="36038"/>
                    </a:cubicBezTo>
                    <a:cubicBezTo>
                      <a:pt x="35039" y="38120"/>
                      <a:pt x="35491" y="40157"/>
                      <a:pt x="35220" y="42239"/>
                    </a:cubicBezTo>
                    <a:cubicBezTo>
                      <a:pt x="35039" y="43326"/>
                      <a:pt x="34677" y="43869"/>
                      <a:pt x="33590" y="43914"/>
                    </a:cubicBezTo>
                    <a:cubicBezTo>
                      <a:pt x="28158" y="44276"/>
                      <a:pt x="22726" y="44684"/>
                      <a:pt x="17293" y="45091"/>
                    </a:cubicBezTo>
                    <a:cubicBezTo>
                      <a:pt x="15030" y="45272"/>
                      <a:pt x="12812" y="45499"/>
                      <a:pt x="10548" y="45770"/>
                    </a:cubicBezTo>
                    <a:cubicBezTo>
                      <a:pt x="9984" y="45847"/>
                      <a:pt x="9420" y="45877"/>
                      <a:pt x="8856" y="45877"/>
                    </a:cubicBezTo>
                    <a:cubicBezTo>
                      <a:pt x="7428" y="45877"/>
                      <a:pt x="6000" y="45687"/>
                      <a:pt x="4573" y="45589"/>
                    </a:cubicBezTo>
                    <a:cubicBezTo>
                      <a:pt x="3758" y="45589"/>
                      <a:pt x="3124" y="44910"/>
                      <a:pt x="3169" y="44095"/>
                    </a:cubicBezTo>
                    <a:cubicBezTo>
                      <a:pt x="2943" y="34498"/>
                      <a:pt x="1857" y="24992"/>
                      <a:pt x="2173" y="15350"/>
                    </a:cubicBezTo>
                    <a:cubicBezTo>
                      <a:pt x="2264" y="12317"/>
                      <a:pt x="2717" y="9284"/>
                      <a:pt x="3531" y="6296"/>
                    </a:cubicBezTo>
                    <a:cubicBezTo>
                      <a:pt x="3984" y="4621"/>
                      <a:pt x="4980" y="3534"/>
                      <a:pt x="6791" y="3263"/>
                    </a:cubicBezTo>
                    <a:cubicBezTo>
                      <a:pt x="11272" y="2538"/>
                      <a:pt x="15845" y="2176"/>
                      <a:pt x="20372" y="2176"/>
                    </a:cubicBezTo>
                    <a:cubicBezTo>
                      <a:pt x="23165" y="2176"/>
                      <a:pt x="25959" y="1877"/>
                      <a:pt x="28724" y="1877"/>
                    </a:cubicBezTo>
                    <a:close/>
                    <a:moveTo>
                      <a:pt x="21727" y="1"/>
                    </a:moveTo>
                    <a:cubicBezTo>
                      <a:pt x="18480" y="1"/>
                      <a:pt x="15234" y="138"/>
                      <a:pt x="11997" y="411"/>
                    </a:cubicBezTo>
                    <a:cubicBezTo>
                      <a:pt x="8421" y="728"/>
                      <a:pt x="5297" y="1950"/>
                      <a:pt x="2762" y="4576"/>
                    </a:cubicBezTo>
                    <a:cubicBezTo>
                      <a:pt x="1449" y="5798"/>
                      <a:pt x="589" y="7382"/>
                      <a:pt x="363" y="9148"/>
                    </a:cubicBezTo>
                    <a:cubicBezTo>
                      <a:pt x="91" y="12135"/>
                      <a:pt x="1" y="15169"/>
                      <a:pt x="91" y="18202"/>
                    </a:cubicBezTo>
                    <a:cubicBezTo>
                      <a:pt x="46" y="27255"/>
                      <a:pt x="453" y="36309"/>
                      <a:pt x="2128" y="45272"/>
                    </a:cubicBezTo>
                    <a:cubicBezTo>
                      <a:pt x="2490" y="47083"/>
                      <a:pt x="3396" y="47943"/>
                      <a:pt x="5206" y="48079"/>
                    </a:cubicBezTo>
                    <a:cubicBezTo>
                      <a:pt x="5502" y="48095"/>
                      <a:pt x="5798" y="48102"/>
                      <a:pt x="6095" y="48102"/>
                    </a:cubicBezTo>
                    <a:cubicBezTo>
                      <a:pt x="7531" y="48102"/>
                      <a:pt x="8987" y="47926"/>
                      <a:pt x="10412" y="47626"/>
                    </a:cubicBezTo>
                    <a:cubicBezTo>
                      <a:pt x="13816" y="47122"/>
                      <a:pt x="17219" y="46852"/>
                      <a:pt x="20659" y="46852"/>
                    </a:cubicBezTo>
                    <a:cubicBezTo>
                      <a:pt x="20925" y="46852"/>
                      <a:pt x="21191" y="46854"/>
                      <a:pt x="21458" y="46857"/>
                    </a:cubicBezTo>
                    <a:cubicBezTo>
                      <a:pt x="25487" y="46857"/>
                      <a:pt x="29516" y="46449"/>
                      <a:pt x="33454" y="45635"/>
                    </a:cubicBezTo>
                    <a:cubicBezTo>
                      <a:pt x="35446" y="45182"/>
                      <a:pt x="36035" y="44095"/>
                      <a:pt x="36216" y="41968"/>
                    </a:cubicBezTo>
                    <a:cubicBezTo>
                      <a:pt x="36623" y="38527"/>
                      <a:pt x="36261" y="35087"/>
                      <a:pt x="36623" y="31646"/>
                    </a:cubicBezTo>
                    <a:cubicBezTo>
                      <a:pt x="36940" y="28568"/>
                      <a:pt x="37076" y="25445"/>
                      <a:pt x="36985" y="22321"/>
                    </a:cubicBezTo>
                    <a:cubicBezTo>
                      <a:pt x="36940" y="16889"/>
                      <a:pt x="37121" y="12498"/>
                      <a:pt x="36714" y="8107"/>
                    </a:cubicBezTo>
                    <a:cubicBezTo>
                      <a:pt x="36623" y="7382"/>
                      <a:pt x="36759" y="6522"/>
                      <a:pt x="36306" y="6115"/>
                    </a:cubicBezTo>
                    <a:cubicBezTo>
                      <a:pt x="35265" y="5255"/>
                      <a:pt x="35356" y="4032"/>
                      <a:pt x="35220" y="2946"/>
                    </a:cubicBezTo>
                    <a:cubicBezTo>
                      <a:pt x="34903" y="1045"/>
                      <a:pt x="34722" y="728"/>
                      <a:pt x="32956" y="547"/>
                    </a:cubicBezTo>
                    <a:cubicBezTo>
                      <a:pt x="29222" y="183"/>
                      <a:pt x="25474" y="1"/>
                      <a:pt x="2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8" name="Google Shape;1388;p33"/>
            <p:cNvGrpSpPr/>
            <p:nvPr/>
          </p:nvGrpSpPr>
          <p:grpSpPr>
            <a:xfrm>
              <a:off x="3408081" y="2485248"/>
              <a:ext cx="604630" cy="624548"/>
              <a:chOff x="3408081" y="2485248"/>
              <a:chExt cx="604630" cy="624548"/>
            </a:xfrm>
          </p:grpSpPr>
          <p:sp>
            <p:nvSpPr>
              <p:cNvPr id="1389" name="Google Shape;1389;p33"/>
              <p:cNvSpPr/>
              <p:nvPr/>
            </p:nvSpPr>
            <p:spPr>
              <a:xfrm>
                <a:off x="3473982" y="2564945"/>
                <a:ext cx="538728" cy="544852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3"/>
              <p:cNvSpPr/>
              <p:nvPr/>
            </p:nvSpPr>
            <p:spPr>
              <a:xfrm>
                <a:off x="3408081" y="2485248"/>
                <a:ext cx="603591" cy="616624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1" name="Google Shape;1391;p33"/>
            <p:cNvGrpSpPr/>
            <p:nvPr/>
          </p:nvGrpSpPr>
          <p:grpSpPr>
            <a:xfrm>
              <a:off x="6090179" y="1777127"/>
              <a:ext cx="888425" cy="598946"/>
              <a:chOff x="6090179" y="1777127"/>
              <a:chExt cx="888425" cy="598946"/>
            </a:xfrm>
          </p:grpSpPr>
          <p:sp>
            <p:nvSpPr>
              <p:cNvPr id="1392" name="Google Shape;1392;p33"/>
              <p:cNvSpPr/>
              <p:nvPr/>
            </p:nvSpPr>
            <p:spPr>
              <a:xfrm>
                <a:off x="6142046" y="1846421"/>
                <a:ext cx="824667" cy="529652"/>
              </a:xfrm>
              <a:custGeom>
                <a:avLst/>
                <a:gdLst/>
                <a:ahLst/>
                <a:cxnLst/>
                <a:rect l="l" t="t" r="r" b="b"/>
                <a:pathLst>
                  <a:path w="43912" h="28203" extrusionOk="0">
                    <a:moveTo>
                      <a:pt x="36585" y="0"/>
                    </a:moveTo>
                    <a:cubicBezTo>
                      <a:pt x="35335" y="0"/>
                      <a:pt x="34078" y="70"/>
                      <a:pt x="32820" y="70"/>
                    </a:cubicBezTo>
                    <a:cubicBezTo>
                      <a:pt x="31553" y="70"/>
                      <a:pt x="30285" y="30"/>
                      <a:pt x="29004" y="30"/>
                    </a:cubicBezTo>
                    <a:cubicBezTo>
                      <a:pt x="28364" y="30"/>
                      <a:pt x="27720" y="40"/>
                      <a:pt x="27071" y="70"/>
                    </a:cubicBezTo>
                    <a:cubicBezTo>
                      <a:pt x="22182" y="206"/>
                      <a:pt x="17338" y="1293"/>
                      <a:pt x="12449" y="1564"/>
                    </a:cubicBezTo>
                    <a:cubicBezTo>
                      <a:pt x="9235" y="1700"/>
                      <a:pt x="6066" y="2379"/>
                      <a:pt x="3079" y="3647"/>
                    </a:cubicBezTo>
                    <a:cubicBezTo>
                      <a:pt x="2581" y="3873"/>
                      <a:pt x="2173" y="4009"/>
                      <a:pt x="1947" y="4688"/>
                    </a:cubicBezTo>
                    <a:cubicBezTo>
                      <a:pt x="589" y="9803"/>
                      <a:pt x="0" y="15145"/>
                      <a:pt x="272" y="20441"/>
                    </a:cubicBezTo>
                    <a:cubicBezTo>
                      <a:pt x="363" y="22569"/>
                      <a:pt x="861" y="24923"/>
                      <a:pt x="2943" y="26145"/>
                    </a:cubicBezTo>
                    <a:cubicBezTo>
                      <a:pt x="5046" y="27392"/>
                      <a:pt x="7217" y="28203"/>
                      <a:pt x="9628" y="28203"/>
                    </a:cubicBezTo>
                    <a:cubicBezTo>
                      <a:pt x="10019" y="28203"/>
                      <a:pt x="10416" y="28181"/>
                      <a:pt x="10820" y="28137"/>
                    </a:cubicBezTo>
                    <a:cubicBezTo>
                      <a:pt x="16659" y="27503"/>
                      <a:pt x="22499" y="27005"/>
                      <a:pt x="28339" y="26372"/>
                    </a:cubicBezTo>
                    <a:cubicBezTo>
                      <a:pt x="31372" y="26055"/>
                      <a:pt x="34360" y="25511"/>
                      <a:pt x="37347" y="24787"/>
                    </a:cubicBezTo>
                    <a:cubicBezTo>
                      <a:pt x="38796" y="24380"/>
                      <a:pt x="40290" y="23972"/>
                      <a:pt x="41150" y="22524"/>
                    </a:cubicBezTo>
                    <a:cubicBezTo>
                      <a:pt x="42463" y="20260"/>
                      <a:pt x="43549" y="17816"/>
                      <a:pt x="43640" y="15145"/>
                    </a:cubicBezTo>
                    <a:cubicBezTo>
                      <a:pt x="43730" y="12474"/>
                      <a:pt x="43911" y="9667"/>
                      <a:pt x="43368" y="6906"/>
                    </a:cubicBezTo>
                    <a:cubicBezTo>
                      <a:pt x="43096" y="5367"/>
                      <a:pt x="42553" y="3963"/>
                      <a:pt x="42191" y="2470"/>
                    </a:cubicBezTo>
                    <a:cubicBezTo>
                      <a:pt x="41784" y="840"/>
                      <a:pt x="40878" y="432"/>
                      <a:pt x="39565" y="206"/>
                    </a:cubicBezTo>
                    <a:cubicBezTo>
                      <a:pt x="38580" y="45"/>
                      <a:pt x="37585" y="0"/>
                      <a:pt x="36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93" name="Google Shape;1393;p33"/>
              <p:cNvSpPr/>
              <p:nvPr/>
            </p:nvSpPr>
            <p:spPr>
              <a:xfrm>
                <a:off x="6090179" y="1777127"/>
                <a:ext cx="888425" cy="592828"/>
              </a:xfrm>
              <a:custGeom>
                <a:avLst/>
                <a:gdLst/>
                <a:ahLst/>
                <a:cxnLst/>
                <a:rect l="l" t="t" r="r" b="b"/>
                <a:pathLst>
                  <a:path w="47307" h="31567" extrusionOk="0">
                    <a:moveTo>
                      <a:pt x="20281" y="1678"/>
                    </a:moveTo>
                    <a:lnTo>
                      <a:pt x="20281" y="1678"/>
                    </a:lnTo>
                    <a:cubicBezTo>
                      <a:pt x="18895" y="2086"/>
                      <a:pt x="17434" y="2273"/>
                      <a:pt x="15967" y="2273"/>
                    </a:cubicBezTo>
                    <a:cubicBezTo>
                      <a:pt x="15806" y="2273"/>
                      <a:pt x="15644" y="2271"/>
                      <a:pt x="15483" y="2266"/>
                    </a:cubicBezTo>
                    <a:lnTo>
                      <a:pt x="20281" y="1678"/>
                    </a:lnTo>
                    <a:close/>
                    <a:moveTo>
                      <a:pt x="43118" y="1435"/>
                    </a:moveTo>
                    <a:cubicBezTo>
                      <a:pt x="44551" y="1435"/>
                      <a:pt x="45245" y="2695"/>
                      <a:pt x="44862" y="4394"/>
                    </a:cubicBezTo>
                    <a:lnTo>
                      <a:pt x="44862" y="4439"/>
                    </a:lnTo>
                    <a:cubicBezTo>
                      <a:pt x="44636" y="3172"/>
                      <a:pt x="44229" y="2040"/>
                      <a:pt x="42825" y="1452"/>
                    </a:cubicBezTo>
                    <a:cubicBezTo>
                      <a:pt x="42926" y="1440"/>
                      <a:pt x="43024" y="1435"/>
                      <a:pt x="43118" y="1435"/>
                    </a:cubicBezTo>
                    <a:close/>
                    <a:moveTo>
                      <a:pt x="38261" y="1970"/>
                    </a:moveTo>
                    <a:cubicBezTo>
                      <a:pt x="39260" y="1970"/>
                      <a:pt x="40255" y="2015"/>
                      <a:pt x="41241" y="2176"/>
                    </a:cubicBezTo>
                    <a:cubicBezTo>
                      <a:pt x="42554" y="2402"/>
                      <a:pt x="43459" y="2810"/>
                      <a:pt x="43867" y="4439"/>
                    </a:cubicBezTo>
                    <a:cubicBezTo>
                      <a:pt x="44229" y="5933"/>
                      <a:pt x="44772" y="7291"/>
                      <a:pt x="45044" y="8876"/>
                    </a:cubicBezTo>
                    <a:cubicBezTo>
                      <a:pt x="45587" y="11637"/>
                      <a:pt x="45406" y="14444"/>
                      <a:pt x="45315" y="17115"/>
                    </a:cubicBezTo>
                    <a:cubicBezTo>
                      <a:pt x="45225" y="19786"/>
                      <a:pt x="44138" y="22185"/>
                      <a:pt x="42825" y="24448"/>
                    </a:cubicBezTo>
                    <a:cubicBezTo>
                      <a:pt x="41965" y="25942"/>
                      <a:pt x="40471" y="26350"/>
                      <a:pt x="39023" y="26712"/>
                    </a:cubicBezTo>
                    <a:cubicBezTo>
                      <a:pt x="36080" y="27481"/>
                      <a:pt x="33047" y="28024"/>
                      <a:pt x="30014" y="28341"/>
                    </a:cubicBezTo>
                    <a:cubicBezTo>
                      <a:pt x="24175" y="29020"/>
                      <a:pt x="18335" y="29518"/>
                      <a:pt x="12495" y="30152"/>
                    </a:cubicBezTo>
                    <a:cubicBezTo>
                      <a:pt x="12091" y="30196"/>
                      <a:pt x="11693" y="30218"/>
                      <a:pt x="11301" y="30218"/>
                    </a:cubicBezTo>
                    <a:cubicBezTo>
                      <a:pt x="8882" y="30218"/>
                      <a:pt x="6683" y="29407"/>
                      <a:pt x="4618" y="28160"/>
                    </a:cubicBezTo>
                    <a:cubicBezTo>
                      <a:pt x="2536" y="26893"/>
                      <a:pt x="2038" y="24584"/>
                      <a:pt x="1948" y="22456"/>
                    </a:cubicBezTo>
                    <a:cubicBezTo>
                      <a:pt x="1676" y="17115"/>
                      <a:pt x="2264" y="11818"/>
                      <a:pt x="3623" y="6658"/>
                    </a:cubicBezTo>
                    <a:cubicBezTo>
                      <a:pt x="3804" y="6024"/>
                      <a:pt x="4256" y="5843"/>
                      <a:pt x="4754" y="5616"/>
                    </a:cubicBezTo>
                    <a:cubicBezTo>
                      <a:pt x="7742" y="4349"/>
                      <a:pt x="10911" y="3670"/>
                      <a:pt x="14080" y="3579"/>
                    </a:cubicBezTo>
                    <a:cubicBezTo>
                      <a:pt x="19014" y="3262"/>
                      <a:pt x="23858" y="2221"/>
                      <a:pt x="28747" y="2040"/>
                    </a:cubicBezTo>
                    <a:cubicBezTo>
                      <a:pt x="29396" y="2025"/>
                      <a:pt x="30039" y="2020"/>
                      <a:pt x="30680" y="2020"/>
                    </a:cubicBezTo>
                    <a:cubicBezTo>
                      <a:pt x="31961" y="2020"/>
                      <a:pt x="33228" y="2040"/>
                      <a:pt x="34496" y="2040"/>
                    </a:cubicBezTo>
                    <a:cubicBezTo>
                      <a:pt x="35753" y="2040"/>
                      <a:pt x="37011" y="1970"/>
                      <a:pt x="38261" y="1970"/>
                    </a:cubicBezTo>
                    <a:close/>
                    <a:moveTo>
                      <a:pt x="38515" y="1"/>
                    </a:moveTo>
                    <a:cubicBezTo>
                      <a:pt x="38273" y="1"/>
                      <a:pt x="38045" y="49"/>
                      <a:pt x="37891" y="229"/>
                    </a:cubicBezTo>
                    <a:cubicBezTo>
                      <a:pt x="37476" y="674"/>
                      <a:pt x="37003" y="769"/>
                      <a:pt x="36522" y="769"/>
                    </a:cubicBezTo>
                    <a:cubicBezTo>
                      <a:pt x="36269" y="769"/>
                      <a:pt x="36013" y="743"/>
                      <a:pt x="35763" y="727"/>
                    </a:cubicBezTo>
                    <a:cubicBezTo>
                      <a:pt x="34050" y="566"/>
                      <a:pt x="32336" y="543"/>
                      <a:pt x="30177" y="543"/>
                    </a:cubicBezTo>
                    <a:cubicBezTo>
                      <a:pt x="29313" y="543"/>
                      <a:pt x="28378" y="546"/>
                      <a:pt x="27343" y="546"/>
                    </a:cubicBezTo>
                    <a:cubicBezTo>
                      <a:pt x="26527" y="519"/>
                      <a:pt x="25712" y="506"/>
                      <a:pt x="24897" y="506"/>
                    </a:cubicBezTo>
                    <a:cubicBezTo>
                      <a:pt x="18888" y="506"/>
                      <a:pt x="12923" y="1239"/>
                      <a:pt x="7063" y="2674"/>
                    </a:cubicBezTo>
                    <a:cubicBezTo>
                      <a:pt x="5297" y="3127"/>
                      <a:pt x="3306" y="3670"/>
                      <a:pt x="2400" y="5571"/>
                    </a:cubicBezTo>
                    <a:cubicBezTo>
                      <a:pt x="1585" y="7291"/>
                      <a:pt x="952" y="9057"/>
                      <a:pt x="544" y="10913"/>
                    </a:cubicBezTo>
                    <a:cubicBezTo>
                      <a:pt x="1" y="13403"/>
                      <a:pt x="318" y="15892"/>
                      <a:pt x="318" y="18427"/>
                    </a:cubicBezTo>
                    <a:cubicBezTo>
                      <a:pt x="318" y="21913"/>
                      <a:pt x="1133" y="25354"/>
                      <a:pt x="2672" y="28477"/>
                    </a:cubicBezTo>
                    <a:cubicBezTo>
                      <a:pt x="3079" y="29292"/>
                      <a:pt x="3668" y="29971"/>
                      <a:pt x="4392" y="30469"/>
                    </a:cubicBezTo>
                    <a:cubicBezTo>
                      <a:pt x="5388" y="31284"/>
                      <a:pt x="6474" y="31193"/>
                      <a:pt x="7561" y="31284"/>
                    </a:cubicBezTo>
                    <a:cubicBezTo>
                      <a:pt x="9485" y="31472"/>
                      <a:pt x="11409" y="31567"/>
                      <a:pt x="13329" y="31567"/>
                    </a:cubicBezTo>
                    <a:cubicBezTo>
                      <a:pt x="16018" y="31567"/>
                      <a:pt x="18701" y="31382"/>
                      <a:pt x="21368" y="31012"/>
                    </a:cubicBezTo>
                    <a:cubicBezTo>
                      <a:pt x="26574" y="30333"/>
                      <a:pt x="31735" y="29201"/>
                      <a:pt x="36986" y="29201"/>
                    </a:cubicBezTo>
                    <a:cubicBezTo>
                      <a:pt x="40743" y="29156"/>
                      <a:pt x="43052" y="26847"/>
                      <a:pt x="44636" y="23814"/>
                    </a:cubicBezTo>
                    <a:cubicBezTo>
                      <a:pt x="45904" y="21460"/>
                      <a:pt x="46402" y="18699"/>
                      <a:pt x="46764" y="15983"/>
                    </a:cubicBezTo>
                    <a:cubicBezTo>
                      <a:pt x="47307" y="11547"/>
                      <a:pt x="46583" y="7201"/>
                      <a:pt x="45858" y="2900"/>
                    </a:cubicBezTo>
                    <a:cubicBezTo>
                      <a:pt x="45723" y="1950"/>
                      <a:pt x="45723" y="410"/>
                      <a:pt x="44048" y="320"/>
                    </a:cubicBezTo>
                    <a:cubicBezTo>
                      <a:pt x="42418" y="229"/>
                      <a:pt x="40743" y="139"/>
                      <a:pt x="39068" y="48"/>
                    </a:cubicBezTo>
                    <a:cubicBezTo>
                      <a:pt x="38892" y="29"/>
                      <a:pt x="38699" y="1"/>
                      <a:pt x="38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4" name="Google Shape;1394;p33"/>
            <p:cNvGrpSpPr/>
            <p:nvPr/>
          </p:nvGrpSpPr>
          <p:grpSpPr>
            <a:xfrm>
              <a:off x="7808269" y="3267998"/>
              <a:ext cx="888425" cy="598946"/>
              <a:chOff x="7808269" y="3267998"/>
              <a:chExt cx="888425" cy="598946"/>
            </a:xfrm>
          </p:grpSpPr>
          <p:sp>
            <p:nvSpPr>
              <p:cNvPr id="1395" name="Google Shape;1395;p33"/>
              <p:cNvSpPr/>
              <p:nvPr/>
            </p:nvSpPr>
            <p:spPr>
              <a:xfrm>
                <a:off x="7860135" y="3337293"/>
                <a:ext cx="824667" cy="529652"/>
              </a:xfrm>
              <a:custGeom>
                <a:avLst/>
                <a:gdLst/>
                <a:ahLst/>
                <a:cxnLst/>
                <a:rect l="l" t="t" r="r" b="b"/>
                <a:pathLst>
                  <a:path w="43912" h="28203" extrusionOk="0">
                    <a:moveTo>
                      <a:pt x="36585" y="0"/>
                    </a:moveTo>
                    <a:cubicBezTo>
                      <a:pt x="35335" y="0"/>
                      <a:pt x="34078" y="70"/>
                      <a:pt x="32820" y="70"/>
                    </a:cubicBezTo>
                    <a:cubicBezTo>
                      <a:pt x="31553" y="70"/>
                      <a:pt x="30285" y="30"/>
                      <a:pt x="29004" y="30"/>
                    </a:cubicBezTo>
                    <a:cubicBezTo>
                      <a:pt x="28364" y="30"/>
                      <a:pt x="27720" y="40"/>
                      <a:pt x="27071" y="70"/>
                    </a:cubicBezTo>
                    <a:cubicBezTo>
                      <a:pt x="22182" y="206"/>
                      <a:pt x="17338" y="1293"/>
                      <a:pt x="12449" y="1564"/>
                    </a:cubicBezTo>
                    <a:cubicBezTo>
                      <a:pt x="9235" y="1700"/>
                      <a:pt x="6066" y="2379"/>
                      <a:pt x="3079" y="3647"/>
                    </a:cubicBezTo>
                    <a:cubicBezTo>
                      <a:pt x="2581" y="3873"/>
                      <a:pt x="2173" y="4009"/>
                      <a:pt x="1947" y="4688"/>
                    </a:cubicBezTo>
                    <a:cubicBezTo>
                      <a:pt x="589" y="9803"/>
                      <a:pt x="0" y="15145"/>
                      <a:pt x="272" y="20441"/>
                    </a:cubicBezTo>
                    <a:cubicBezTo>
                      <a:pt x="363" y="22569"/>
                      <a:pt x="861" y="24923"/>
                      <a:pt x="2943" y="26145"/>
                    </a:cubicBezTo>
                    <a:cubicBezTo>
                      <a:pt x="5046" y="27392"/>
                      <a:pt x="7217" y="28203"/>
                      <a:pt x="9628" y="28203"/>
                    </a:cubicBezTo>
                    <a:cubicBezTo>
                      <a:pt x="10019" y="28203"/>
                      <a:pt x="10416" y="28181"/>
                      <a:pt x="10820" y="28137"/>
                    </a:cubicBezTo>
                    <a:cubicBezTo>
                      <a:pt x="16659" y="27503"/>
                      <a:pt x="22499" y="27005"/>
                      <a:pt x="28339" y="26372"/>
                    </a:cubicBezTo>
                    <a:cubicBezTo>
                      <a:pt x="31372" y="26055"/>
                      <a:pt x="34360" y="25511"/>
                      <a:pt x="37347" y="24787"/>
                    </a:cubicBezTo>
                    <a:cubicBezTo>
                      <a:pt x="38796" y="24380"/>
                      <a:pt x="40290" y="23972"/>
                      <a:pt x="41150" y="22524"/>
                    </a:cubicBezTo>
                    <a:cubicBezTo>
                      <a:pt x="42463" y="20260"/>
                      <a:pt x="43549" y="17816"/>
                      <a:pt x="43640" y="15145"/>
                    </a:cubicBezTo>
                    <a:cubicBezTo>
                      <a:pt x="43730" y="12474"/>
                      <a:pt x="43911" y="9667"/>
                      <a:pt x="43368" y="6906"/>
                    </a:cubicBezTo>
                    <a:cubicBezTo>
                      <a:pt x="43096" y="5367"/>
                      <a:pt x="42553" y="3963"/>
                      <a:pt x="42191" y="2470"/>
                    </a:cubicBezTo>
                    <a:cubicBezTo>
                      <a:pt x="41784" y="840"/>
                      <a:pt x="40878" y="432"/>
                      <a:pt x="39565" y="206"/>
                    </a:cubicBezTo>
                    <a:cubicBezTo>
                      <a:pt x="38580" y="45"/>
                      <a:pt x="37585" y="0"/>
                      <a:pt x="36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396" name="Google Shape;1396;p33"/>
              <p:cNvSpPr/>
              <p:nvPr/>
            </p:nvSpPr>
            <p:spPr>
              <a:xfrm>
                <a:off x="7808269" y="3267998"/>
                <a:ext cx="888425" cy="592828"/>
              </a:xfrm>
              <a:custGeom>
                <a:avLst/>
                <a:gdLst/>
                <a:ahLst/>
                <a:cxnLst/>
                <a:rect l="l" t="t" r="r" b="b"/>
                <a:pathLst>
                  <a:path w="47307" h="31567" extrusionOk="0">
                    <a:moveTo>
                      <a:pt x="20281" y="1678"/>
                    </a:moveTo>
                    <a:lnTo>
                      <a:pt x="20281" y="1678"/>
                    </a:lnTo>
                    <a:cubicBezTo>
                      <a:pt x="18895" y="2086"/>
                      <a:pt x="17434" y="2273"/>
                      <a:pt x="15967" y="2273"/>
                    </a:cubicBezTo>
                    <a:cubicBezTo>
                      <a:pt x="15806" y="2273"/>
                      <a:pt x="15644" y="2271"/>
                      <a:pt x="15483" y="2266"/>
                    </a:cubicBezTo>
                    <a:lnTo>
                      <a:pt x="20281" y="1678"/>
                    </a:lnTo>
                    <a:close/>
                    <a:moveTo>
                      <a:pt x="43118" y="1435"/>
                    </a:moveTo>
                    <a:cubicBezTo>
                      <a:pt x="44551" y="1435"/>
                      <a:pt x="45245" y="2695"/>
                      <a:pt x="44862" y="4394"/>
                    </a:cubicBezTo>
                    <a:lnTo>
                      <a:pt x="44862" y="4439"/>
                    </a:lnTo>
                    <a:cubicBezTo>
                      <a:pt x="44636" y="3172"/>
                      <a:pt x="44229" y="2040"/>
                      <a:pt x="42825" y="1452"/>
                    </a:cubicBezTo>
                    <a:cubicBezTo>
                      <a:pt x="42926" y="1440"/>
                      <a:pt x="43024" y="1435"/>
                      <a:pt x="43118" y="1435"/>
                    </a:cubicBezTo>
                    <a:close/>
                    <a:moveTo>
                      <a:pt x="38261" y="1970"/>
                    </a:moveTo>
                    <a:cubicBezTo>
                      <a:pt x="39260" y="1970"/>
                      <a:pt x="40255" y="2015"/>
                      <a:pt x="41241" y="2176"/>
                    </a:cubicBezTo>
                    <a:cubicBezTo>
                      <a:pt x="42554" y="2402"/>
                      <a:pt x="43459" y="2810"/>
                      <a:pt x="43867" y="4439"/>
                    </a:cubicBezTo>
                    <a:cubicBezTo>
                      <a:pt x="44229" y="5933"/>
                      <a:pt x="44772" y="7291"/>
                      <a:pt x="45044" y="8876"/>
                    </a:cubicBezTo>
                    <a:cubicBezTo>
                      <a:pt x="45587" y="11637"/>
                      <a:pt x="45406" y="14444"/>
                      <a:pt x="45315" y="17115"/>
                    </a:cubicBezTo>
                    <a:cubicBezTo>
                      <a:pt x="45225" y="19786"/>
                      <a:pt x="44138" y="22185"/>
                      <a:pt x="42825" y="24448"/>
                    </a:cubicBezTo>
                    <a:cubicBezTo>
                      <a:pt x="41965" y="25942"/>
                      <a:pt x="40471" y="26350"/>
                      <a:pt x="39023" y="26712"/>
                    </a:cubicBezTo>
                    <a:cubicBezTo>
                      <a:pt x="36080" y="27481"/>
                      <a:pt x="33047" y="28024"/>
                      <a:pt x="30014" y="28341"/>
                    </a:cubicBezTo>
                    <a:cubicBezTo>
                      <a:pt x="24175" y="29020"/>
                      <a:pt x="18335" y="29518"/>
                      <a:pt x="12495" y="30152"/>
                    </a:cubicBezTo>
                    <a:cubicBezTo>
                      <a:pt x="12091" y="30196"/>
                      <a:pt x="11693" y="30218"/>
                      <a:pt x="11301" y="30218"/>
                    </a:cubicBezTo>
                    <a:cubicBezTo>
                      <a:pt x="8882" y="30218"/>
                      <a:pt x="6683" y="29407"/>
                      <a:pt x="4618" y="28160"/>
                    </a:cubicBezTo>
                    <a:cubicBezTo>
                      <a:pt x="2536" y="26893"/>
                      <a:pt x="2038" y="24584"/>
                      <a:pt x="1948" y="22456"/>
                    </a:cubicBezTo>
                    <a:cubicBezTo>
                      <a:pt x="1676" y="17115"/>
                      <a:pt x="2264" y="11818"/>
                      <a:pt x="3623" y="6658"/>
                    </a:cubicBezTo>
                    <a:cubicBezTo>
                      <a:pt x="3804" y="6024"/>
                      <a:pt x="4256" y="5843"/>
                      <a:pt x="4754" y="5616"/>
                    </a:cubicBezTo>
                    <a:cubicBezTo>
                      <a:pt x="7742" y="4349"/>
                      <a:pt x="10911" y="3670"/>
                      <a:pt x="14080" y="3579"/>
                    </a:cubicBezTo>
                    <a:cubicBezTo>
                      <a:pt x="19014" y="3262"/>
                      <a:pt x="23858" y="2221"/>
                      <a:pt x="28747" y="2040"/>
                    </a:cubicBezTo>
                    <a:cubicBezTo>
                      <a:pt x="29396" y="2025"/>
                      <a:pt x="30039" y="2020"/>
                      <a:pt x="30680" y="2020"/>
                    </a:cubicBezTo>
                    <a:cubicBezTo>
                      <a:pt x="31961" y="2020"/>
                      <a:pt x="33228" y="2040"/>
                      <a:pt x="34496" y="2040"/>
                    </a:cubicBezTo>
                    <a:cubicBezTo>
                      <a:pt x="35753" y="2040"/>
                      <a:pt x="37011" y="1970"/>
                      <a:pt x="38261" y="1970"/>
                    </a:cubicBezTo>
                    <a:close/>
                    <a:moveTo>
                      <a:pt x="38515" y="1"/>
                    </a:moveTo>
                    <a:cubicBezTo>
                      <a:pt x="38273" y="1"/>
                      <a:pt x="38045" y="49"/>
                      <a:pt x="37891" y="229"/>
                    </a:cubicBezTo>
                    <a:cubicBezTo>
                      <a:pt x="37476" y="674"/>
                      <a:pt x="37003" y="769"/>
                      <a:pt x="36522" y="769"/>
                    </a:cubicBezTo>
                    <a:cubicBezTo>
                      <a:pt x="36269" y="769"/>
                      <a:pt x="36013" y="743"/>
                      <a:pt x="35763" y="727"/>
                    </a:cubicBezTo>
                    <a:cubicBezTo>
                      <a:pt x="34050" y="566"/>
                      <a:pt x="32336" y="543"/>
                      <a:pt x="30177" y="543"/>
                    </a:cubicBezTo>
                    <a:cubicBezTo>
                      <a:pt x="29313" y="543"/>
                      <a:pt x="28378" y="546"/>
                      <a:pt x="27343" y="546"/>
                    </a:cubicBezTo>
                    <a:cubicBezTo>
                      <a:pt x="26527" y="519"/>
                      <a:pt x="25712" y="506"/>
                      <a:pt x="24897" y="506"/>
                    </a:cubicBezTo>
                    <a:cubicBezTo>
                      <a:pt x="18888" y="506"/>
                      <a:pt x="12923" y="1239"/>
                      <a:pt x="7063" y="2674"/>
                    </a:cubicBezTo>
                    <a:cubicBezTo>
                      <a:pt x="5297" y="3127"/>
                      <a:pt x="3306" y="3670"/>
                      <a:pt x="2400" y="5571"/>
                    </a:cubicBezTo>
                    <a:cubicBezTo>
                      <a:pt x="1585" y="7291"/>
                      <a:pt x="952" y="9057"/>
                      <a:pt x="544" y="10913"/>
                    </a:cubicBezTo>
                    <a:cubicBezTo>
                      <a:pt x="1" y="13403"/>
                      <a:pt x="318" y="15892"/>
                      <a:pt x="318" y="18427"/>
                    </a:cubicBezTo>
                    <a:cubicBezTo>
                      <a:pt x="318" y="21913"/>
                      <a:pt x="1133" y="25354"/>
                      <a:pt x="2672" y="28477"/>
                    </a:cubicBezTo>
                    <a:cubicBezTo>
                      <a:pt x="3079" y="29292"/>
                      <a:pt x="3668" y="29971"/>
                      <a:pt x="4392" y="30469"/>
                    </a:cubicBezTo>
                    <a:cubicBezTo>
                      <a:pt x="5388" y="31284"/>
                      <a:pt x="6474" y="31193"/>
                      <a:pt x="7561" y="31284"/>
                    </a:cubicBezTo>
                    <a:cubicBezTo>
                      <a:pt x="9485" y="31472"/>
                      <a:pt x="11409" y="31567"/>
                      <a:pt x="13329" y="31567"/>
                    </a:cubicBezTo>
                    <a:cubicBezTo>
                      <a:pt x="16018" y="31567"/>
                      <a:pt x="18701" y="31382"/>
                      <a:pt x="21368" y="31012"/>
                    </a:cubicBezTo>
                    <a:cubicBezTo>
                      <a:pt x="26574" y="30333"/>
                      <a:pt x="31735" y="29201"/>
                      <a:pt x="36986" y="29201"/>
                    </a:cubicBezTo>
                    <a:cubicBezTo>
                      <a:pt x="40743" y="29156"/>
                      <a:pt x="43052" y="26847"/>
                      <a:pt x="44636" y="23814"/>
                    </a:cubicBezTo>
                    <a:cubicBezTo>
                      <a:pt x="45904" y="21460"/>
                      <a:pt x="46402" y="18699"/>
                      <a:pt x="46764" y="15983"/>
                    </a:cubicBezTo>
                    <a:cubicBezTo>
                      <a:pt x="47307" y="11547"/>
                      <a:pt x="46583" y="7201"/>
                      <a:pt x="45858" y="2900"/>
                    </a:cubicBezTo>
                    <a:cubicBezTo>
                      <a:pt x="45723" y="1950"/>
                      <a:pt x="45723" y="410"/>
                      <a:pt x="44048" y="320"/>
                    </a:cubicBezTo>
                    <a:cubicBezTo>
                      <a:pt x="42418" y="229"/>
                      <a:pt x="40743" y="139"/>
                      <a:pt x="39068" y="48"/>
                    </a:cubicBezTo>
                    <a:cubicBezTo>
                      <a:pt x="38892" y="29"/>
                      <a:pt x="38699" y="1"/>
                      <a:pt x="38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7" name="Google Shape;1397;p33"/>
            <p:cNvSpPr/>
            <p:nvPr/>
          </p:nvSpPr>
          <p:spPr>
            <a:xfrm>
              <a:off x="447306" y="3965925"/>
              <a:ext cx="504775" cy="309350"/>
            </a:xfrm>
            <a:custGeom>
              <a:avLst/>
              <a:gdLst/>
              <a:ahLst/>
              <a:cxnLst/>
              <a:rect l="l" t="t" r="r" b="b"/>
              <a:pathLst>
                <a:path w="20191" h="12374" extrusionOk="0">
                  <a:moveTo>
                    <a:pt x="770" y="1"/>
                  </a:moveTo>
                  <a:cubicBezTo>
                    <a:pt x="318" y="227"/>
                    <a:pt x="363" y="635"/>
                    <a:pt x="318" y="997"/>
                  </a:cubicBezTo>
                  <a:cubicBezTo>
                    <a:pt x="91" y="2581"/>
                    <a:pt x="1" y="4166"/>
                    <a:pt x="46" y="5795"/>
                  </a:cubicBezTo>
                  <a:cubicBezTo>
                    <a:pt x="91" y="9010"/>
                    <a:pt x="1721" y="10866"/>
                    <a:pt x="4799" y="11363"/>
                  </a:cubicBezTo>
                  <a:cubicBezTo>
                    <a:pt x="5644" y="11496"/>
                    <a:pt x="6497" y="11562"/>
                    <a:pt x="7348" y="11562"/>
                  </a:cubicBezTo>
                  <a:cubicBezTo>
                    <a:pt x="9416" y="11562"/>
                    <a:pt x="11476" y="11169"/>
                    <a:pt x="13400" y="10368"/>
                  </a:cubicBezTo>
                  <a:cubicBezTo>
                    <a:pt x="13895" y="10182"/>
                    <a:pt x="14253" y="10076"/>
                    <a:pt x="14523" y="10076"/>
                  </a:cubicBezTo>
                  <a:cubicBezTo>
                    <a:pt x="15045" y="10076"/>
                    <a:pt x="15244" y="10471"/>
                    <a:pt x="15483" y="11454"/>
                  </a:cubicBezTo>
                  <a:cubicBezTo>
                    <a:pt x="15573" y="11816"/>
                    <a:pt x="15347" y="12269"/>
                    <a:pt x="15935" y="12359"/>
                  </a:cubicBezTo>
                  <a:cubicBezTo>
                    <a:pt x="15983" y="12369"/>
                    <a:pt x="16028" y="12374"/>
                    <a:pt x="16071" y="12374"/>
                  </a:cubicBezTo>
                  <a:cubicBezTo>
                    <a:pt x="16427" y="12374"/>
                    <a:pt x="16593" y="12054"/>
                    <a:pt x="16795" y="11771"/>
                  </a:cubicBezTo>
                  <a:cubicBezTo>
                    <a:pt x="17837" y="10458"/>
                    <a:pt x="18833" y="9145"/>
                    <a:pt x="19874" y="7878"/>
                  </a:cubicBezTo>
                  <a:cubicBezTo>
                    <a:pt x="20010" y="7651"/>
                    <a:pt x="20191" y="7470"/>
                    <a:pt x="20100" y="7153"/>
                  </a:cubicBezTo>
                  <a:cubicBezTo>
                    <a:pt x="19964" y="6882"/>
                    <a:pt x="19738" y="6882"/>
                    <a:pt x="19466" y="6882"/>
                  </a:cubicBezTo>
                  <a:cubicBezTo>
                    <a:pt x="18968" y="6882"/>
                    <a:pt x="18470" y="6927"/>
                    <a:pt x="17972" y="6927"/>
                  </a:cubicBezTo>
                  <a:cubicBezTo>
                    <a:pt x="17022" y="6837"/>
                    <a:pt x="15981" y="7108"/>
                    <a:pt x="15256" y="6022"/>
                  </a:cubicBezTo>
                  <a:cubicBezTo>
                    <a:pt x="15159" y="5882"/>
                    <a:pt x="15057" y="5824"/>
                    <a:pt x="14957" y="5824"/>
                  </a:cubicBezTo>
                  <a:cubicBezTo>
                    <a:pt x="14733" y="5824"/>
                    <a:pt x="14521" y="6116"/>
                    <a:pt x="14396" y="6429"/>
                  </a:cubicBezTo>
                  <a:cubicBezTo>
                    <a:pt x="14079" y="7199"/>
                    <a:pt x="14441" y="7968"/>
                    <a:pt x="14441" y="8783"/>
                  </a:cubicBezTo>
                  <a:cubicBezTo>
                    <a:pt x="12221" y="9952"/>
                    <a:pt x="9732" y="10551"/>
                    <a:pt x="7235" y="10551"/>
                  </a:cubicBezTo>
                  <a:cubicBezTo>
                    <a:pt x="6830" y="10551"/>
                    <a:pt x="6425" y="10535"/>
                    <a:pt x="6021" y="10503"/>
                  </a:cubicBezTo>
                  <a:cubicBezTo>
                    <a:pt x="2355" y="10277"/>
                    <a:pt x="861" y="8602"/>
                    <a:pt x="951" y="4800"/>
                  </a:cubicBezTo>
                  <a:cubicBezTo>
                    <a:pt x="997" y="3623"/>
                    <a:pt x="1132" y="2446"/>
                    <a:pt x="1223" y="1314"/>
                  </a:cubicBezTo>
                  <a:cubicBezTo>
                    <a:pt x="1223" y="816"/>
                    <a:pt x="1449" y="227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98" name="Google Shape;1398;p33"/>
            <p:cNvGrpSpPr/>
            <p:nvPr/>
          </p:nvGrpSpPr>
          <p:grpSpPr>
            <a:xfrm>
              <a:off x="993356" y="4026050"/>
              <a:ext cx="2931900" cy="683825"/>
              <a:chOff x="1003250" y="4026050"/>
              <a:chExt cx="2931900" cy="683825"/>
            </a:xfrm>
          </p:grpSpPr>
          <p:sp>
            <p:nvSpPr>
              <p:cNvPr id="1399" name="Google Shape;1399;p33"/>
              <p:cNvSpPr txBox="1"/>
              <p:nvPr/>
            </p:nvSpPr>
            <p:spPr>
              <a:xfrm>
                <a:off x="1003250" y="4026050"/>
                <a:ext cx="29319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00" name="Google Shape;1400;p33"/>
              <p:cNvSpPr txBox="1"/>
              <p:nvPr/>
            </p:nvSpPr>
            <p:spPr>
              <a:xfrm>
                <a:off x="1003250" y="4252675"/>
                <a:ext cx="29319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also the biggest planet in the Solar System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01" name="Google Shape;1401;p33"/>
            <p:cNvGrpSpPr/>
            <p:nvPr/>
          </p:nvGrpSpPr>
          <p:grpSpPr>
            <a:xfrm>
              <a:off x="4281177" y="4315750"/>
              <a:ext cx="1226578" cy="429600"/>
              <a:chOff x="4281177" y="4315750"/>
              <a:chExt cx="1226578" cy="429600"/>
            </a:xfrm>
          </p:grpSpPr>
          <p:sp>
            <p:nvSpPr>
              <p:cNvPr id="1402" name="Google Shape;1402;p33"/>
              <p:cNvSpPr/>
              <p:nvPr/>
            </p:nvSpPr>
            <p:spPr>
              <a:xfrm>
                <a:off x="4318108" y="4380067"/>
                <a:ext cx="301916" cy="305348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3"/>
              <p:cNvSpPr/>
              <p:nvPr/>
            </p:nvSpPr>
            <p:spPr>
              <a:xfrm>
                <a:off x="4281177" y="4335404"/>
                <a:ext cx="338267" cy="345571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3"/>
              <p:cNvSpPr txBox="1"/>
              <p:nvPr/>
            </p:nvSpPr>
            <p:spPr>
              <a:xfrm>
                <a:off x="4619456" y="4315750"/>
                <a:ext cx="8883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405" name="Google Shape;1405;p33"/>
            <p:cNvGrpSpPr/>
            <p:nvPr/>
          </p:nvGrpSpPr>
          <p:grpSpPr>
            <a:xfrm>
              <a:off x="5518702" y="4315750"/>
              <a:ext cx="1226578" cy="429600"/>
              <a:chOff x="5518702" y="4315750"/>
              <a:chExt cx="1226578" cy="429600"/>
            </a:xfrm>
          </p:grpSpPr>
          <p:sp>
            <p:nvSpPr>
              <p:cNvPr id="1406" name="Google Shape;1406;p33"/>
              <p:cNvSpPr/>
              <p:nvPr/>
            </p:nvSpPr>
            <p:spPr>
              <a:xfrm>
                <a:off x="5555633" y="4402404"/>
                <a:ext cx="301916" cy="305348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5518702" y="4357742"/>
                <a:ext cx="338267" cy="345571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3"/>
              <p:cNvSpPr txBox="1"/>
              <p:nvPr/>
            </p:nvSpPr>
            <p:spPr>
              <a:xfrm>
                <a:off x="5856981" y="4315750"/>
                <a:ext cx="8883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409" name="Google Shape;1409;p33"/>
            <p:cNvGrpSpPr/>
            <p:nvPr/>
          </p:nvGrpSpPr>
          <p:grpSpPr>
            <a:xfrm>
              <a:off x="6756227" y="4315750"/>
              <a:ext cx="1163553" cy="429600"/>
              <a:chOff x="6756227" y="4315750"/>
              <a:chExt cx="1163553" cy="429600"/>
            </a:xfrm>
          </p:grpSpPr>
          <p:sp>
            <p:nvSpPr>
              <p:cNvPr id="1410" name="Google Shape;1410;p33"/>
              <p:cNvSpPr/>
              <p:nvPr/>
            </p:nvSpPr>
            <p:spPr>
              <a:xfrm>
                <a:off x="6793158" y="4402404"/>
                <a:ext cx="301916" cy="305348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6756227" y="4357742"/>
                <a:ext cx="338267" cy="345571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3"/>
              <p:cNvSpPr txBox="1"/>
              <p:nvPr/>
            </p:nvSpPr>
            <p:spPr>
              <a:xfrm>
                <a:off x="7095081" y="4315750"/>
                <a:ext cx="8247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413" name="Google Shape;1413;p33"/>
            <p:cNvGrpSpPr/>
            <p:nvPr/>
          </p:nvGrpSpPr>
          <p:grpSpPr>
            <a:xfrm>
              <a:off x="4433576" y="1438572"/>
              <a:ext cx="1254252" cy="1219105"/>
              <a:chOff x="4433576" y="1438572"/>
              <a:chExt cx="1254252" cy="1219105"/>
            </a:xfrm>
          </p:grpSpPr>
          <p:sp>
            <p:nvSpPr>
              <p:cNvPr id="1414" name="Google Shape;1414;p33"/>
              <p:cNvSpPr/>
              <p:nvPr/>
            </p:nvSpPr>
            <p:spPr>
              <a:xfrm>
                <a:off x="4508906" y="1495508"/>
                <a:ext cx="1154867" cy="1162169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100"/>
                </a:pPr>
                <a:endParaRPr sz="1333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4433576" y="1438572"/>
                <a:ext cx="1254252" cy="1203785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3"/>
              <p:cNvSpPr txBox="1"/>
              <p:nvPr/>
            </p:nvSpPr>
            <p:spPr>
              <a:xfrm>
                <a:off x="4648381" y="1780188"/>
                <a:ext cx="824700" cy="5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333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to the Sun</a:t>
                </a:r>
                <a:endParaRPr sz="1333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17" name="Google Shape;1417;p33"/>
            <p:cNvGrpSpPr/>
            <p:nvPr/>
          </p:nvGrpSpPr>
          <p:grpSpPr>
            <a:xfrm>
              <a:off x="4433576" y="2929455"/>
              <a:ext cx="1254252" cy="1219105"/>
              <a:chOff x="4433576" y="2929455"/>
              <a:chExt cx="1254252" cy="1219105"/>
            </a:xfrm>
          </p:grpSpPr>
          <p:sp>
            <p:nvSpPr>
              <p:cNvPr id="1418" name="Google Shape;1418;p33"/>
              <p:cNvSpPr/>
              <p:nvPr/>
            </p:nvSpPr>
            <p:spPr>
              <a:xfrm>
                <a:off x="4508906" y="2986391"/>
                <a:ext cx="1154867" cy="1162169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1333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4433576" y="2929455"/>
                <a:ext cx="1254252" cy="1203785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33"/>
              <p:cNvSpPr txBox="1"/>
              <p:nvPr/>
            </p:nvSpPr>
            <p:spPr>
              <a:xfrm>
                <a:off x="4648381" y="3305713"/>
                <a:ext cx="824700" cy="5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333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333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21" name="Google Shape;1421;p33"/>
            <p:cNvGrpSpPr/>
            <p:nvPr/>
          </p:nvGrpSpPr>
          <p:grpSpPr>
            <a:xfrm>
              <a:off x="6114229" y="2929455"/>
              <a:ext cx="1254252" cy="1219105"/>
              <a:chOff x="6114229" y="2929455"/>
              <a:chExt cx="1254252" cy="1219105"/>
            </a:xfrm>
          </p:grpSpPr>
          <p:sp>
            <p:nvSpPr>
              <p:cNvPr id="1422" name="Google Shape;1422;p33"/>
              <p:cNvSpPr/>
              <p:nvPr/>
            </p:nvSpPr>
            <p:spPr>
              <a:xfrm>
                <a:off x="6189559" y="2986391"/>
                <a:ext cx="1154867" cy="1162169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6114229" y="2929455"/>
                <a:ext cx="1254252" cy="1203785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33"/>
              <p:cNvSpPr txBox="1"/>
              <p:nvPr/>
            </p:nvSpPr>
            <p:spPr>
              <a:xfrm>
                <a:off x="6354643" y="3305713"/>
                <a:ext cx="824700" cy="5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333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a gas giant planet</a:t>
                </a:r>
                <a:endParaRPr sz="1333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25" name="Google Shape;1425;p33"/>
            <p:cNvSpPr/>
            <p:nvPr/>
          </p:nvSpPr>
          <p:spPr>
            <a:xfrm>
              <a:off x="1418108" y="1950156"/>
              <a:ext cx="346653" cy="349652"/>
            </a:xfrm>
            <a:custGeom>
              <a:avLst/>
              <a:gdLst/>
              <a:ahLst/>
              <a:cxnLst/>
              <a:rect l="l" t="t" r="r" b="b"/>
              <a:pathLst>
                <a:path w="25659" h="25881" extrusionOk="0">
                  <a:moveTo>
                    <a:pt x="24771" y="777"/>
                  </a:moveTo>
                  <a:cubicBezTo>
                    <a:pt x="24512" y="3328"/>
                    <a:pt x="24105" y="5953"/>
                    <a:pt x="24105" y="8504"/>
                  </a:cubicBezTo>
                  <a:cubicBezTo>
                    <a:pt x="23810" y="8172"/>
                    <a:pt x="23477" y="7802"/>
                    <a:pt x="23181" y="7432"/>
                  </a:cubicBezTo>
                  <a:cubicBezTo>
                    <a:pt x="22848" y="6951"/>
                    <a:pt x="22479" y="6545"/>
                    <a:pt x="22035" y="6175"/>
                  </a:cubicBezTo>
                  <a:cubicBezTo>
                    <a:pt x="21998" y="6138"/>
                    <a:pt x="21961" y="6138"/>
                    <a:pt x="21924" y="6138"/>
                  </a:cubicBezTo>
                  <a:cubicBezTo>
                    <a:pt x="21896" y="6129"/>
                    <a:pt x="21866" y="6124"/>
                    <a:pt x="21836" y="6124"/>
                  </a:cubicBezTo>
                  <a:cubicBezTo>
                    <a:pt x="21744" y="6124"/>
                    <a:pt x="21647" y="6166"/>
                    <a:pt x="21591" y="6249"/>
                  </a:cubicBezTo>
                  <a:cubicBezTo>
                    <a:pt x="20445" y="6804"/>
                    <a:pt x="19484" y="8245"/>
                    <a:pt x="18671" y="9170"/>
                  </a:cubicBezTo>
                  <a:cubicBezTo>
                    <a:pt x="17636" y="10242"/>
                    <a:pt x="16342" y="11351"/>
                    <a:pt x="15565" y="12608"/>
                  </a:cubicBezTo>
                  <a:cubicBezTo>
                    <a:pt x="15417" y="12645"/>
                    <a:pt x="15380" y="12793"/>
                    <a:pt x="15380" y="12941"/>
                  </a:cubicBezTo>
                  <a:cubicBezTo>
                    <a:pt x="15380" y="13052"/>
                    <a:pt x="15454" y="13163"/>
                    <a:pt x="15565" y="13236"/>
                  </a:cubicBezTo>
                  <a:cubicBezTo>
                    <a:pt x="16379" y="14493"/>
                    <a:pt x="17636" y="15603"/>
                    <a:pt x="18671" y="16675"/>
                  </a:cubicBezTo>
                  <a:cubicBezTo>
                    <a:pt x="19484" y="17599"/>
                    <a:pt x="20445" y="19041"/>
                    <a:pt x="21591" y="19595"/>
                  </a:cubicBezTo>
                  <a:cubicBezTo>
                    <a:pt x="21647" y="19679"/>
                    <a:pt x="21744" y="19720"/>
                    <a:pt x="21836" y="19720"/>
                  </a:cubicBezTo>
                  <a:cubicBezTo>
                    <a:pt x="21866" y="19720"/>
                    <a:pt x="21896" y="19716"/>
                    <a:pt x="21924" y="19706"/>
                  </a:cubicBezTo>
                  <a:cubicBezTo>
                    <a:pt x="21961" y="19706"/>
                    <a:pt x="21998" y="19706"/>
                    <a:pt x="22035" y="19669"/>
                  </a:cubicBezTo>
                  <a:cubicBezTo>
                    <a:pt x="22479" y="19300"/>
                    <a:pt x="22848" y="18856"/>
                    <a:pt x="23181" y="18412"/>
                  </a:cubicBezTo>
                  <a:cubicBezTo>
                    <a:pt x="23514" y="18043"/>
                    <a:pt x="23810" y="17673"/>
                    <a:pt x="24105" y="17340"/>
                  </a:cubicBezTo>
                  <a:cubicBezTo>
                    <a:pt x="24105" y="19891"/>
                    <a:pt x="24512" y="22516"/>
                    <a:pt x="24771" y="25067"/>
                  </a:cubicBezTo>
                  <a:cubicBezTo>
                    <a:pt x="22502" y="24900"/>
                    <a:pt x="20202" y="24613"/>
                    <a:pt x="17900" y="24613"/>
                  </a:cubicBezTo>
                  <a:cubicBezTo>
                    <a:pt x="17652" y="24613"/>
                    <a:pt x="17403" y="24616"/>
                    <a:pt x="17155" y="24623"/>
                  </a:cubicBezTo>
                  <a:lnTo>
                    <a:pt x="17118" y="24623"/>
                  </a:lnTo>
                  <a:cubicBezTo>
                    <a:pt x="17525" y="24254"/>
                    <a:pt x="17894" y="23847"/>
                    <a:pt x="18227" y="23440"/>
                  </a:cubicBezTo>
                  <a:cubicBezTo>
                    <a:pt x="18560" y="23108"/>
                    <a:pt x="18819" y="22738"/>
                    <a:pt x="19003" y="22331"/>
                  </a:cubicBezTo>
                  <a:cubicBezTo>
                    <a:pt x="19188" y="22183"/>
                    <a:pt x="19188" y="21925"/>
                    <a:pt x="19040" y="21777"/>
                  </a:cubicBezTo>
                  <a:cubicBezTo>
                    <a:pt x="17525" y="20224"/>
                    <a:pt x="15676" y="18930"/>
                    <a:pt x="14086" y="17451"/>
                  </a:cubicBezTo>
                  <a:cubicBezTo>
                    <a:pt x="13236" y="16675"/>
                    <a:pt x="12608" y="15787"/>
                    <a:pt x="11461" y="15492"/>
                  </a:cubicBezTo>
                  <a:cubicBezTo>
                    <a:pt x="10949" y="15340"/>
                    <a:pt x="10393" y="15284"/>
                    <a:pt x="9821" y="15284"/>
                  </a:cubicBezTo>
                  <a:cubicBezTo>
                    <a:pt x="8575" y="15284"/>
                    <a:pt x="7252" y="15550"/>
                    <a:pt x="6138" y="15677"/>
                  </a:cubicBezTo>
                  <a:cubicBezTo>
                    <a:pt x="4400" y="15935"/>
                    <a:pt x="2662" y="16120"/>
                    <a:pt x="888" y="16379"/>
                  </a:cubicBezTo>
                  <a:cubicBezTo>
                    <a:pt x="1036" y="15307"/>
                    <a:pt x="851" y="14124"/>
                    <a:pt x="814" y="13052"/>
                  </a:cubicBezTo>
                  <a:cubicBezTo>
                    <a:pt x="851" y="11906"/>
                    <a:pt x="814" y="10796"/>
                    <a:pt x="703" y="9650"/>
                  </a:cubicBezTo>
                  <a:lnTo>
                    <a:pt x="703" y="9650"/>
                  </a:lnTo>
                  <a:cubicBezTo>
                    <a:pt x="2478" y="9909"/>
                    <a:pt x="4326" y="10057"/>
                    <a:pt x="6138" y="10242"/>
                  </a:cubicBezTo>
                  <a:cubicBezTo>
                    <a:pt x="7201" y="10363"/>
                    <a:pt x="8454" y="10563"/>
                    <a:pt x="9649" y="10563"/>
                  </a:cubicBezTo>
                  <a:cubicBezTo>
                    <a:pt x="10281" y="10563"/>
                    <a:pt x="10898" y="10506"/>
                    <a:pt x="11461" y="10353"/>
                  </a:cubicBezTo>
                  <a:cubicBezTo>
                    <a:pt x="12608" y="10057"/>
                    <a:pt x="13236" y="9207"/>
                    <a:pt x="14086" y="8393"/>
                  </a:cubicBezTo>
                  <a:cubicBezTo>
                    <a:pt x="15676" y="6915"/>
                    <a:pt x="17525" y="5621"/>
                    <a:pt x="19040" y="4105"/>
                  </a:cubicBezTo>
                  <a:cubicBezTo>
                    <a:pt x="19188" y="3920"/>
                    <a:pt x="19151" y="3661"/>
                    <a:pt x="19003" y="3550"/>
                  </a:cubicBezTo>
                  <a:cubicBezTo>
                    <a:pt x="18819" y="3107"/>
                    <a:pt x="18560" y="2737"/>
                    <a:pt x="18227" y="2404"/>
                  </a:cubicBezTo>
                  <a:cubicBezTo>
                    <a:pt x="17894" y="1997"/>
                    <a:pt x="17525" y="1591"/>
                    <a:pt x="17118" y="1221"/>
                  </a:cubicBezTo>
                  <a:lnTo>
                    <a:pt x="17118" y="1221"/>
                  </a:lnTo>
                  <a:cubicBezTo>
                    <a:pt x="17366" y="1228"/>
                    <a:pt x="17615" y="1232"/>
                    <a:pt x="17864" y="1232"/>
                  </a:cubicBezTo>
                  <a:cubicBezTo>
                    <a:pt x="20172" y="1232"/>
                    <a:pt x="22502" y="944"/>
                    <a:pt x="24771" y="777"/>
                  </a:cubicBezTo>
                  <a:close/>
                  <a:moveTo>
                    <a:pt x="25251" y="1"/>
                  </a:moveTo>
                  <a:cubicBezTo>
                    <a:pt x="22405" y="260"/>
                    <a:pt x="19410" y="260"/>
                    <a:pt x="16600" y="851"/>
                  </a:cubicBezTo>
                  <a:cubicBezTo>
                    <a:pt x="16575" y="844"/>
                    <a:pt x="16550" y="841"/>
                    <a:pt x="16525" y="841"/>
                  </a:cubicBezTo>
                  <a:cubicBezTo>
                    <a:pt x="16289" y="841"/>
                    <a:pt x="16064" y="1132"/>
                    <a:pt x="16231" y="1332"/>
                  </a:cubicBezTo>
                  <a:cubicBezTo>
                    <a:pt x="16637" y="1850"/>
                    <a:pt x="17118" y="2367"/>
                    <a:pt x="17599" y="2811"/>
                  </a:cubicBezTo>
                  <a:cubicBezTo>
                    <a:pt x="17783" y="3033"/>
                    <a:pt x="18042" y="3402"/>
                    <a:pt x="18338" y="3661"/>
                  </a:cubicBezTo>
                  <a:cubicBezTo>
                    <a:pt x="17118" y="4437"/>
                    <a:pt x="15972" y="5362"/>
                    <a:pt x="14937" y="6323"/>
                  </a:cubicBezTo>
                  <a:cubicBezTo>
                    <a:pt x="13384" y="7691"/>
                    <a:pt x="12275" y="9355"/>
                    <a:pt x="10130" y="9576"/>
                  </a:cubicBezTo>
                  <a:cubicBezTo>
                    <a:pt x="9690" y="9623"/>
                    <a:pt x="9247" y="9642"/>
                    <a:pt x="8804" y="9642"/>
                  </a:cubicBezTo>
                  <a:cubicBezTo>
                    <a:pt x="6653" y="9642"/>
                    <a:pt x="4479" y="9192"/>
                    <a:pt x="2325" y="9192"/>
                  </a:cubicBezTo>
                  <a:cubicBezTo>
                    <a:pt x="1720" y="9192"/>
                    <a:pt x="1118" y="9227"/>
                    <a:pt x="518" y="9318"/>
                  </a:cubicBezTo>
                  <a:cubicBezTo>
                    <a:pt x="481" y="9355"/>
                    <a:pt x="444" y="9355"/>
                    <a:pt x="407" y="9429"/>
                  </a:cubicBezTo>
                  <a:lnTo>
                    <a:pt x="407" y="9465"/>
                  </a:lnTo>
                  <a:cubicBezTo>
                    <a:pt x="222" y="10649"/>
                    <a:pt x="148" y="11832"/>
                    <a:pt x="185" y="13052"/>
                  </a:cubicBezTo>
                  <a:cubicBezTo>
                    <a:pt x="185" y="14198"/>
                    <a:pt x="1" y="15603"/>
                    <a:pt x="407" y="16675"/>
                  </a:cubicBezTo>
                  <a:cubicBezTo>
                    <a:pt x="453" y="16790"/>
                    <a:pt x="557" y="16848"/>
                    <a:pt x="665" y="16848"/>
                  </a:cubicBezTo>
                  <a:cubicBezTo>
                    <a:pt x="730" y="16848"/>
                    <a:pt x="795" y="16827"/>
                    <a:pt x="851" y="16786"/>
                  </a:cubicBezTo>
                  <a:cubicBezTo>
                    <a:pt x="1258" y="16834"/>
                    <a:pt x="1664" y="16855"/>
                    <a:pt x="2071" y="16855"/>
                  </a:cubicBezTo>
                  <a:cubicBezTo>
                    <a:pt x="4328" y="16855"/>
                    <a:pt x="6585" y="16223"/>
                    <a:pt x="8842" y="16223"/>
                  </a:cubicBezTo>
                  <a:cubicBezTo>
                    <a:pt x="9284" y="16223"/>
                    <a:pt x="9726" y="16247"/>
                    <a:pt x="10167" y="16305"/>
                  </a:cubicBezTo>
                  <a:cubicBezTo>
                    <a:pt x="12164" y="16564"/>
                    <a:pt x="13199" y="17969"/>
                    <a:pt x="14641" y="19263"/>
                  </a:cubicBezTo>
                  <a:cubicBezTo>
                    <a:pt x="15787" y="20372"/>
                    <a:pt x="17007" y="21370"/>
                    <a:pt x="18338" y="22220"/>
                  </a:cubicBezTo>
                  <a:cubicBezTo>
                    <a:pt x="18042" y="22479"/>
                    <a:pt x="17820" y="22849"/>
                    <a:pt x="17599" y="23071"/>
                  </a:cubicBezTo>
                  <a:cubicBezTo>
                    <a:pt x="17118" y="23551"/>
                    <a:pt x="16674" y="24032"/>
                    <a:pt x="16231" y="24550"/>
                  </a:cubicBezTo>
                  <a:cubicBezTo>
                    <a:pt x="16097" y="24750"/>
                    <a:pt x="16295" y="25041"/>
                    <a:pt x="16525" y="25041"/>
                  </a:cubicBezTo>
                  <a:cubicBezTo>
                    <a:pt x="16550" y="25041"/>
                    <a:pt x="16575" y="25037"/>
                    <a:pt x="16600" y="25030"/>
                  </a:cubicBezTo>
                  <a:cubicBezTo>
                    <a:pt x="19410" y="25622"/>
                    <a:pt x="22405" y="25622"/>
                    <a:pt x="25251" y="25880"/>
                  </a:cubicBezTo>
                  <a:cubicBezTo>
                    <a:pt x="25473" y="25880"/>
                    <a:pt x="25658" y="25733"/>
                    <a:pt x="25658" y="25511"/>
                  </a:cubicBezTo>
                  <a:cubicBezTo>
                    <a:pt x="25436" y="22701"/>
                    <a:pt x="25362" y="19780"/>
                    <a:pt x="24845" y="17044"/>
                  </a:cubicBezTo>
                  <a:cubicBezTo>
                    <a:pt x="24808" y="16860"/>
                    <a:pt x="24660" y="16749"/>
                    <a:pt x="24512" y="16749"/>
                  </a:cubicBezTo>
                  <a:cubicBezTo>
                    <a:pt x="24486" y="16696"/>
                    <a:pt x="24423" y="16644"/>
                    <a:pt x="24349" y="16644"/>
                  </a:cubicBezTo>
                  <a:cubicBezTo>
                    <a:pt x="24318" y="16644"/>
                    <a:pt x="24286" y="16653"/>
                    <a:pt x="24253" y="16675"/>
                  </a:cubicBezTo>
                  <a:cubicBezTo>
                    <a:pt x="23773" y="16971"/>
                    <a:pt x="23329" y="17340"/>
                    <a:pt x="22922" y="17710"/>
                  </a:cubicBezTo>
                  <a:cubicBezTo>
                    <a:pt x="22553" y="18080"/>
                    <a:pt x="22183" y="18523"/>
                    <a:pt x="21776" y="18893"/>
                  </a:cubicBezTo>
                  <a:cubicBezTo>
                    <a:pt x="21185" y="17858"/>
                    <a:pt x="20002" y="16897"/>
                    <a:pt x="19262" y="16120"/>
                  </a:cubicBezTo>
                  <a:cubicBezTo>
                    <a:pt x="18301" y="15085"/>
                    <a:pt x="17340" y="13791"/>
                    <a:pt x="16194" y="12941"/>
                  </a:cubicBezTo>
                  <a:cubicBezTo>
                    <a:pt x="17340" y="12053"/>
                    <a:pt x="18301" y="10796"/>
                    <a:pt x="19262" y="9761"/>
                  </a:cubicBezTo>
                  <a:cubicBezTo>
                    <a:pt x="20002" y="8948"/>
                    <a:pt x="21185" y="8024"/>
                    <a:pt x="21776" y="6988"/>
                  </a:cubicBezTo>
                  <a:cubicBezTo>
                    <a:pt x="22183" y="7321"/>
                    <a:pt x="22553" y="7765"/>
                    <a:pt x="22922" y="8172"/>
                  </a:cubicBezTo>
                  <a:cubicBezTo>
                    <a:pt x="23329" y="8541"/>
                    <a:pt x="23810" y="8874"/>
                    <a:pt x="24290" y="9207"/>
                  </a:cubicBezTo>
                  <a:cubicBezTo>
                    <a:pt x="24309" y="9216"/>
                    <a:pt x="24330" y="9221"/>
                    <a:pt x="24351" y="9221"/>
                  </a:cubicBezTo>
                  <a:cubicBezTo>
                    <a:pt x="24415" y="9221"/>
                    <a:pt x="24484" y="9179"/>
                    <a:pt x="24512" y="9096"/>
                  </a:cubicBezTo>
                  <a:cubicBezTo>
                    <a:pt x="24660" y="9096"/>
                    <a:pt x="24808" y="9022"/>
                    <a:pt x="24845" y="8837"/>
                  </a:cubicBezTo>
                  <a:cubicBezTo>
                    <a:pt x="25362" y="6064"/>
                    <a:pt x="25436" y="3180"/>
                    <a:pt x="25621" y="371"/>
                  </a:cubicBezTo>
                  <a:cubicBezTo>
                    <a:pt x="25621" y="149"/>
                    <a:pt x="25473" y="1"/>
                    <a:pt x="252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26" name="Google Shape;1426;p33"/>
            <p:cNvGrpSpPr/>
            <p:nvPr/>
          </p:nvGrpSpPr>
          <p:grpSpPr>
            <a:xfrm>
              <a:off x="447306" y="1886306"/>
              <a:ext cx="888425" cy="598946"/>
              <a:chOff x="447306" y="1886306"/>
              <a:chExt cx="888425" cy="598946"/>
            </a:xfrm>
          </p:grpSpPr>
          <p:sp>
            <p:nvSpPr>
              <p:cNvPr id="1427" name="Google Shape;1427;p33"/>
              <p:cNvSpPr/>
              <p:nvPr/>
            </p:nvSpPr>
            <p:spPr>
              <a:xfrm>
                <a:off x="499172" y="1955600"/>
                <a:ext cx="824667" cy="529652"/>
              </a:xfrm>
              <a:custGeom>
                <a:avLst/>
                <a:gdLst/>
                <a:ahLst/>
                <a:cxnLst/>
                <a:rect l="l" t="t" r="r" b="b"/>
                <a:pathLst>
                  <a:path w="43912" h="28203" extrusionOk="0">
                    <a:moveTo>
                      <a:pt x="36585" y="0"/>
                    </a:moveTo>
                    <a:cubicBezTo>
                      <a:pt x="35335" y="0"/>
                      <a:pt x="34078" y="70"/>
                      <a:pt x="32820" y="70"/>
                    </a:cubicBezTo>
                    <a:cubicBezTo>
                      <a:pt x="31553" y="70"/>
                      <a:pt x="30285" y="30"/>
                      <a:pt x="29004" y="30"/>
                    </a:cubicBezTo>
                    <a:cubicBezTo>
                      <a:pt x="28364" y="30"/>
                      <a:pt x="27720" y="40"/>
                      <a:pt x="27071" y="70"/>
                    </a:cubicBezTo>
                    <a:cubicBezTo>
                      <a:pt x="22182" y="206"/>
                      <a:pt x="17338" y="1293"/>
                      <a:pt x="12449" y="1564"/>
                    </a:cubicBezTo>
                    <a:cubicBezTo>
                      <a:pt x="9235" y="1700"/>
                      <a:pt x="6066" y="2379"/>
                      <a:pt x="3079" y="3647"/>
                    </a:cubicBezTo>
                    <a:cubicBezTo>
                      <a:pt x="2581" y="3873"/>
                      <a:pt x="2173" y="4009"/>
                      <a:pt x="1947" y="4688"/>
                    </a:cubicBezTo>
                    <a:cubicBezTo>
                      <a:pt x="589" y="9803"/>
                      <a:pt x="0" y="15145"/>
                      <a:pt x="272" y="20441"/>
                    </a:cubicBezTo>
                    <a:cubicBezTo>
                      <a:pt x="363" y="22569"/>
                      <a:pt x="861" y="24923"/>
                      <a:pt x="2943" y="26145"/>
                    </a:cubicBezTo>
                    <a:cubicBezTo>
                      <a:pt x="5046" y="27392"/>
                      <a:pt x="7217" y="28203"/>
                      <a:pt x="9628" y="28203"/>
                    </a:cubicBezTo>
                    <a:cubicBezTo>
                      <a:pt x="10019" y="28203"/>
                      <a:pt x="10416" y="28181"/>
                      <a:pt x="10820" y="28137"/>
                    </a:cubicBezTo>
                    <a:cubicBezTo>
                      <a:pt x="16659" y="27503"/>
                      <a:pt x="22499" y="27005"/>
                      <a:pt x="28339" y="26372"/>
                    </a:cubicBezTo>
                    <a:cubicBezTo>
                      <a:pt x="31372" y="26055"/>
                      <a:pt x="34360" y="25511"/>
                      <a:pt x="37347" y="24787"/>
                    </a:cubicBezTo>
                    <a:cubicBezTo>
                      <a:pt x="38796" y="24380"/>
                      <a:pt x="40290" y="23972"/>
                      <a:pt x="41150" y="22524"/>
                    </a:cubicBezTo>
                    <a:cubicBezTo>
                      <a:pt x="42463" y="20260"/>
                      <a:pt x="43549" y="17816"/>
                      <a:pt x="43640" y="15145"/>
                    </a:cubicBezTo>
                    <a:cubicBezTo>
                      <a:pt x="43730" y="12474"/>
                      <a:pt x="43911" y="9667"/>
                      <a:pt x="43368" y="6906"/>
                    </a:cubicBezTo>
                    <a:cubicBezTo>
                      <a:pt x="43096" y="5367"/>
                      <a:pt x="42553" y="3963"/>
                      <a:pt x="42191" y="2470"/>
                    </a:cubicBezTo>
                    <a:cubicBezTo>
                      <a:pt x="41784" y="840"/>
                      <a:pt x="40878" y="432"/>
                      <a:pt x="39565" y="206"/>
                    </a:cubicBezTo>
                    <a:cubicBezTo>
                      <a:pt x="38580" y="45"/>
                      <a:pt x="37585" y="0"/>
                      <a:pt x="36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28" name="Google Shape;1428;p33"/>
              <p:cNvSpPr/>
              <p:nvPr/>
            </p:nvSpPr>
            <p:spPr>
              <a:xfrm>
                <a:off x="447306" y="1886306"/>
                <a:ext cx="888425" cy="592828"/>
              </a:xfrm>
              <a:custGeom>
                <a:avLst/>
                <a:gdLst/>
                <a:ahLst/>
                <a:cxnLst/>
                <a:rect l="l" t="t" r="r" b="b"/>
                <a:pathLst>
                  <a:path w="47307" h="31567" extrusionOk="0">
                    <a:moveTo>
                      <a:pt x="20281" y="1678"/>
                    </a:moveTo>
                    <a:lnTo>
                      <a:pt x="20281" y="1678"/>
                    </a:lnTo>
                    <a:cubicBezTo>
                      <a:pt x="18895" y="2086"/>
                      <a:pt x="17434" y="2273"/>
                      <a:pt x="15967" y="2273"/>
                    </a:cubicBezTo>
                    <a:cubicBezTo>
                      <a:pt x="15806" y="2273"/>
                      <a:pt x="15644" y="2271"/>
                      <a:pt x="15483" y="2266"/>
                    </a:cubicBezTo>
                    <a:lnTo>
                      <a:pt x="20281" y="1678"/>
                    </a:lnTo>
                    <a:close/>
                    <a:moveTo>
                      <a:pt x="43118" y="1435"/>
                    </a:moveTo>
                    <a:cubicBezTo>
                      <a:pt x="44551" y="1435"/>
                      <a:pt x="45245" y="2695"/>
                      <a:pt x="44862" y="4394"/>
                    </a:cubicBezTo>
                    <a:lnTo>
                      <a:pt x="44862" y="4439"/>
                    </a:lnTo>
                    <a:cubicBezTo>
                      <a:pt x="44636" y="3172"/>
                      <a:pt x="44229" y="2040"/>
                      <a:pt x="42825" y="1452"/>
                    </a:cubicBezTo>
                    <a:cubicBezTo>
                      <a:pt x="42926" y="1440"/>
                      <a:pt x="43024" y="1435"/>
                      <a:pt x="43118" y="1435"/>
                    </a:cubicBezTo>
                    <a:close/>
                    <a:moveTo>
                      <a:pt x="38261" y="1970"/>
                    </a:moveTo>
                    <a:cubicBezTo>
                      <a:pt x="39260" y="1970"/>
                      <a:pt x="40255" y="2015"/>
                      <a:pt x="41241" y="2176"/>
                    </a:cubicBezTo>
                    <a:cubicBezTo>
                      <a:pt x="42554" y="2402"/>
                      <a:pt x="43459" y="2810"/>
                      <a:pt x="43867" y="4439"/>
                    </a:cubicBezTo>
                    <a:cubicBezTo>
                      <a:pt x="44229" y="5933"/>
                      <a:pt x="44772" y="7291"/>
                      <a:pt x="45044" y="8876"/>
                    </a:cubicBezTo>
                    <a:cubicBezTo>
                      <a:pt x="45587" y="11637"/>
                      <a:pt x="45406" y="14444"/>
                      <a:pt x="45315" y="17115"/>
                    </a:cubicBezTo>
                    <a:cubicBezTo>
                      <a:pt x="45225" y="19786"/>
                      <a:pt x="44138" y="22185"/>
                      <a:pt x="42825" y="24448"/>
                    </a:cubicBezTo>
                    <a:cubicBezTo>
                      <a:pt x="41965" y="25942"/>
                      <a:pt x="40471" y="26350"/>
                      <a:pt x="39023" y="26712"/>
                    </a:cubicBezTo>
                    <a:cubicBezTo>
                      <a:pt x="36080" y="27481"/>
                      <a:pt x="33047" y="28024"/>
                      <a:pt x="30014" y="28341"/>
                    </a:cubicBezTo>
                    <a:cubicBezTo>
                      <a:pt x="24175" y="29020"/>
                      <a:pt x="18335" y="29518"/>
                      <a:pt x="12495" y="30152"/>
                    </a:cubicBezTo>
                    <a:cubicBezTo>
                      <a:pt x="12091" y="30196"/>
                      <a:pt x="11693" y="30218"/>
                      <a:pt x="11301" y="30218"/>
                    </a:cubicBezTo>
                    <a:cubicBezTo>
                      <a:pt x="8882" y="30218"/>
                      <a:pt x="6683" y="29407"/>
                      <a:pt x="4618" y="28160"/>
                    </a:cubicBezTo>
                    <a:cubicBezTo>
                      <a:pt x="2536" y="26893"/>
                      <a:pt x="2038" y="24584"/>
                      <a:pt x="1948" y="22456"/>
                    </a:cubicBezTo>
                    <a:cubicBezTo>
                      <a:pt x="1676" y="17115"/>
                      <a:pt x="2264" y="11818"/>
                      <a:pt x="3623" y="6658"/>
                    </a:cubicBezTo>
                    <a:cubicBezTo>
                      <a:pt x="3804" y="6024"/>
                      <a:pt x="4256" y="5843"/>
                      <a:pt x="4754" y="5616"/>
                    </a:cubicBezTo>
                    <a:cubicBezTo>
                      <a:pt x="7742" y="4349"/>
                      <a:pt x="10911" y="3670"/>
                      <a:pt x="14080" y="3579"/>
                    </a:cubicBezTo>
                    <a:cubicBezTo>
                      <a:pt x="19014" y="3262"/>
                      <a:pt x="23858" y="2221"/>
                      <a:pt x="28747" y="2040"/>
                    </a:cubicBezTo>
                    <a:cubicBezTo>
                      <a:pt x="29396" y="2025"/>
                      <a:pt x="30039" y="2020"/>
                      <a:pt x="30680" y="2020"/>
                    </a:cubicBezTo>
                    <a:cubicBezTo>
                      <a:pt x="31961" y="2020"/>
                      <a:pt x="33228" y="2040"/>
                      <a:pt x="34496" y="2040"/>
                    </a:cubicBezTo>
                    <a:cubicBezTo>
                      <a:pt x="35753" y="2040"/>
                      <a:pt x="37011" y="1970"/>
                      <a:pt x="38261" y="1970"/>
                    </a:cubicBezTo>
                    <a:close/>
                    <a:moveTo>
                      <a:pt x="38515" y="1"/>
                    </a:moveTo>
                    <a:cubicBezTo>
                      <a:pt x="38273" y="1"/>
                      <a:pt x="38045" y="49"/>
                      <a:pt x="37891" y="229"/>
                    </a:cubicBezTo>
                    <a:cubicBezTo>
                      <a:pt x="37476" y="674"/>
                      <a:pt x="37003" y="769"/>
                      <a:pt x="36522" y="769"/>
                    </a:cubicBezTo>
                    <a:cubicBezTo>
                      <a:pt x="36269" y="769"/>
                      <a:pt x="36013" y="743"/>
                      <a:pt x="35763" y="727"/>
                    </a:cubicBezTo>
                    <a:cubicBezTo>
                      <a:pt x="34050" y="566"/>
                      <a:pt x="32336" y="543"/>
                      <a:pt x="30177" y="543"/>
                    </a:cubicBezTo>
                    <a:cubicBezTo>
                      <a:pt x="29313" y="543"/>
                      <a:pt x="28378" y="546"/>
                      <a:pt x="27343" y="546"/>
                    </a:cubicBezTo>
                    <a:cubicBezTo>
                      <a:pt x="26527" y="519"/>
                      <a:pt x="25712" y="506"/>
                      <a:pt x="24897" y="506"/>
                    </a:cubicBezTo>
                    <a:cubicBezTo>
                      <a:pt x="18888" y="506"/>
                      <a:pt x="12923" y="1239"/>
                      <a:pt x="7063" y="2674"/>
                    </a:cubicBezTo>
                    <a:cubicBezTo>
                      <a:pt x="5297" y="3127"/>
                      <a:pt x="3306" y="3670"/>
                      <a:pt x="2400" y="5571"/>
                    </a:cubicBezTo>
                    <a:cubicBezTo>
                      <a:pt x="1585" y="7291"/>
                      <a:pt x="952" y="9057"/>
                      <a:pt x="544" y="10913"/>
                    </a:cubicBezTo>
                    <a:cubicBezTo>
                      <a:pt x="1" y="13403"/>
                      <a:pt x="318" y="15892"/>
                      <a:pt x="318" y="18427"/>
                    </a:cubicBezTo>
                    <a:cubicBezTo>
                      <a:pt x="318" y="21913"/>
                      <a:pt x="1133" y="25354"/>
                      <a:pt x="2672" y="28477"/>
                    </a:cubicBezTo>
                    <a:cubicBezTo>
                      <a:pt x="3079" y="29292"/>
                      <a:pt x="3668" y="29971"/>
                      <a:pt x="4392" y="30469"/>
                    </a:cubicBezTo>
                    <a:cubicBezTo>
                      <a:pt x="5388" y="31284"/>
                      <a:pt x="6474" y="31193"/>
                      <a:pt x="7561" y="31284"/>
                    </a:cubicBezTo>
                    <a:cubicBezTo>
                      <a:pt x="9485" y="31472"/>
                      <a:pt x="11409" y="31567"/>
                      <a:pt x="13329" y="31567"/>
                    </a:cubicBezTo>
                    <a:cubicBezTo>
                      <a:pt x="16018" y="31567"/>
                      <a:pt x="18701" y="31382"/>
                      <a:pt x="21368" y="31012"/>
                    </a:cubicBezTo>
                    <a:cubicBezTo>
                      <a:pt x="26574" y="30333"/>
                      <a:pt x="31735" y="29201"/>
                      <a:pt x="36986" y="29201"/>
                    </a:cubicBezTo>
                    <a:cubicBezTo>
                      <a:pt x="40743" y="29156"/>
                      <a:pt x="43052" y="26847"/>
                      <a:pt x="44636" y="23814"/>
                    </a:cubicBezTo>
                    <a:cubicBezTo>
                      <a:pt x="45904" y="21460"/>
                      <a:pt x="46402" y="18699"/>
                      <a:pt x="46764" y="15983"/>
                    </a:cubicBezTo>
                    <a:cubicBezTo>
                      <a:pt x="47307" y="11547"/>
                      <a:pt x="46583" y="7201"/>
                      <a:pt x="45858" y="2900"/>
                    </a:cubicBezTo>
                    <a:cubicBezTo>
                      <a:pt x="45723" y="1950"/>
                      <a:pt x="45723" y="410"/>
                      <a:pt x="44048" y="320"/>
                    </a:cubicBezTo>
                    <a:cubicBezTo>
                      <a:pt x="42418" y="229"/>
                      <a:pt x="40743" y="139"/>
                      <a:pt x="39068" y="48"/>
                    </a:cubicBezTo>
                    <a:cubicBezTo>
                      <a:pt x="38892" y="29"/>
                      <a:pt x="38699" y="1"/>
                      <a:pt x="38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29" name="Google Shape;1429;p33"/>
            <p:cNvSpPr txBox="1"/>
            <p:nvPr/>
          </p:nvSpPr>
          <p:spPr>
            <a:xfrm>
              <a:off x="2987256" y="3468649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Yes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430" name="Google Shape;1430;p33"/>
            <p:cNvGrpSpPr/>
            <p:nvPr/>
          </p:nvGrpSpPr>
          <p:grpSpPr>
            <a:xfrm>
              <a:off x="3776406" y="3333342"/>
              <a:ext cx="504775" cy="332210"/>
              <a:chOff x="3938700" y="3333342"/>
              <a:chExt cx="504775" cy="332210"/>
            </a:xfrm>
          </p:grpSpPr>
          <p:sp>
            <p:nvSpPr>
              <p:cNvPr id="1431" name="Google Shape;1431;p33"/>
              <p:cNvSpPr/>
              <p:nvPr/>
            </p:nvSpPr>
            <p:spPr>
              <a:xfrm>
                <a:off x="4021566" y="3538697"/>
                <a:ext cx="125429" cy="126855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3"/>
              <p:cNvSpPr/>
              <p:nvPr/>
            </p:nvSpPr>
            <p:spPr>
              <a:xfrm>
                <a:off x="3938700" y="3333342"/>
                <a:ext cx="50477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20191" h="12374" extrusionOk="0">
                    <a:moveTo>
                      <a:pt x="770" y="1"/>
                    </a:moveTo>
                    <a:cubicBezTo>
                      <a:pt x="318" y="227"/>
                      <a:pt x="363" y="635"/>
                      <a:pt x="318" y="997"/>
                    </a:cubicBezTo>
                    <a:cubicBezTo>
                      <a:pt x="91" y="2581"/>
                      <a:pt x="1" y="4166"/>
                      <a:pt x="46" y="5795"/>
                    </a:cubicBezTo>
                    <a:cubicBezTo>
                      <a:pt x="91" y="9010"/>
                      <a:pt x="1721" y="10866"/>
                      <a:pt x="4799" y="11363"/>
                    </a:cubicBezTo>
                    <a:cubicBezTo>
                      <a:pt x="5644" y="11496"/>
                      <a:pt x="6497" y="11562"/>
                      <a:pt x="7348" y="11562"/>
                    </a:cubicBezTo>
                    <a:cubicBezTo>
                      <a:pt x="9416" y="11562"/>
                      <a:pt x="11476" y="11169"/>
                      <a:pt x="13400" y="10368"/>
                    </a:cubicBezTo>
                    <a:cubicBezTo>
                      <a:pt x="13895" y="10182"/>
                      <a:pt x="14253" y="10076"/>
                      <a:pt x="14523" y="10076"/>
                    </a:cubicBezTo>
                    <a:cubicBezTo>
                      <a:pt x="15045" y="10076"/>
                      <a:pt x="15244" y="10471"/>
                      <a:pt x="15483" y="11454"/>
                    </a:cubicBezTo>
                    <a:cubicBezTo>
                      <a:pt x="15573" y="11816"/>
                      <a:pt x="15347" y="12269"/>
                      <a:pt x="15935" y="12359"/>
                    </a:cubicBezTo>
                    <a:cubicBezTo>
                      <a:pt x="15983" y="12369"/>
                      <a:pt x="16028" y="12374"/>
                      <a:pt x="16071" y="12374"/>
                    </a:cubicBezTo>
                    <a:cubicBezTo>
                      <a:pt x="16427" y="12374"/>
                      <a:pt x="16593" y="12054"/>
                      <a:pt x="16795" y="11771"/>
                    </a:cubicBezTo>
                    <a:cubicBezTo>
                      <a:pt x="17837" y="10458"/>
                      <a:pt x="18833" y="9145"/>
                      <a:pt x="19874" y="7878"/>
                    </a:cubicBezTo>
                    <a:cubicBezTo>
                      <a:pt x="20010" y="7651"/>
                      <a:pt x="20191" y="7470"/>
                      <a:pt x="20100" y="7153"/>
                    </a:cubicBezTo>
                    <a:cubicBezTo>
                      <a:pt x="19964" y="6882"/>
                      <a:pt x="19738" y="6882"/>
                      <a:pt x="19466" y="6882"/>
                    </a:cubicBezTo>
                    <a:cubicBezTo>
                      <a:pt x="18968" y="6882"/>
                      <a:pt x="18470" y="6927"/>
                      <a:pt x="17972" y="6927"/>
                    </a:cubicBezTo>
                    <a:cubicBezTo>
                      <a:pt x="17022" y="6837"/>
                      <a:pt x="15981" y="7108"/>
                      <a:pt x="15256" y="6022"/>
                    </a:cubicBezTo>
                    <a:cubicBezTo>
                      <a:pt x="15159" y="5882"/>
                      <a:pt x="15057" y="5824"/>
                      <a:pt x="14957" y="5824"/>
                    </a:cubicBezTo>
                    <a:cubicBezTo>
                      <a:pt x="14733" y="5824"/>
                      <a:pt x="14521" y="6116"/>
                      <a:pt x="14396" y="6429"/>
                    </a:cubicBezTo>
                    <a:cubicBezTo>
                      <a:pt x="14079" y="7199"/>
                      <a:pt x="14441" y="7968"/>
                      <a:pt x="14441" y="8783"/>
                    </a:cubicBezTo>
                    <a:cubicBezTo>
                      <a:pt x="12221" y="9952"/>
                      <a:pt x="9732" y="10551"/>
                      <a:pt x="7235" y="10551"/>
                    </a:cubicBezTo>
                    <a:cubicBezTo>
                      <a:pt x="6830" y="10551"/>
                      <a:pt x="6425" y="10535"/>
                      <a:pt x="6021" y="10503"/>
                    </a:cubicBezTo>
                    <a:cubicBezTo>
                      <a:pt x="2355" y="10277"/>
                      <a:pt x="861" y="8602"/>
                      <a:pt x="951" y="4800"/>
                    </a:cubicBezTo>
                    <a:cubicBezTo>
                      <a:pt x="997" y="3623"/>
                      <a:pt x="1132" y="2446"/>
                      <a:pt x="1223" y="1314"/>
                    </a:cubicBezTo>
                    <a:cubicBezTo>
                      <a:pt x="1223" y="816"/>
                      <a:pt x="1449" y="227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33" name="Google Shape;1433;p33"/>
            <p:cNvSpPr txBox="1"/>
            <p:nvPr/>
          </p:nvSpPr>
          <p:spPr>
            <a:xfrm>
              <a:off x="2998406" y="2004474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434" name="Google Shape;1434;p33"/>
            <p:cNvGrpSpPr/>
            <p:nvPr/>
          </p:nvGrpSpPr>
          <p:grpSpPr>
            <a:xfrm>
              <a:off x="3787556" y="1869167"/>
              <a:ext cx="504775" cy="332210"/>
              <a:chOff x="3949850" y="1869167"/>
              <a:chExt cx="504775" cy="332210"/>
            </a:xfrm>
          </p:grpSpPr>
          <p:sp>
            <p:nvSpPr>
              <p:cNvPr id="1435" name="Google Shape;1435;p33"/>
              <p:cNvSpPr/>
              <p:nvPr/>
            </p:nvSpPr>
            <p:spPr>
              <a:xfrm rot="10800000" flipH="1">
                <a:off x="4032716" y="1869167"/>
                <a:ext cx="125429" cy="126855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3"/>
              <p:cNvSpPr/>
              <p:nvPr/>
            </p:nvSpPr>
            <p:spPr>
              <a:xfrm rot="10800000" flipH="1">
                <a:off x="3949850" y="1892027"/>
                <a:ext cx="50477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20191" h="12374" extrusionOk="0">
                    <a:moveTo>
                      <a:pt x="770" y="1"/>
                    </a:moveTo>
                    <a:cubicBezTo>
                      <a:pt x="318" y="227"/>
                      <a:pt x="363" y="635"/>
                      <a:pt x="318" y="997"/>
                    </a:cubicBezTo>
                    <a:cubicBezTo>
                      <a:pt x="91" y="2581"/>
                      <a:pt x="1" y="4166"/>
                      <a:pt x="46" y="5795"/>
                    </a:cubicBezTo>
                    <a:cubicBezTo>
                      <a:pt x="91" y="9010"/>
                      <a:pt x="1721" y="10866"/>
                      <a:pt x="4799" y="11363"/>
                    </a:cubicBezTo>
                    <a:cubicBezTo>
                      <a:pt x="5644" y="11496"/>
                      <a:pt x="6497" y="11562"/>
                      <a:pt x="7348" y="11562"/>
                    </a:cubicBezTo>
                    <a:cubicBezTo>
                      <a:pt x="9416" y="11562"/>
                      <a:pt x="11476" y="11169"/>
                      <a:pt x="13400" y="10368"/>
                    </a:cubicBezTo>
                    <a:cubicBezTo>
                      <a:pt x="13895" y="10182"/>
                      <a:pt x="14253" y="10076"/>
                      <a:pt x="14523" y="10076"/>
                    </a:cubicBezTo>
                    <a:cubicBezTo>
                      <a:pt x="15045" y="10076"/>
                      <a:pt x="15244" y="10471"/>
                      <a:pt x="15483" y="11454"/>
                    </a:cubicBezTo>
                    <a:cubicBezTo>
                      <a:pt x="15573" y="11816"/>
                      <a:pt x="15347" y="12269"/>
                      <a:pt x="15935" y="12359"/>
                    </a:cubicBezTo>
                    <a:cubicBezTo>
                      <a:pt x="15983" y="12369"/>
                      <a:pt x="16028" y="12374"/>
                      <a:pt x="16071" y="12374"/>
                    </a:cubicBezTo>
                    <a:cubicBezTo>
                      <a:pt x="16427" y="12374"/>
                      <a:pt x="16593" y="12054"/>
                      <a:pt x="16795" y="11771"/>
                    </a:cubicBezTo>
                    <a:cubicBezTo>
                      <a:pt x="17837" y="10458"/>
                      <a:pt x="18833" y="9145"/>
                      <a:pt x="19874" y="7878"/>
                    </a:cubicBezTo>
                    <a:cubicBezTo>
                      <a:pt x="20010" y="7651"/>
                      <a:pt x="20191" y="7470"/>
                      <a:pt x="20100" y="7153"/>
                    </a:cubicBezTo>
                    <a:cubicBezTo>
                      <a:pt x="19964" y="6882"/>
                      <a:pt x="19738" y="6882"/>
                      <a:pt x="19466" y="6882"/>
                    </a:cubicBezTo>
                    <a:cubicBezTo>
                      <a:pt x="18968" y="6882"/>
                      <a:pt x="18470" y="6927"/>
                      <a:pt x="17972" y="6927"/>
                    </a:cubicBezTo>
                    <a:cubicBezTo>
                      <a:pt x="17022" y="6837"/>
                      <a:pt x="15981" y="7108"/>
                      <a:pt x="15256" y="6022"/>
                    </a:cubicBezTo>
                    <a:cubicBezTo>
                      <a:pt x="15159" y="5882"/>
                      <a:pt x="15057" y="5824"/>
                      <a:pt x="14957" y="5824"/>
                    </a:cubicBezTo>
                    <a:cubicBezTo>
                      <a:pt x="14733" y="5824"/>
                      <a:pt x="14521" y="6116"/>
                      <a:pt x="14396" y="6429"/>
                    </a:cubicBezTo>
                    <a:cubicBezTo>
                      <a:pt x="14079" y="7199"/>
                      <a:pt x="14441" y="7968"/>
                      <a:pt x="14441" y="8783"/>
                    </a:cubicBezTo>
                    <a:cubicBezTo>
                      <a:pt x="12221" y="9952"/>
                      <a:pt x="9732" y="10551"/>
                      <a:pt x="7235" y="10551"/>
                    </a:cubicBezTo>
                    <a:cubicBezTo>
                      <a:pt x="6830" y="10551"/>
                      <a:pt x="6425" y="10535"/>
                      <a:pt x="6021" y="10503"/>
                    </a:cubicBezTo>
                    <a:cubicBezTo>
                      <a:pt x="2355" y="10277"/>
                      <a:pt x="861" y="8602"/>
                      <a:pt x="951" y="4800"/>
                    </a:cubicBezTo>
                    <a:cubicBezTo>
                      <a:pt x="997" y="3623"/>
                      <a:pt x="1132" y="2446"/>
                      <a:pt x="1223" y="1314"/>
                    </a:cubicBezTo>
                    <a:cubicBezTo>
                      <a:pt x="1223" y="816"/>
                      <a:pt x="1449" y="227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37" name="Google Shape;1437;p33"/>
            <p:cNvSpPr/>
            <p:nvPr/>
          </p:nvSpPr>
          <p:spPr>
            <a:xfrm>
              <a:off x="5797468" y="353870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5797468" y="206570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7496843" y="353870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445" name="Google Shape;1445;p34"/>
          <p:cNvGrpSpPr/>
          <p:nvPr/>
        </p:nvGrpSpPr>
        <p:grpSpPr>
          <a:xfrm>
            <a:off x="609598" y="1239813"/>
            <a:ext cx="10975877" cy="5061521"/>
            <a:chOff x="457198" y="929859"/>
            <a:chExt cx="8231908" cy="3796141"/>
          </a:xfrm>
        </p:grpSpPr>
        <p:grpSp>
          <p:nvGrpSpPr>
            <p:cNvPr id="1446" name="Google Shape;1446;p34"/>
            <p:cNvGrpSpPr/>
            <p:nvPr/>
          </p:nvGrpSpPr>
          <p:grpSpPr>
            <a:xfrm>
              <a:off x="2103813" y="1438702"/>
              <a:ext cx="1168123" cy="1417213"/>
              <a:chOff x="2103813" y="1438702"/>
              <a:chExt cx="1168123" cy="1417213"/>
            </a:xfrm>
          </p:grpSpPr>
          <p:sp>
            <p:nvSpPr>
              <p:cNvPr id="1447" name="Google Shape;1447;p34"/>
              <p:cNvSpPr/>
              <p:nvPr/>
            </p:nvSpPr>
            <p:spPr>
              <a:xfrm>
                <a:off x="2184373" y="1497825"/>
                <a:ext cx="1058482" cy="1357136"/>
              </a:xfrm>
              <a:custGeom>
                <a:avLst/>
                <a:gdLst/>
                <a:ahLst/>
                <a:cxnLst/>
                <a:rect l="l" t="t" r="r" b="b"/>
                <a:pathLst>
                  <a:path w="64238" h="82363" extrusionOk="0">
                    <a:moveTo>
                      <a:pt x="12359" y="0"/>
                    </a:moveTo>
                    <a:cubicBezTo>
                      <a:pt x="10952" y="0"/>
                      <a:pt x="9561" y="82"/>
                      <a:pt x="8285" y="489"/>
                    </a:cubicBezTo>
                    <a:cubicBezTo>
                      <a:pt x="3803" y="1938"/>
                      <a:pt x="1313" y="5605"/>
                      <a:pt x="2581" y="9362"/>
                    </a:cubicBezTo>
                    <a:cubicBezTo>
                      <a:pt x="3577" y="12350"/>
                      <a:pt x="3984" y="15383"/>
                      <a:pt x="4799" y="18370"/>
                    </a:cubicBezTo>
                    <a:cubicBezTo>
                      <a:pt x="5976" y="22807"/>
                      <a:pt x="5704" y="27334"/>
                      <a:pt x="5342" y="31815"/>
                    </a:cubicBezTo>
                    <a:cubicBezTo>
                      <a:pt x="5116" y="35165"/>
                      <a:pt x="3260" y="38108"/>
                      <a:pt x="0" y="40326"/>
                    </a:cubicBezTo>
                    <a:cubicBezTo>
                      <a:pt x="906" y="41412"/>
                      <a:pt x="1540" y="42680"/>
                      <a:pt x="1902" y="44038"/>
                    </a:cubicBezTo>
                    <a:cubicBezTo>
                      <a:pt x="3396" y="48836"/>
                      <a:pt x="3215" y="53725"/>
                      <a:pt x="2762" y="58569"/>
                    </a:cubicBezTo>
                    <a:cubicBezTo>
                      <a:pt x="2219" y="64183"/>
                      <a:pt x="2173" y="69796"/>
                      <a:pt x="2717" y="75409"/>
                    </a:cubicBezTo>
                    <a:cubicBezTo>
                      <a:pt x="2943" y="77899"/>
                      <a:pt x="4663" y="79936"/>
                      <a:pt x="7606" y="81113"/>
                    </a:cubicBezTo>
                    <a:cubicBezTo>
                      <a:pt x="10231" y="82154"/>
                      <a:pt x="13128" y="82335"/>
                      <a:pt x="15935" y="82335"/>
                    </a:cubicBezTo>
                    <a:cubicBezTo>
                      <a:pt x="16957" y="82342"/>
                      <a:pt x="17979" y="82345"/>
                      <a:pt x="19000" y="82345"/>
                    </a:cubicBezTo>
                    <a:cubicBezTo>
                      <a:pt x="25131" y="82345"/>
                      <a:pt x="31262" y="82245"/>
                      <a:pt x="37393" y="82245"/>
                    </a:cubicBezTo>
                    <a:cubicBezTo>
                      <a:pt x="40341" y="82245"/>
                      <a:pt x="43289" y="82362"/>
                      <a:pt x="46238" y="82362"/>
                    </a:cubicBezTo>
                    <a:cubicBezTo>
                      <a:pt x="48133" y="82362"/>
                      <a:pt x="50028" y="82314"/>
                      <a:pt x="51924" y="82154"/>
                    </a:cubicBezTo>
                    <a:cubicBezTo>
                      <a:pt x="57854" y="81702"/>
                      <a:pt x="61838" y="78895"/>
                      <a:pt x="61566" y="73780"/>
                    </a:cubicBezTo>
                    <a:cubicBezTo>
                      <a:pt x="61521" y="72919"/>
                      <a:pt x="61430" y="72059"/>
                      <a:pt x="61430" y="71199"/>
                    </a:cubicBezTo>
                    <a:cubicBezTo>
                      <a:pt x="61430" y="63277"/>
                      <a:pt x="60842" y="55310"/>
                      <a:pt x="61611" y="47343"/>
                    </a:cubicBezTo>
                    <a:cubicBezTo>
                      <a:pt x="61883" y="44807"/>
                      <a:pt x="62788" y="42363"/>
                      <a:pt x="64237" y="40281"/>
                    </a:cubicBezTo>
                    <a:cubicBezTo>
                      <a:pt x="61883" y="38515"/>
                      <a:pt x="60118" y="36433"/>
                      <a:pt x="59393" y="33852"/>
                    </a:cubicBezTo>
                    <a:cubicBezTo>
                      <a:pt x="58307" y="29869"/>
                      <a:pt x="58624" y="25930"/>
                      <a:pt x="58941" y="21947"/>
                    </a:cubicBezTo>
                    <a:cubicBezTo>
                      <a:pt x="59257" y="18235"/>
                      <a:pt x="60027" y="14523"/>
                      <a:pt x="61295" y="10992"/>
                    </a:cubicBezTo>
                    <a:cubicBezTo>
                      <a:pt x="61747" y="9724"/>
                      <a:pt x="61974" y="8321"/>
                      <a:pt x="61928" y="6917"/>
                    </a:cubicBezTo>
                    <a:cubicBezTo>
                      <a:pt x="61838" y="3658"/>
                      <a:pt x="57809" y="127"/>
                      <a:pt x="53237" y="127"/>
                    </a:cubicBezTo>
                    <a:cubicBezTo>
                      <a:pt x="48115" y="127"/>
                      <a:pt x="42993" y="227"/>
                      <a:pt x="37871" y="227"/>
                    </a:cubicBezTo>
                    <a:cubicBezTo>
                      <a:pt x="37017" y="227"/>
                      <a:pt x="36164" y="224"/>
                      <a:pt x="35310" y="218"/>
                    </a:cubicBezTo>
                    <a:cubicBezTo>
                      <a:pt x="28610" y="127"/>
                      <a:pt x="21865" y="36"/>
                      <a:pt x="15166" y="36"/>
                    </a:cubicBezTo>
                    <a:cubicBezTo>
                      <a:pt x="14242" y="36"/>
                      <a:pt x="13297" y="0"/>
                      <a:pt x="12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where we live on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4"/>
              <p:cNvSpPr/>
              <p:nvPr/>
            </p:nvSpPr>
            <p:spPr>
              <a:xfrm>
                <a:off x="2103813" y="1438702"/>
                <a:ext cx="1168123" cy="1417213"/>
              </a:xfrm>
              <a:custGeom>
                <a:avLst/>
                <a:gdLst/>
                <a:ahLst/>
                <a:cxnLst/>
                <a:rect l="l" t="t" r="r" b="b"/>
                <a:pathLst>
                  <a:path w="70892" h="86009" extrusionOk="0">
                    <a:moveTo>
                      <a:pt x="4844" y="12497"/>
                    </a:moveTo>
                    <a:lnTo>
                      <a:pt x="4844" y="12497"/>
                    </a:lnTo>
                    <a:cubicBezTo>
                      <a:pt x="6112" y="14353"/>
                      <a:pt x="6157" y="16028"/>
                      <a:pt x="6248" y="17748"/>
                    </a:cubicBezTo>
                    <a:cubicBezTo>
                      <a:pt x="5523" y="16073"/>
                      <a:pt x="5071" y="14308"/>
                      <a:pt x="4844" y="12497"/>
                    </a:cubicBezTo>
                    <a:close/>
                    <a:moveTo>
                      <a:pt x="15845" y="1913"/>
                    </a:moveTo>
                    <a:cubicBezTo>
                      <a:pt x="16782" y="1913"/>
                      <a:pt x="17728" y="1950"/>
                      <a:pt x="18651" y="1950"/>
                    </a:cubicBezTo>
                    <a:cubicBezTo>
                      <a:pt x="25351" y="1950"/>
                      <a:pt x="32096" y="2040"/>
                      <a:pt x="38796" y="2131"/>
                    </a:cubicBezTo>
                    <a:cubicBezTo>
                      <a:pt x="39649" y="2137"/>
                      <a:pt x="40503" y="2140"/>
                      <a:pt x="41357" y="2140"/>
                    </a:cubicBezTo>
                    <a:cubicBezTo>
                      <a:pt x="46479" y="2140"/>
                      <a:pt x="51600" y="2040"/>
                      <a:pt x="56722" y="2040"/>
                    </a:cubicBezTo>
                    <a:cubicBezTo>
                      <a:pt x="61295" y="2040"/>
                      <a:pt x="65323" y="5526"/>
                      <a:pt x="65414" y="8830"/>
                    </a:cubicBezTo>
                    <a:cubicBezTo>
                      <a:pt x="65459" y="10234"/>
                      <a:pt x="65233" y="11592"/>
                      <a:pt x="64735" y="12905"/>
                    </a:cubicBezTo>
                    <a:cubicBezTo>
                      <a:pt x="63513" y="16436"/>
                      <a:pt x="62743" y="20148"/>
                      <a:pt x="62426" y="23860"/>
                    </a:cubicBezTo>
                    <a:cubicBezTo>
                      <a:pt x="62109" y="27843"/>
                      <a:pt x="61792" y="31782"/>
                      <a:pt x="62879" y="35765"/>
                    </a:cubicBezTo>
                    <a:cubicBezTo>
                      <a:pt x="63603" y="38346"/>
                      <a:pt x="65369" y="40428"/>
                      <a:pt x="67723" y="42194"/>
                    </a:cubicBezTo>
                    <a:cubicBezTo>
                      <a:pt x="66274" y="44276"/>
                      <a:pt x="65369" y="46721"/>
                      <a:pt x="65097" y="49256"/>
                    </a:cubicBezTo>
                    <a:cubicBezTo>
                      <a:pt x="64328" y="57178"/>
                      <a:pt x="64916" y="65190"/>
                      <a:pt x="64916" y="73112"/>
                    </a:cubicBezTo>
                    <a:cubicBezTo>
                      <a:pt x="64916" y="73972"/>
                      <a:pt x="65007" y="74833"/>
                      <a:pt x="65052" y="75693"/>
                    </a:cubicBezTo>
                    <a:cubicBezTo>
                      <a:pt x="65323" y="80763"/>
                      <a:pt x="61295" y="83569"/>
                      <a:pt x="55410" y="84067"/>
                    </a:cubicBezTo>
                    <a:cubicBezTo>
                      <a:pt x="53472" y="84212"/>
                      <a:pt x="51535" y="84256"/>
                      <a:pt x="49597" y="84256"/>
                    </a:cubicBezTo>
                    <a:cubicBezTo>
                      <a:pt x="46691" y="84256"/>
                      <a:pt x="43784" y="84158"/>
                      <a:pt x="40878" y="84158"/>
                    </a:cubicBezTo>
                    <a:cubicBezTo>
                      <a:pt x="34748" y="84158"/>
                      <a:pt x="28617" y="84258"/>
                      <a:pt x="22486" y="84258"/>
                    </a:cubicBezTo>
                    <a:cubicBezTo>
                      <a:pt x="21464" y="84258"/>
                      <a:pt x="20443" y="84255"/>
                      <a:pt x="19421" y="84248"/>
                    </a:cubicBezTo>
                    <a:cubicBezTo>
                      <a:pt x="16569" y="84248"/>
                      <a:pt x="13717" y="84067"/>
                      <a:pt x="11091" y="83026"/>
                    </a:cubicBezTo>
                    <a:cubicBezTo>
                      <a:pt x="8149" y="81849"/>
                      <a:pt x="6429" y="79812"/>
                      <a:pt x="6157" y="77322"/>
                    </a:cubicBezTo>
                    <a:cubicBezTo>
                      <a:pt x="5659" y="71709"/>
                      <a:pt x="5704" y="66050"/>
                      <a:pt x="6248" y="60482"/>
                    </a:cubicBezTo>
                    <a:cubicBezTo>
                      <a:pt x="6700" y="55639"/>
                      <a:pt x="6881" y="50704"/>
                      <a:pt x="5387" y="45906"/>
                    </a:cubicBezTo>
                    <a:cubicBezTo>
                      <a:pt x="5025" y="44548"/>
                      <a:pt x="4391" y="43325"/>
                      <a:pt x="3441" y="42239"/>
                    </a:cubicBezTo>
                    <a:cubicBezTo>
                      <a:pt x="6745" y="40021"/>
                      <a:pt x="8601" y="37078"/>
                      <a:pt x="8828" y="33728"/>
                    </a:cubicBezTo>
                    <a:cubicBezTo>
                      <a:pt x="9190" y="29247"/>
                      <a:pt x="9462" y="24720"/>
                      <a:pt x="8285" y="20283"/>
                    </a:cubicBezTo>
                    <a:cubicBezTo>
                      <a:pt x="7470" y="17296"/>
                      <a:pt x="7017" y="14263"/>
                      <a:pt x="6021" y="11275"/>
                    </a:cubicBezTo>
                    <a:cubicBezTo>
                      <a:pt x="4799" y="7518"/>
                      <a:pt x="7289" y="3851"/>
                      <a:pt x="11770" y="2402"/>
                    </a:cubicBezTo>
                    <a:cubicBezTo>
                      <a:pt x="13047" y="1995"/>
                      <a:pt x="14438" y="1913"/>
                      <a:pt x="15845" y="1913"/>
                    </a:cubicBezTo>
                    <a:close/>
                    <a:moveTo>
                      <a:pt x="5206" y="78861"/>
                    </a:moveTo>
                    <a:lnTo>
                      <a:pt x="5206" y="78861"/>
                    </a:lnTo>
                    <a:cubicBezTo>
                      <a:pt x="6655" y="81804"/>
                      <a:pt x="8873" y="83660"/>
                      <a:pt x="12676" y="84611"/>
                    </a:cubicBezTo>
                    <a:cubicBezTo>
                      <a:pt x="7787" y="84520"/>
                      <a:pt x="5750" y="82981"/>
                      <a:pt x="5206" y="78861"/>
                    </a:cubicBezTo>
                    <a:close/>
                    <a:moveTo>
                      <a:pt x="64644" y="82347"/>
                    </a:moveTo>
                    <a:cubicBezTo>
                      <a:pt x="63702" y="84108"/>
                      <a:pt x="62575" y="84721"/>
                      <a:pt x="59619" y="84721"/>
                    </a:cubicBezTo>
                    <a:cubicBezTo>
                      <a:pt x="59308" y="84721"/>
                      <a:pt x="58977" y="84714"/>
                      <a:pt x="58624" y="84701"/>
                    </a:cubicBezTo>
                    <a:lnTo>
                      <a:pt x="64599" y="82347"/>
                    </a:lnTo>
                    <a:close/>
                    <a:moveTo>
                      <a:pt x="17731" y="1"/>
                    </a:moveTo>
                    <a:cubicBezTo>
                      <a:pt x="14311" y="1"/>
                      <a:pt x="10897" y="679"/>
                      <a:pt x="7696" y="1995"/>
                    </a:cubicBezTo>
                    <a:cubicBezTo>
                      <a:pt x="6610" y="2402"/>
                      <a:pt x="5387" y="2900"/>
                      <a:pt x="5568" y="4168"/>
                    </a:cubicBezTo>
                    <a:cubicBezTo>
                      <a:pt x="5614" y="4485"/>
                      <a:pt x="5297" y="4620"/>
                      <a:pt x="5071" y="4801"/>
                    </a:cubicBezTo>
                    <a:cubicBezTo>
                      <a:pt x="4391" y="5345"/>
                      <a:pt x="3939" y="6114"/>
                      <a:pt x="3758" y="6974"/>
                    </a:cubicBezTo>
                    <a:cubicBezTo>
                      <a:pt x="3169" y="9917"/>
                      <a:pt x="3305" y="12995"/>
                      <a:pt x="4165" y="15847"/>
                    </a:cubicBezTo>
                    <a:cubicBezTo>
                      <a:pt x="5116" y="19423"/>
                      <a:pt x="6836" y="22864"/>
                      <a:pt x="7198" y="26576"/>
                    </a:cubicBezTo>
                    <a:cubicBezTo>
                      <a:pt x="7741" y="32642"/>
                      <a:pt x="6474" y="38029"/>
                      <a:pt x="589" y="42239"/>
                    </a:cubicBezTo>
                    <a:cubicBezTo>
                      <a:pt x="0" y="42646"/>
                      <a:pt x="46" y="43054"/>
                      <a:pt x="725" y="43371"/>
                    </a:cubicBezTo>
                    <a:cubicBezTo>
                      <a:pt x="2354" y="44095"/>
                      <a:pt x="2898" y="45317"/>
                      <a:pt x="3169" y="46675"/>
                    </a:cubicBezTo>
                    <a:cubicBezTo>
                      <a:pt x="4256" y="53058"/>
                      <a:pt x="4301" y="59486"/>
                      <a:pt x="3939" y="65915"/>
                    </a:cubicBezTo>
                    <a:cubicBezTo>
                      <a:pt x="3622" y="70215"/>
                      <a:pt x="3577" y="74470"/>
                      <a:pt x="3758" y="78771"/>
                    </a:cubicBezTo>
                    <a:cubicBezTo>
                      <a:pt x="4075" y="83162"/>
                      <a:pt x="6564" y="85063"/>
                      <a:pt x="11861" y="85697"/>
                    </a:cubicBezTo>
                    <a:cubicBezTo>
                      <a:pt x="13713" y="85937"/>
                      <a:pt x="15565" y="86009"/>
                      <a:pt x="17412" y="86009"/>
                    </a:cubicBezTo>
                    <a:cubicBezTo>
                      <a:pt x="19402" y="86009"/>
                      <a:pt x="21387" y="85925"/>
                      <a:pt x="23359" y="85878"/>
                    </a:cubicBezTo>
                    <a:cubicBezTo>
                      <a:pt x="29069" y="85745"/>
                      <a:pt x="34779" y="85627"/>
                      <a:pt x="40488" y="85627"/>
                    </a:cubicBezTo>
                    <a:cubicBezTo>
                      <a:pt x="44466" y="85627"/>
                      <a:pt x="48444" y="85684"/>
                      <a:pt x="52422" y="85833"/>
                    </a:cubicBezTo>
                    <a:cubicBezTo>
                      <a:pt x="53053" y="85855"/>
                      <a:pt x="53685" y="85863"/>
                      <a:pt x="54317" y="85863"/>
                    </a:cubicBezTo>
                    <a:cubicBezTo>
                      <a:pt x="56313" y="85863"/>
                      <a:pt x="58315" y="85777"/>
                      <a:pt x="60344" y="85742"/>
                    </a:cubicBezTo>
                    <a:cubicBezTo>
                      <a:pt x="64735" y="85652"/>
                      <a:pt x="66365" y="83071"/>
                      <a:pt x="66500" y="80265"/>
                    </a:cubicBezTo>
                    <a:cubicBezTo>
                      <a:pt x="66591" y="79178"/>
                      <a:pt x="66500" y="78092"/>
                      <a:pt x="66500" y="77051"/>
                    </a:cubicBezTo>
                    <a:cubicBezTo>
                      <a:pt x="66500" y="71528"/>
                      <a:pt x="66727" y="66050"/>
                      <a:pt x="66319" y="60573"/>
                    </a:cubicBezTo>
                    <a:cubicBezTo>
                      <a:pt x="65867" y="54869"/>
                      <a:pt x="65912" y="49165"/>
                      <a:pt x="69669" y="43959"/>
                    </a:cubicBezTo>
                    <a:cubicBezTo>
                      <a:pt x="69805" y="43778"/>
                      <a:pt x="69986" y="43461"/>
                      <a:pt x="69896" y="43371"/>
                    </a:cubicBezTo>
                    <a:cubicBezTo>
                      <a:pt x="68447" y="42194"/>
                      <a:pt x="70031" y="42375"/>
                      <a:pt x="70756" y="42194"/>
                    </a:cubicBezTo>
                    <a:cubicBezTo>
                      <a:pt x="70892" y="41696"/>
                      <a:pt x="70665" y="41560"/>
                      <a:pt x="70394" y="41379"/>
                    </a:cubicBezTo>
                    <a:cubicBezTo>
                      <a:pt x="65821" y="38074"/>
                      <a:pt x="63965" y="33864"/>
                      <a:pt x="64328" y="29066"/>
                    </a:cubicBezTo>
                    <a:cubicBezTo>
                      <a:pt x="64690" y="24222"/>
                      <a:pt x="65459" y="19423"/>
                      <a:pt x="66591" y="14670"/>
                    </a:cubicBezTo>
                    <a:cubicBezTo>
                      <a:pt x="67315" y="11728"/>
                      <a:pt x="67994" y="8740"/>
                      <a:pt x="66817" y="5707"/>
                    </a:cubicBezTo>
                    <a:cubicBezTo>
                      <a:pt x="65731" y="2945"/>
                      <a:pt x="62426" y="501"/>
                      <a:pt x="59076" y="456"/>
                    </a:cubicBezTo>
                    <a:cubicBezTo>
                      <a:pt x="45405" y="275"/>
                      <a:pt x="31734" y="184"/>
                      <a:pt x="18063" y="3"/>
                    </a:cubicBezTo>
                    <a:cubicBezTo>
                      <a:pt x="17952" y="2"/>
                      <a:pt x="17842" y="1"/>
                      <a:pt x="17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9" name="Google Shape;1449;p34"/>
            <p:cNvGrpSpPr/>
            <p:nvPr/>
          </p:nvGrpSpPr>
          <p:grpSpPr>
            <a:xfrm>
              <a:off x="3693313" y="1703225"/>
              <a:ext cx="1425841" cy="946373"/>
              <a:chOff x="3693313" y="1703225"/>
              <a:chExt cx="1425841" cy="946373"/>
            </a:xfrm>
          </p:grpSpPr>
          <p:sp>
            <p:nvSpPr>
              <p:cNvPr id="1450" name="Google Shape;1450;p34"/>
              <p:cNvSpPr/>
              <p:nvPr/>
            </p:nvSpPr>
            <p:spPr>
              <a:xfrm>
                <a:off x="3706904" y="17177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4"/>
              <p:cNvSpPr/>
              <p:nvPr/>
            </p:nvSpPr>
            <p:spPr>
              <a:xfrm>
                <a:off x="3693313" y="17032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2" name="Google Shape;1452;p34"/>
            <p:cNvGrpSpPr/>
            <p:nvPr/>
          </p:nvGrpSpPr>
          <p:grpSpPr>
            <a:xfrm>
              <a:off x="560912" y="1837413"/>
              <a:ext cx="1173006" cy="619785"/>
              <a:chOff x="560912" y="1837413"/>
              <a:chExt cx="1173006" cy="619785"/>
            </a:xfrm>
          </p:grpSpPr>
          <p:sp>
            <p:nvSpPr>
              <p:cNvPr id="1453" name="Google Shape;1453;p34"/>
              <p:cNvSpPr/>
              <p:nvPr/>
            </p:nvSpPr>
            <p:spPr>
              <a:xfrm>
                <a:off x="620778" y="1903747"/>
                <a:ext cx="1113140" cy="549217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30734" extrusionOk="0">
                    <a:moveTo>
                      <a:pt x="21077" y="118"/>
                    </a:moveTo>
                    <a:cubicBezTo>
                      <a:pt x="16648" y="118"/>
                      <a:pt x="12204" y="206"/>
                      <a:pt x="7786" y="589"/>
                    </a:cubicBezTo>
                    <a:cubicBezTo>
                      <a:pt x="5568" y="770"/>
                      <a:pt x="4165" y="1540"/>
                      <a:pt x="3350" y="3667"/>
                    </a:cubicBezTo>
                    <a:cubicBezTo>
                      <a:pt x="906" y="9960"/>
                      <a:pt x="0" y="16750"/>
                      <a:pt x="634" y="23495"/>
                    </a:cubicBezTo>
                    <a:cubicBezTo>
                      <a:pt x="951" y="27298"/>
                      <a:pt x="2083" y="28113"/>
                      <a:pt x="5930" y="28611"/>
                    </a:cubicBezTo>
                    <a:cubicBezTo>
                      <a:pt x="12086" y="29385"/>
                      <a:pt x="18278" y="29756"/>
                      <a:pt x="24507" y="29756"/>
                    </a:cubicBezTo>
                    <a:cubicBezTo>
                      <a:pt x="25195" y="29756"/>
                      <a:pt x="25884" y="29751"/>
                      <a:pt x="26573" y="29742"/>
                    </a:cubicBezTo>
                    <a:cubicBezTo>
                      <a:pt x="32378" y="29783"/>
                      <a:pt x="38183" y="30734"/>
                      <a:pt x="43988" y="30734"/>
                    </a:cubicBezTo>
                    <a:cubicBezTo>
                      <a:pt x="44657" y="30734"/>
                      <a:pt x="45325" y="30721"/>
                      <a:pt x="45993" y="30693"/>
                    </a:cubicBezTo>
                    <a:cubicBezTo>
                      <a:pt x="47020" y="30693"/>
                      <a:pt x="48046" y="30673"/>
                      <a:pt x="49058" y="30673"/>
                    </a:cubicBezTo>
                    <a:cubicBezTo>
                      <a:pt x="49565" y="30673"/>
                      <a:pt x="50068" y="30678"/>
                      <a:pt x="50566" y="30693"/>
                    </a:cubicBezTo>
                    <a:cubicBezTo>
                      <a:pt x="50640" y="30695"/>
                      <a:pt x="50713" y="30696"/>
                      <a:pt x="50787" y="30696"/>
                    </a:cubicBezTo>
                    <a:cubicBezTo>
                      <a:pt x="54199" y="30696"/>
                      <a:pt x="56574" y="28647"/>
                      <a:pt x="58125" y="26121"/>
                    </a:cubicBezTo>
                    <a:cubicBezTo>
                      <a:pt x="61294" y="21096"/>
                      <a:pt x="62290" y="14985"/>
                      <a:pt x="60842" y="9190"/>
                    </a:cubicBezTo>
                    <a:cubicBezTo>
                      <a:pt x="60253" y="6655"/>
                      <a:pt x="59121" y="4437"/>
                      <a:pt x="56224" y="3622"/>
                    </a:cubicBezTo>
                    <a:cubicBezTo>
                      <a:pt x="52603" y="2490"/>
                      <a:pt x="48891" y="1630"/>
                      <a:pt x="45133" y="997"/>
                    </a:cubicBezTo>
                    <a:cubicBezTo>
                      <a:pt x="38479" y="1"/>
                      <a:pt x="31779" y="182"/>
                      <a:pt x="25079" y="136"/>
                    </a:cubicBezTo>
                    <a:cubicBezTo>
                      <a:pt x="23747" y="126"/>
                      <a:pt x="22413" y="118"/>
                      <a:pt x="21077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54" name="Google Shape;1454;p34"/>
              <p:cNvSpPr/>
              <p:nvPr/>
            </p:nvSpPr>
            <p:spPr>
              <a:xfrm>
                <a:off x="560912" y="1837413"/>
                <a:ext cx="1168144" cy="619785"/>
              </a:xfrm>
              <a:custGeom>
                <a:avLst/>
                <a:gdLst/>
                <a:ahLst/>
                <a:cxnLst/>
                <a:rect l="l" t="t" r="r" b="b"/>
                <a:pathLst>
                  <a:path w="65369" h="34683" extrusionOk="0">
                    <a:moveTo>
                      <a:pt x="61941" y="5697"/>
                    </a:moveTo>
                    <a:cubicBezTo>
                      <a:pt x="63039" y="6427"/>
                      <a:pt x="63740" y="7675"/>
                      <a:pt x="63829" y="9054"/>
                    </a:cubicBezTo>
                    <a:cubicBezTo>
                      <a:pt x="62978" y="8024"/>
                      <a:pt x="62349" y="6905"/>
                      <a:pt x="61941" y="5697"/>
                    </a:cubicBezTo>
                    <a:close/>
                    <a:moveTo>
                      <a:pt x="22304" y="1877"/>
                    </a:moveTo>
                    <a:cubicBezTo>
                      <a:pt x="23906" y="1877"/>
                      <a:pt x="25509" y="1889"/>
                      <a:pt x="27116" y="1902"/>
                    </a:cubicBezTo>
                    <a:cubicBezTo>
                      <a:pt x="33771" y="1947"/>
                      <a:pt x="40516" y="1766"/>
                      <a:pt x="47171" y="2762"/>
                    </a:cubicBezTo>
                    <a:cubicBezTo>
                      <a:pt x="50883" y="3396"/>
                      <a:pt x="54595" y="4256"/>
                      <a:pt x="58216" y="5388"/>
                    </a:cubicBezTo>
                    <a:cubicBezTo>
                      <a:pt x="61159" y="6202"/>
                      <a:pt x="62245" y="8421"/>
                      <a:pt x="62879" y="10956"/>
                    </a:cubicBezTo>
                    <a:cubicBezTo>
                      <a:pt x="64327" y="16705"/>
                      <a:pt x="63332" y="22861"/>
                      <a:pt x="60117" y="27886"/>
                    </a:cubicBezTo>
                    <a:cubicBezTo>
                      <a:pt x="58550" y="30394"/>
                      <a:pt x="56185" y="32459"/>
                      <a:pt x="52716" y="32459"/>
                    </a:cubicBezTo>
                    <a:cubicBezTo>
                      <a:pt x="52678" y="32459"/>
                      <a:pt x="52641" y="32459"/>
                      <a:pt x="52603" y="32458"/>
                    </a:cubicBezTo>
                    <a:cubicBezTo>
                      <a:pt x="52090" y="32443"/>
                      <a:pt x="51582" y="32438"/>
                      <a:pt x="51075" y="32438"/>
                    </a:cubicBezTo>
                    <a:cubicBezTo>
                      <a:pt x="50063" y="32438"/>
                      <a:pt x="49057" y="32458"/>
                      <a:pt x="48031" y="32458"/>
                    </a:cubicBezTo>
                    <a:cubicBezTo>
                      <a:pt x="47380" y="32485"/>
                      <a:pt x="46730" y="32498"/>
                      <a:pt x="46081" y="32498"/>
                    </a:cubicBezTo>
                    <a:cubicBezTo>
                      <a:pt x="40228" y="32498"/>
                      <a:pt x="34433" y="31503"/>
                      <a:pt x="28565" y="31462"/>
                    </a:cubicBezTo>
                    <a:cubicBezTo>
                      <a:pt x="27696" y="31480"/>
                      <a:pt x="26826" y="31488"/>
                      <a:pt x="25955" y="31488"/>
                    </a:cubicBezTo>
                    <a:cubicBezTo>
                      <a:pt x="19936" y="31488"/>
                      <a:pt x="13894" y="31082"/>
                      <a:pt x="7922" y="30331"/>
                    </a:cubicBezTo>
                    <a:cubicBezTo>
                      <a:pt x="4120" y="29833"/>
                      <a:pt x="2988" y="29018"/>
                      <a:pt x="2671" y="25261"/>
                    </a:cubicBezTo>
                    <a:cubicBezTo>
                      <a:pt x="1992" y="18516"/>
                      <a:pt x="2943" y="11725"/>
                      <a:pt x="5342" y="5433"/>
                    </a:cubicBezTo>
                    <a:cubicBezTo>
                      <a:pt x="6202" y="3305"/>
                      <a:pt x="7560" y="2536"/>
                      <a:pt x="9778" y="2355"/>
                    </a:cubicBezTo>
                    <a:cubicBezTo>
                      <a:pt x="13966" y="1962"/>
                      <a:pt x="18129" y="1877"/>
                      <a:pt x="22304" y="1877"/>
                    </a:cubicBezTo>
                    <a:close/>
                    <a:moveTo>
                      <a:pt x="2173" y="28565"/>
                    </a:moveTo>
                    <a:cubicBezTo>
                      <a:pt x="3622" y="31100"/>
                      <a:pt x="5976" y="31281"/>
                      <a:pt x="8285" y="31598"/>
                    </a:cubicBezTo>
                    <a:cubicBezTo>
                      <a:pt x="12087" y="32096"/>
                      <a:pt x="15935" y="32413"/>
                      <a:pt x="19783" y="32594"/>
                    </a:cubicBezTo>
                    <a:lnTo>
                      <a:pt x="19783" y="32956"/>
                    </a:lnTo>
                    <a:lnTo>
                      <a:pt x="14351" y="32956"/>
                    </a:lnTo>
                    <a:cubicBezTo>
                      <a:pt x="11945" y="32956"/>
                      <a:pt x="9506" y="32757"/>
                      <a:pt x="7091" y="32757"/>
                    </a:cubicBezTo>
                    <a:cubicBezTo>
                      <a:pt x="6688" y="32757"/>
                      <a:pt x="6286" y="32762"/>
                      <a:pt x="5885" y="32775"/>
                    </a:cubicBezTo>
                    <a:cubicBezTo>
                      <a:pt x="5847" y="32776"/>
                      <a:pt x="5809" y="32776"/>
                      <a:pt x="5772" y="32776"/>
                    </a:cubicBezTo>
                    <a:cubicBezTo>
                      <a:pt x="3401" y="32776"/>
                      <a:pt x="2173" y="31373"/>
                      <a:pt x="2173" y="28565"/>
                    </a:cubicBezTo>
                    <a:close/>
                    <a:moveTo>
                      <a:pt x="26582" y="32741"/>
                    </a:moveTo>
                    <a:cubicBezTo>
                      <a:pt x="30649" y="32741"/>
                      <a:pt x="34700" y="32862"/>
                      <a:pt x="38750" y="33500"/>
                    </a:cubicBezTo>
                    <a:lnTo>
                      <a:pt x="38705" y="33500"/>
                    </a:lnTo>
                    <a:cubicBezTo>
                      <a:pt x="32956" y="33318"/>
                      <a:pt x="27207" y="33635"/>
                      <a:pt x="21458" y="32775"/>
                    </a:cubicBezTo>
                    <a:cubicBezTo>
                      <a:pt x="23169" y="32762"/>
                      <a:pt x="24877" y="32741"/>
                      <a:pt x="26582" y="32741"/>
                    </a:cubicBezTo>
                    <a:close/>
                    <a:moveTo>
                      <a:pt x="26369" y="1"/>
                    </a:moveTo>
                    <a:cubicBezTo>
                      <a:pt x="20711" y="1"/>
                      <a:pt x="15052" y="272"/>
                      <a:pt x="9416" y="906"/>
                    </a:cubicBezTo>
                    <a:cubicBezTo>
                      <a:pt x="6247" y="1268"/>
                      <a:pt x="3893" y="2852"/>
                      <a:pt x="3079" y="6067"/>
                    </a:cubicBezTo>
                    <a:cubicBezTo>
                      <a:pt x="1630" y="11544"/>
                      <a:pt x="0" y="17067"/>
                      <a:pt x="544" y="22861"/>
                    </a:cubicBezTo>
                    <a:cubicBezTo>
                      <a:pt x="634" y="24491"/>
                      <a:pt x="725" y="26166"/>
                      <a:pt x="770" y="27796"/>
                    </a:cubicBezTo>
                    <a:cubicBezTo>
                      <a:pt x="903" y="32691"/>
                      <a:pt x="2830" y="33999"/>
                      <a:pt x="7196" y="33999"/>
                    </a:cubicBezTo>
                    <a:cubicBezTo>
                      <a:pt x="7271" y="33999"/>
                      <a:pt x="7348" y="33998"/>
                      <a:pt x="7424" y="33998"/>
                    </a:cubicBezTo>
                    <a:cubicBezTo>
                      <a:pt x="9165" y="33969"/>
                      <a:pt x="10910" y="33949"/>
                      <a:pt x="12655" y="33949"/>
                    </a:cubicBezTo>
                    <a:cubicBezTo>
                      <a:pt x="16357" y="33949"/>
                      <a:pt x="20060" y="34038"/>
                      <a:pt x="23721" y="34314"/>
                    </a:cubicBezTo>
                    <a:cubicBezTo>
                      <a:pt x="27086" y="34585"/>
                      <a:pt x="30445" y="34682"/>
                      <a:pt x="33802" y="34682"/>
                    </a:cubicBezTo>
                    <a:cubicBezTo>
                      <a:pt x="39976" y="34682"/>
                      <a:pt x="46144" y="34355"/>
                      <a:pt x="52331" y="34179"/>
                    </a:cubicBezTo>
                    <a:cubicBezTo>
                      <a:pt x="54187" y="34179"/>
                      <a:pt x="56043" y="33681"/>
                      <a:pt x="57718" y="32775"/>
                    </a:cubicBezTo>
                    <a:cubicBezTo>
                      <a:pt x="60978" y="30919"/>
                      <a:pt x="62834" y="27796"/>
                      <a:pt x="63739" y="24355"/>
                    </a:cubicBezTo>
                    <a:cubicBezTo>
                      <a:pt x="64871" y="20145"/>
                      <a:pt x="65369" y="15845"/>
                      <a:pt x="65323" y="11499"/>
                    </a:cubicBezTo>
                    <a:cubicBezTo>
                      <a:pt x="65188" y="5704"/>
                      <a:pt x="63513" y="3984"/>
                      <a:pt x="58261" y="2762"/>
                    </a:cubicBezTo>
                    <a:cubicBezTo>
                      <a:pt x="53327" y="1675"/>
                      <a:pt x="48348" y="996"/>
                      <a:pt x="43323" y="725"/>
                    </a:cubicBezTo>
                    <a:cubicBezTo>
                      <a:pt x="37687" y="272"/>
                      <a:pt x="32028" y="1"/>
                      <a:pt x="26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55" name="Google Shape;1455;p34"/>
            <p:cNvSpPr/>
            <p:nvPr/>
          </p:nvSpPr>
          <p:spPr>
            <a:xfrm>
              <a:off x="5263624" y="2073447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56" name="Google Shape;1456;p34"/>
            <p:cNvGrpSpPr/>
            <p:nvPr/>
          </p:nvGrpSpPr>
          <p:grpSpPr>
            <a:xfrm>
              <a:off x="5554138" y="1438702"/>
              <a:ext cx="1168123" cy="1417213"/>
              <a:chOff x="5554138" y="1438702"/>
              <a:chExt cx="1168123" cy="1417213"/>
            </a:xfrm>
          </p:grpSpPr>
          <p:sp>
            <p:nvSpPr>
              <p:cNvPr id="1457" name="Google Shape;1457;p34"/>
              <p:cNvSpPr/>
              <p:nvPr/>
            </p:nvSpPr>
            <p:spPr>
              <a:xfrm>
                <a:off x="5634698" y="1497825"/>
                <a:ext cx="1058482" cy="1357136"/>
              </a:xfrm>
              <a:custGeom>
                <a:avLst/>
                <a:gdLst/>
                <a:ahLst/>
                <a:cxnLst/>
                <a:rect l="l" t="t" r="r" b="b"/>
                <a:pathLst>
                  <a:path w="64238" h="82363" extrusionOk="0">
                    <a:moveTo>
                      <a:pt x="12359" y="0"/>
                    </a:moveTo>
                    <a:cubicBezTo>
                      <a:pt x="10952" y="0"/>
                      <a:pt x="9561" y="82"/>
                      <a:pt x="8285" y="489"/>
                    </a:cubicBezTo>
                    <a:cubicBezTo>
                      <a:pt x="3803" y="1938"/>
                      <a:pt x="1313" y="5605"/>
                      <a:pt x="2581" y="9362"/>
                    </a:cubicBezTo>
                    <a:cubicBezTo>
                      <a:pt x="3577" y="12350"/>
                      <a:pt x="3984" y="15383"/>
                      <a:pt x="4799" y="18370"/>
                    </a:cubicBezTo>
                    <a:cubicBezTo>
                      <a:pt x="5976" y="22807"/>
                      <a:pt x="5704" y="27334"/>
                      <a:pt x="5342" y="31815"/>
                    </a:cubicBezTo>
                    <a:cubicBezTo>
                      <a:pt x="5116" y="35165"/>
                      <a:pt x="3260" y="38108"/>
                      <a:pt x="0" y="40326"/>
                    </a:cubicBezTo>
                    <a:cubicBezTo>
                      <a:pt x="906" y="41412"/>
                      <a:pt x="1540" y="42680"/>
                      <a:pt x="1902" y="44038"/>
                    </a:cubicBezTo>
                    <a:cubicBezTo>
                      <a:pt x="3396" y="48836"/>
                      <a:pt x="3215" y="53725"/>
                      <a:pt x="2762" y="58569"/>
                    </a:cubicBezTo>
                    <a:cubicBezTo>
                      <a:pt x="2219" y="64183"/>
                      <a:pt x="2173" y="69796"/>
                      <a:pt x="2717" y="75409"/>
                    </a:cubicBezTo>
                    <a:cubicBezTo>
                      <a:pt x="2943" y="77899"/>
                      <a:pt x="4663" y="79936"/>
                      <a:pt x="7606" y="81113"/>
                    </a:cubicBezTo>
                    <a:cubicBezTo>
                      <a:pt x="10231" y="82154"/>
                      <a:pt x="13128" y="82335"/>
                      <a:pt x="15935" y="82335"/>
                    </a:cubicBezTo>
                    <a:cubicBezTo>
                      <a:pt x="16957" y="82342"/>
                      <a:pt x="17979" y="82345"/>
                      <a:pt x="19000" y="82345"/>
                    </a:cubicBezTo>
                    <a:cubicBezTo>
                      <a:pt x="25131" y="82345"/>
                      <a:pt x="31262" y="82245"/>
                      <a:pt x="37393" y="82245"/>
                    </a:cubicBezTo>
                    <a:cubicBezTo>
                      <a:pt x="40341" y="82245"/>
                      <a:pt x="43289" y="82362"/>
                      <a:pt x="46238" y="82362"/>
                    </a:cubicBezTo>
                    <a:cubicBezTo>
                      <a:pt x="48133" y="82362"/>
                      <a:pt x="50028" y="82314"/>
                      <a:pt x="51924" y="82154"/>
                    </a:cubicBezTo>
                    <a:cubicBezTo>
                      <a:pt x="57854" y="81702"/>
                      <a:pt x="61838" y="78895"/>
                      <a:pt x="61566" y="73780"/>
                    </a:cubicBezTo>
                    <a:cubicBezTo>
                      <a:pt x="61521" y="72919"/>
                      <a:pt x="61430" y="72059"/>
                      <a:pt x="61430" y="71199"/>
                    </a:cubicBezTo>
                    <a:cubicBezTo>
                      <a:pt x="61430" y="63277"/>
                      <a:pt x="60842" y="55310"/>
                      <a:pt x="61611" y="47343"/>
                    </a:cubicBezTo>
                    <a:cubicBezTo>
                      <a:pt x="61883" y="44807"/>
                      <a:pt x="62788" y="42363"/>
                      <a:pt x="64237" y="40281"/>
                    </a:cubicBezTo>
                    <a:cubicBezTo>
                      <a:pt x="61883" y="38515"/>
                      <a:pt x="60118" y="36433"/>
                      <a:pt x="59393" y="33852"/>
                    </a:cubicBezTo>
                    <a:cubicBezTo>
                      <a:pt x="58307" y="29869"/>
                      <a:pt x="58624" y="25930"/>
                      <a:pt x="58941" y="21947"/>
                    </a:cubicBezTo>
                    <a:cubicBezTo>
                      <a:pt x="59257" y="18235"/>
                      <a:pt x="60027" y="14523"/>
                      <a:pt x="61295" y="10992"/>
                    </a:cubicBezTo>
                    <a:cubicBezTo>
                      <a:pt x="61747" y="9724"/>
                      <a:pt x="61974" y="8321"/>
                      <a:pt x="61928" y="6917"/>
                    </a:cubicBezTo>
                    <a:cubicBezTo>
                      <a:pt x="61838" y="3658"/>
                      <a:pt x="57809" y="127"/>
                      <a:pt x="53237" y="127"/>
                    </a:cubicBezTo>
                    <a:cubicBezTo>
                      <a:pt x="48115" y="127"/>
                      <a:pt x="42993" y="227"/>
                      <a:pt x="37871" y="227"/>
                    </a:cubicBezTo>
                    <a:cubicBezTo>
                      <a:pt x="37017" y="227"/>
                      <a:pt x="36164" y="224"/>
                      <a:pt x="35310" y="218"/>
                    </a:cubicBezTo>
                    <a:cubicBezTo>
                      <a:pt x="28610" y="127"/>
                      <a:pt x="21865" y="36"/>
                      <a:pt x="15166" y="36"/>
                    </a:cubicBezTo>
                    <a:cubicBezTo>
                      <a:pt x="14242" y="36"/>
                      <a:pt x="13297" y="0"/>
                      <a:pt x="12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actually a cold place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4"/>
              <p:cNvSpPr/>
              <p:nvPr/>
            </p:nvSpPr>
            <p:spPr>
              <a:xfrm>
                <a:off x="5554138" y="1438702"/>
                <a:ext cx="1168123" cy="1417213"/>
              </a:xfrm>
              <a:custGeom>
                <a:avLst/>
                <a:gdLst/>
                <a:ahLst/>
                <a:cxnLst/>
                <a:rect l="l" t="t" r="r" b="b"/>
                <a:pathLst>
                  <a:path w="70892" h="86009" extrusionOk="0">
                    <a:moveTo>
                      <a:pt x="4844" y="12497"/>
                    </a:moveTo>
                    <a:lnTo>
                      <a:pt x="4844" y="12497"/>
                    </a:lnTo>
                    <a:cubicBezTo>
                      <a:pt x="6112" y="14353"/>
                      <a:pt x="6157" y="16028"/>
                      <a:pt x="6248" y="17748"/>
                    </a:cubicBezTo>
                    <a:cubicBezTo>
                      <a:pt x="5523" y="16073"/>
                      <a:pt x="5071" y="14308"/>
                      <a:pt x="4844" y="12497"/>
                    </a:cubicBezTo>
                    <a:close/>
                    <a:moveTo>
                      <a:pt x="15845" y="1913"/>
                    </a:moveTo>
                    <a:cubicBezTo>
                      <a:pt x="16782" y="1913"/>
                      <a:pt x="17728" y="1950"/>
                      <a:pt x="18651" y="1950"/>
                    </a:cubicBezTo>
                    <a:cubicBezTo>
                      <a:pt x="25351" y="1950"/>
                      <a:pt x="32096" y="2040"/>
                      <a:pt x="38796" y="2131"/>
                    </a:cubicBezTo>
                    <a:cubicBezTo>
                      <a:pt x="39649" y="2137"/>
                      <a:pt x="40503" y="2140"/>
                      <a:pt x="41357" y="2140"/>
                    </a:cubicBezTo>
                    <a:cubicBezTo>
                      <a:pt x="46479" y="2140"/>
                      <a:pt x="51600" y="2040"/>
                      <a:pt x="56722" y="2040"/>
                    </a:cubicBezTo>
                    <a:cubicBezTo>
                      <a:pt x="61295" y="2040"/>
                      <a:pt x="65323" y="5526"/>
                      <a:pt x="65414" y="8830"/>
                    </a:cubicBezTo>
                    <a:cubicBezTo>
                      <a:pt x="65459" y="10234"/>
                      <a:pt x="65233" y="11592"/>
                      <a:pt x="64735" y="12905"/>
                    </a:cubicBezTo>
                    <a:cubicBezTo>
                      <a:pt x="63513" y="16436"/>
                      <a:pt x="62743" y="20148"/>
                      <a:pt x="62426" y="23860"/>
                    </a:cubicBezTo>
                    <a:cubicBezTo>
                      <a:pt x="62109" y="27843"/>
                      <a:pt x="61792" y="31782"/>
                      <a:pt x="62879" y="35765"/>
                    </a:cubicBezTo>
                    <a:cubicBezTo>
                      <a:pt x="63603" y="38346"/>
                      <a:pt x="65369" y="40428"/>
                      <a:pt x="67723" y="42194"/>
                    </a:cubicBezTo>
                    <a:cubicBezTo>
                      <a:pt x="66274" y="44276"/>
                      <a:pt x="65369" y="46721"/>
                      <a:pt x="65097" y="49256"/>
                    </a:cubicBezTo>
                    <a:cubicBezTo>
                      <a:pt x="64328" y="57178"/>
                      <a:pt x="64916" y="65190"/>
                      <a:pt x="64916" y="73112"/>
                    </a:cubicBezTo>
                    <a:cubicBezTo>
                      <a:pt x="64916" y="73972"/>
                      <a:pt x="65007" y="74833"/>
                      <a:pt x="65052" y="75693"/>
                    </a:cubicBezTo>
                    <a:cubicBezTo>
                      <a:pt x="65323" y="80763"/>
                      <a:pt x="61295" y="83569"/>
                      <a:pt x="55410" y="84067"/>
                    </a:cubicBezTo>
                    <a:cubicBezTo>
                      <a:pt x="53472" y="84212"/>
                      <a:pt x="51535" y="84256"/>
                      <a:pt x="49597" y="84256"/>
                    </a:cubicBezTo>
                    <a:cubicBezTo>
                      <a:pt x="46691" y="84256"/>
                      <a:pt x="43784" y="84158"/>
                      <a:pt x="40878" y="84158"/>
                    </a:cubicBezTo>
                    <a:cubicBezTo>
                      <a:pt x="34748" y="84158"/>
                      <a:pt x="28617" y="84258"/>
                      <a:pt x="22486" y="84258"/>
                    </a:cubicBezTo>
                    <a:cubicBezTo>
                      <a:pt x="21464" y="84258"/>
                      <a:pt x="20443" y="84255"/>
                      <a:pt x="19421" y="84248"/>
                    </a:cubicBezTo>
                    <a:cubicBezTo>
                      <a:pt x="16569" y="84248"/>
                      <a:pt x="13717" y="84067"/>
                      <a:pt x="11091" y="83026"/>
                    </a:cubicBezTo>
                    <a:cubicBezTo>
                      <a:pt x="8149" y="81849"/>
                      <a:pt x="6429" y="79812"/>
                      <a:pt x="6157" y="77322"/>
                    </a:cubicBezTo>
                    <a:cubicBezTo>
                      <a:pt x="5659" y="71709"/>
                      <a:pt x="5704" y="66050"/>
                      <a:pt x="6248" y="60482"/>
                    </a:cubicBezTo>
                    <a:cubicBezTo>
                      <a:pt x="6700" y="55639"/>
                      <a:pt x="6881" y="50704"/>
                      <a:pt x="5387" y="45906"/>
                    </a:cubicBezTo>
                    <a:cubicBezTo>
                      <a:pt x="5025" y="44548"/>
                      <a:pt x="4391" y="43325"/>
                      <a:pt x="3441" y="42239"/>
                    </a:cubicBezTo>
                    <a:cubicBezTo>
                      <a:pt x="6745" y="40021"/>
                      <a:pt x="8601" y="37078"/>
                      <a:pt x="8828" y="33728"/>
                    </a:cubicBezTo>
                    <a:cubicBezTo>
                      <a:pt x="9190" y="29247"/>
                      <a:pt x="9462" y="24720"/>
                      <a:pt x="8285" y="20283"/>
                    </a:cubicBezTo>
                    <a:cubicBezTo>
                      <a:pt x="7470" y="17296"/>
                      <a:pt x="7017" y="14263"/>
                      <a:pt x="6021" y="11275"/>
                    </a:cubicBezTo>
                    <a:cubicBezTo>
                      <a:pt x="4799" y="7518"/>
                      <a:pt x="7289" y="3851"/>
                      <a:pt x="11770" y="2402"/>
                    </a:cubicBezTo>
                    <a:cubicBezTo>
                      <a:pt x="13047" y="1995"/>
                      <a:pt x="14438" y="1913"/>
                      <a:pt x="15845" y="1913"/>
                    </a:cubicBezTo>
                    <a:close/>
                    <a:moveTo>
                      <a:pt x="5206" y="78861"/>
                    </a:moveTo>
                    <a:lnTo>
                      <a:pt x="5206" y="78861"/>
                    </a:lnTo>
                    <a:cubicBezTo>
                      <a:pt x="6655" y="81804"/>
                      <a:pt x="8873" y="83660"/>
                      <a:pt x="12676" y="84611"/>
                    </a:cubicBezTo>
                    <a:cubicBezTo>
                      <a:pt x="7787" y="84520"/>
                      <a:pt x="5750" y="82981"/>
                      <a:pt x="5206" y="78861"/>
                    </a:cubicBezTo>
                    <a:close/>
                    <a:moveTo>
                      <a:pt x="64644" y="82347"/>
                    </a:moveTo>
                    <a:cubicBezTo>
                      <a:pt x="63702" y="84108"/>
                      <a:pt x="62575" y="84721"/>
                      <a:pt x="59619" y="84721"/>
                    </a:cubicBezTo>
                    <a:cubicBezTo>
                      <a:pt x="59308" y="84721"/>
                      <a:pt x="58977" y="84714"/>
                      <a:pt x="58624" y="84701"/>
                    </a:cubicBezTo>
                    <a:lnTo>
                      <a:pt x="64599" y="82347"/>
                    </a:lnTo>
                    <a:close/>
                    <a:moveTo>
                      <a:pt x="17731" y="1"/>
                    </a:moveTo>
                    <a:cubicBezTo>
                      <a:pt x="14311" y="1"/>
                      <a:pt x="10897" y="679"/>
                      <a:pt x="7696" y="1995"/>
                    </a:cubicBezTo>
                    <a:cubicBezTo>
                      <a:pt x="6610" y="2402"/>
                      <a:pt x="5387" y="2900"/>
                      <a:pt x="5568" y="4168"/>
                    </a:cubicBezTo>
                    <a:cubicBezTo>
                      <a:pt x="5614" y="4485"/>
                      <a:pt x="5297" y="4620"/>
                      <a:pt x="5071" y="4801"/>
                    </a:cubicBezTo>
                    <a:cubicBezTo>
                      <a:pt x="4391" y="5345"/>
                      <a:pt x="3939" y="6114"/>
                      <a:pt x="3758" y="6974"/>
                    </a:cubicBezTo>
                    <a:cubicBezTo>
                      <a:pt x="3169" y="9917"/>
                      <a:pt x="3305" y="12995"/>
                      <a:pt x="4165" y="15847"/>
                    </a:cubicBezTo>
                    <a:cubicBezTo>
                      <a:pt x="5116" y="19423"/>
                      <a:pt x="6836" y="22864"/>
                      <a:pt x="7198" y="26576"/>
                    </a:cubicBezTo>
                    <a:cubicBezTo>
                      <a:pt x="7741" y="32642"/>
                      <a:pt x="6474" y="38029"/>
                      <a:pt x="589" y="42239"/>
                    </a:cubicBezTo>
                    <a:cubicBezTo>
                      <a:pt x="0" y="42646"/>
                      <a:pt x="46" y="43054"/>
                      <a:pt x="725" y="43371"/>
                    </a:cubicBezTo>
                    <a:cubicBezTo>
                      <a:pt x="2354" y="44095"/>
                      <a:pt x="2898" y="45317"/>
                      <a:pt x="3169" y="46675"/>
                    </a:cubicBezTo>
                    <a:cubicBezTo>
                      <a:pt x="4256" y="53058"/>
                      <a:pt x="4301" y="59486"/>
                      <a:pt x="3939" y="65915"/>
                    </a:cubicBezTo>
                    <a:cubicBezTo>
                      <a:pt x="3622" y="70215"/>
                      <a:pt x="3577" y="74470"/>
                      <a:pt x="3758" y="78771"/>
                    </a:cubicBezTo>
                    <a:cubicBezTo>
                      <a:pt x="4075" y="83162"/>
                      <a:pt x="6564" y="85063"/>
                      <a:pt x="11861" y="85697"/>
                    </a:cubicBezTo>
                    <a:cubicBezTo>
                      <a:pt x="13713" y="85937"/>
                      <a:pt x="15565" y="86009"/>
                      <a:pt x="17412" y="86009"/>
                    </a:cubicBezTo>
                    <a:cubicBezTo>
                      <a:pt x="19402" y="86009"/>
                      <a:pt x="21387" y="85925"/>
                      <a:pt x="23359" y="85878"/>
                    </a:cubicBezTo>
                    <a:cubicBezTo>
                      <a:pt x="29069" y="85745"/>
                      <a:pt x="34779" y="85627"/>
                      <a:pt x="40488" y="85627"/>
                    </a:cubicBezTo>
                    <a:cubicBezTo>
                      <a:pt x="44466" y="85627"/>
                      <a:pt x="48444" y="85684"/>
                      <a:pt x="52422" y="85833"/>
                    </a:cubicBezTo>
                    <a:cubicBezTo>
                      <a:pt x="53053" y="85855"/>
                      <a:pt x="53685" y="85863"/>
                      <a:pt x="54317" y="85863"/>
                    </a:cubicBezTo>
                    <a:cubicBezTo>
                      <a:pt x="56313" y="85863"/>
                      <a:pt x="58315" y="85777"/>
                      <a:pt x="60344" y="85742"/>
                    </a:cubicBezTo>
                    <a:cubicBezTo>
                      <a:pt x="64735" y="85652"/>
                      <a:pt x="66365" y="83071"/>
                      <a:pt x="66500" y="80265"/>
                    </a:cubicBezTo>
                    <a:cubicBezTo>
                      <a:pt x="66591" y="79178"/>
                      <a:pt x="66500" y="78092"/>
                      <a:pt x="66500" y="77051"/>
                    </a:cubicBezTo>
                    <a:cubicBezTo>
                      <a:pt x="66500" y="71528"/>
                      <a:pt x="66727" y="66050"/>
                      <a:pt x="66319" y="60573"/>
                    </a:cubicBezTo>
                    <a:cubicBezTo>
                      <a:pt x="65867" y="54869"/>
                      <a:pt x="65912" y="49165"/>
                      <a:pt x="69669" y="43959"/>
                    </a:cubicBezTo>
                    <a:cubicBezTo>
                      <a:pt x="69805" y="43778"/>
                      <a:pt x="69986" y="43461"/>
                      <a:pt x="69896" y="43371"/>
                    </a:cubicBezTo>
                    <a:cubicBezTo>
                      <a:pt x="68447" y="42194"/>
                      <a:pt x="70031" y="42375"/>
                      <a:pt x="70756" y="42194"/>
                    </a:cubicBezTo>
                    <a:cubicBezTo>
                      <a:pt x="70892" y="41696"/>
                      <a:pt x="70665" y="41560"/>
                      <a:pt x="70394" y="41379"/>
                    </a:cubicBezTo>
                    <a:cubicBezTo>
                      <a:pt x="65821" y="38074"/>
                      <a:pt x="63965" y="33864"/>
                      <a:pt x="64328" y="29066"/>
                    </a:cubicBezTo>
                    <a:cubicBezTo>
                      <a:pt x="64690" y="24222"/>
                      <a:pt x="65459" y="19423"/>
                      <a:pt x="66591" y="14670"/>
                    </a:cubicBezTo>
                    <a:cubicBezTo>
                      <a:pt x="67315" y="11728"/>
                      <a:pt x="67994" y="8740"/>
                      <a:pt x="66817" y="5707"/>
                    </a:cubicBezTo>
                    <a:cubicBezTo>
                      <a:pt x="65731" y="2945"/>
                      <a:pt x="62426" y="501"/>
                      <a:pt x="59076" y="456"/>
                    </a:cubicBezTo>
                    <a:cubicBezTo>
                      <a:pt x="45405" y="275"/>
                      <a:pt x="31734" y="184"/>
                      <a:pt x="18063" y="3"/>
                    </a:cubicBezTo>
                    <a:cubicBezTo>
                      <a:pt x="17952" y="2"/>
                      <a:pt x="17842" y="1"/>
                      <a:pt x="17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9" name="Google Shape;1459;p34"/>
            <p:cNvGrpSpPr/>
            <p:nvPr/>
          </p:nvGrpSpPr>
          <p:grpSpPr>
            <a:xfrm>
              <a:off x="7157238" y="1703225"/>
              <a:ext cx="1425841" cy="946373"/>
              <a:chOff x="7157238" y="1703225"/>
              <a:chExt cx="1425841" cy="946373"/>
            </a:xfrm>
          </p:grpSpPr>
          <p:sp>
            <p:nvSpPr>
              <p:cNvPr id="1460" name="Google Shape;1460;p34"/>
              <p:cNvSpPr/>
              <p:nvPr/>
            </p:nvSpPr>
            <p:spPr>
              <a:xfrm>
                <a:off x="7170829" y="17177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61" name="Google Shape;1461;p34"/>
              <p:cNvSpPr/>
              <p:nvPr/>
            </p:nvSpPr>
            <p:spPr>
              <a:xfrm>
                <a:off x="7157238" y="17032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2" name="Google Shape;1462;p34"/>
            <p:cNvGrpSpPr/>
            <p:nvPr/>
          </p:nvGrpSpPr>
          <p:grpSpPr>
            <a:xfrm>
              <a:off x="3693313" y="3291450"/>
              <a:ext cx="1425841" cy="946373"/>
              <a:chOff x="3693313" y="3291450"/>
              <a:chExt cx="1425841" cy="946373"/>
            </a:xfrm>
          </p:grpSpPr>
          <p:sp>
            <p:nvSpPr>
              <p:cNvPr id="1463" name="Google Shape;1463;p34"/>
              <p:cNvSpPr/>
              <p:nvPr/>
            </p:nvSpPr>
            <p:spPr>
              <a:xfrm>
                <a:off x="3706904" y="3305996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a small planet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64" name="Google Shape;1464;p34"/>
              <p:cNvSpPr/>
              <p:nvPr/>
            </p:nvSpPr>
            <p:spPr>
              <a:xfrm>
                <a:off x="3693313" y="3291450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5" name="Google Shape;1465;p34"/>
            <p:cNvGrpSpPr/>
            <p:nvPr/>
          </p:nvGrpSpPr>
          <p:grpSpPr>
            <a:xfrm>
              <a:off x="7280862" y="3458100"/>
              <a:ext cx="1173006" cy="619785"/>
              <a:chOff x="7280862" y="3458100"/>
              <a:chExt cx="1173006" cy="619785"/>
            </a:xfrm>
          </p:grpSpPr>
          <p:sp>
            <p:nvSpPr>
              <p:cNvPr id="1466" name="Google Shape;1466;p34"/>
              <p:cNvSpPr/>
              <p:nvPr/>
            </p:nvSpPr>
            <p:spPr>
              <a:xfrm>
                <a:off x="7340728" y="3524435"/>
                <a:ext cx="1113140" cy="549217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30734" extrusionOk="0">
                    <a:moveTo>
                      <a:pt x="21077" y="118"/>
                    </a:moveTo>
                    <a:cubicBezTo>
                      <a:pt x="16648" y="118"/>
                      <a:pt x="12204" y="206"/>
                      <a:pt x="7786" y="589"/>
                    </a:cubicBezTo>
                    <a:cubicBezTo>
                      <a:pt x="5568" y="770"/>
                      <a:pt x="4165" y="1540"/>
                      <a:pt x="3350" y="3667"/>
                    </a:cubicBezTo>
                    <a:cubicBezTo>
                      <a:pt x="906" y="9960"/>
                      <a:pt x="0" y="16750"/>
                      <a:pt x="634" y="23495"/>
                    </a:cubicBezTo>
                    <a:cubicBezTo>
                      <a:pt x="951" y="27298"/>
                      <a:pt x="2083" y="28113"/>
                      <a:pt x="5930" y="28611"/>
                    </a:cubicBezTo>
                    <a:cubicBezTo>
                      <a:pt x="12086" y="29385"/>
                      <a:pt x="18278" y="29756"/>
                      <a:pt x="24507" y="29756"/>
                    </a:cubicBezTo>
                    <a:cubicBezTo>
                      <a:pt x="25195" y="29756"/>
                      <a:pt x="25884" y="29751"/>
                      <a:pt x="26573" y="29742"/>
                    </a:cubicBezTo>
                    <a:cubicBezTo>
                      <a:pt x="32378" y="29783"/>
                      <a:pt x="38183" y="30734"/>
                      <a:pt x="43988" y="30734"/>
                    </a:cubicBezTo>
                    <a:cubicBezTo>
                      <a:pt x="44657" y="30734"/>
                      <a:pt x="45325" y="30721"/>
                      <a:pt x="45993" y="30693"/>
                    </a:cubicBezTo>
                    <a:cubicBezTo>
                      <a:pt x="47020" y="30693"/>
                      <a:pt x="48046" y="30673"/>
                      <a:pt x="49058" y="30673"/>
                    </a:cubicBezTo>
                    <a:cubicBezTo>
                      <a:pt x="49565" y="30673"/>
                      <a:pt x="50068" y="30678"/>
                      <a:pt x="50566" y="30693"/>
                    </a:cubicBezTo>
                    <a:cubicBezTo>
                      <a:pt x="50640" y="30695"/>
                      <a:pt x="50713" y="30696"/>
                      <a:pt x="50787" y="30696"/>
                    </a:cubicBezTo>
                    <a:cubicBezTo>
                      <a:pt x="54199" y="30696"/>
                      <a:pt x="56574" y="28647"/>
                      <a:pt x="58125" y="26121"/>
                    </a:cubicBezTo>
                    <a:cubicBezTo>
                      <a:pt x="61294" y="21096"/>
                      <a:pt x="62290" y="14985"/>
                      <a:pt x="60842" y="9190"/>
                    </a:cubicBezTo>
                    <a:cubicBezTo>
                      <a:pt x="60253" y="6655"/>
                      <a:pt x="59121" y="4437"/>
                      <a:pt x="56224" y="3622"/>
                    </a:cubicBezTo>
                    <a:cubicBezTo>
                      <a:pt x="52603" y="2490"/>
                      <a:pt x="48891" y="1630"/>
                      <a:pt x="45133" y="997"/>
                    </a:cubicBezTo>
                    <a:cubicBezTo>
                      <a:pt x="38479" y="1"/>
                      <a:pt x="31779" y="182"/>
                      <a:pt x="25079" y="136"/>
                    </a:cubicBezTo>
                    <a:cubicBezTo>
                      <a:pt x="23747" y="126"/>
                      <a:pt x="22413" y="118"/>
                      <a:pt x="21077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67" name="Google Shape;1467;p34"/>
              <p:cNvSpPr/>
              <p:nvPr/>
            </p:nvSpPr>
            <p:spPr>
              <a:xfrm>
                <a:off x="7280862" y="3458100"/>
                <a:ext cx="1168144" cy="619785"/>
              </a:xfrm>
              <a:custGeom>
                <a:avLst/>
                <a:gdLst/>
                <a:ahLst/>
                <a:cxnLst/>
                <a:rect l="l" t="t" r="r" b="b"/>
                <a:pathLst>
                  <a:path w="65369" h="34683" extrusionOk="0">
                    <a:moveTo>
                      <a:pt x="61941" y="5697"/>
                    </a:moveTo>
                    <a:cubicBezTo>
                      <a:pt x="63039" y="6427"/>
                      <a:pt x="63740" y="7675"/>
                      <a:pt x="63829" y="9054"/>
                    </a:cubicBezTo>
                    <a:cubicBezTo>
                      <a:pt x="62978" y="8024"/>
                      <a:pt x="62349" y="6905"/>
                      <a:pt x="61941" y="5697"/>
                    </a:cubicBezTo>
                    <a:close/>
                    <a:moveTo>
                      <a:pt x="22304" y="1877"/>
                    </a:moveTo>
                    <a:cubicBezTo>
                      <a:pt x="23906" y="1877"/>
                      <a:pt x="25509" y="1889"/>
                      <a:pt x="27116" y="1902"/>
                    </a:cubicBezTo>
                    <a:cubicBezTo>
                      <a:pt x="33771" y="1947"/>
                      <a:pt x="40516" y="1766"/>
                      <a:pt x="47171" y="2762"/>
                    </a:cubicBezTo>
                    <a:cubicBezTo>
                      <a:pt x="50883" y="3396"/>
                      <a:pt x="54595" y="4256"/>
                      <a:pt x="58216" y="5388"/>
                    </a:cubicBezTo>
                    <a:cubicBezTo>
                      <a:pt x="61159" y="6202"/>
                      <a:pt x="62245" y="8421"/>
                      <a:pt x="62879" y="10956"/>
                    </a:cubicBezTo>
                    <a:cubicBezTo>
                      <a:pt x="64327" y="16705"/>
                      <a:pt x="63332" y="22861"/>
                      <a:pt x="60117" y="27886"/>
                    </a:cubicBezTo>
                    <a:cubicBezTo>
                      <a:pt x="58550" y="30394"/>
                      <a:pt x="56185" y="32459"/>
                      <a:pt x="52716" y="32459"/>
                    </a:cubicBezTo>
                    <a:cubicBezTo>
                      <a:pt x="52678" y="32459"/>
                      <a:pt x="52641" y="32459"/>
                      <a:pt x="52603" y="32458"/>
                    </a:cubicBezTo>
                    <a:cubicBezTo>
                      <a:pt x="52090" y="32443"/>
                      <a:pt x="51582" y="32438"/>
                      <a:pt x="51075" y="32438"/>
                    </a:cubicBezTo>
                    <a:cubicBezTo>
                      <a:pt x="50063" y="32438"/>
                      <a:pt x="49057" y="32458"/>
                      <a:pt x="48031" y="32458"/>
                    </a:cubicBezTo>
                    <a:cubicBezTo>
                      <a:pt x="47380" y="32485"/>
                      <a:pt x="46730" y="32498"/>
                      <a:pt x="46081" y="32498"/>
                    </a:cubicBezTo>
                    <a:cubicBezTo>
                      <a:pt x="40228" y="32498"/>
                      <a:pt x="34433" y="31503"/>
                      <a:pt x="28565" y="31462"/>
                    </a:cubicBezTo>
                    <a:cubicBezTo>
                      <a:pt x="27696" y="31480"/>
                      <a:pt x="26826" y="31488"/>
                      <a:pt x="25955" y="31488"/>
                    </a:cubicBezTo>
                    <a:cubicBezTo>
                      <a:pt x="19936" y="31488"/>
                      <a:pt x="13894" y="31082"/>
                      <a:pt x="7922" y="30331"/>
                    </a:cubicBezTo>
                    <a:cubicBezTo>
                      <a:pt x="4120" y="29833"/>
                      <a:pt x="2988" y="29018"/>
                      <a:pt x="2671" y="25261"/>
                    </a:cubicBezTo>
                    <a:cubicBezTo>
                      <a:pt x="1992" y="18516"/>
                      <a:pt x="2943" y="11725"/>
                      <a:pt x="5342" y="5433"/>
                    </a:cubicBezTo>
                    <a:cubicBezTo>
                      <a:pt x="6202" y="3305"/>
                      <a:pt x="7560" y="2536"/>
                      <a:pt x="9778" y="2355"/>
                    </a:cubicBezTo>
                    <a:cubicBezTo>
                      <a:pt x="13966" y="1962"/>
                      <a:pt x="18129" y="1877"/>
                      <a:pt x="22304" y="1877"/>
                    </a:cubicBezTo>
                    <a:close/>
                    <a:moveTo>
                      <a:pt x="2173" y="28565"/>
                    </a:moveTo>
                    <a:cubicBezTo>
                      <a:pt x="3622" y="31100"/>
                      <a:pt x="5976" y="31281"/>
                      <a:pt x="8285" y="31598"/>
                    </a:cubicBezTo>
                    <a:cubicBezTo>
                      <a:pt x="12087" y="32096"/>
                      <a:pt x="15935" y="32413"/>
                      <a:pt x="19783" y="32594"/>
                    </a:cubicBezTo>
                    <a:lnTo>
                      <a:pt x="19783" y="32956"/>
                    </a:lnTo>
                    <a:lnTo>
                      <a:pt x="14351" y="32956"/>
                    </a:lnTo>
                    <a:cubicBezTo>
                      <a:pt x="11945" y="32956"/>
                      <a:pt x="9506" y="32757"/>
                      <a:pt x="7091" y="32757"/>
                    </a:cubicBezTo>
                    <a:cubicBezTo>
                      <a:pt x="6688" y="32757"/>
                      <a:pt x="6286" y="32762"/>
                      <a:pt x="5885" y="32775"/>
                    </a:cubicBezTo>
                    <a:cubicBezTo>
                      <a:pt x="5847" y="32776"/>
                      <a:pt x="5809" y="32776"/>
                      <a:pt x="5772" y="32776"/>
                    </a:cubicBezTo>
                    <a:cubicBezTo>
                      <a:pt x="3401" y="32776"/>
                      <a:pt x="2173" y="31373"/>
                      <a:pt x="2173" y="28565"/>
                    </a:cubicBezTo>
                    <a:close/>
                    <a:moveTo>
                      <a:pt x="26582" y="32741"/>
                    </a:moveTo>
                    <a:cubicBezTo>
                      <a:pt x="30649" y="32741"/>
                      <a:pt x="34700" y="32862"/>
                      <a:pt x="38750" y="33500"/>
                    </a:cubicBezTo>
                    <a:lnTo>
                      <a:pt x="38705" y="33500"/>
                    </a:lnTo>
                    <a:cubicBezTo>
                      <a:pt x="32956" y="33318"/>
                      <a:pt x="27207" y="33635"/>
                      <a:pt x="21458" y="32775"/>
                    </a:cubicBezTo>
                    <a:cubicBezTo>
                      <a:pt x="23169" y="32762"/>
                      <a:pt x="24877" y="32741"/>
                      <a:pt x="26582" y="32741"/>
                    </a:cubicBezTo>
                    <a:close/>
                    <a:moveTo>
                      <a:pt x="26369" y="1"/>
                    </a:moveTo>
                    <a:cubicBezTo>
                      <a:pt x="20711" y="1"/>
                      <a:pt x="15052" y="272"/>
                      <a:pt x="9416" y="906"/>
                    </a:cubicBezTo>
                    <a:cubicBezTo>
                      <a:pt x="6247" y="1268"/>
                      <a:pt x="3893" y="2852"/>
                      <a:pt x="3079" y="6067"/>
                    </a:cubicBezTo>
                    <a:cubicBezTo>
                      <a:pt x="1630" y="11544"/>
                      <a:pt x="0" y="17067"/>
                      <a:pt x="544" y="22861"/>
                    </a:cubicBezTo>
                    <a:cubicBezTo>
                      <a:pt x="634" y="24491"/>
                      <a:pt x="725" y="26166"/>
                      <a:pt x="770" y="27796"/>
                    </a:cubicBezTo>
                    <a:cubicBezTo>
                      <a:pt x="903" y="32691"/>
                      <a:pt x="2830" y="33999"/>
                      <a:pt x="7196" y="33999"/>
                    </a:cubicBezTo>
                    <a:cubicBezTo>
                      <a:pt x="7271" y="33999"/>
                      <a:pt x="7348" y="33998"/>
                      <a:pt x="7424" y="33998"/>
                    </a:cubicBezTo>
                    <a:cubicBezTo>
                      <a:pt x="9165" y="33969"/>
                      <a:pt x="10910" y="33949"/>
                      <a:pt x="12655" y="33949"/>
                    </a:cubicBezTo>
                    <a:cubicBezTo>
                      <a:pt x="16357" y="33949"/>
                      <a:pt x="20060" y="34038"/>
                      <a:pt x="23721" y="34314"/>
                    </a:cubicBezTo>
                    <a:cubicBezTo>
                      <a:pt x="27086" y="34585"/>
                      <a:pt x="30445" y="34682"/>
                      <a:pt x="33802" y="34682"/>
                    </a:cubicBezTo>
                    <a:cubicBezTo>
                      <a:pt x="39976" y="34682"/>
                      <a:pt x="46144" y="34355"/>
                      <a:pt x="52331" y="34179"/>
                    </a:cubicBezTo>
                    <a:cubicBezTo>
                      <a:pt x="54187" y="34179"/>
                      <a:pt x="56043" y="33681"/>
                      <a:pt x="57718" y="32775"/>
                    </a:cubicBezTo>
                    <a:cubicBezTo>
                      <a:pt x="60978" y="30919"/>
                      <a:pt x="62834" y="27796"/>
                      <a:pt x="63739" y="24355"/>
                    </a:cubicBezTo>
                    <a:cubicBezTo>
                      <a:pt x="64871" y="20145"/>
                      <a:pt x="65369" y="15845"/>
                      <a:pt x="65323" y="11499"/>
                    </a:cubicBezTo>
                    <a:cubicBezTo>
                      <a:pt x="65188" y="5704"/>
                      <a:pt x="63513" y="3984"/>
                      <a:pt x="58261" y="2762"/>
                    </a:cubicBezTo>
                    <a:cubicBezTo>
                      <a:pt x="53327" y="1675"/>
                      <a:pt x="48348" y="996"/>
                      <a:pt x="43323" y="725"/>
                    </a:cubicBezTo>
                    <a:cubicBezTo>
                      <a:pt x="37687" y="272"/>
                      <a:pt x="32028" y="1"/>
                      <a:pt x="26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8" name="Google Shape;1468;p34"/>
            <p:cNvSpPr/>
            <p:nvPr/>
          </p:nvSpPr>
          <p:spPr>
            <a:xfrm>
              <a:off x="1827343" y="211635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3397868" y="211635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4331077" y="2861534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2600279" y="3689797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6094270" y="3694134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7795133" y="2959909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6852187" y="929859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6854993" y="211635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476" name="Google Shape;1476;p34"/>
            <p:cNvCxnSpPr/>
            <p:nvPr/>
          </p:nvCxnSpPr>
          <p:spPr>
            <a:xfrm>
              <a:off x="2675775" y="2977775"/>
              <a:ext cx="0" cy="779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34"/>
            <p:cNvCxnSpPr/>
            <p:nvPr/>
          </p:nvCxnSpPr>
          <p:spPr>
            <a:xfrm>
              <a:off x="4401925" y="2640350"/>
              <a:ext cx="0" cy="590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34"/>
            <p:cNvCxnSpPr/>
            <p:nvPr/>
          </p:nvCxnSpPr>
          <p:spPr>
            <a:xfrm>
              <a:off x="5151825" y="3762300"/>
              <a:ext cx="2061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34"/>
            <p:cNvCxnSpPr/>
            <p:nvPr/>
          </p:nvCxnSpPr>
          <p:spPr>
            <a:xfrm>
              <a:off x="5144550" y="2144950"/>
              <a:ext cx="371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34"/>
            <p:cNvCxnSpPr/>
            <p:nvPr/>
          </p:nvCxnSpPr>
          <p:spPr>
            <a:xfrm rot="10800000" flipH="1">
              <a:off x="6164500" y="1001275"/>
              <a:ext cx="721200" cy="3714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4"/>
            <p:cNvCxnSpPr/>
            <p:nvPr/>
          </p:nvCxnSpPr>
          <p:spPr>
            <a:xfrm>
              <a:off x="7862000" y="2676775"/>
              <a:ext cx="0" cy="714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4"/>
            <p:cNvCxnSpPr/>
            <p:nvPr/>
          </p:nvCxnSpPr>
          <p:spPr>
            <a:xfrm rot="10800000">
              <a:off x="6965300" y="1001350"/>
              <a:ext cx="896700" cy="633600"/>
            </a:xfrm>
            <a:prstGeom prst="bentConnector3">
              <a:avLst>
                <a:gd name="adj1" fmla="val 811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3" name="Google Shape;1483;p34"/>
            <p:cNvGrpSpPr/>
            <p:nvPr/>
          </p:nvGrpSpPr>
          <p:grpSpPr>
            <a:xfrm>
              <a:off x="828600" y="3466775"/>
              <a:ext cx="1277703" cy="1259225"/>
              <a:chOff x="828600" y="3466775"/>
              <a:chExt cx="1277703" cy="1259225"/>
            </a:xfrm>
          </p:grpSpPr>
          <p:sp>
            <p:nvSpPr>
              <p:cNvPr id="1484" name="Google Shape;1484;p34"/>
              <p:cNvSpPr txBox="1"/>
              <p:nvPr/>
            </p:nvSpPr>
            <p:spPr>
              <a:xfrm>
                <a:off x="828603" y="3466775"/>
                <a:ext cx="12777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85" name="Google Shape;1485;p34"/>
              <p:cNvSpPr txBox="1"/>
              <p:nvPr/>
            </p:nvSpPr>
            <p:spPr>
              <a:xfrm>
                <a:off x="828600" y="3693400"/>
                <a:ext cx="1277700" cy="103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also the biggest planet in the Solar System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86" name="Google Shape;1486;p34"/>
            <p:cNvSpPr/>
            <p:nvPr/>
          </p:nvSpPr>
          <p:spPr>
            <a:xfrm>
              <a:off x="457198" y="3425944"/>
              <a:ext cx="371413" cy="227620"/>
            </a:xfrm>
            <a:custGeom>
              <a:avLst/>
              <a:gdLst/>
              <a:ahLst/>
              <a:cxnLst/>
              <a:rect l="l" t="t" r="r" b="b"/>
              <a:pathLst>
                <a:path w="20191" h="12374" extrusionOk="0">
                  <a:moveTo>
                    <a:pt x="770" y="1"/>
                  </a:moveTo>
                  <a:cubicBezTo>
                    <a:pt x="318" y="227"/>
                    <a:pt x="363" y="635"/>
                    <a:pt x="318" y="997"/>
                  </a:cubicBezTo>
                  <a:cubicBezTo>
                    <a:pt x="91" y="2581"/>
                    <a:pt x="1" y="4166"/>
                    <a:pt x="46" y="5795"/>
                  </a:cubicBezTo>
                  <a:cubicBezTo>
                    <a:pt x="91" y="9010"/>
                    <a:pt x="1721" y="10866"/>
                    <a:pt x="4799" y="11363"/>
                  </a:cubicBezTo>
                  <a:cubicBezTo>
                    <a:pt x="5644" y="11496"/>
                    <a:pt x="6497" y="11562"/>
                    <a:pt x="7348" y="11562"/>
                  </a:cubicBezTo>
                  <a:cubicBezTo>
                    <a:pt x="9416" y="11562"/>
                    <a:pt x="11476" y="11169"/>
                    <a:pt x="13400" y="10368"/>
                  </a:cubicBezTo>
                  <a:cubicBezTo>
                    <a:pt x="13895" y="10182"/>
                    <a:pt x="14253" y="10076"/>
                    <a:pt x="14523" y="10076"/>
                  </a:cubicBezTo>
                  <a:cubicBezTo>
                    <a:pt x="15045" y="10076"/>
                    <a:pt x="15244" y="10471"/>
                    <a:pt x="15483" y="11454"/>
                  </a:cubicBezTo>
                  <a:cubicBezTo>
                    <a:pt x="15573" y="11816"/>
                    <a:pt x="15347" y="12269"/>
                    <a:pt x="15935" y="12359"/>
                  </a:cubicBezTo>
                  <a:cubicBezTo>
                    <a:pt x="15983" y="12369"/>
                    <a:pt x="16028" y="12374"/>
                    <a:pt x="16071" y="12374"/>
                  </a:cubicBezTo>
                  <a:cubicBezTo>
                    <a:pt x="16427" y="12374"/>
                    <a:pt x="16593" y="12054"/>
                    <a:pt x="16795" y="11771"/>
                  </a:cubicBezTo>
                  <a:cubicBezTo>
                    <a:pt x="17837" y="10458"/>
                    <a:pt x="18833" y="9145"/>
                    <a:pt x="19874" y="7878"/>
                  </a:cubicBezTo>
                  <a:cubicBezTo>
                    <a:pt x="20010" y="7651"/>
                    <a:pt x="20191" y="7470"/>
                    <a:pt x="20100" y="7153"/>
                  </a:cubicBezTo>
                  <a:cubicBezTo>
                    <a:pt x="19964" y="6882"/>
                    <a:pt x="19738" y="6882"/>
                    <a:pt x="19466" y="6882"/>
                  </a:cubicBezTo>
                  <a:cubicBezTo>
                    <a:pt x="18968" y="6882"/>
                    <a:pt x="18470" y="6927"/>
                    <a:pt x="17972" y="6927"/>
                  </a:cubicBezTo>
                  <a:cubicBezTo>
                    <a:pt x="17022" y="6837"/>
                    <a:pt x="15981" y="7108"/>
                    <a:pt x="15256" y="6022"/>
                  </a:cubicBezTo>
                  <a:cubicBezTo>
                    <a:pt x="15159" y="5882"/>
                    <a:pt x="15057" y="5824"/>
                    <a:pt x="14957" y="5824"/>
                  </a:cubicBezTo>
                  <a:cubicBezTo>
                    <a:pt x="14733" y="5824"/>
                    <a:pt x="14521" y="6116"/>
                    <a:pt x="14396" y="6429"/>
                  </a:cubicBezTo>
                  <a:cubicBezTo>
                    <a:pt x="14079" y="7199"/>
                    <a:pt x="14441" y="7968"/>
                    <a:pt x="14441" y="8783"/>
                  </a:cubicBezTo>
                  <a:cubicBezTo>
                    <a:pt x="12221" y="9952"/>
                    <a:pt x="9732" y="10551"/>
                    <a:pt x="7235" y="10551"/>
                  </a:cubicBezTo>
                  <a:cubicBezTo>
                    <a:pt x="6830" y="10551"/>
                    <a:pt x="6425" y="10535"/>
                    <a:pt x="6021" y="10503"/>
                  </a:cubicBezTo>
                  <a:cubicBezTo>
                    <a:pt x="2355" y="10277"/>
                    <a:pt x="861" y="8602"/>
                    <a:pt x="951" y="4800"/>
                  </a:cubicBezTo>
                  <a:cubicBezTo>
                    <a:pt x="997" y="3623"/>
                    <a:pt x="1132" y="2446"/>
                    <a:pt x="1223" y="1314"/>
                  </a:cubicBezTo>
                  <a:cubicBezTo>
                    <a:pt x="1223" y="816"/>
                    <a:pt x="1449" y="227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87" name="Google Shape;1487;p34"/>
            <p:cNvGrpSpPr/>
            <p:nvPr/>
          </p:nvGrpSpPr>
          <p:grpSpPr>
            <a:xfrm>
              <a:off x="3935836" y="4344850"/>
              <a:ext cx="1189138" cy="371400"/>
              <a:chOff x="3935836" y="4344850"/>
              <a:chExt cx="1189138" cy="371400"/>
            </a:xfrm>
          </p:grpSpPr>
          <p:sp>
            <p:nvSpPr>
              <p:cNvPr id="1488" name="Google Shape;1488;p34"/>
              <p:cNvSpPr/>
              <p:nvPr/>
            </p:nvSpPr>
            <p:spPr>
              <a:xfrm>
                <a:off x="3967764" y="4400453"/>
                <a:ext cx="261000" cy="263967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4"/>
              <p:cNvSpPr/>
              <p:nvPr/>
            </p:nvSpPr>
            <p:spPr>
              <a:xfrm>
                <a:off x="3935836" y="4361842"/>
                <a:ext cx="292425" cy="298739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34"/>
              <p:cNvSpPr txBox="1"/>
              <p:nvPr/>
            </p:nvSpPr>
            <p:spPr>
              <a:xfrm>
                <a:off x="4228273" y="4344850"/>
                <a:ext cx="896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491" name="Google Shape;1491;p34"/>
            <p:cNvGrpSpPr/>
            <p:nvPr/>
          </p:nvGrpSpPr>
          <p:grpSpPr>
            <a:xfrm>
              <a:off x="5118274" y="4344850"/>
              <a:ext cx="1189149" cy="371400"/>
              <a:chOff x="5118274" y="4344850"/>
              <a:chExt cx="1189149" cy="371400"/>
            </a:xfrm>
          </p:grpSpPr>
          <p:sp>
            <p:nvSpPr>
              <p:cNvPr id="1492" name="Google Shape;1492;p34"/>
              <p:cNvSpPr/>
              <p:nvPr/>
            </p:nvSpPr>
            <p:spPr>
              <a:xfrm>
                <a:off x="5150203" y="4419760"/>
                <a:ext cx="261000" cy="263967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34"/>
              <p:cNvSpPr/>
              <p:nvPr/>
            </p:nvSpPr>
            <p:spPr>
              <a:xfrm>
                <a:off x="5118274" y="4381147"/>
                <a:ext cx="292425" cy="298739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34"/>
              <p:cNvSpPr txBox="1"/>
              <p:nvPr/>
            </p:nvSpPr>
            <p:spPr>
              <a:xfrm>
                <a:off x="5410723" y="4344850"/>
                <a:ext cx="896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495" name="Google Shape;1495;p34"/>
            <p:cNvGrpSpPr/>
            <p:nvPr/>
          </p:nvGrpSpPr>
          <p:grpSpPr>
            <a:xfrm>
              <a:off x="6307941" y="4344850"/>
              <a:ext cx="1189662" cy="371400"/>
              <a:chOff x="6307941" y="4344850"/>
              <a:chExt cx="1189662" cy="371400"/>
            </a:xfrm>
          </p:grpSpPr>
          <p:sp>
            <p:nvSpPr>
              <p:cNvPr id="1496" name="Google Shape;1496;p34"/>
              <p:cNvSpPr/>
              <p:nvPr/>
            </p:nvSpPr>
            <p:spPr>
              <a:xfrm>
                <a:off x="6339869" y="4419765"/>
                <a:ext cx="261000" cy="263967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34"/>
              <p:cNvSpPr/>
              <p:nvPr/>
            </p:nvSpPr>
            <p:spPr>
              <a:xfrm>
                <a:off x="6307941" y="4381153"/>
                <a:ext cx="292425" cy="298739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34"/>
              <p:cNvSpPr txBox="1"/>
              <p:nvPr/>
            </p:nvSpPr>
            <p:spPr>
              <a:xfrm>
                <a:off x="6600903" y="4344850"/>
                <a:ext cx="896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499" name="Google Shape;1499;p34"/>
            <p:cNvGrpSpPr/>
            <p:nvPr/>
          </p:nvGrpSpPr>
          <p:grpSpPr>
            <a:xfrm>
              <a:off x="7497125" y="4344825"/>
              <a:ext cx="1189672" cy="371400"/>
              <a:chOff x="7497125" y="4344825"/>
              <a:chExt cx="1189672" cy="371400"/>
            </a:xfrm>
          </p:grpSpPr>
          <p:sp>
            <p:nvSpPr>
              <p:cNvPr id="1500" name="Google Shape;1500;p34"/>
              <p:cNvSpPr/>
              <p:nvPr/>
            </p:nvSpPr>
            <p:spPr>
              <a:xfrm>
                <a:off x="7529057" y="4419750"/>
                <a:ext cx="261059" cy="264026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34"/>
              <p:cNvSpPr/>
              <p:nvPr/>
            </p:nvSpPr>
            <p:spPr>
              <a:xfrm>
                <a:off x="7497125" y="4381133"/>
                <a:ext cx="292490" cy="298805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34"/>
              <p:cNvSpPr txBox="1"/>
              <p:nvPr/>
            </p:nvSpPr>
            <p:spPr>
              <a:xfrm>
                <a:off x="7790097" y="4344825"/>
                <a:ext cx="896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503" name="Google Shape;1503;p34"/>
            <p:cNvSpPr txBox="1"/>
            <p:nvPr/>
          </p:nvSpPr>
          <p:spPr>
            <a:xfrm>
              <a:off x="5787881" y="3872899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Yes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4" name="Google Shape;1504;p34"/>
            <p:cNvSpPr txBox="1"/>
            <p:nvPr/>
          </p:nvSpPr>
          <p:spPr>
            <a:xfrm>
              <a:off x="2313931" y="3872899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5" name="Google Shape;1505;p34"/>
            <p:cNvSpPr txBox="1"/>
            <p:nvPr/>
          </p:nvSpPr>
          <p:spPr>
            <a:xfrm>
              <a:off x="4477156" y="281073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6" name="Google Shape;1506;p34"/>
            <p:cNvSpPr txBox="1"/>
            <p:nvPr/>
          </p:nvSpPr>
          <p:spPr>
            <a:xfrm>
              <a:off x="4991075" y="2243200"/>
              <a:ext cx="6912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Yes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507" name="Google Shape;1507;p34"/>
            <p:cNvCxnSpPr/>
            <p:nvPr/>
          </p:nvCxnSpPr>
          <p:spPr>
            <a:xfrm>
              <a:off x="2739050" y="3761025"/>
              <a:ext cx="849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08" name="Google Shape;1508;p34"/>
            <p:cNvSpPr txBox="1"/>
            <p:nvPr/>
          </p:nvSpPr>
          <p:spPr>
            <a:xfrm>
              <a:off x="6551256" y="113348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9" name="Google Shape;1509;p34"/>
            <p:cNvSpPr txBox="1"/>
            <p:nvPr/>
          </p:nvSpPr>
          <p:spPr>
            <a:xfrm>
              <a:off x="7941206" y="2909112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Yes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35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515" name="Google Shape;1515;p35"/>
          <p:cNvGrpSpPr/>
          <p:nvPr/>
        </p:nvGrpSpPr>
        <p:grpSpPr>
          <a:xfrm>
            <a:off x="937199" y="1957477"/>
            <a:ext cx="10317624" cy="4105640"/>
            <a:chOff x="702899" y="1468108"/>
            <a:chExt cx="7738218" cy="3079230"/>
          </a:xfrm>
        </p:grpSpPr>
        <p:sp>
          <p:nvSpPr>
            <p:cNvPr id="1516" name="Google Shape;1516;p35"/>
            <p:cNvSpPr/>
            <p:nvPr/>
          </p:nvSpPr>
          <p:spPr>
            <a:xfrm>
              <a:off x="2473577" y="1539220"/>
              <a:ext cx="1759149" cy="442791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1</a:t>
              </a:r>
              <a:endParaRPr sz="2133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2420733" y="1518200"/>
              <a:ext cx="1896790" cy="515319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18" name="Google Shape;1518;p35"/>
            <p:cNvGrpSpPr/>
            <p:nvPr/>
          </p:nvGrpSpPr>
          <p:grpSpPr>
            <a:xfrm>
              <a:off x="5031257" y="1502925"/>
              <a:ext cx="1057382" cy="515351"/>
              <a:chOff x="5195245" y="1308600"/>
              <a:chExt cx="1057382" cy="515351"/>
            </a:xfrm>
          </p:grpSpPr>
          <p:sp>
            <p:nvSpPr>
              <p:cNvPr id="1519" name="Google Shape;1519;p35"/>
              <p:cNvSpPr/>
              <p:nvPr/>
            </p:nvSpPr>
            <p:spPr>
              <a:xfrm>
                <a:off x="5205324" y="1316521"/>
                <a:ext cx="1047302" cy="503176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5195245" y="1308600"/>
                <a:ext cx="1053227" cy="515351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1" name="Google Shape;1521;p35"/>
            <p:cNvSpPr/>
            <p:nvPr/>
          </p:nvSpPr>
          <p:spPr>
            <a:xfrm>
              <a:off x="762765" y="2522510"/>
              <a:ext cx="1113140" cy="549217"/>
            </a:xfrm>
            <a:custGeom>
              <a:avLst/>
              <a:gdLst/>
              <a:ahLst/>
              <a:cxnLst/>
              <a:rect l="l" t="t" r="r" b="b"/>
              <a:pathLst>
                <a:path w="62291" h="30734" extrusionOk="0">
                  <a:moveTo>
                    <a:pt x="21077" y="118"/>
                  </a:moveTo>
                  <a:cubicBezTo>
                    <a:pt x="16648" y="118"/>
                    <a:pt x="12204" y="206"/>
                    <a:pt x="7786" y="589"/>
                  </a:cubicBezTo>
                  <a:cubicBezTo>
                    <a:pt x="5568" y="770"/>
                    <a:pt x="4165" y="1540"/>
                    <a:pt x="3350" y="3667"/>
                  </a:cubicBezTo>
                  <a:cubicBezTo>
                    <a:pt x="906" y="9960"/>
                    <a:pt x="0" y="16750"/>
                    <a:pt x="634" y="23495"/>
                  </a:cubicBezTo>
                  <a:cubicBezTo>
                    <a:pt x="951" y="27298"/>
                    <a:pt x="2083" y="28113"/>
                    <a:pt x="5930" y="28611"/>
                  </a:cubicBezTo>
                  <a:cubicBezTo>
                    <a:pt x="12086" y="29385"/>
                    <a:pt x="18278" y="29756"/>
                    <a:pt x="24507" y="29756"/>
                  </a:cubicBezTo>
                  <a:cubicBezTo>
                    <a:pt x="25195" y="29756"/>
                    <a:pt x="25884" y="29751"/>
                    <a:pt x="26573" y="29742"/>
                  </a:cubicBezTo>
                  <a:cubicBezTo>
                    <a:pt x="32378" y="29783"/>
                    <a:pt x="38183" y="30734"/>
                    <a:pt x="43988" y="30734"/>
                  </a:cubicBezTo>
                  <a:cubicBezTo>
                    <a:pt x="44657" y="30734"/>
                    <a:pt x="45325" y="30721"/>
                    <a:pt x="45993" y="30693"/>
                  </a:cubicBezTo>
                  <a:cubicBezTo>
                    <a:pt x="47020" y="30693"/>
                    <a:pt x="48046" y="30673"/>
                    <a:pt x="49058" y="30673"/>
                  </a:cubicBezTo>
                  <a:cubicBezTo>
                    <a:pt x="49565" y="30673"/>
                    <a:pt x="50068" y="30678"/>
                    <a:pt x="50566" y="30693"/>
                  </a:cubicBezTo>
                  <a:cubicBezTo>
                    <a:pt x="50640" y="30695"/>
                    <a:pt x="50713" y="30696"/>
                    <a:pt x="50787" y="30696"/>
                  </a:cubicBezTo>
                  <a:cubicBezTo>
                    <a:pt x="54199" y="30696"/>
                    <a:pt x="56574" y="28647"/>
                    <a:pt x="58125" y="26121"/>
                  </a:cubicBezTo>
                  <a:cubicBezTo>
                    <a:pt x="61294" y="21096"/>
                    <a:pt x="62290" y="14985"/>
                    <a:pt x="60842" y="9190"/>
                  </a:cubicBezTo>
                  <a:cubicBezTo>
                    <a:pt x="60253" y="6655"/>
                    <a:pt x="59121" y="4437"/>
                    <a:pt x="56224" y="3622"/>
                  </a:cubicBezTo>
                  <a:cubicBezTo>
                    <a:pt x="52603" y="2490"/>
                    <a:pt x="48891" y="1630"/>
                    <a:pt x="45133" y="997"/>
                  </a:cubicBezTo>
                  <a:cubicBezTo>
                    <a:pt x="38479" y="1"/>
                    <a:pt x="31779" y="182"/>
                    <a:pt x="25079" y="136"/>
                  </a:cubicBezTo>
                  <a:cubicBezTo>
                    <a:pt x="23747" y="126"/>
                    <a:pt x="22413" y="118"/>
                    <a:pt x="21077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702899" y="2456175"/>
              <a:ext cx="1168144" cy="619785"/>
            </a:xfrm>
            <a:custGeom>
              <a:avLst/>
              <a:gdLst/>
              <a:ahLst/>
              <a:cxnLst/>
              <a:rect l="l" t="t" r="r" b="b"/>
              <a:pathLst>
                <a:path w="65369" h="34683" extrusionOk="0">
                  <a:moveTo>
                    <a:pt x="61941" y="5697"/>
                  </a:moveTo>
                  <a:cubicBezTo>
                    <a:pt x="63039" y="6427"/>
                    <a:pt x="63740" y="7675"/>
                    <a:pt x="63829" y="9054"/>
                  </a:cubicBezTo>
                  <a:cubicBezTo>
                    <a:pt x="62978" y="8024"/>
                    <a:pt x="62349" y="6905"/>
                    <a:pt x="61941" y="5697"/>
                  </a:cubicBezTo>
                  <a:close/>
                  <a:moveTo>
                    <a:pt x="22304" y="1877"/>
                  </a:moveTo>
                  <a:cubicBezTo>
                    <a:pt x="23906" y="1877"/>
                    <a:pt x="25509" y="1889"/>
                    <a:pt x="27116" y="1902"/>
                  </a:cubicBezTo>
                  <a:cubicBezTo>
                    <a:pt x="33771" y="1947"/>
                    <a:pt x="40516" y="1766"/>
                    <a:pt x="47171" y="2762"/>
                  </a:cubicBezTo>
                  <a:cubicBezTo>
                    <a:pt x="50883" y="3396"/>
                    <a:pt x="54595" y="4256"/>
                    <a:pt x="58216" y="5388"/>
                  </a:cubicBezTo>
                  <a:cubicBezTo>
                    <a:pt x="61159" y="6202"/>
                    <a:pt x="62245" y="8421"/>
                    <a:pt x="62879" y="10956"/>
                  </a:cubicBezTo>
                  <a:cubicBezTo>
                    <a:pt x="64327" y="16705"/>
                    <a:pt x="63332" y="22861"/>
                    <a:pt x="60117" y="27886"/>
                  </a:cubicBezTo>
                  <a:cubicBezTo>
                    <a:pt x="58550" y="30394"/>
                    <a:pt x="56185" y="32459"/>
                    <a:pt x="52716" y="32459"/>
                  </a:cubicBezTo>
                  <a:cubicBezTo>
                    <a:pt x="52678" y="32459"/>
                    <a:pt x="52641" y="32459"/>
                    <a:pt x="52603" y="32458"/>
                  </a:cubicBezTo>
                  <a:cubicBezTo>
                    <a:pt x="52090" y="32443"/>
                    <a:pt x="51582" y="32438"/>
                    <a:pt x="51075" y="32438"/>
                  </a:cubicBezTo>
                  <a:cubicBezTo>
                    <a:pt x="50063" y="32438"/>
                    <a:pt x="49057" y="32458"/>
                    <a:pt x="48031" y="32458"/>
                  </a:cubicBezTo>
                  <a:cubicBezTo>
                    <a:pt x="47380" y="32485"/>
                    <a:pt x="46730" y="32498"/>
                    <a:pt x="46081" y="32498"/>
                  </a:cubicBezTo>
                  <a:cubicBezTo>
                    <a:pt x="40228" y="32498"/>
                    <a:pt x="34433" y="31503"/>
                    <a:pt x="28565" y="31462"/>
                  </a:cubicBezTo>
                  <a:cubicBezTo>
                    <a:pt x="27696" y="31480"/>
                    <a:pt x="26826" y="31488"/>
                    <a:pt x="25955" y="31488"/>
                  </a:cubicBezTo>
                  <a:cubicBezTo>
                    <a:pt x="19936" y="31488"/>
                    <a:pt x="13894" y="31082"/>
                    <a:pt x="7922" y="30331"/>
                  </a:cubicBezTo>
                  <a:cubicBezTo>
                    <a:pt x="4120" y="29833"/>
                    <a:pt x="2988" y="29018"/>
                    <a:pt x="2671" y="25261"/>
                  </a:cubicBezTo>
                  <a:cubicBezTo>
                    <a:pt x="1992" y="18516"/>
                    <a:pt x="2943" y="11725"/>
                    <a:pt x="5342" y="5433"/>
                  </a:cubicBezTo>
                  <a:cubicBezTo>
                    <a:pt x="6202" y="3305"/>
                    <a:pt x="7560" y="2536"/>
                    <a:pt x="9778" y="2355"/>
                  </a:cubicBezTo>
                  <a:cubicBezTo>
                    <a:pt x="13966" y="1962"/>
                    <a:pt x="18129" y="1877"/>
                    <a:pt x="22304" y="1877"/>
                  </a:cubicBezTo>
                  <a:close/>
                  <a:moveTo>
                    <a:pt x="2173" y="28565"/>
                  </a:moveTo>
                  <a:cubicBezTo>
                    <a:pt x="3622" y="31100"/>
                    <a:pt x="5976" y="31281"/>
                    <a:pt x="8285" y="31598"/>
                  </a:cubicBezTo>
                  <a:cubicBezTo>
                    <a:pt x="12087" y="32096"/>
                    <a:pt x="15935" y="32413"/>
                    <a:pt x="19783" y="32594"/>
                  </a:cubicBezTo>
                  <a:lnTo>
                    <a:pt x="19783" y="32956"/>
                  </a:lnTo>
                  <a:lnTo>
                    <a:pt x="14351" y="32956"/>
                  </a:lnTo>
                  <a:cubicBezTo>
                    <a:pt x="11945" y="32956"/>
                    <a:pt x="9506" y="32757"/>
                    <a:pt x="7091" y="32757"/>
                  </a:cubicBezTo>
                  <a:cubicBezTo>
                    <a:pt x="6688" y="32757"/>
                    <a:pt x="6286" y="32762"/>
                    <a:pt x="5885" y="32775"/>
                  </a:cubicBezTo>
                  <a:cubicBezTo>
                    <a:pt x="5847" y="32776"/>
                    <a:pt x="5809" y="32776"/>
                    <a:pt x="5772" y="32776"/>
                  </a:cubicBezTo>
                  <a:cubicBezTo>
                    <a:pt x="3401" y="32776"/>
                    <a:pt x="2173" y="31373"/>
                    <a:pt x="2173" y="28565"/>
                  </a:cubicBezTo>
                  <a:close/>
                  <a:moveTo>
                    <a:pt x="26582" y="32741"/>
                  </a:moveTo>
                  <a:cubicBezTo>
                    <a:pt x="30649" y="32741"/>
                    <a:pt x="34700" y="32862"/>
                    <a:pt x="38750" y="33500"/>
                  </a:cubicBezTo>
                  <a:lnTo>
                    <a:pt x="38705" y="33500"/>
                  </a:lnTo>
                  <a:cubicBezTo>
                    <a:pt x="32956" y="33318"/>
                    <a:pt x="27207" y="33635"/>
                    <a:pt x="21458" y="32775"/>
                  </a:cubicBezTo>
                  <a:cubicBezTo>
                    <a:pt x="23169" y="32762"/>
                    <a:pt x="24877" y="32741"/>
                    <a:pt x="26582" y="32741"/>
                  </a:cubicBezTo>
                  <a:close/>
                  <a:moveTo>
                    <a:pt x="26369" y="1"/>
                  </a:moveTo>
                  <a:cubicBezTo>
                    <a:pt x="20711" y="1"/>
                    <a:pt x="15052" y="272"/>
                    <a:pt x="9416" y="906"/>
                  </a:cubicBezTo>
                  <a:cubicBezTo>
                    <a:pt x="6247" y="1268"/>
                    <a:pt x="3893" y="2852"/>
                    <a:pt x="3079" y="6067"/>
                  </a:cubicBezTo>
                  <a:cubicBezTo>
                    <a:pt x="1630" y="11544"/>
                    <a:pt x="0" y="17067"/>
                    <a:pt x="544" y="22861"/>
                  </a:cubicBezTo>
                  <a:cubicBezTo>
                    <a:pt x="634" y="24491"/>
                    <a:pt x="725" y="26166"/>
                    <a:pt x="770" y="27796"/>
                  </a:cubicBezTo>
                  <a:cubicBezTo>
                    <a:pt x="903" y="32691"/>
                    <a:pt x="2830" y="33999"/>
                    <a:pt x="7196" y="33999"/>
                  </a:cubicBezTo>
                  <a:cubicBezTo>
                    <a:pt x="7271" y="33999"/>
                    <a:pt x="7348" y="33998"/>
                    <a:pt x="7424" y="33998"/>
                  </a:cubicBezTo>
                  <a:cubicBezTo>
                    <a:pt x="9165" y="33969"/>
                    <a:pt x="10910" y="33949"/>
                    <a:pt x="12655" y="33949"/>
                  </a:cubicBezTo>
                  <a:cubicBezTo>
                    <a:pt x="16357" y="33949"/>
                    <a:pt x="20060" y="34038"/>
                    <a:pt x="23721" y="34314"/>
                  </a:cubicBezTo>
                  <a:cubicBezTo>
                    <a:pt x="27086" y="34585"/>
                    <a:pt x="30445" y="34682"/>
                    <a:pt x="33802" y="34682"/>
                  </a:cubicBezTo>
                  <a:cubicBezTo>
                    <a:pt x="39976" y="34682"/>
                    <a:pt x="46144" y="34355"/>
                    <a:pt x="52331" y="34179"/>
                  </a:cubicBezTo>
                  <a:cubicBezTo>
                    <a:pt x="54187" y="34179"/>
                    <a:pt x="56043" y="33681"/>
                    <a:pt x="57718" y="32775"/>
                  </a:cubicBezTo>
                  <a:cubicBezTo>
                    <a:pt x="60978" y="30919"/>
                    <a:pt x="62834" y="27796"/>
                    <a:pt x="63739" y="24355"/>
                  </a:cubicBezTo>
                  <a:cubicBezTo>
                    <a:pt x="64871" y="20145"/>
                    <a:pt x="65369" y="15845"/>
                    <a:pt x="65323" y="11499"/>
                  </a:cubicBezTo>
                  <a:cubicBezTo>
                    <a:pt x="65188" y="5704"/>
                    <a:pt x="63513" y="3984"/>
                    <a:pt x="58261" y="2762"/>
                  </a:cubicBezTo>
                  <a:cubicBezTo>
                    <a:pt x="53327" y="1675"/>
                    <a:pt x="48348" y="996"/>
                    <a:pt x="43323" y="725"/>
                  </a:cubicBezTo>
                  <a:cubicBezTo>
                    <a:pt x="37687" y="272"/>
                    <a:pt x="32028" y="1"/>
                    <a:pt x="26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2473577" y="3519645"/>
              <a:ext cx="1759149" cy="442791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Step 2</a:t>
              </a:r>
              <a:endParaRPr sz="2133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2420733" y="3498625"/>
              <a:ext cx="1896790" cy="515319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25" name="Google Shape;1525;p35"/>
            <p:cNvGrpSpPr/>
            <p:nvPr/>
          </p:nvGrpSpPr>
          <p:grpSpPr>
            <a:xfrm>
              <a:off x="5031257" y="3483363"/>
              <a:ext cx="1057382" cy="515351"/>
              <a:chOff x="5195245" y="2186288"/>
              <a:chExt cx="1057382" cy="515351"/>
            </a:xfrm>
          </p:grpSpPr>
          <p:sp>
            <p:nvSpPr>
              <p:cNvPr id="1526" name="Google Shape;1526;p35"/>
              <p:cNvSpPr/>
              <p:nvPr/>
            </p:nvSpPr>
            <p:spPr>
              <a:xfrm>
                <a:off x="5205324" y="2194208"/>
                <a:ext cx="1047302" cy="503176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5195245" y="2186288"/>
                <a:ext cx="1053227" cy="515351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8" name="Google Shape;1528;p35"/>
            <p:cNvGrpSpPr/>
            <p:nvPr/>
          </p:nvGrpSpPr>
          <p:grpSpPr>
            <a:xfrm>
              <a:off x="5061735" y="2281825"/>
              <a:ext cx="996427" cy="968504"/>
              <a:chOff x="5225723" y="2087500"/>
              <a:chExt cx="996427" cy="968504"/>
            </a:xfrm>
          </p:grpSpPr>
          <p:sp>
            <p:nvSpPr>
              <p:cNvPr id="1529" name="Google Shape;1529;p35"/>
              <p:cNvSpPr/>
              <p:nvPr/>
            </p:nvSpPr>
            <p:spPr>
              <a:xfrm>
                <a:off x="5285567" y="2132732"/>
                <a:ext cx="917471" cy="923272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100"/>
                </a:pPr>
                <a:endParaRPr sz="1333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5225723" y="2087500"/>
                <a:ext cx="996427" cy="956334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35"/>
              <p:cNvSpPr txBox="1"/>
              <p:nvPr/>
            </p:nvSpPr>
            <p:spPr>
              <a:xfrm>
                <a:off x="5396371" y="2358891"/>
                <a:ext cx="655200" cy="47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Action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532" name="Google Shape;1532;p35"/>
            <p:cNvSpPr txBox="1"/>
            <p:nvPr/>
          </p:nvSpPr>
          <p:spPr>
            <a:xfrm>
              <a:off x="2473590" y="2094500"/>
              <a:ext cx="1868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3" name="Google Shape;1533;p35"/>
            <p:cNvSpPr txBox="1"/>
            <p:nvPr/>
          </p:nvSpPr>
          <p:spPr>
            <a:xfrm>
              <a:off x="2473590" y="4090138"/>
              <a:ext cx="1868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 rot="10800000" flipH="1">
              <a:off x="4476440" y="1668095"/>
              <a:ext cx="311116" cy="215526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4476441" y="3648541"/>
              <a:ext cx="311116" cy="215526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 rot="1799972">
              <a:off x="1449537" y="3296249"/>
              <a:ext cx="786047" cy="301278"/>
            </a:xfrm>
            <a:custGeom>
              <a:avLst/>
              <a:gdLst/>
              <a:ahLst/>
              <a:cxnLst/>
              <a:rect l="l" t="t" r="r" b="b"/>
              <a:pathLst>
                <a:path w="20191" h="12374" extrusionOk="0">
                  <a:moveTo>
                    <a:pt x="770" y="1"/>
                  </a:moveTo>
                  <a:cubicBezTo>
                    <a:pt x="318" y="227"/>
                    <a:pt x="363" y="635"/>
                    <a:pt x="318" y="997"/>
                  </a:cubicBezTo>
                  <a:cubicBezTo>
                    <a:pt x="91" y="2581"/>
                    <a:pt x="1" y="4166"/>
                    <a:pt x="46" y="5795"/>
                  </a:cubicBezTo>
                  <a:cubicBezTo>
                    <a:pt x="91" y="9010"/>
                    <a:pt x="1721" y="10866"/>
                    <a:pt x="4799" y="11363"/>
                  </a:cubicBezTo>
                  <a:cubicBezTo>
                    <a:pt x="5644" y="11496"/>
                    <a:pt x="6497" y="11562"/>
                    <a:pt x="7348" y="11562"/>
                  </a:cubicBezTo>
                  <a:cubicBezTo>
                    <a:pt x="9416" y="11562"/>
                    <a:pt x="11476" y="11169"/>
                    <a:pt x="13400" y="10368"/>
                  </a:cubicBezTo>
                  <a:cubicBezTo>
                    <a:pt x="13895" y="10182"/>
                    <a:pt x="14253" y="10076"/>
                    <a:pt x="14523" y="10076"/>
                  </a:cubicBezTo>
                  <a:cubicBezTo>
                    <a:pt x="15045" y="10076"/>
                    <a:pt x="15244" y="10471"/>
                    <a:pt x="15483" y="11454"/>
                  </a:cubicBezTo>
                  <a:cubicBezTo>
                    <a:pt x="15573" y="11816"/>
                    <a:pt x="15347" y="12269"/>
                    <a:pt x="15935" y="12359"/>
                  </a:cubicBezTo>
                  <a:cubicBezTo>
                    <a:pt x="15983" y="12369"/>
                    <a:pt x="16028" y="12374"/>
                    <a:pt x="16071" y="12374"/>
                  </a:cubicBezTo>
                  <a:cubicBezTo>
                    <a:pt x="16427" y="12374"/>
                    <a:pt x="16593" y="12054"/>
                    <a:pt x="16795" y="11771"/>
                  </a:cubicBezTo>
                  <a:cubicBezTo>
                    <a:pt x="17837" y="10458"/>
                    <a:pt x="18833" y="9145"/>
                    <a:pt x="19874" y="7878"/>
                  </a:cubicBezTo>
                  <a:cubicBezTo>
                    <a:pt x="20010" y="7651"/>
                    <a:pt x="20191" y="7470"/>
                    <a:pt x="20100" y="7153"/>
                  </a:cubicBezTo>
                  <a:cubicBezTo>
                    <a:pt x="19964" y="6882"/>
                    <a:pt x="19738" y="6882"/>
                    <a:pt x="19466" y="6882"/>
                  </a:cubicBezTo>
                  <a:cubicBezTo>
                    <a:pt x="18968" y="6882"/>
                    <a:pt x="18470" y="6927"/>
                    <a:pt x="17972" y="6927"/>
                  </a:cubicBezTo>
                  <a:cubicBezTo>
                    <a:pt x="17022" y="6837"/>
                    <a:pt x="15981" y="7108"/>
                    <a:pt x="15256" y="6022"/>
                  </a:cubicBezTo>
                  <a:cubicBezTo>
                    <a:pt x="15159" y="5882"/>
                    <a:pt x="15057" y="5824"/>
                    <a:pt x="14957" y="5824"/>
                  </a:cubicBezTo>
                  <a:cubicBezTo>
                    <a:pt x="14733" y="5824"/>
                    <a:pt x="14521" y="6116"/>
                    <a:pt x="14396" y="6429"/>
                  </a:cubicBezTo>
                  <a:cubicBezTo>
                    <a:pt x="14079" y="7199"/>
                    <a:pt x="14441" y="7968"/>
                    <a:pt x="14441" y="8783"/>
                  </a:cubicBezTo>
                  <a:cubicBezTo>
                    <a:pt x="12221" y="9952"/>
                    <a:pt x="9732" y="10551"/>
                    <a:pt x="7235" y="10551"/>
                  </a:cubicBezTo>
                  <a:cubicBezTo>
                    <a:pt x="6830" y="10551"/>
                    <a:pt x="6425" y="10535"/>
                    <a:pt x="6021" y="10503"/>
                  </a:cubicBezTo>
                  <a:cubicBezTo>
                    <a:pt x="2355" y="10277"/>
                    <a:pt x="861" y="8602"/>
                    <a:pt x="951" y="4800"/>
                  </a:cubicBezTo>
                  <a:cubicBezTo>
                    <a:pt x="997" y="3623"/>
                    <a:pt x="1132" y="2446"/>
                    <a:pt x="1223" y="1314"/>
                  </a:cubicBezTo>
                  <a:cubicBezTo>
                    <a:pt x="1223" y="816"/>
                    <a:pt x="1449" y="227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 rot="-5400000">
              <a:off x="3151212" y="1541088"/>
              <a:ext cx="513462" cy="2644212"/>
            </a:xfrm>
            <a:custGeom>
              <a:avLst/>
              <a:gdLst/>
              <a:ahLst/>
              <a:cxnLst/>
              <a:rect l="l" t="t" r="r" b="b"/>
              <a:pathLst>
                <a:path w="11409" h="58757" extrusionOk="0">
                  <a:moveTo>
                    <a:pt x="5777" y="0"/>
                  </a:moveTo>
                  <a:cubicBezTo>
                    <a:pt x="5539" y="0"/>
                    <a:pt x="5327" y="121"/>
                    <a:pt x="5116" y="121"/>
                  </a:cubicBezTo>
                  <a:cubicBezTo>
                    <a:pt x="3441" y="166"/>
                    <a:pt x="3487" y="166"/>
                    <a:pt x="3622" y="1886"/>
                  </a:cubicBezTo>
                  <a:cubicBezTo>
                    <a:pt x="3758" y="3788"/>
                    <a:pt x="5026" y="5191"/>
                    <a:pt x="6022" y="6640"/>
                  </a:cubicBezTo>
                  <a:cubicBezTo>
                    <a:pt x="9100" y="11121"/>
                    <a:pt x="10367" y="16056"/>
                    <a:pt x="9236" y="21488"/>
                  </a:cubicBezTo>
                  <a:cubicBezTo>
                    <a:pt x="7923" y="27735"/>
                    <a:pt x="5388" y="33575"/>
                    <a:pt x="3351" y="39641"/>
                  </a:cubicBezTo>
                  <a:cubicBezTo>
                    <a:pt x="3000" y="39422"/>
                    <a:pt x="3371" y="38778"/>
                    <a:pt x="2861" y="38778"/>
                  </a:cubicBezTo>
                  <a:cubicBezTo>
                    <a:pt x="2844" y="38778"/>
                    <a:pt x="2826" y="38779"/>
                    <a:pt x="2807" y="38781"/>
                  </a:cubicBezTo>
                  <a:cubicBezTo>
                    <a:pt x="1133" y="40908"/>
                    <a:pt x="635" y="52950"/>
                    <a:pt x="2219" y="55756"/>
                  </a:cubicBezTo>
                  <a:cubicBezTo>
                    <a:pt x="1947" y="55575"/>
                    <a:pt x="1812" y="55530"/>
                    <a:pt x="1676" y="55530"/>
                  </a:cubicBezTo>
                  <a:cubicBezTo>
                    <a:pt x="1372" y="55378"/>
                    <a:pt x="1048" y="55084"/>
                    <a:pt x="759" y="55084"/>
                  </a:cubicBezTo>
                  <a:cubicBezTo>
                    <a:pt x="616" y="55084"/>
                    <a:pt x="482" y="55155"/>
                    <a:pt x="363" y="55349"/>
                  </a:cubicBezTo>
                  <a:cubicBezTo>
                    <a:pt x="1" y="55937"/>
                    <a:pt x="635" y="56254"/>
                    <a:pt x="997" y="56571"/>
                  </a:cubicBezTo>
                  <a:cubicBezTo>
                    <a:pt x="1721" y="57205"/>
                    <a:pt x="2672" y="57522"/>
                    <a:pt x="3351" y="58246"/>
                  </a:cubicBezTo>
                  <a:cubicBezTo>
                    <a:pt x="3705" y="58582"/>
                    <a:pt x="3991" y="58757"/>
                    <a:pt x="4226" y="58757"/>
                  </a:cubicBezTo>
                  <a:cubicBezTo>
                    <a:pt x="4561" y="58757"/>
                    <a:pt x="4794" y="58403"/>
                    <a:pt x="4980" y="57658"/>
                  </a:cubicBezTo>
                  <a:cubicBezTo>
                    <a:pt x="5297" y="56435"/>
                    <a:pt x="5433" y="55123"/>
                    <a:pt x="6067" y="53991"/>
                  </a:cubicBezTo>
                  <a:cubicBezTo>
                    <a:pt x="6248" y="53629"/>
                    <a:pt x="6338" y="53221"/>
                    <a:pt x="5840" y="52995"/>
                  </a:cubicBezTo>
                  <a:cubicBezTo>
                    <a:pt x="5774" y="52973"/>
                    <a:pt x="5712" y="52963"/>
                    <a:pt x="5655" y="52963"/>
                  </a:cubicBezTo>
                  <a:cubicBezTo>
                    <a:pt x="5362" y="52963"/>
                    <a:pt x="5185" y="53228"/>
                    <a:pt x="5071" y="53493"/>
                  </a:cubicBezTo>
                  <a:cubicBezTo>
                    <a:pt x="4754" y="54444"/>
                    <a:pt x="4482" y="55394"/>
                    <a:pt x="4120" y="56481"/>
                  </a:cubicBezTo>
                  <a:cubicBezTo>
                    <a:pt x="3034" y="55440"/>
                    <a:pt x="2853" y="54172"/>
                    <a:pt x="2807" y="52859"/>
                  </a:cubicBezTo>
                  <a:cubicBezTo>
                    <a:pt x="2491" y="47563"/>
                    <a:pt x="3305" y="42312"/>
                    <a:pt x="5116" y="37377"/>
                  </a:cubicBezTo>
                  <a:cubicBezTo>
                    <a:pt x="6836" y="32986"/>
                    <a:pt x="8376" y="28550"/>
                    <a:pt x="9643" y="24023"/>
                  </a:cubicBezTo>
                  <a:cubicBezTo>
                    <a:pt x="11409" y="17821"/>
                    <a:pt x="10775" y="11981"/>
                    <a:pt x="7153" y="6640"/>
                  </a:cubicBezTo>
                  <a:cubicBezTo>
                    <a:pt x="6520" y="5644"/>
                    <a:pt x="6203" y="4512"/>
                    <a:pt x="6293" y="3335"/>
                  </a:cubicBezTo>
                  <a:cubicBezTo>
                    <a:pt x="6338" y="2248"/>
                    <a:pt x="6520" y="1117"/>
                    <a:pt x="6157" y="121"/>
                  </a:cubicBezTo>
                  <a:cubicBezTo>
                    <a:pt x="6022" y="30"/>
                    <a:pt x="5896" y="0"/>
                    <a:pt x="5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 rot="9000028" flipH="1">
              <a:off x="1449537" y="1934599"/>
              <a:ext cx="786047" cy="301278"/>
            </a:xfrm>
            <a:custGeom>
              <a:avLst/>
              <a:gdLst/>
              <a:ahLst/>
              <a:cxnLst/>
              <a:rect l="l" t="t" r="r" b="b"/>
              <a:pathLst>
                <a:path w="20191" h="12374" extrusionOk="0">
                  <a:moveTo>
                    <a:pt x="770" y="1"/>
                  </a:moveTo>
                  <a:cubicBezTo>
                    <a:pt x="318" y="227"/>
                    <a:pt x="363" y="635"/>
                    <a:pt x="318" y="997"/>
                  </a:cubicBezTo>
                  <a:cubicBezTo>
                    <a:pt x="91" y="2581"/>
                    <a:pt x="1" y="4166"/>
                    <a:pt x="46" y="5795"/>
                  </a:cubicBezTo>
                  <a:cubicBezTo>
                    <a:pt x="91" y="9010"/>
                    <a:pt x="1721" y="10866"/>
                    <a:pt x="4799" y="11363"/>
                  </a:cubicBezTo>
                  <a:cubicBezTo>
                    <a:pt x="5644" y="11496"/>
                    <a:pt x="6497" y="11562"/>
                    <a:pt x="7348" y="11562"/>
                  </a:cubicBezTo>
                  <a:cubicBezTo>
                    <a:pt x="9416" y="11562"/>
                    <a:pt x="11476" y="11169"/>
                    <a:pt x="13400" y="10368"/>
                  </a:cubicBezTo>
                  <a:cubicBezTo>
                    <a:pt x="13895" y="10182"/>
                    <a:pt x="14253" y="10076"/>
                    <a:pt x="14523" y="10076"/>
                  </a:cubicBezTo>
                  <a:cubicBezTo>
                    <a:pt x="15045" y="10076"/>
                    <a:pt x="15244" y="10471"/>
                    <a:pt x="15483" y="11454"/>
                  </a:cubicBezTo>
                  <a:cubicBezTo>
                    <a:pt x="15573" y="11816"/>
                    <a:pt x="15347" y="12269"/>
                    <a:pt x="15935" y="12359"/>
                  </a:cubicBezTo>
                  <a:cubicBezTo>
                    <a:pt x="15983" y="12369"/>
                    <a:pt x="16028" y="12374"/>
                    <a:pt x="16071" y="12374"/>
                  </a:cubicBezTo>
                  <a:cubicBezTo>
                    <a:pt x="16427" y="12374"/>
                    <a:pt x="16593" y="12054"/>
                    <a:pt x="16795" y="11771"/>
                  </a:cubicBezTo>
                  <a:cubicBezTo>
                    <a:pt x="17837" y="10458"/>
                    <a:pt x="18833" y="9145"/>
                    <a:pt x="19874" y="7878"/>
                  </a:cubicBezTo>
                  <a:cubicBezTo>
                    <a:pt x="20010" y="7651"/>
                    <a:pt x="20191" y="7470"/>
                    <a:pt x="20100" y="7153"/>
                  </a:cubicBezTo>
                  <a:cubicBezTo>
                    <a:pt x="19964" y="6882"/>
                    <a:pt x="19738" y="6882"/>
                    <a:pt x="19466" y="6882"/>
                  </a:cubicBezTo>
                  <a:cubicBezTo>
                    <a:pt x="18968" y="6882"/>
                    <a:pt x="18470" y="6927"/>
                    <a:pt x="17972" y="6927"/>
                  </a:cubicBezTo>
                  <a:cubicBezTo>
                    <a:pt x="17022" y="6837"/>
                    <a:pt x="15981" y="7108"/>
                    <a:pt x="15256" y="6022"/>
                  </a:cubicBezTo>
                  <a:cubicBezTo>
                    <a:pt x="15159" y="5882"/>
                    <a:pt x="15057" y="5824"/>
                    <a:pt x="14957" y="5824"/>
                  </a:cubicBezTo>
                  <a:cubicBezTo>
                    <a:pt x="14733" y="5824"/>
                    <a:pt x="14521" y="6116"/>
                    <a:pt x="14396" y="6429"/>
                  </a:cubicBezTo>
                  <a:cubicBezTo>
                    <a:pt x="14079" y="7199"/>
                    <a:pt x="14441" y="7968"/>
                    <a:pt x="14441" y="8783"/>
                  </a:cubicBezTo>
                  <a:cubicBezTo>
                    <a:pt x="12221" y="9952"/>
                    <a:pt x="9732" y="10551"/>
                    <a:pt x="7235" y="10551"/>
                  </a:cubicBezTo>
                  <a:cubicBezTo>
                    <a:pt x="6830" y="10551"/>
                    <a:pt x="6425" y="10535"/>
                    <a:pt x="6021" y="10503"/>
                  </a:cubicBezTo>
                  <a:cubicBezTo>
                    <a:pt x="2355" y="10277"/>
                    <a:pt x="861" y="8602"/>
                    <a:pt x="951" y="4800"/>
                  </a:cubicBezTo>
                  <a:cubicBezTo>
                    <a:pt x="997" y="3623"/>
                    <a:pt x="1132" y="2446"/>
                    <a:pt x="1223" y="1314"/>
                  </a:cubicBezTo>
                  <a:cubicBezTo>
                    <a:pt x="1223" y="816"/>
                    <a:pt x="1449" y="227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 rot="-8517847" flipH="1">
              <a:off x="6257741" y="1571835"/>
              <a:ext cx="442310" cy="306429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 rot="-2282153">
              <a:off x="6257741" y="3552260"/>
              <a:ext cx="442310" cy="306429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41" name="Google Shape;1541;p35"/>
            <p:cNvGrpSpPr/>
            <p:nvPr/>
          </p:nvGrpSpPr>
          <p:grpSpPr>
            <a:xfrm>
              <a:off x="6922788" y="1845099"/>
              <a:ext cx="1518329" cy="1842098"/>
              <a:chOff x="6922788" y="1845099"/>
              <a:chExt cx="1518329" cy="1842098"/>
            </a:xfrm>
          </p:grpSpPr>
          <p:sp>
            <p:nvSpPr>
              <p:cNvPr id="1542" name="Google Shape;1542;p35"/>
              <p:cNvSpPr/>
              <p:nvPr/>
            </p:nvSpPr>
            <p:spPr>
              <a:xfrm>
                <a:off x="7027496" y="1921943"/>
                <a:ext cx="1375817" cy="1764010"/>
              </a:xfrm>
              <a:custGeom>
                <a:avLst/>
                <a:gdLst/>
                <a:ahLst/>
                <a:cxnLst/>
                <a:rect l="l" t="t" r="r" b="b"/>
                <a:pathLst>
                  <a:path w="64238" h="82363" extrusionOk="0">
                    <a:moveTo>
                      <a:pt x="12359" y="0"/>
                    </a:moveTo>
                    <a:cubicBezTo>
                      <a:pt x="10952" y="0"/>
                      <a:pt x="9561" y="82"/>
                      <a:pt x="8285" y="489"/>
                    </a:cubicBezTo>
                    <a:cubicBezTo>
                      <a:pt x="3803" y="1938"/>
                      <a:pt x="1313" y="5605"/>
                      <a:pt x="2581" y="9362"/>
                    </a:cubicBezTo>
                    <a:cubicBezTo>
                      <a:pt x="3577" y="12350"/>
                      <a:pt x="3984" y="15383"/>
                      <a:pt x="4799" y="18370"/>
                    </a:cubicBezTo>
                    <a:cubicBezTo>
                      <a:pt x="5976" y="22807"/>
                      <a:pt x="5704" y="27334"/>
                      <a:pt x="5342" y="31815"/>
                    </a:cubicBezTo>
                    <a:cubicBezTo>
                      <a:pt x="5116" y="35165"/>
                      <a:pt x="3260" y="38108"/>
                      <a:pt x="0" y="40326"/>
                    </a:cubicBezTo>
                    <a:cubicBezTo>
                      <a:pt x="906" y="41412"/>
                      <a:pt x="1540" y="42680"/>
                      <a:pt x="1902" y="44038"/>
                    </a:cubicBezTo>
                    <a:cubicBezTo>
                      <a:pt x="3396" y="48836"/>
                      <a:pt x="3215" y="53725"/>
                      <a:pt x="2762" y="58569"/>
                    </a:cubicBezTo>
                    <a:cubicBezTo>
                      <a:pt x="2219" y="64183"/>
                      <a:pt x="2173" y="69796"/>
                      <a:pt x="2717" y="75409"/>
                    </a:cubicBezTo>
                    <a:cubicBezTo>
                      <a:pt x="2943" y="77899"/>
                      <a:pt x="4663" y="79936"/>
                      <a:pt x="7606" y="81113"/>
                    </a:cubicBezTo>
                    <a:cubicBezTo>
                      <a:pt x="10231" y="82154"/>
                      <a:pt x="13128" y="82335"/>
                      <a:pt x="15935" y="82335"/>
                    </a:cubicBezTo>
                    <a:cubicBezTo>
                      <a:pt x="16957" y="82342"/>
                      <a:pt x="17979" y="82345"/>
                      <a:pt x="19000" y="82345"/>
                    </a:cubicBezTo>
                    <a:cubicBezTo>
                      <a:pt x="25131" y="82345"/>
                      <a:pt x="31262" y="82245"/>
                      <a:pt x="37393" y="82245"/>
                    </a:cubicBezTo>
                    <a:cubicBezTo>
                      <a:pt x="40341" y="82245"/>
                      <a:pt x="43289" y="82362"/>
                      <a:pt x="46238" y="82362"/>
                    </a:cubicBezTo>
                    <a:cubicBezTo>
                      <a:pt x="48133" y="82362"/>
                      <a:pt x="50028" y="82314"/>
                      <a:pt x="51924" y="82154"/>
                    </a:cubicBezTo>
                    <a:cubicBezTo>
                      <a:pt x="57854" y="81702"/>
                      <a:pt x="61838" y="78895"/>
                      <a:pt x="61566" y="73780"/>
                    </a:cubicBezTo>
                    <a:cubicBezTo>
                      <a:pt x="61521" y="72919"/>
                      <a:pt x="61430" y="72059"/>
                      <a:pt x="61430" y="71199"/>
                    </a:cubicBezTo>
                    <a:cubicBezTo>
                      <a:pt x="61430" y="63277"/>
                      <a:pt x="60842" y="55310"/>
                      <a:pt x="61611" y="47343"/>
                    </a:cubicBezTo>
                    <a:cubicBezTo>
                      <a:pt x="61883" y="44807"/>
                      <a:pt x="62788" y="42363"/>
                      <a:pt x="64237" y="40281"/>
                    </a:cubicBezTo>
                    <a:cubicBezTo>
                      <a:pt x="61883" y="38515"/>
                      <a:pt x="60118" y="36433"/>
                      <a:pt x="59393" y="33852"/>
                    </a:cubicBezTo>
                    <a:cubicBezTo>
                      <a:pt x="58307" y="29869"/>
                      <a:pt x="58624" y="25930"/>
                      <a:pt x="58941" y="21947"/>
                    </a:cubicBezTo>
                    <a:cubicBezTo>
                      <a:pt x="59257" y="18235"/>
                      <a:pt x="60027" y="14523"/>
                      <a:pt x="61295" y="10992"/>
                    </a:cubicBezTo>
                    <a:cubicBezTo>
                      <a:pt x="61747" y="9724"/>
                      <a:pt x="61974" y="8321"/>
                      <a:pt x="61928" y="6917"/>
                    </a:cubicBezTo>
                    <a:cubicBezTo>
                      <a:pt x="61838" y="3658"/>
                      <a:pt x="57809" y="127"/>
                      <a:pt x="53237" y="127"/>
                    </a:cubicBezTo>
                    <a:cubicBezTo>
                      <a:pt x="48115" y="127"/>
                      <a:pt x="42993" y="227"/>
                      <a:pt x="37871" y="227"/>
                    </a:cubicBezTo>
                    <a:cubicBezTo>
                      <a:pt x="37017" y="227"/>
                      <a:pt x="36164" y="224"/>
                      <a:pt x="35310" y="218"/>
                    </a:cubicBezTo>
                    <a:cubicBezTo>
                      <a:pt x="28610" y="127"/>
                      <a:pt x="21865" y="36"/>
                      <a:pt x="15166" y="36"/>
                    </a:cubicBezTo>
                    <a:cubicBezTo>
                      <a:pt x="14242" y="36"/>
                      <a:pt x="13297" y="0"/>
                      <a:pt x="123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endParaRPr sz="1600" kern="0">
                  <a:solidFill>
                    <a:srgbClr val="F3F3F3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6922788" y="1845099"/>
                <a:ext cx="1518329" cy="1842098"/>
              </a:xfrm>
              <a:custGeom>
                <a:avLst/>
                <a:gdLst/>
                <a:ahLst/>
                <a:cxnLst/>
                <a:rect l="l" t="t" r="r" b="b"/>
                <a:pathLst>
                  <a:path w="70892" h="86009" extrusionOk="0">
                    <a:moveTo>
                      <a:pt x="4844" y="12497"/>
                    </a:moveTo>
                    <a:lnTo>
                      <a:pt x="4844" y="12497"/>
                    </a:lnTo>
                    <a:cubicBezTo>
                      <a:pt x="6112" y="14353"/>
                      <a:pt x="6157" y="16028"/>
                      <a:pt x="6248" y="17748"/>
                    </a:cubicBezTo>
                    <a:cubicBezTo>
                      <a:pt x="5523" y="16073"/>
                      <a:pt x="5071" y="14308"/>
                      <a:pt x="4844" y="12497"/>
                    </a:cubicBezTo>
                    <a:close/>
                    <a:moveTo>
                      <a:pt x="15845" y="1913"/>
                    </a:moveTo>
                    <a:cubicBezTo>
                      <a:pt x="16782" y="1913"/>
                      <a:pt x="17728" y="1950"/>
                      <a:pt x="18651" y="1950"/>
                    </a:cubicBezTo>
                    <a:cubicBezTo>
                      <a:pt x="25351" y="1950"/>
                      <a:pt x="32096" y="2040"/>
                      <a:pt x="38796" y="2131"/>
                    </a:cubicBezTo>
                    <a:cubicBezTo>
                      <a:pt x="39649" y="2137"/>
                      <a:pt x="40503" y="2140"/>
                      <a:pt x="41357" y="2140"/>
                    </a:cubicBezTo>
                    <a:cubicBezTo>
                      <a:pt x="46479" y="2140"/>
                      <a:pt x="51600" y="2040"/>
                      <a:pt x="56722" y="2040"/>
                    </a:cubicBezTo>
                    <a:cubicBezTo>
                      <a:pt x="61295" y="2040"/>
                      <a:pt x="65323" y="5526"/>
                      <a:pt x="65414" y="8830"/>
                    </a:cubicBezTo>
                    <a:cubicBezTo>
                      <a:pt x="65459" y="10234"/>
                      <a:pt x="65233" y="11592"/>
                      <a:pt x="64735" y="12905"/>
                    </a:cubicBezTo>
                    <a:cubicBezTo>
                      <a:pt x="63513" y="16436"/>
                      <a:pt x="62743" y="20148"/>
                      <a:pt x="62426" y="23860"/>
                    </a:cubicBezTo>
                    <a:cubicBezTo>
                      <a:pt x="62109" y="27843"/>
                      <a:pt x="61792" y="31782"/>
                      <a:pt x="62879" y="35765"/>
                    </a:cubicBezTo>
                    <a:cubicBezTo>
                      <a:pt x="63603" y="38346"/>
                      <a:pt x="65369" y="40428"/>
                      <a:pt x="67723" y="42194"/>
                    </a:cubicBezTo>
                    <a:cubicBezTo>
                      <a:pt x="66274" y="44276"/>
                      <a:pt x="65369" y="46721"/>
                      <a:pt x="65097" y="49256"/>
                    </a:cubicBezTo>
                    <a:cubicBezTo>
                      <a:pt x="64328" y="57178"/>
                      <a:pt x="64916" y="65190"/>
                      <a:pt x="64916" y="73112"/>
                    </a:cubicBezTo>
                    <a:cubicBezTo>
                      <a:pt x="64916" y="73972"/>
                      <a:pt x="65007" y="74833"/>
                      <a:pt x="65052" y="75693"/>
                    </a:cubicBezTo>
                    <a:cubicBezTo>
                      <a:pt x="65323" y="80763"/>
                      <a:pt x="61295" y="83569"/>
                      <a:pt x="55410" y="84067"/>
                    </a:cubicBezTo>
                    <a:cubicBezTo>
                      <a:pt x="53472" y="84212"/>
                      <a:pt x="51535" y="84256"/>
                      <a:pt x="49597" y="84256"/>
                    </a:cubicBezTo>
                    <a:cubicBezTo>
                      <a:pt x="46691" y="84256"/>
                      <a:pt x="43784" y="84158"/>
                      <a:pt x="40878" y="84158"/>
                    </a:cubicBezTo>
                    <a:cubicBezTo>
                      <a:pt x="34748" y="84158"/>
                      <a:pt x="28617" y="84258"/>
                      <a:pt x="22486" y="84258"/>
                    </a:cubicBezTo>
                    <a:cubicBezTo>
                      <a:pt x="21464" y="84258"/>
                      <a:pt x="20443" y="84255"/>
                      <a:pt x="19421" y="84248"/>
                    </a:cubicBezTo>
                    <a:cubicBezTo>
                      <a:pt x="16569" y="84248"/>
                      <a:pt x="13717" y="84067"/>
                      <a:pt x="11091" y="83026"/>
                    </a:cubicBezTo>
                    <a:cubicBezTo>
                      <a:pt x="8149" y="81849"/>
                      <a:pt x="6429" y="79812"/>
                      <a:pt x="6157" y="77322"/>
                    </a:cubicBezTo>
                    <a:cubicBezTo>
                      <a:pt x="5659" y="71709"/>
                      <a:pt x="5704" y="66050"/>
                      <a:pt x="6248" y="60482"/>
                    </a:cubicBezTo>
                    <a:cubicBezTo>
                      <a:pt x="6700" y="55639"/>
                      <a:pt x="6881" y="50704"/>
                      <a:pt x="5387" y="45906"/>
                    </a:cubicBezTo>
                    <a:cubicBezTo>
                      <a:pt x="5025" y="44548"/>
                      <a:pt x="4391" y="43325"/>
                      <a:pt x="3441" y="42239"/>
                    </a:cubicBezTo>
                    <a:cubicBezTo>
                      <a:pt x="6745" y="40021"/>
                      <a:pt x="8601" y="37078"/>
                      <a:pt x="8828" y="33728"/>
                    </a:cubicBezTo>
                    <a:cubicBezTo>
                      <a:pt x="9190" y="29247"/>
                      <a:pt x="9462" y="24720"/>
                      <a:pt x="8285" y="20283"/>
                    </a:cubicBezTo>
                    <a:cubicBezTo>
                      <a:pt x="7470" y="17296"/>
                      <a:pt x="7017" y="14263"/>
                      <a:pt x="6021" y="11275"/>
                    </a:cubicBezTo>
                    <a:cubicBezTo>
                      <a:pt x="4799" y="7518"/>
                      <a:pt x="7289" y="3851"/>
                      <a:pt x="11770" y="2402"/>
                    </a:cubicBezTo>
                    <a:cubicBezTo>
                      <a:pt x="13047" y="1995"/>
                      <a:pt x="14438" y="1913"/>
                      <a:pt x="15845" y="1913"/>
                    </a:cubicBezTo>
                    <a:close/>
                    <a:moveTo>
                      <a:pt x="5206" y="78861"/>
                    </a:moveTo>
                    <a:lnTo>
                      <a:pt x="5206" y="78861"/>
                    </a:lnTo>
                    <a:cubicBezTo>
                      <a:pt x="6655" y="81804"/>
                      <a:pt x="8873" y="83660"/>
                      <a:pt x="12676" y="84611"/>
                    </a:cubicBezTo>
                    <a:cubicBezTo>
                      <a:pt x="7787" y="84520"/>
                      <a:pt x="5750" y="82981"/>
                      <a:pt x="5206" y="78861"/>
                    </a:cubicBezTo>
                    <a:close/>
                    <a:moveTo>
                      <a:pt x="64644" y="82347"/>
                    </a:moveTo>
                    <a:cubicBezTo>
                      <a:pt x="63702" y="84108"/>
                      <a:pt x="62575" y="84721"/>
                      <a:pt x="59619" y="84721"/>
                    </a:cubicBezTo>
                    <a:cubicBezTo>
                      <a:pt x="59308" y="84721"/>
                      <a:pt x="58977" y="84714"/>
                      <a:pt x="58624" y="84701"/>
                    </a:cubicBezTo>
                    <a:lnTo>
                      <a:pt x="64599" y="82347"/>
                    </a:lnTo>
                    <a:close/>
                    <a:moveTo>
                      <a:pt x="17731" y="1"/>
                    </a:moveTo>
                    <a:cubicBezTo>
                      <a:pt x="14311" y="1"/>
                      <a:pt x="10897" y="679"/>
                      <a:pt x="7696" y="1995"/>
                    </a:cubicBezTo>
                    <a:cubicBezTo>
                      <a:pt x="6610" y="2402"/>
                      <a:pt x="5387" y="2900"/>
                      <a:pt x="5568" y="4168"/>
                    </a:cubicBezTo>
                    <a:cubicBezTo>
                      <a:pt x="5614" y="4485"/>
                      <a:pt x="5297" y="4620"/>
                      <a:pt x="5071" y="4801"/>
                    </a:cubicBezTo>
                    <a:cubicBezTo>
                      <a:pt x="4391" y="5345"/>
                      <a:pt x="3939" y="6114"/>
                      <a:pt x="3758" y="6974"/>
                    </a:cubicBezTo>
                    <a:cubicBezTo>
                      <a:pt x="3169" y="9917"/>
                      <a:pt x="3305" y="12995"/>
                      <a:pt x="4165" y="15847"/>
                    </a:cubicBezTo>
                    <a:cubicBezTo>
                      <a:pt x="5116" y="19423"/>
                      <a:pt x="6836" y="22864"/>
                      <a:pt x="7198" y="26576"/>
                    </a:cubicBezTo>
                    <a:cubicBezTo>
                      <a:pt x="7741" y="32642"/>
                      <a:pt x="6474" y="38029"/>
                      <a:pt x="589" y="42239"/>
                    </a:cubicBezTo>
                    <a:cubicBezTo>
                      <a:pt x="0" y="42646"/>
                      <a:pt x="46" y="43054"/>
                      <a:pt x="725" y="43371"/>
                    </a:cubicBezTo>
                    <a:cubicBezTo>
                      <a:pt x="2354" y="44095"/>
                      <a:pt x="2898" y="45317"/>
                      <a:pt x="3169" y="46675"/>
                    </a:cubicBezTo>
                    <a:cubicBezTo>
                      <a:pt x="4256" y="53058"/>
                      <a:pt x="4301" y="59486"/>
                      <a:pt x="3939" y="65915"/>
                    </a:cubicBezTo>
                    <a:cubicBezTo>
                      <a:pt x="3622" y="70215"/>
                      <a:pt x="3577" y="74470"/>
                      <a:pt x="3758" y="78771"/>
                    </a:cubicBezTo>
                    <a:cubicBezTo>
                      <a:pt x="4075" y="83162"/>
                      <a:pt x="6564" y="85063"/>
                      <a:pt x="11861" y="85697"/>
                    </a:cubicBezTo>
                    <a:cubicBezTo>
                      <a:pt x="13713" y="85937"/>
                      <a:pt x="15565" y="86009"/>
                      <a:pt x="17412" y="86009"/>
                    </a:cubicBezTo>
                    <a:cubicBezTo>
                      <a:pt x="19402" y="86009"/>
                      <a:pt x="21387" y="85925"/>
                      <a:pt x="23359" y="85878"/>
                    </a:cubicBezTo>
                    <a:cubicBezTo>
                      <a:pt x="29069" y="85745"/>
                      <a:pt x="34779" y="85627"/>
                      <a:pt x="40488" y="85627"/>
                    </a:cubicBezTo>
                    <a:cubicBezTo>
                      <a:pt x="44466" y="85627"/>
                      <a:pt x="48444" y="85684"/>
                      <a:pt x="52422" y="85833"/>
                    </a:cubicBezTo>
                    <a:cubicBezTo>
                      <a:pt x="53053" y="85855"/>
                      <a:pt x="53685" y="85863"/>
                      <a:pt x="54317" y="85863"/>
                    </a:cubicBezTo>
                    <a:cubicBezTo>
                      <a:pt x="56313" y="85863"/>
                      <a:pt x="58315" y="85777"/>
                      <a:pt x="60344" y="85742"/>
                    </a:cubicBezTo>
                    <a:cubicBezTo>
                      <a:pt x="64735" y="85652"/>
                      <a:pt x="66365" y="83071"/>
                      <a:pt x="66500" y="80265"/>
                    </a:cubicBezTo>
                    <a:cubicBezTo>
                      <a:pt x="66591" y="79178"/>
                      <a:pt x="66500" y="78092"/>
                      <a:pt x="66500" y="77051"/>
                    </a:cubicBezTo>
                    <a:cubicBezTo>
                      <a:pt x="66500" y="71528"/>
                      <a:pt x="66727" y="66050"/>
                      <a:pt x="66319" y="60573"/>
                    </a:cubicBezTo>
                    <a:cubicBezTo>
                      <a:pt x="65867" y="54869"/>
                      <a:pt x="65912" y="49165"/>
                      <a:pt x="69669" y="43959"/>
                    </a:cubicBezTo>
                    <a:cubicBezTo>
                      <a:pt x="69805" y="43778"/>
                      <a:pt x="69986" y="43461"/>
                      <a:pt x="69896" y="43371"/>
                    </a:cubicBezTo>
                    <a:cubicBezTo>
                      <a:pt x="68447" y="42194"/>
                      <a:pt x="70031" y="42375"/>
                      <a:pt x="70756" y="42194"/>
                    </a:cubicBezTo>
                    <a:cubicBezTo>
                      <a:pt x="70892" y="41696"/>
                      <a:pt x="70665" y="41560"/>
                      <a:pt x="70394" y="41379"/>
                    </a:cubicBezTo>
                    <a:cubicBezTo>
                      <a:pt x="65821" y="38074"/>
                      <a:pt x="63965" y="33864"/>
                      <a:pt x="64328" y="29066"/>
                    </a:cubicBezTo>
                    <a:cubicBezTo>
                      <a:pt x="64690" y="24222"/>
                      <a:pt x="65459" y="19423"/>
                      <a:pt x="66591" y="14670"/>
                    </a:cubicBezTo>
                    <a:cubicBezTo>
                      <a:pt x="67315" y="11728"/>
                      <a:pt x="67994" y="8740"/>
                      <a:pt x="66817" y="5707"/>
                    </a:cubicBezTo>
                    <a:cubicBezTo>
                      <a:pt x="65731" y="2945"/>
                      <a:pt x="62426" y="501"/>
                      <a:pt x="59076" y="456"/>
                    </a:cubicBezTo>
                    <a:cubicBezTo>
                      <a:pt x="45405" y="275"/>
                      <a:pt x="31734" y="184"/>
                      <a:pt x="18063" y="3"/>
                    </a:cubicBezTo>
                    <a:cubicBezTo>
                      <a:pt x="17952" y="2"/>
                      <a:pt x="17842" y="1"/>
                      <a:pt x="17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5"/>
              <p:cNvSpPr txBox="1"/>
              <p:nvPr/>
            </p:nvSpPr>
            <p:spPr>
              <a:xfrm>
                <a:off x="7095450" y="2319075"/>
                <a:ext cx="1173000" cy="89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 and is the second planet from the Sun</a:t>
                </a:r>
                <a:endParaRPr sz="1867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3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550" name="Google Shape;1550;p36"/>
          <p:cNvGrpSpPr/>
          <p:nvPr/>
        </p:nvGrpSpPr>
        <p:grpSpPr>
          <a:xfrm>
            <a:off x="819900" y="1259817"/>
            <a:ext cx="10552173" cy="5058731"/>
            <a:chOff x="614925" y="944863"/>
            <a:chExt cx="7914130" cy="3794048"/>
          </a:xfrm>
        </p:grpSpPr>
        <p:grpSp>
          <p:nvGrpSpPr>
            <p:cNvPr id="1551" name="Google Shape;1551;p36"/>
            <p:cNvGrpSpPr/>
            <p:nvPr/>
          </p:nvGrpSpPr>
          <p:grpSpPr>
            <a:xfrm>
              <a:off x="614925" y="1759825"/>
              <a:ext cx="1425841" cy="946373"/>
              <a:chOff x="614925" y="1759825"/>
              <a:chExt cx="1425841" cy="946373"/>
            </a:xfrm>
          </p:grpSpPr>
          <p:sp>
            <p:nvSpPr>
              <p:cNvPr id="1552" name="Google Shape;1552;p36"/>
              <p:cNvSpPr/>
              <p:nvPr/>
            </p:nvSpPr>
            <p:spPr>
              <a:xfrm>
                <a:off x="628516" y="17743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6"/>
              <p:cNvSpPr/>
              <p:nvPr/>
            </p:nvSpPr>
            <p:spPr>
              <a:xfrm>
                <a:off x="614925" y="17598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4" name="Google Shape;1554;p36"/>
            <p:cNvGrpSpPr/>
            <p:nvPr/>
          </p:nvGrpSpPr>
          <p:grpSpPr>
            <a:xfrm>
              <a:off x="741349" y="944863"/>
              <a:ext cx="1173006" cy="619785"/>
              <a:chOff x="741349" y="944863"/>
              <a:chExt cx="1173006" cy="619785"/>
            </a:xfrm>
          </p:grpSpPr>
          <p:sp>
            <p:nvSpPr>
              <p:cNvPr id="1555" name="Google Shape;1555;p36"/>
              <p:cNvSpPr/>
              <p:nvPr/>
            </p:nvSpPr>
            <p:spPr>
              <a:xfrm>
                <a:off x="801215" y="1011197"/>
                <a:ext cx="1113140" cy="549217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30734" extrusionOk="0">
                    <a:moveTo>
                      <a:pt x="21077" y="118"/>
                    </a:moveTo>
                    <a:cubicBezTo>
                      <a:pt x="16648" y="118"/>
                      <a:pt x="12204" y="206"/>
                      <a:pt x="7786" y="589"/>
                    </a:cubicBezTo>
                    <a:cubicBezTo>
                      <a:pt x="5568" y="770"/>
                      <a:pt x="4165" y="1540"/>
                      <a:pt x="3350" y="3667"/>
                    </a:cubicBezTo>
                    <a:cubicBezTo>
                      <a:pt x="906" y="9960"/>
                      <a:pt x="0" y="16750"/>
                      <a:pt x="634" y="23495"/>
                    </a:cubicBezTo>
                    <a:cubicBezTo>
                      <a:pt x="951" y="27298"/>
                      <a:pt x="2083" y="28113"/>
                      <a:pt x="5930" y="28611"/>
                    </a:cubicBezTo>
                    <a:cubicBezTo>
                      <a:pt x="12086" y="29385"/>
                      <a:pt x="18278" y="29756"/>
                      <a:pt x="24507" y="29756"/>
                    </a:cubicBezTo>
                    <a:cubicBezTo>
                      <a:pt x="25195" y="29756"/>
                      <a:pt x="25884" y="29751"/>
                      <a:pt x="26573" y="29742"/>
                    </a:cubicBezTo>
                    <a:cubicBezTo>
                      <a:pt x="32378" y="29783"/>
                      <a:pt x="38183" y="30734"/>
                      <a:pt x="43988" y="30734"/>
                    </a:cubicBezTo>
                    <a:cubicBezTo>
                      <a:pt x="44657" y="30734"/>
                      <a:pt x="45325" y="30721"/>
                      <a:pt x="45993" y="30693"/>
                    </a:cubicBezTo>
                    <a:cubicBezTo>
                      <a:pt x="47020" y="30693"/>
                      <a:pt x="48046" y="30673"/>
                      <a:pt x="49058" y="30673"/>
                    </a:cubicBezTo>
                    <a:cubicBezTo>
                      <a:pt x="49565" y="30673"/>
                      <a:pt x="50068" y="30678"/>
                      <a:pt x="50566" y="30693"/>
                    </a:cubicBezTo>
                    <a:cubicBezTo>
                      <a:pt x="50640" y="30695"/>
                      <a:pt x="50713" y="30696"/>
                      <a:pt x="50787" y="30696"/>
                    </a:cubicBezTo>
                    <a:cubicBezTo>
                      <a:pt x="54199" y="30696"/>
                      <a:pt x="56574" y="28647"/>
                      <a:pt x="58125" y="26121"/>
                    </a:cubicBezTo>
                    <a:cubicBezTo>
                      <a:pt x="61294" y="21096"/>
                      <a:pt x="62290" y="14985"/>
                      <a:pt x="60842" y="9190"/>
                    </a:cubicBezTo>
                    <a:cubicBezTo>
                      <a:pt x="60253" y="6655"/>
                      <a:pt x="59121" y="4437"/>
                      <a:pt x="56224" y="3622"/>
                    </a:cubicBezTo>
                    <a:cubicBezTo>
                      <a:pt x="52603" y="2490"/>
                      <a:pt x="48891" y="1630"/>
                      <a:pt x="45133" y="997"/>
                    </a:cubicBezTo>
                    <a:cubicBezTo>
                      <a:pt x="38479" y="1"/>
                      <a:pt x="31779" y="182"/>
                      <a:pt x="25079" y="136"/>
                    </a:cubicBezTo>
                    <a:cubicBezTo>
                      <a:pt x="23747" y="126"/>
                      <a:pt x="22413" y="118"/>
                      <a:pt x="21077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56" name="Google Shape;1556;p36"/>
              <p:cNvSpPr/>
              <p:nvPr/>
            </p:nvSpPr>
            <p:spPr>
              <a:xfrm>
                <a:off x="741349" y="944863"/>
                <a:ext cx="1168144" cy="619785"/>
              </a:xfrm>
              <a:custGeom>
                <a:avLst/>
                <a:gdLst/>
                <a:ahLst/>
                <a:cxnLst/>
                <a:rect l="l" t="t" r="r" b="b"/>
                <a:pathLst>
                  <a:path w="65369" h="34683" extrusionOk="0">
                    <a:moveTo>
                      <a:pt x="61941" y="5697"/>
                    </a:moveTo>
                    <a:cubicBezTo>
                      <a:pt x="63039" y="6427"/>
                      <a:pt x="63740" y="7675"/>
                      <a:pt x="63829" y="9054"/>
                    </a:cubicBezTo>
                    <a:cubicBezTo>
                      <a:pt x="62978" y="8024"/>
                      <a:pt x="62349" y="6905"/>
                      <a:pt x="61941" y="5697"/>
                    </a:cubicBezTo>
                    <a:close/>
                    <a:moveTo>
                      <a:pt x="22304" y="1877"/>
                    </a:moveTo>
                    <a:cubicBezTo>
                      <a:pt x="23906" y="1877"/>
                      <a:pt x="25509" y="1889"/>
                      <a:pt x="27116" y="1902"/>
                    </a:cubicBezTo>
                    <a:cubicBezTo>
                      <a:pt x="33771" y="1947"/>
                      <a:pt x="40516" y="1766"/>
                      <a:pt x="47171" y="2762"/>
                    </a:cubicBezTo>
                    <a:cubicBezTo>
                      <a:pt x="50883" y="3396"/>
                      <a:pt x="54595" y="4256"/>
                      <a:pt x="58216" y="5388"/>
                    </a:cubicBezTo>
                    <a:cubicBezTo>
                      <a:pt x="61159" y="6202"/>
                      <a:pt x="62245" y="8421"/>
                      <a:pt x="62879" y="10956"/>
                    </a:cubicBezTo>
                    <a:cubicBezTo>
                      <a:pt x="64327" y="16705"/>
                      <a:pt x="63332" y="22861"/>
                      <a:pt x="60117" y="27886"/>
                    </a:cubicBezTo>
                    <a:cubicBezTo>
                      <a:pt x="58550" y="30394"/>
                      <a:pt x="56185" y="32459"/>
                      <a:pt x="52716" y="32459"/>
                    </a:cubicBezTo>
                    <a:cubicBezTo>
                      <a:pt x="52678" y="32459"/>
                      <a:pt x="52641" y="32459"/>
                      <a:pt x="52603" y="32458"/>
                    </a:cubicBezTo>
                    <a:cubicBezTo>
                      <a:pt x="52090" y="32443"/>
                      <a:pt x="51582" y="32438"/>
                      <a:pt x="51075" y="32438"/>
                    </a:cubicBezTo>
                    <a:cubicBezTo>
                      <a:pt x="50063" y="32438"/>
                      <a:pt x="49057" y="32458"/>
                      <a:pt x="48031" y="32458"/>
                    </a:cubicBezTo>
                    <a:cubicBezTo>
                      <a:pt x="47380" y="32485"/>
                      <a:pt x="46730" y="32498"/>
                      <a:pt x="46081" y="32498"/>
                    </a:cubicBezTo>
                    <a:cubicBezTo>
                      <a:pt x="40228" y="32498"/>
                      <a:pt x="34433" y="31503"/>
                      <a:pt x="28565" y="31462"/>
                    </a:cubicBezTo>
                    <a:cubicBezTo>
                      <a:pt x="27696" y="31480"/>
                      <a:pt x="26826" y="31488"/>
                      <a:pt x="25955" y="31488"/>
                    </a:cubicBezTo>
                    <a:cubicBezTo>
                      <a:pt x="19936" y="31488"/>
                      <a:pt x="13894" y="31082"/>
                      <a:pt x="7922" y="30331"/>
                    </a:cubicBezTo>
                    <a:cubicBezTo>
                      <a:pt x="4120" y="29833"/>
                      <a:pt x="2988" y="29018"/>
                      <a:pt x="2671" y="25261"/>
                    </a:cubicBezTo>
                    <a:cubicBezTo>
                      <a:pt x="1992" y="18516"/>
                      <a:pt x="2943" y="11725"/>
                      <a:pt x="5342" y="5433"/>
                    </a:cubicBezTo>
                    <a:cubicBezTo>
                      <a:pt x="6202" y="3305"/>
                      <a:pt x="7560" y="2536"/>
                      <a:pt x="9778" y="2355"/>
                    </a:cubicBezTo>
                    <a:cubicBezTo>
                      <a:pt x="13966" y="1962"/>
                      <a:pt x="18129" y="1877"/>
                      <a:pt x="22304" y="1877"/>
                    </a:cubicBezTo>
                    <a:close/>
                    <a:moveTo>
                      <a:pt x="2173" y="28565"/>
                    </a:moveTo>
                    <a:cubicBezTo>
                      <a:pt x="3622" y="31100"/>
                      <a:pt x="5976" y="31281"/>
                      <a:pt x="8285" y="31598"/>
                    </a:cubicBezTo>
                    <a:cubicBezTo>
                      <a:pt x="12087" y="32096"/>
                      <a:pt x="15935" y="32413"/>
                      <a:pt x="19783" y="32594"/>
                    </a:cubicBezTo>
                    <a:lnTo>
                      <a:pt x="19783" y="32956"/>
                    </a:lnTo>
                    <a:lnTo>
                      <a:pt x="14351" y="32956"/>
                    </a:lnTo>
                    <a:cubicBezTo>
                      <a:pt x="11945" y="32956"/>
                      <a:pt x="9506" y="32757"/>
                      <a:pt x="7091" y="32757"/>
                    </a:cubicBezTo>
                    <a:cubicBezTo>
                      <a:pt x="6688" y="32757"/>
                      <a:pt x="6286" y="32762"/>
                      <a:pt x="5885" y="32775"/>
                    </a:cubicBezTo>
                    <a:cubicBezTo>
                      <a:pt x="5847" y="32776"/>
                      <a:pt x="5809" y="32776"/>
                      <a:pt x="5772" y="32776"/>
                    </a:cubicBezTo>
                    <a:cubicBezTo>
                      <a:pt x="3401" y="32776"/>
                      <a:pt x="2173" y="31373"/>
                      <a:pt x="2173" y="28565"/>
                    </a:cubicBezTo>
                    <a:close/>
                    <a:moveTo>
                      <a:pt x="26582" y="32741"/>
                    </a:moveTo>
                    <a:cubicBezTo>
                      <a:pt x="30649" y="32741"/>
                      <a:pt x="34700" y="32862"/>
                      <a:pt x="38750" y="33500"/>
                    </a:cubicBezTo>
                    <a:lnTo>
                      <a:pt x="38705" y="33500"/>
                    </a:lnTo>
                    <a:cubicBezTo>
                      <a:pt x="32956" y="33318"/>
                      <a:pt x="27207" y="33635"/>
                      <a:pt x="21458" y="32775"/>
                    </a:cubicBezTo>
                    <a:cubicBezTo>
                      <a:pt x="23169" y="32762"/>
                      <a:pt x="24877" y="32741"/>
                      <a:pt x="26582" y="32741"/>
                    </a:cubicBezTo>
                    <a:close/>
                    <a:moveTo>
                      <a:pt x="26369" y="1"/>
                    </a:moveTo>
                    <a:cubicBezTo>
                      <a:pt x="20711" y="1"/>
                      <a:pt x="15052" y="272"/>
                      <a:pt x="9416" y="906"/>
                    </a:cubicBezTo>
                    <a:cubicBezTo>
                      <a:pt x="6247" y="1268"/>
                      <a:pt x="3893" y="2852"/>
                      <a:pt x="3079" y="6067"/>
                    </a:cubicBezTo>
                    <a:cubicBezTo>
                      <a:pt x="1630" y="11544"/>
                      <a:pt x="0" y="17067"/>
                      <a:pt x="544" y="22861"/>
                    </a:cubicBezTo>
                    <a:cubicBezTo>
                      <a:pt x="634" y="24491"/>
                      <a:pt x="725" y="26166"/>
                      <a:pt x="770" y="27796"/>
                    </a:cubicBezTo>
                    <a:cubicBezTo>
                      <a:pt x="903" y="32691"/>
                      <a:pt x="2830" y="33999"/>
                      <a:pt x="7196" y="33999"/>
                    </a:cubicBezTo>
                    <a:cubicBezTo>
                      <a:pt x="7271" y="33999"/>
                      <a:pt x="7348" y="33998"/>
                      <a:pt x="7424" y="33998"/>
                    </a:cubicBezTo>
                    <a:cubicBezTo>
                      <a:pt x="9165" y="33969"/>
                      <a:pt x="10910" y="33949"/>
                      <a:pt x="12655" y="33949"/>
                    </a:cubicBezTo>
                    <a:cubicBezTo>
                      <a:pt x="16357" y="33949"/>
                      <a:pt x="20060" y="34038"/>
                      <a:pt x="23721" y="34314"/>
                    </a:cubicBezTo>
                    <a:cubicBezTo>
                      <a:pt x="27086" y="34585"/>
                      <a:pt x="30445" y="34682"/>
                      <a:pt x="33802" y="34682"/>
                    </a:cubicBezTo>
                    <a:cubicBezTo>
                      <a:pt x="39976" y="34682"/>
                      <a:pt x="46144" y="34355"/>
                      <a:pt x="52331" y="34179"/>
                    </a:cubicBezTo>
                    <a:cubicBezTo>
                      <a:pt x="54187" y="34179"/>
                      <a:pt x="56043" y="33681"/>
                      <a:pt x="57718" y="32775"/>
                    </a:cubicBezTo>
                    <a:cubicBezTo>
                      <a:pt x="60978" y="30919"/>
                      <a:pt x="62834" y="27796"/>
                      <a:pt x="63739" y="24355"/>
                    </a:cubicBezTo>
                    <a:cubicBezTo>
                      <a:pt x="64871" y="20145"/>
                      <a:pt x="65369" y="15845"/>
                      <a:pt x="65323" y="11499"/>
                    </a:cubicBezTo>
                    <a:cubicBezTo>
                      <a:pt x="65188" y="5704"/>
                      <a:pt x="63513" y="3984"/>
                      <a:pt x="58261" y="2762"/>
                    </a:cubicBezTo>
                    <a:cubicBezTo>
                      <a:pt x="53327" y="1675"/>
                      <a:pt x="48348" y="996"/>
                      <a:pt x="43323" y="725"/>
                    </a:cubicBezTo>
                    <a:cubicBezTo>
                      <a:pt x="37687" y="272"/>
                      <a:pt x="32028" y="1"/>
                      <a:pt x="26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7" name="Google Shape;1557;p36"/>
            <p:cNvGrpSpPr/>
            <p:nvPr/>
          </p:nvGrpSpPr>
          <p:grpSpPr>
            <a:xfrm>
              <a:off x="614925" y="2977575"/>
              <a:ext cx="1425841" cy="946373"/>
              <a:chOff x="614925" y="1759825"/>
              <a:chExt cx="1425841" cy="946373"/>
            </a:xfrm>
          </p:grpSpPr>
          <p:sp>
            <p:nvSpPr>
              <p:cNvPr id="1558" name="Google Shape;1558;p36"/>
              <p:cNvSpPr/>
              <p:nvPr/>
            </p:nvSpPr>
            <p:spPr>
              <a:xfrm>
                <a:off x="628516" y="17743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very cold place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59" name="Google Shape;1559;p36"/>
              <p:cNvSpPr/>
              <p:nvPr/>
            </p:nvSpPr>
            <p:spPr>
              <a:xfrm>
                <a:off x="614925" y="17598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0" name="Google Shape;1560;p36"/>
            <p:cNvGrpSpPr/>
            <p:nvPr/>
          </p:nvGrpSpPr>
          <p:grpSpPr>
            <a:xfrm>
              <a:off x="2213875" y="1759825"/>
              <a:ext cx="1425841" cy="946373"/>
              <a:chOff x="614925" y="1759825"/>
              <a:chExt cx="1425841" cy="946373"/>
            </a:xfrm>
          </p:grpSpPr>
          <p:sp>
            <p:nvSpPr>
              <p:cNvPr id="1561" name="Google Shape;1561;p36"/>
              <p:cNvSpPr/>
              <p:nvPr/>
            </p:nvSpPr>
            <p:spPr>
              <a:xfrm>
                <a:off x="628516" y="17743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6"/>
              <p:cNvSpPr/>
              <p:nvPr/>
            </p:nvSpPr>
            <p:spPr>
              <a:xfrm>
                <a:off x="614925" y="17598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3" name="Google Shape;1563;p36"/>
            <p:cNvGrpSpPr/>
            <p:nvPr/>
          </p:nvGrpSpPr>
          <p:grpSpPr>
            <a:xfrm>
              <a:off x="2213875" y="2977575"/>
              <a:ext cx="1425841" cy="946373"/>
              <a:chOff x="614925" y="1759825"/>
              <a:chExt cx="1425841" cy="946373"/>
            </a:xfrm>
          </p:grpSpPr>
          <p:sp>
            <p:nvSpPr>
              <p:cNvPr id="1564" name="Google Shape;1564;p36"/>
              <p:cNvSpPr/>
              <p:nvPr/>
            </p:nvSpPr>
            <p:spPr>
              <a:xfrm>
                <a:off x="628516" y="17743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a small planet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65" name="Google Shape;1565;p36"/>
              <p:cNvSpPr/>
              <p:nvPr/>
            </p:nvSpPr>
            <p:spPr>
              <a:xfrm>
                <a:off x="614925" y="17598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6" name="Google Shape;1566;p36"/>
            <p:cNvGrpSpPr/>
            <p:nvPr/>
          </p:nvGrpSpPr>
          <p:grpSpPr>
            <a:xfrm>
              <a:off x="3812825" y="1759825"/>
              <a:ext cx="1425841" cy="946373"/>
              <a:chOff x="614925" y="1759825"/>
              <a:chExt cx="1425841" cy="946373"/>
            </a:xfrm>
          </p:grpSpPr>
          <p:sp>
            <p:nvSpPr>
              <p:cNvPr id="1567" name="Google Shape;1567;p36"/>
              <p:cNvSpPr/>
              <p:nvPr/>
            </p:nvSpPr>
            <p:spPr>
              <a:xfrm>
                <a:off x="628516" y="17743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 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68" name="Google Shape;1568;p36"/>
              <p:cNvSpPr/>
              <p:nvPr/>
            </p:nvSpPr>
            <p:spPr>
              <a:xfrm>
                <a:off x="614925" y="17598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6"/>
            <p:cNvGrpSpPr/>
            <p:nvPr/>
          </p:nvGrpSpPr>
          <p:grpSpPr>
            <a:xfrm>
              <a:off x="4027548" y="2966512"/>
              <a:ext cx="996427" cy="968504"/>
              <a:chOff x="4191535" y="2772187"/>
              <a:chExt cx="996427" cy="968504"/>
            </a:xfrm>
          </p:grpSpPr>
          <p:sp>
            <p:nvSpPr>
              <p:cNvPr id="1570" name="Google Shape;1570;p36"/>
              <p:cNvSpPr/>
              <p:nvPr/>
            </p:nvSpPr>
            <p:spPr>
              <a:xfrm>
                <a:off x="4251380" y="2817419"/>
                <a:ext cx="917471" cy="923272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100"/>
                </a:pPr>
                <a:endParaRPr sz="1333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71" name="Google Shape;1571;p36"/>
              <p:cNvSpPr/>
              <p:nvPr/>
            </p:nvSpPr>
            <p:spPr>
              <a:xfrm>
                <a:off x="4191535" y="2772187"/>
                <a:ext cx="996427" cy="956334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36"/>
              <p:cNvSpPr txBox="1"/>
              <p:nvPr/>
            </p:nvSpPr>
            <p:spPr>
              <a:xfrm>
                <a:off x="4362184" y="3043579"/>
                <a:ext cx="655200" cy="47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Action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573" name="Google Shape;1573;p36"/>
            <p:cNvGrpSpPr/>
            <p:nvPr/>
          </p:nvGrpSpPr>
          <p:grpSpPr>
            <a:xfrm>
              <a:off x="5626498" y="1748762"/>
              <a:ext cx="996427" cy="968504"/>
              <a:chOff x="4219860" y="2708512"/>
              <a:chExt cx="996427" cy="968504"/>
            </a:xfrm>
          </p:grpSpPr>
          <p:sp>
            <p:nvSpPr>
              <p:cNvPr id="1574" name="Google Shape;1574;p36"/>
              <p:cNvSpPr/>
              <p:nvPr/>
            </p:nvSpPr>
            <p:spPr>
              <a:xfrm>
                <a:off x="4279705" y="2753744"/>
                <a:ext cx="917471" cy="923272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100"/>
                </a:pPr>
                <a:endParaRPr sz="1333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75" name="Google Shape;1575;p36"/>
              <p:cNvSpPr/>
              <p:nvPr/>
            </p:nvSpPr>
            <p:spPr>
              <a:xfrm>
                <a:off x="4219860" y="2708512"/>
                <a:ext cx="996427" cy="956334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6"/>
              <p:cNvSpPr txBox="1"/>
              <p:nvPr/>
            </p:nvSpPr>
            <p:spPr>
              <a:xfrm>
                <a:off x="4390509" y="2979904"/>
                <a:ext cx="655200" cy="47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Action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577" name="Google Shape;1577;p36"/>
            <p:cNvGrpSpPr/>
            <p:nvPr/>
          </p:nvGrpSpPr>
          <p:grpSpPr>
            <a:xfrm>
              <a:off x="5538199" y="4119125"/>
              <a:ext cx="1173006" cy="619785"/>
              <a:chOff x="741349" y="4119125"/>
              <a:chExt cx="1173006" cy="619785"/>
            </a:xfrm>
          </p:grpSpPr>
          <p:sp>
            <p:nvSpPr>
              <p:cNvPr id="1578" name="Google Shape;1578;p36"/>
              <p:cNvSpPr/>
              <p:nvPr/>
            </p:nvSpPr>
            <p:spPr>
              <a:xfrm>
                <a:off x="801215" y="4185460"/>
                <a:ext cx="1113140" cy="549217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30734" extrusionOk="0">
                    <a:moveTo>
                      <a:pt x="21077" y="118"/>
                    </a:moveTo>
                    <a:cubicBezTo>
                      <a:pt x="16648" y="118"/>
                      <a:pt x="12204" y="206"/>
                      <a:pt x="7786" y="589"/>
                    </a:cubicBezTo>
                    <a:cubicBezTo>
                      <a:pt x="5568" y="770"/>
                      <a:pt x="4165" y="1540"/>
                      <a:pt x="3350" y="3667"/>
                    </a:cubicBezTo>
                    <a:cubicBezTo>
                      <a:pt x="906" y="9960"/>
                      <a:pt x="0" y="16750"/>
                      <a:pt x="634" y="23495"/>
                    </a:cubicBezTo>
                    <a:cubicBezTo>
                      <a:pt x="951" y="27298"/>
                      <a:pt x="2083" y="28113"/>
                      <a:pt x="5930" y="28611"/>
                    </a:cubicBezTo>
                    <a:cubicBezTo>
                      <a:pt x="12086" y="29385"/>
                      <a:pt x="18278" y="29756"/>
                      <a:pt x="24507" y="29756"/>
                    </a:cubicBezTo>
                    <a:cubicBezTo>
                      <a:pt x="25195" y="29756"/>
                      <a:pt x="25884" y="29751"/>
                      <a:pt x="26573" y="29742"/>
                    </a:cubicBezTo>
                    <a:cubicBezTo>
                      <a:pt x="32378" y="29783"/>
                      <a:pt x="38183" y="30734"/>
                      <a:pt x="43988" y="30734"/>
                    </a:cubicBezTo>
                    <a:cubicBezTo>
                      <a:pt x="44657" y="30734"/>
                      <a:pt x="45325" y="30721"/>
                      <a:pt x="45993" y="30693"/>
                    </a:cubicBezTo>
                    <a:cubicBezTo>
                      <a:pt x="47020" y="30693"/>
                      <a:pt x="48046" y="30673"/>
                      <a:pt x="49058" y="30673"/>
                    </a:cubicBezTo>
                    <a:cubicBezTo>
                      <a:pt x="49565" y="30673"/>
                      <a:pt x="50068" y="30678"/>
                      <a:pt x="50566" y="30693"/>
                    </a:cubicBezTo>
                    <a:cubicBezTo>
                      <a:pt x="50640" y="30695"/>
                      <a:pt x="50713" y="30696"/>
                      <a:pt x="50787" y="30696"/>
                    </a:cubicBezTo>
                    <a:cubicBezTo>
                      <a:pt x="54199" y="30696"/>
                      <a:pt x="56574" y="28647"/>
                      <a:pt x="58125" y="26121"/>
                    </a:cubicBezTo>
                    <a:cubicBezTo>
                      <a:pt x="61294" y="21096"/>
                      <a:pt x="62290" y="14985"/>
                      <a:pt x="60842" y="9190"/>
                    </a:cubicBezTo>
                    <a:cubicBezTo>
                      <a:pt x="60253" y="6655"/>
                      <a:pt x="59121" y="4437"/>
                      <a:pt x="56224" y="3622"/>
                    </a:cubicBezTo>
                    <a:cubicBezTo>
                      <a:pt x="52603" y="2490"/>
                      <a:pt x="48891" y="1630"/>
                      <a:pt x="45133" y="997"/>
                    </a:cubicBezTo>
                    <a:cubicBezTo>
                      <a:pt x="38479" y="1"/>
                      <a:pt x="31779" y="182"/>
                      <a:pt x="25079" y="136"/>
                    </a:cubicBezTo>
                    <a:cubicBezTo>
                      <a:pt x="23747" y="126"/>
                      <a:pt x="22413" y="118"/>
                      <a:pt x="21077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79" name="Google Shape;1579;p36"/>
              <p:cNvSpPr/>
              <p:nvPr/>
            </p:nvSpPr>
            <p:spPr>
              <a:xfrm>
                <a:off x="741349" y="4119125"/>
                <a:ext cx="1168144" cy="619785"/>
              </a:xfrm>
              <a:custGeom>
                <a:avLst/>
                <a:gdLst/>
                <a:ahLst/>
                <a:cxnLst/>
                <a:rect l="l" t="t" r="r" b="b"/>
                <a:pathLst>
                  <a:path w="65369" h="34683" extrusionOk="0">
                    <a:moveTo>
                      <a:pt x="61941" y="5697"/>
                    </a:moveTo>
                    <a:cubicBezTo>
                      <a:pt x="63039" y="6427"/>
                      <a:pt x="63740" y="7675"/>
                      <a:pt x="63829" y="9054"/>
                    </a:cubicBezTo>
                    <a:cubicBezTo>
                      <a:pt x="62978" y="8024"/>
                      <a:pt x="62349" y="6905"/>
                      <a:pt x="61941" y="5697"/>
                    </a:cubicBezTo>
                    <a:close/>
                    <a:moveTo>
                      <a:pt x="22304" y="1877"/>
                    </a:moveTo>
                    <a:cubicBezTo>
                      <a:pt x="23906" y="1877"/>
                      <a:pt x="25509" y="1889"/>
                      <a:pt x="27116" y="1902"/>
                    </a:cubicBezTo>
                    <a:cubicBezTo>
                      <a:pt x="33771" y="1947"/>
                      <a:pt x="40516" y="1766"/>
                      <a:pt x="47171" y="2762"/>
                    </a:cubicBezTo>
                    <a:cubicBezTo>
                      <a:pt x="50883" y="3396"/>
                      <a:pt x="54595" y="4256"/>
                      <a:pt x="58216" y="5388"/>
                    </a:cubicBezTo>
                    <a:cubicBezTo>
                      <a:pt x="61159" y="6202"/>
                      <a:pt x="62245" y="8421"/>
                      <a:pt x="62879" y="10956"/>
                    </a:cubicBezTo>
                    <a:cubicBezTo>
                      <a:pt x="64327" y="16705"/>
                      <a:pt x="63332" y="22861"/>
                      <a:pt x="60117" y="27886"/>
                    </a:cubicBezTo>
                    <a:cubicBezTo>
                      <a:pt x="58550" y="30394"/>
                      <a:pt x="56185" y="32459"/>
                      <a:pt x="52716" y="32459"/>
                    </a:cubicBezTo>
                    <a:cubicBezTo>
                      <a:pt x="52678" y="32459"/>
                      <a:pt x="52641" y="32459"/>
                      <a:pt x="52603" y="32458"/>
                    </a:cubicBezTo>
                    <a:cubicBezTo>
                      <a:pt x="52090" y="32443"/>
                      <a:pt x="51582" y="32438"/>
                      <a:pt x="51075" y="32438"/>
                    </a:cubicBezTo>
                    <a:cubicBezTo>
                      <a:pt x="50063" y="32438"/>
                      <a:pt x="49057" y="32458"/>
                      <a:pt x="48031" y="32458"/>
                    </a:cubicBezTo>
                    <a:cubicBezTo>
                      <a:pt x="47380" y="32485"/>
                      <a:pt x="46730" y="32498"/>
                      <a:pt x="46081" y="32498"/>
                    </a:cubicBezTo>
                    <a:cubicBezTo>
                      <a:pt x="40228" y="32498"/>
                      <a:pt x="34433" y="31503"/>
                      <a:pt x="28565" y="31462"/>
                    </a:cubicBezTo>
                    <a:cubicBezTo>
                      <a:pt x="27696" y="31480"/>
                      <a:pt x="26826" y="31488"/>
                      <a:pt x="25955" y="31488"/>
                    </a:cubicBezTo>
                    <a:cubicBezTo>
                      <a:pt x="19936" y="31488"/>
                      <a:pt x="13894" y="31082"/>
                      <a:pt x="7922" y="30331"/>
                    </a:cubicBezTo>
                    <a:cubicBezTo>
                      <a:pt x="4120" y="29833"/>
                      <a:pt x="2988" y="29018"/>
                      <a:pt x="2671" y="25261"/>
                    </a:cubicBezTo>
                    <a:cubicBezTo>
                      <a:pt x="1992" y="18516"/>
                      <a:pt x="2943" y="11725"/>
                      <a:pt x="5342" y="5433"/>
                    </a:cubicBezTo>
                    <a:cubicBezTo>
                      <a:pt x="6202" y="3305"/>
                      <a:pt x="7560" y="2536"/>
                      <a:pt x="9778" y="2355"/>
                    </a:cubicBezTo>
                    <a:cubicBezTo>
                      <a:pt x="13966" y="1962"/>
                      <a:pt x="18129" y="1877"/>
                      <a:pt x="22304" y="1877"/>
                    </a:cubicBezTo>
                    <a:close/>
                    <a:moveTo>
                      <a:pt x="2173" y="28565"/>
                    </a:moveTo>
                    <a:cubicBezTo>
                      <a:pt x="3622" y="31100"/>
                      <a:pt x="5976" y="31281"/>
                      <a:pt x="8285" y="31598"/>
                    </a:cubicBezTo>
                    <a:cubicBezTo>
                      <a:pt x="12087" y="32096"/>
                      <a:pt x="15935" y="32413"/>
                      <a:pt x="19783" y="32594"/>
                    </a:cubicBezTo>
                    <a:lnTo>
                      <a:pt x="19783" y="32956"/>
                    </a:lnTo>
                    <a:lnTo>
                      <a:pt x="14351" y="32956"/>
                    </a:lnTo>
                    <a:cubicBezTo>
                      <a:pt x="11945" y="32956"/>
                      <a:pt x="9506" y="32757"/>
                      <a:pt x="7091" y="32757"/>
                    </a:cubicBezTo>
                    <a:cubicBezTo>
                      <a:pt x="6688" y="32757"/>
                      <a:pt x="6286" y="32762"/>
                      <a:pt x="5885" y="32775"/>
                    </a:cubicBezTo>
                    <a:cubicBezTo>
                      <a:pt x="5847" y="32776"/>
                      <a:pt x="5809" y="32776"/>
                      <a:pt x="5772" y="32776"/>
                    </a:cubicBezTo>
                    <a:cubicBezTo>
                      <a:pt x="3401" y="32776"/>
                      <a:pt x="2173" y="31373"/>
                      <a:pt x="2173" y="28565"/>
                    </a:cubicBezTo>
                    <a:close/>
                    <a:moveTo>
                      <a:pt x="26582" y="32741"/>
                    </a:moveTo>
                    <a:cubicBezTo>
                      <a:pt x="30649" y="32741"/>
                      <a:pt x="34700" y="32862"/>
                      <a:pt x="38750" y="33500"/>
                    </a:cubicBezTo>
                    <a:lnTo>
                      <a:pt x="38705" y="33500"/>
                    </a:lnTo>
                    <a:cubicBezTo>
                      <a:pt x="32956" y="33318"/>
                      <a:pt x="27207" y="33635"/>
                      <a:pt x="21458" y="32775"/>
                    </a:cubicBezTo>
                    <a:cubicBezTo>
                      <a:pt x="23169" y="32762"/>
                      <a:pt x="24877" y="32741"/>
                      <a:pt x="26582" y="32741"/>
                    </a:cubicBezTo>
                    <a:close/>
                    <a:moveTo>
                      <a:pt x="26369" y="1"/>
                    </a:moveTo>
                    <a:cubicBezTo>
                      <a:pt x="20711" y="1"/>
                      <a:pt x="15052" y="272"/>
                      <a:pt x="9416" y="906"/>
                    </a:cubicBezTo>
                    <a:cubicBezTo>
                      <a:pt x="6247" y="1268"/>
                      <a:pt x="3893" y="2852"/>
                      <a:pt x="3079" y="6067"/>
                    </a:cubicBezTo>
                    <a:cubicBezTo>
                      <a:pt x="1630" y="11544"/>
                      <a:pt x="0" y="17067"/>
                      <a:pt x="544" y="22861"/>
                    </a:cubicBezTo>
                    <a:cubicBezTo>
                      <a:pt x="634" y="24491"/>
                      <a:pt x="725" y="26166"/>
                      <a:pt x="770" y="27796"/>
                    </a:cubicBezTo>
                    <a:cubicBezTo>
                      <a:pt x="903" y="32691"/>
                      <a:pt x="2830" y="33999"/>
                      <a:pt x="7196" y="33999"/>
                    </a:cubicBezTo>
                    <a:cubicBezTo>
                      <a:pt x="7271" y="33999"/>
                      <a:pt x="7348" y="33998"/>
                      <a:pt x="7424" y="33998"/>
                    </a:cubicBezTo>
                    <a:cubicBezTo>
                      <a:pt x="9165" y="33969"/>
                      <a:pt x="10910" y="33949"/>
                      <a:pt x="12655" y="33949"/>
                    </a:cubicBezTo>
                    <a:cubicBezTo>
                      <a:pt x="16357" y="33949"/>
                      <a:pt x="20060" y="34038"/>
                      <a:pt x="23721" y="34314"/>
                    </a:cubicBezTo>
                    <a:cubicBezTo>
                      <a:pt x="27086" y="34585"/>
                      <a:pt x="30445" y="34682"/>
                      <a:pt x="33802" y="34682"/>
                    </a:cubicBezTo>
                    <a:cubicBezTo>
                      <a:pt x="39976" y="34682"/>
                      <a:pt x="46144" y="34355"/>
                      <a:pt x="52331" y="34179"/>
                    </a:cubicBezTo>
                    <a:cubicBezTo>
                      <a:pt x="54187" y="34179"/>
                      <a:pt x="56043" y="33681"/>
                      <a:pt x="57718" y="32775"/>
                    </a:cubicBezTo>
                    <a:cubicBezTo>
                      <a:pt x="60978" y="30919"/>
                      <a:pt x="62834" y="27796"/>
                      <a:pt x="63739" y="24355"/>
                    </a:cubicBezTo>
                    <a:cubicBezTo>
                      <a:pt x="64871" y="20145"/>
                      <a:pt x="65369" y="15845"/>
                      <a:pt x="65323" y="11499"/>
                    </a:cubicBezTo>
                    <a:cubicBezTo>
                      <a:pt x="65188" y="5704"/>
                      <a:pt x="63513" y="3984"/>
                      <a:pt x="58261" y="2762"/>
                    </a:cubicBezTo>
                    <a:cubicBezTo>
                      <a:pt x="53327" y="1675"/>
                      <a:pt x="48348" y="996"/>
                      <a:pt x="43323" y="725"/>
                    </a:cubicBezTo>
                    <a:cubicBezTo>
                      <a:pt x="37687" y="272"/>
                      <a:pt x="32028" y="1"/>
                      <a:pt x="26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0" name="Google Shape;1580;p36"/>
            <p:cNvSpPr/>
            <p:nvPr/>
          </p:nvSpPr>
          <p:spPr>
            <a:xfrm>
              <a:off x="7115434" y="1388805"/>
              <a:ext cx="1375817" cy="1764010"/>
            </a:xfrm>
            <a:custGeom>
              <a:avLst/>
              <a:gdLst/>
              <a:ahLst/>
              <a:cxnLst/>
              <a:rect l="l" t="t" r="r" b="b"/>
              <a:pathLst>
                <a:path w="64238" h="82363" extrusionOk="0">
                  <a:moveTo>
                    <a:pt x="12359" y="0"/>
                  </a:moveTo>
                  <a:cubicBezTo>
                    <a:pt x="10952" y="0"/>
                    <a:pt x="9561" y="82"/>
                    <a:pt x="8285" y="489"/>
                  </a:cubicBezTo>
                  <a:cubicBezTo>
                    <a:pt x="3803" y="1938"/>
                    <a:pt x="1313" y="5605"/>
                    <a:pt x="2581" y="9362"/>
                  </a:cubicBezTo>
                  <a:cubicBezTo>
                    <a:pt x="3577" y="12350"/>
                    <a:pt x="3984" y="15383"/>
                    <a:pt x="4799" y="18370"/>
                  </a:cubicBezTo>
                  <a:cubicBezTo>
                    <a:pt x="5976" y="22807"/>
                    <a:pt x="5704" y="27334"/>
                    <a:pt x="5342" y="31815"/>
                  </a:cubicBezTo>
                  <a:cubicBezTo>
                    <a:pt x="5116" y="35165"/>
                    <a:pt x="3260" y="38108"/>
                    <a:pt x="0" y="40326"/>
                  </a:cubicBezTo>
                  <a:cubicBezTo>
                    <a:pt x="906" y="41412"/>
                    <a:pt x="1540" y="42680"/>
                    <a:pt x="1902" y="44038"/>
                  </a:cubicBezTo>
                  <a:cubicBezTo>
                    <a:pt x="3396" y="48836"/>
                    <a:pt x="3215" y="53725"/>
                    <a:pt x="2762" y="58569"/>
                  </a:cubicBezTo>
                  <a:cubicBezTo>
                    <a:pt x="2219" y="64183"/>
                    <a:pt x="2173" y="69796"/>
                    <a:pt x="2717" y="75409"/>
                  </a:cubicBezTo>
                  <a:cubicBezTo>
                    <a:pt x="2943" y="77899"/>
                    <a:pt x="4663" y="79936"/>
                    <a:pt x="7606" y="81113"/>
                  </a:cubicBezTo>
                  <a:cubicBezTo>
                    <a:pt x="10231" y="82154"/>
                    <a:pt x="13128" y="82335"/>
                    <a:pt x="15935" y="82335"/>
                  </a:cubicBezTo>
                  <a:cubicBezTo>
                    <a:pt x="16957" y="82342"/>
                    <a:pt x="17979" y="82345"/>
                    <a:pt x="19000" y="82345"/>
                  </a:cubicBezTo>
                  <a:cubicBezTo>
                    <a:pt x="25131" y="82345"/>
                    <a:pt x="31262" y="82245"/>
                    <a:pt x="37393" y="82245"/>
                  </a:cubicBezTo>
                  <a:cubicBezTo>
                    <a:pt x="40341" y="82245"/>
                    <a:pt x="43289" y="82362"/>
                    <a:pt x="46238" y="82362"/>
                  </a:cubicBezTo>
                  <a:cubicBezTo>
                    <a:pt x="48133" y="82362"/>
                    <a:pt x="50028" y="82314"/>
                    <a:pt x="51924" y="82154"/>
                  </a:cubicBezTo>
                  <a:cubicBezTo>
                    <a:pt x="57854" y="81702"/>
                    <a:pt x="61838" y="78895"/>
                    <a:pt x="61566" y="73780"/>
                  </a:cubicBezTo>
                  <a:cubicBezTo>
                    <a:pt x="61521" y="72919"/>
                    <a:pt x="61430" y="72059"/>
                    <a:pt x="61430" y="71199"/>
                  </a:cubicBezTo>
                  <a:cubicBezTo>
                    <a:pt x="61430" y="63277"/>
                    <a:pt x="60842" y="55310"/>
                    <a:pt x="61611" y="47343"/>
                  </a:cubicBezTo>
                  <a:cubicBezTo>
                    <a:pt x="61883" y="44807"/>
                    <a:pt x="62788" y="42363"/>
                    <a:pt x="64237" y="40281"/>
                  </a:cubicBezTo>
                  <a:cubicBezTo>
                    <a:pt x="61883" y="38515"/>
                    <a:pt x="60118" y="36433"/>
                    <a:pt x="59393" y="33852"/>
                  </a:cubicBezTo>
                  <a:cubicBezTo>
                    <a:pt x="58307" y="29869"/>
                    <a:pt x="58624" y="25930"/>
                    <a:pt x="58941" y="21947"/>
                  </a:cubicBezTo>
                  <a:cubicBezTo>
                    <a:pt x="59257" y="18235"/>
                    <a:pt x="60027" y="14523"/>
                    <a:pt x="61295" y="10992"/>
                  </a:cubicBezTo>
                  <a:cubicBezTo>
                    <a:pt x="61747" y="9724"/>
                    <a:pt x="61974" y="8321"/>
                    <a:pt x="61928" y="6917"/>
                  </a:cubicBezTo>
                  <a:cubicBezTo>
                    <a:pt x="61838" y="3658"/>
                    <a:pt x="57809" y="127"/>
                    <a:pt x="53237" y="127"/>
                  </a:cubicBezTo>
                  <a:cubicBezTo>
                    <a:pt x="48115" y="127"/>
                    <a:pt x="42993" y="227"/>
                    <a:pt x="37871" y="227"/>
                  </a:cubicBezTo>
                  <a:cubicBezTo>
                    <a:pt x="37017" y="227"/>
                    <a:pt x="36164" y="224"/>
                    <a:pt x="35310" y="218"/>
                  </a:cubicBezTo>
                  <a:cubicBezTo>
                    <a:pt x="28610" y="127"/>
                    <a:pt x="21865" y="36"/>
                    <a:pt x="15166" y="36"/>
                  </a:cubicBezTo>
                  <a:cubicBezTo>
                    <a:pt x="14242" y="36"/>
                    <a:pt x="13297" y="0"/>
                    <a:pt x="12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endParaRPr sz="1600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7010726" y="1311962"/>
              <a:ext cx="1518329" cy="1842098"/>
            </a:xfrm>
            <a:custGeom>
              <a:avLst/>
              <a:gdLst/>
              <a:ahLst/>
              <a:cxnLst/>
              <a:rect l="l" t="t" r="r" b="b"/>
              <a:pathLst>
                <a:path w="70892" h="86009" extrusionOk="0">
                  <a:moveTo>
                    <a:pt x="4844" y="12497"/>
                  </a:moveTo>
                  <a:lnTo>
                    <a:pt x="4844" y="12497"/>
                  </a:lnTo>
                  <a:cubicBezTo>
                    <a:pt x="6112" y="14353"/>
                    <a:pt x="6157" y="16028"/>
                    <a:pt x="6248" y="17748"/>
                  </a:cubicBezTo>
                  <a:cubicBezTo>
                    <a:pt x="5523" y="16073"/>
                    <a:pt x="5071" y="14308"/>
                    <a:pt x="4844" y="12497"/>
                  </a:cubicBezTo>
                  <a:close/>
                  <a:moveTo>
                    <a:pt x="15845" y="1913"/>
                  </a:moveTo>
                  <a:cubicBezTo>
                    <a:pt x="16782" y="1913"/>
                    <a:pt x="17728" y="1950"/>
                    <a:pt x="18651" y="1950"/>
                  </a:cubicBezTo>
                  <a:cubicBezTo>
                    <a:pt x="25351" y="1950"/>
                    <a:pt x="32096" y="2040"/>
                    <a:pt x="38796" y="2131"/>
                  </a:cubicBezTo>
                  <a:cubicBezTo>
                    <a:pt x="39649" y="2137"/>
                    <a:pt x="40503" y="2140"/>
                    <a:pt x="41357" y="2140"/>
                  </a:cubicBezTo>
                  <a:cubicBezTo>
                    <a:pt x="46479" y="2140"/>
                    <a:pt x="51600" y="2040"/>
                    <a:pt x="56722" y="2040"/>
                  </a:cubicBezTo>
                  <a:cubicBezTo>
                    <a:pt x="61295" y="2040"/>
                    <a:pt x="65323" y="5526"/>
                    <a:pt x="65414" y="8830"/>
                  </a:cubicBezTo>
                  <a:cubicBezTo>
                    <a:pt x="65459" y="10234"/>
                    <a:pt x="65233" y="11592"/>
                    <a:pt x="64735" y="12905"/>
                  </a:cubicBezTo>
                  <a:cubicBezTo>
                    <a:pt x="63513" y="16436"/>
                    <a:pt x="62743" y="20148"/>
                    <a:pt x="62426" y="23860"/>
                  </a:cubicBezTo>
                  <a:cubicBezTo>
                    <a:pt x="62109" y="27843"/>
                    <a:pt x="61792" y="31782"/>
                    <a:pt x="62879" y="35765"/>
                  </a:cubicBezTo>
                  <a:cubicBezTo>
                    <a:pt x="63603" y="38346"/>
                    <a:pt x="65369" y="40428"/>
                    <a:pt x="67723" y="42194"/>
                  </a:cubicBezTo>
                  <a:cubicBezTo>
                    <a:pt x="66274" y="44276"/>
                    <a:pt x="65369" y="46721"/>
                    <a:pt x="65097" y="49256"/>
                  </a:cubicBezTo>
                  <a:cubicBezTo>
                    <a:pt x="64328" y="57178"/>
                    <a:pt x="64916" y="65190"/>
                    <a:pt x="64916" y="73112"/>
                  </a:cubicBezTo>
                  <a:cubicBezTo>
                    <a:pt x="64916" y="73972"/>
                    <a:pt x="65007" y="74833"/>
                    <a:pt x="65052" y="75693"/>
                  </a:cubicBezTo>
                  <a:cubicBezTo>
                    <a:pt x="65323" y="80763"/>
                    <a:pt x="61295" y="83569"/>
                    <a:pt x="55410" y="84067"/>
                  </a:cubicBezTo>
                  <a:cubicBezTo>
                    <a:pt x="53472" y="84212"/>
                    <a:pt x="51535" y="84256"/>
                    <a:pt x="49597" y="84256"/>
                  </a:cubicBezTo>
                  <a:cubicBezTo>
                    <a:pt x="46691" y="84256"/>
                    <a:pt x="43784" y="84158"/>
                    <a:pt x="40878" y="84158"/>
                  </a:cubicBezTo>
                  <a:cubicBezTo>
                    <a:pt x="34748" y="84158"/>
                    <a:pt x="28617" y="84258"/>
                    <a:pt x="22486" y="84258"/>
                  </a:cubicBezTo>
                  <a:cubicBezTo>
                    <a:pt x="21464" y="84258"/>
                    <a:pt x="20443" y="84255"/>
                    <a:pt x="19421" y="84248"/>
                  </a:cubicBezTo>
                  <a:cubicBezTo>
                    <a:pt x="16569" y="84248"/>
                    <a:pt x="13717" y="84067"/>
                    <a:pt x="11091" y="83026"/>
                  </a:cubicBezTo>
                  <a:cubicBezTo>
                    <a:pt x="8149" y="81849"/>
                    <a:pt x="6429" y="79812"/>
                    <a:pt x="6157" y="77322"/>
                  </a:cubicBezTo>
                  <a:cubicBezTo>
                    <a:pt x="5659" y="71709"/>
                    <a:pt x="5704" y="66050"/>
                    <a:pt x="6248" y="60482"/>
                  </a:cubicBezTo>
                  <a:cubicBezTo>
                    <a:pt x="6700" y="55639"/>
                    <a:pt x="6881" y="50704"/>
                    <a:pt x="5387" y="45906"/>
                  </a:cubicBezTo>
                  <a:cubicBezTo>
                    <a:pt x="5025" y="44548"/>
                    <a:pt x="4391" y="43325"/>
                    <a:pt x="3441" y="42239"/>
                  </a:cubicBezTo>
                  <a:cubicBezTo>
                    <a:pt x="6745" y="40021"/>
                    <a:pt x="8601" y="37078"/>
                    <a:pt x="8828" y="33728"/>
                  </a:cubicBezTo>
                  <a:cubicBezTo>
                    <a:pt x="9190" y="29247"/>
                    <a:pt x="9462" y="24720"/>
                    <a:pt x="8285" y="20283"/>
                  </a:cubicBezTo>
                  <a:cubicBezTo>
                    <a:pt x="7470" y="17296"/>
                    <a:pt x="7017" y="14263"/>
                    <a:pt x="6021" y="11275"/>
                  </a:cubicBezTo>
                  <a:cubicBezTo>
                    <a:pt x="4799" y="7518"/>
                    <a:pt x="7289" y="3851"/>
                    <a:pt x="11770" y="2402"/>
                  </a:cubicBezTo>
                  <a:cubicBezTo>
                    <a:pt x="13047" y="1995"/>
                    <a:pt x="14438" y="1913"/>
                    <a:pt x="15845" y="1913"/>
                  </a:cubicBezTo>
                  <a:close/>
                  <a:moveTo>
                    <a:pt x="5206" y="78861"/>
                  </a:moveTo>
                  <a:lnTo>
                    <a:pt x="5206" y="78861"/>
                  </a:lnTo>
                  <a:cubicBezTo>
                    <a:pt x="6655" y="81804"/>
                    <a:pt x="8873" y="83660"/>
                    <a:pt x="12676" y="84611"/>
                  </a:cubicBezTo>
                  <a:cubicBezTo>
                    <a:pt x="7787" y="84520"/>
                    <a:pt x="5750" y="82981"/>
                    <a:pt x="5206" y="78861"/>
                  </a:cubicBezTo>
                  <a:close/>
                  <a:moveTo>
                    <a:pt x="64644" y="82347"/>
                  </a:moveTo>
                  <a:cubicBezTo>
                    <a:pt x="63702" y="84108"/>
                    <a:pt x="62575" y="84721"/>
                    <a:pt x="59619" y="84721"/>
                  </a:cubicBezTo>
                  <a:cubicBezTo>
                    <a:pt x="59308" y="84721"/>
                    <a:pt x="58977" y="84714"/>
                    <a:pt x="58624" y="84701"/>
                  </a:cubicBezTo>
                  <a:lnTo>
                    <a:pt x="64599" y="82347"/>
                  </a:lnTo>
                  <a:close/>
                  <a:moveTo>
                    <a:pt x="17731" y="1"/>
                  </a:moveTo>
                  <a:cubicBezTo>
                    <a:pt x="14311" y="1"/>
                    <a:pt x="10897" y="679"/>
                    <a:pt x="7696" y="1995"/>
                  </a:cubicBezTo>
                  <a:cubicBezTo>
                    <a:pt x="6610" y="2402"/>
                    <a:pt x="5387" y="2900"/>
                    <a:pt x="5568" y="4168"/>
                  </a:cubicBezTo>
                  <a:cubicBezTo>
                    <a:pt x="5614" y="4485"/>
                    <a:pt x="5297" y="4620"/>
                    <a:pt x="5071" y="4801"/>
                  </a:cubicBezTo>
                  <a:cubicBezTo>
                    <a:pt x="4391" y="5345"/>
                    <a:pt x="3939" y="6114"/>
                    <a:pt x="3758" y="6974"/>
                  </a:cubicBezTo>
                  <a:cubicBezTo>
                    <a:pt x="3169" y="9917"/>
                    <a:pt x="3305" y="12995"/>
                    <a:pt x="4165" y="15847"/>
                  </a:cubicBezTo>
                  <a:cubicBezTo>
                    <a:pt x="5116" y="19423"/>
                    <a:pt x="6836" y="22864"/>
                    <a:pt x="7198" y="26576"/>
                  </a:cubicBezTo>
                  <a:cubicBezTo>
                    <a:pt x="7741" y="32642"/>
                    <a:pt x="6474" y="38029"/>
                    <a:pt x="589" y="42239"/>
                  </a:cubicBezTo>
                  <a:cubicBezTo>
                    <a:pt x="0" y="42646"/>
                    <a:pt x="46" y="43054"/>
                    <a:pt x="725" y="43371"/>
                  </a:cubicBezTo>
                  <a:cubicBezTo>
                    <a:pt x="2354" y="44095"/>
                    <a:pt x="2898" y="45317"/>
                    <a:pt x="3169" y="46675"/>
                  </a:cubicBezTo>
                  <a:cubicBezTo>
                    <a:pt x="4256" y="53058"/>
                    <a:pt x="4301" y="59486"/>
                    <a:pt x="3939" y="65915"/>
                  </a:cubicBezTo>
                  <a:cubicBezTo>
                    <a:pt x="3622" y="70215"/>
                    <a:pt x="3577" y="74470"/>
                    <a:pt x="3758" y="78771"/>
                  </a:cubicBezTo>
                  <a:cubicBezTo>
                    <a:pt x="4075" y="83162"/>
                    <a:pt x="6564" y="85063"/>
                    <a:pt x="11861" y="85697"/>
                  </a:cubicBezTo>
                  <a:cubicBezTo>
                    <a:pt x="13713" y="85937"/>
                    <a:pt x="15565" y="86009"/>
                    <a:pt x="17412" y="86009"/>
                  </a:cubicBezTo>
                  <a:cubicBezTo>
                    <a:pt x="19402" y="86009"/>
                    <a:pt x="21387" y="85925"/>
                    <a:pt x="23359" y="85878"/>
                  </a:cubicBezTo>
                  <a:cubicBezTo>
                    <a:pt x="29069" y="85745"/>
                    <a:pt x="34779" y="85627"/>
                    <a:pt x="40488" y="85627"/>
                  </a:cubicBezTo>
                  <a:cubicBezTo>
                    <a:pt x="44466" y="85627"/>
                    <a:pt x="48444" y="85684"/>
                    <a:pt x="52422" y="85833"/>
                  </a:cubicBezTo>
                  <a:cubicBezTo>
                    <a:pt x="53053" y="85855"/>
                    <a:pt x="53685" y="85863"/>
                    <a:pt x="54317" y="85863"/>
                  </a:cubicBezTo>
                  <a:cubicBezTo>
                    <a:pt x="56313" y="85863"/>
                    <a:pt x="58315" y="85777"/>
                    <a:pt x="60344" y="85742"/>
                  </a:cubicBezTo>
                  <a:cubicBezTo>
                    <a:pt x="64735" y="85652"/>
                    <a:pt x="66365" y="83071"/>
                    <a:pt x="66500" y="80265"/>
                  </a:cubicBezTo>
                  <a:cubicBezTo>
                    <a:pt x="66591" y="79178"/>
                    <a:pt x="66500" y="78092"/>
                    <a:pt x="66500" y="77051"/>
                  </a:cubicBezTo>
                  <a:cubicBezTo>
                    <a:pt x="66500" y="71528"/>
                    <a:pt x="66727" y="66050"/>
                    <a:pt x="66319" y="60573"/>
                  </a:cubicBezTo>
                  <a:cubicBezTo>
                    <a:pt x="65867" y="54869"/>
                    <a:pt x="65912" y="49165"/>
                    <a:pt x="69669" y="43959"/>
                  </a:cubicBezTo>
                  <a:cubicBezTo>
                    <a:pt x="69805" y="43778"/>
                    <a:pt x="69986" y="43461"/>
                    <a:pt x="69896" y="43371"/>
                  </a:cubicBezTo>
                  <a:cubicBezTo>
                    <a:pt x="68447" y="42194"/>
                    <a:pt x="70031" y="42375"/>
                    <a:pt x="70756" y="42194"/>
                  </a:cubicBezTo>
                  <a:cubicBezTo>
                    <a:pt x="70892" y="41696"/>
                    <a:pt x="70665" y="41560"/>
                    <a:pt x="70394" y="41379"/>
                  </a:cubicBezTo>
                  <a:cubicBezTo>
                    <a:pt x="65821" y="38074"/>
                    <a:pt x="63965" y="33864"/>
                    <a:pt x="64328" y="29066"/>
                  </a:cubicBezTo>
                  <a:cubicBezTo>
                    <a:pt x="64690" y="24222"/>
                    <a:pt x="65459" y="19423"/>
                    <a:pt x="66591" y="14670"/>
                  </a:cubicBezTo>
                  <a:cubicBezTo>
                    <a:pt x="67315" y="11728"/>
                    <a:pt x="67994" y="8740"/>
                    <a:pt x="66817" y="5707"/>
                  </a:cubicBezTo>
                  <a:cubicBezTo>
                    <a:pt x="65731" y="2945"/>
                    <a:pt x="62426" y="501"/>
                    <a:pt x="59076" y="456"/>
                  </a:cubicBezTo>
                  <a:cubicBezTo>
                    <a:pt x="45405" y="275"/>
                    <a:pt x="31734" y="184"/>
                    <a:pt x="18063" y="3"/>
                  </a:cubicBezTo>
                  <a:cubicBezTo>
                    <a:pt x="17952" y="2"/>
                    <a:pt x="17842" y="1"/>
                    <a:pt x="17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6"/>
            <p:cNvSpPr txBox="1"/>
            <p:nvPr/>
          </p:nvSpPr>
          <p:spPr>
            <a:xfrm>
              <a:off x="7183388" y="1785938"/>
              <a:ext cx="1173000" cy="8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en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 and is the second planet from the Sun</a:t>
              </a:r>
              <a:endParaRPr sz="1867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2040768" y="2207397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3639718" y="2207397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5341043" y="2207397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2040768" y="3387347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3742093" y="3387347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588" name="Google Shape;1588;p36"/>
            <p:cNvCxnSpPr/>
            <p:nvPr/>
          </p:nvCxnSpPr>
          <p:spPr>
            <a:xfrm>
              <a:off x="6127950" y="2678550"/>
              <a:ext cx="0" cy="126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6"/>
            <p:cNvCxnSpPr/>
            <p:nvPr/>
          </p:nvCxnSpPr>
          <p:spPr>
            <a:xfrm rot="10800000">
              <a:off x="1302700" y="2802862"/>
              <a:ext cx="4829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6"/>
            <p:cNvCxnSpPr/>
            <p:nvPr/>
          </p:nvCxnSpPr>
          <p:spPr>
            <a:xfrm rot="10800000">
              <a:off x="1316975" y="2806000"/>
              <a:ext cx="0" cy="198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6"/>
            <p:cNvCxnSpPr/>
            <p:nvPr/>
          </p:nvCxnSpPr>
          <p:spPr>
            <a:xfrm flipH="1">
              <a:off x="4953475" y="3131350"/>
              <a:ext cx="2837100" cy="3183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6"/>
            <p:cNvCxnSpPr/>
            <p:nvPr/>
          </p:nvCxnSpPr>
          <p:spPr>
            <a:xfrm>
              <a:off x="4564400" y="3916675"/>
              <a:ext cx="1004700" cy="5166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93" name="Google Shape;1593;p36"/>
            <p:cNvSpPr/>
            <p:nvPr/>
          </p:nvSpPr>
          <p:spPr>
            <a:xfrm>
              <a:off x="4493802" y="4101134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6"/>
            <p:cNvSpPr txBox="1"/>
            <p:nvPr/>
          </p:nvSpPr>
          <p:spPr>
            <a:xfrm>
              <a:off x="4639881" y="405033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Yes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5" name="Google Shape;1595;p36"/>
            <p:cNvSpPr/>
            <p:nvPr/>
          </p:nvSpPr>
          <p:spPr>
            <a:xfrm>
              <a:off x="7716164" y="3376909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6"/>
            <p:cNvSpPr txBox="1"/>
            <p:nvPr/>
          </p:nvSpPr>
          <p:spPr>
            <a:xfrm>
              <a:off x="7429406" y="352463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5241714" y="2728997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6"/>
            <p:cNvSpPr txBox="1"/>
            <p:nvPr/>
          </p:nvSpPr>
          <p:spPr>
            <a:xfrm>
              <a:off x="4940793" y="288843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Yes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599" name="Google Shape;1599;p36"/>
            <p:cNvCxnSpPr/>
            <p:nvPr/>
          </p:nvCxnSpPr>
          <p:spPr>
            <a:xfrm rot="10800000" flipH="1">
              <a:off x="6099650" y="1107925"/>
              <a:ext cx="1705200" cy="643800"/>
            </a:xfrm>
            <a:prstGeom prst="bentConnector3">
              <a:avLst>
                <a:gd name="adj1" fmla="val 415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6"/>
            <p:cNvCxnSpPr/>
            <p:nvPr/>
          </p:nvCxnSpPr>
          <p:spPr>
            <a:xfrm>
              <a:off x="7797650" y="1093750"/>
              <a:ext cx="0" cy="233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01" name="Google Shape;1601;p36"/>
            <p:cNvSpPr/>
            <p:nvPr/>
          </p:nvSpPr>
          <p:spPr>
            <a:xfrm>
              <a:off x="6865064" y="1033159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6"/>
            <p:cNvSpPr txBox="1"/>
            <p:nvPr/>
          </p:nvSpPr>
          <p:spPr>
            <a:xfrm>
              <a:off x="6578306" y="118088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03" name="Google Shape;1603;p36"/>
            <p:cNvSpPr/>
            <p:nvPr/>
          </p:nvSpPr>
          <p:spPr>
            <a:xfrm rot="4500090">
              <a:off x="1225429" y="1606070"/>
              <a:ext cx="183078" cy="126835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37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609" name="Google Shape;1609;p37"/>
          <p:cNvGrpSpPr/>
          <p:nvPr/>
        </p:nvGrpSpPr>
        <p:grpSpPr>
          <a:xfrm>
            <a:off x="1082601" y="1308700"/>
            <a:ext cx="9995575" cy="4993501"/>
            <a:chOff x="811950" y="981525"/>
            <a:chExt cx="7496681" cy="3745126"/>
          </a:xfrm>
        </p:grpSpPr>
        <p:cxnSp>
          <p:nvCxnSpPr>
            <p:cNvPr id="1610" name="Google Shape;1610;p37"/>
            <p:cNvCxnSpPr/>
            <p:nvPr/>
          </p:nvCxnSpPr>
          <p:spPr>
            <a:xfrm flipH="1">
              <a:off x="1889950" y="3011075"/>
              <a:ext cx="2179200" cy="339600"/>
            </a:xfrm>
            <a:prstGeom prst="bentConnector3">
              <a:avLst>
                <a:gd name="adj1" fmla="val 100645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1" name="Google Shape;1611;p37"/>
            <p:cNvCxnSpPr/>
            <p:nvPr/>
          </p:nvCxnSpPr>
          <p:spPr>
            <a:xfrm>
              <a:off x="5066725" y="3011075"/>
              <a:ext cx="2193300" cy="318300"/>
            </a:xfrm>
            <a:prstGeom prst="bentConnector3">
              <a:avLst>
                <a:gd name="adj1" fmla="val 100319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2" name="Google Shape;1612;p37"/>
            <p:cNvCxnSpPr/>
            <p:nvPr/>
          </p:nvCxnSpPr>
          <p:spPr>
            <a:xfrm>
              <a:off x="2661225" y="3845925"/>
              <a:ext cx="3799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13" name="Google Shape;1613;p37"/>
            <p:cNvSpPr/>
            <p:nvPr/>
          </p:nvSpPr>
          <p:spPr>
            <a:xfrm rot="4500090">
              <a:off x="4468766" y="1507633"/>
              <a:ext cx="183078" cy="126835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3886635" y="997267"/>
              <a:ext cx="1346167" cy="331615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133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3846186" y="981525"/>
              <a:ext cx="1451495" cy="385934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16" name="Google Shape;1616;p37"/>
            <p:cNvGrpSpPr/>
            <p:nvPr/>
          </p:nvGrpSpPr>
          <p:grpSpPr>
            <a:xfrm>
              <a:off x="4176350" y="1723825"/>
              <a:ext cx="791388" cy="769208"/>
              <a:chOff x="4340337" y="1529500"/>
              <a:chExt cx="791388" cy="769208"/>
            </a:xfrm>
          </p:grpSpPr>
          <p:sp>
            <p:nvSpPr>
              <p:cNvPr id="1617" name="Google Shape;1617;p37"/>
              <p:cNvSpPr/>
              <p:nvPr/>
            </p:nvSpPr>
            <p:spPr>
              <a:xfrm>
                <a:off x="4387863" y="1565422"/>
                <a:ext cx="728679" cy="733287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100"/>
                </a:pPr>
                <a:endParaRPr sz="1333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18" name="Google Shape;1618;p37"/>
              <p:cNvSpPr/>
              <p:nvPr/>
            </p:nvSpPr>
            <p:spPr>
              <a:xfrm>
                <a:off x="4340337" y="1529500"/>
                <a:ext cx="791388" cy="759545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37"/>
              <p:cNvSpPr txBox="1"/>
              <p:nvPr/>
            </p:nvSpPr>
            <p:spPr>
              <a:xfrm>
                <a:off x="4475860" y="1745029"/>
                <a:ext cx="520200" cy="37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Data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620" name="Google Shape;1620;p37"/>
            <p:cNvGrpSpPr/>
            <p:nvPr/>
          </p:nvGrpSpPr>
          <p:grpSpPr>
            <a:xfrm>
              <a:off x="889979" y="3308212"/>
              <a:ext cx="1997728" cy="1118246"/>
              <a:chOff x="1040883" y="3308226"/>
              <a:chExt cx="1695864" cy="1118246"/>
            </a:xfrm>
          </p:grpSpPr>
          <p:sp>
            <p:nvSpPr>
              <p:cNvPr id="1621" name="Google Shape;1621;p37"/>
              <p:cNvSpPr/>
              <p:nvPr/>
            </p:nvSpPr>
            <p:spPr>
              <a:xfrm>
                <a:off x="1040883" y="3325413"/>
                <a:ext cx="1668732" cy="1091826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 of them all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22" name="Google Shape;1622;p37"/>
              <p:cNvSpPr/>
              <p:nvPr/>
            </p:nvSpPr>
            <p:spPr>
              <a:xfrm>
                <a:off x="1058575" y="3308226"/>
                <a:ext cx="1678172" cy="1118246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3" name="Google Shape;1623;p37"/>
            <p:cNvGrpSpPr/>
            <p:nvPr/>
          </p:nvGrpSpPr>
          <p:grpSpPr>
            <a:xfrm>
              <a:off x="3868832" y="2750627"/>
              <a:ext cx="1406529" cy="515351"/>
              <a:chOff x="4207345" y="2556300"/>
              <a:chExt cx="1057382" cy="515351"/>
            </a:xfrm>
          </p:grpSpPr>
          <p:sp>
            <p:nvSpPr>
              <p:cNvPr id="1624" name="Google Shape;1624;p37"/>
              <p:cNvSpPr/>
              <p:nvPr/>
            </p:nvSpPr>
            <p:spPr>
              <a:xfrm>
                <a:off x="4217424" y="2564221"/>
                <a:ext cx="1047302" cy="503176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25" name="Google Shape;1625;p37"/>
              <p:cNvSpPr/>
              <p:nvPr/>
            </p:nvSpPr>
            <p:spPr>
              <a:xfrm>
                <a:off x="4207345" y="2556300"/>
                <a:ext cx="1053227" cy="515351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26" name="Google Shape;1626;p37"/>
            <p:cNvSpPr/>
            <p:nvPr/>
          </p:nvSpPr>
          <p:spPr>
            <a:xfrm rot="4500090">
              <a:off x="4468766" y="2582383"/>
              <a:ext cx="183078" cy="126835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3886635" y="4356460"/>
              <a:ext cx="1346167" cy="331615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End</a:t>
              </a:r>
              <a:endParaRPr sz="2133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3846186" y="4340717"/>
              <a:ext cx="1451495" cy="385934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29" name="Google Shape;1629;p37"/>
            <p:cNvGrpSpPr/>
            <p:nvPr/>
          </p:nvGrpSpPr>
          <p:grpSpPr>
            <a:xfrm>
              <a:off x="6256110" y="3308212"/>
              <a:ext cx="1997728" cy="1118246"/>
              <a:chOff x="6407033" y="3308226"/>
              <a:chExt cx="1695864" cy="1118246"/>
            </a:xfrm>
          </p:grpSpPr>
          <p:sp>
            <p:nvSpPr>
              <p:cNvPr id="1630" name="Google Shape;1630;p37"/>
              <p:cNvSpPr/>
              <p:nvPr/>
            </p:nvSpPr>
            <p:spPr>
              <a:xfrm>
                <a:off x="6407033" y="3325413"/>
                <a:ext cx="1668732" cy="1091826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actually a very cold place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1" name="Google Shape;1631;p37"/>
              <p:cNvSpPr/>
              <p:nvPr/>
            </p:nvSpPr>
            <p:spPr>
              <a:xfrm>
                <a:off x="6424725" y="3308226"/>
                <a:ext cx="1678172" cy="1118246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2" name="Google Shape;1632;p37"/>
            <p:cNvSpPr txBox="1"/>
            <p:nvPr/>
          </p:nvSpPr>
          <p:spPr>
            <a:xfrm>
              <a:off x="811955" y="1817488"/>
              <a:ext cx="1997700" cy="30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33" name="Google Shape;1633;p37"/>
            <p:cNvSpPr txBox="1"/>
            <p:nvPr/>
          </p:nvSpPr>
          <p:spPr>
            <a:xfrm>
              <a:off x="811950" y="2044113"/>
              <a:ext cx="19977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 planet in the Solar System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4" name="Google Shape;1634;p37"/>
            <p:cNvSpPr txBox="1"/>
            <p:nvPr/>
          </p:nvSpPr>
          <p:spPr>
            <a:xfrm>
              <a:off x="6310931" y="1817488"/>
              <a:ext cx="1997700" cy="30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35" name="Google Shape;1635;p37"/>
            <p:cNvSpPr txBox="1"/>
            <p:nvPr/>
          </p:nvSpPr>
          <p:spPr>
            <a:xfrm>
              <a:off x="6310925" y="2044113"/>
              <a:ext cx="19977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place. It’s full of iron oxide dust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 rot="4500090">
              <a:off x="4468766" y="4029908"/>
              <a:ext cx="183078" cy="126835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38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642" name="Google Shape;1642;p38"/>
          <p:cNvGrpSpPr/>
          <p:nvPr/>
        </p:nvGrpSpPr>
        <p:grpSpPr>
          <a:xfrm>
            <a:off x="801075" y="1308701"/>
            <a:ext cx="10916877" cy="5000812"/>
            <a:chOff x="600806" y="981525"/>
            <a:chExt cx="8187658" cy="3750609"/>
          </a:xfrm>
        </p:grpSpPr>
        <p:sp>
          <p:nvSpPr>
            <p:cNvPr id="1643" name="Google Shape;1643;p38"/>
            <p:cNvSpPr/>
            <p:nvPr/>
          </p:nvSpPr>
          <p:spPr>
            <a:xfrm>
              <a:off x="3837426" y="997267"/>
              <a:ext cx="1442711" cy="331615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133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3794073" y="981525"/>
              <a:ext cx="1555593" cy="385934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5" name="Google Shape;1645;p38"/>
            <p:cNvGrpSpPr/>
            <p:nvPr/>
          </p:nvGrpSpPr>
          <p:grpSpPr>
            <a:xfrm>
              <a:off x="600806" y="1519410"/>
              <a:ext cx="1154879" cy="1111540"/>
              <a:chOff x="600806" y="1519410"/>
              <a:chExt cx="1154879" cy="1111540"/>
            </a:xfrm>
          </p:grpSpPr>
          <p:sp>
            <p:nvSpPr>
              <p:cNvPr id="1646" name="Google Shape;1646;p38"/>
              <p:cNvSpPr/>
              <p:nvPr/>
            </p:nvSpPr>
            <p:spPr>
              <a:xfrm>
                <a:off x="717973" y="1595802"/>
                <a:ext cx="1037712" cy="1016152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43975" extrusionOk="0">
                    <a:moveTo>
                      <a:pt x="26470" y="1"/>
                    </a:moveTo>
                    <a:cubicBezTo>
                      <a:pt x="23803" y="1"/>
                      <a:pt x="21137" y="274"/>
                      <a:pt x="18470" y="274"/>
                    </a:cubicBezTo>
                    <a:cubicBezTo>
                      <a:pt x="13943" y="274"/>
                      <a:pt x="9416" y="636"/>
                      <a:pt x="4980" y="1360"/>
                    </a:cubicBezTo>
                    <a:cubicBezTo>
                      <a:pt x="3124" y="1677"/>
                      <a:pt x="2128" y="2718"/>
                      <a:pt x="1675" y="4438"/>
                    </a:cubicBezTo>
                    <a:cubicBezTo>
                      <a:pt x="860" y="7381"/>
                      <a:pt x="408" y="10414"/>
                      <a:pt x="317" y="13492"/>
                    </a:cubicBezTo>
                    <a:cubicBezTo>
                      <a:pt x="0" y="23089"/>
                      <a:pt x="1087" y="32641"/>
                      <a:pt x="1313" y="42193"/>
                    </a:cubicBezTo>
                    <a:cubicBezTo>
                      <a:pt x="1268" y="43008"/>
                      <a:pt x="1947" y="43687"/>
                      <a:pt x="2762" y="43687"/>
                    </a:cubicBezTo>
                    <a:cubicBezTo>
                      <a:pt x="4157" y="43784"/>
                      <a:pt x="5575" y="43974"/>
                      <a:pt x="7017" y="43974"/>
                    </a:cubicBezTo>
                    <a:cubicBezTo>
                      <a:pt x="7587" y="43974"/>
                      <a:pt x="8160" y="43945"/>
                      <a:pt x="8737" y="43868"/>
                    </a:cubicBezTo>
                    <a:cubicBezTo>
                      <a:pt x="10955" y="43596"/>
                      <a:pt x="13173" y="43370"/>
                      <a:pt x="15437" y="43234"/>
                    </a:cubicBezTo>
                    <a:cubicBezTo>
                      <a:pt x="20869" y="42781"/>
                      <a:pt x="26301" y="42419"/>
                      <a:pt x="31734" y="42057"/>
                    </a:cubicBezTo>
                    <a:cubicBezTo>
                      <a:pt x="32865" y="41966"/>
                      <a:pt x="33182" y="41423"/>
                      <a:pt x="33363" y="40337"/>
                    </a:cubicBezTo>
                    <a:cubicBezTo>
                      <a:pt x="33680" y="38254"/>
                      <a:pt x="33182" y="36217"/>
                      <a:pt x="33182" y="34180"/>
                    </a:cubicBezTo>
                    <a:cubicBezTo>
                      <a:pt x="33046" y="30332"/>
                      <a:pt x="33137" y="26484"/>
                      <a:pt x="33137" y="22637"/>
                    </a:cubicBezTo>
                    <a:cubicBezTo>
                      <a:pt x="33227" y="16480"/>
                      <a:pt x="32820" y="10278"/>
                      <a:pt x="32775" y="4122"/>
                    </a:cubicBezTo>
                    <a:cubicBezTo>
                      <a:pt x="32775" y="1858"/>
                      <a:pt x="32050" y="907"/>
                      <a:pt x="30059" y="228"/>
                    </a:cubicBezTo>
                    <a:cubicBezTo>
                      <a:pt x="29574" y="117"/>
                      <a:pt x="29059" y="36"/>
                      <a:pt x="28564" y="36"/>
                    </a:cubicBezTo>
                    <a:cubicBezTo>
                      <a:pt x="28458" y="36"/>
                      <a:pt x="28352" y="39"/>
                      <a:pt x="28248" y="47"/>
                    </a:cubicBezTo>
                    <a:cubicBezTo>
                      <a:pt x="27655" y="14"/>
                      <a:pt x="27063" y="1"/>
                      <a:pt x="26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600806" y="1519410"/>
                <a:ext cx="1143729" cy="1111540"/>
              </a:xfrm>
              <a:custGeom>
                <a:avLst/>
                <a:gdLst/>
                <a:ahLst/>
                <a:cxnLst/>
                <a:rect l="l" t="t" r="r" b="b"/>
                <a:pathLst>
                  <a:path w="37122" h="48103" extrusionOk="0">
                    <a:moveTo>
                      <a:pt x="18112" y="955"/>
                    </a:moveTo>
                    <a:cubicBezTo>
                      <a:pt x="18654" y="955"/>
                      <a:pt x="19196" y="970"/>
                      <a:pt x="19738" y="999"/>
                    </a:cubicBezTo>
                    <a:lnTo>
                      <a:pt x="12314" y="1497"/>
                    </a:lnTo>
                    <a:cubicBezTo>
                      <a:pt x="14226" y="1143"/>
                      <a:pt x="16166" y="955"/>
                      <a:pt x="18112" y="955"/>
                    </a:cubicBezTo>
                    <a:close/>
                    <a:moveTo>
                      <a:pt x="2264" y="6658"/>
                    </a:moveTo>
                    <a:cubicBezTo>
                      <a:pt x="2038" y="8650"/>
                      <a:pt x="1449" y="10551"/>
                      <a:pt x="1268" y="12543"/>
                    </a:cubicBezTo>
                    <a:cubicBezTo>
                      <a:pt x="1223" y="10461"/>
                      <a:pt x="996" y="8423"/>
                      <a:pt x="2264" y="6658"/>
                    </a:cubicBezTo>
                    <a:close/>
                    <a:moveTo>
                      <a:pt x="28724" y="1877"/>
                    </a:moveTo>
                    <a:cubicBezTo>
                      <a:pt x="29185" y="1877"/>
                      <a:pt x="29645" y="1885"/>
                      <a:pt x="30104" y="1905"/>
                    </a:cubicBezTo>
                    <a:cubicBezTo>
                      <a:pt x="30738" y="1905"/>
                      <a:pt x="31372" y="1995"/>
                      <a:pt x="31960" y="2131"/>
                    </a:cubicBezTo>
                    <a:cubicBezTo>
                      <a:pt x="33952" y="2765"/>
                      <a:pt x="34677" y="3761"/>
                      <a:pt x="34677" y="6024"/>
                    </a:cubicBezTo>
                    <a:cubicBezTo>
                      <a:pt x="34722" y="12181"/>
                      <a:pt x="35084" y="18337"/>
                      <a:pt x="34993" y="24539"/>
                    </a:cubicBezTo>
                    <a:cubicBezTo>
                      <a:pt x="34993" y="28387"/>
                      <a:pt x="34948" y="32235"/>
                      <a:pt x="34993" y="36038"/>
                    </a:cubicBezTo>
                    <a:cubicBezTo>
                      <a:pt x="35039" y="38120"/>
                      <a:pt x="35491" y="40157"/>
                      <a:pt x="35220" y="42239"/>
                    </a:cubicBezTo>
                    <a:cubicBezTo>
                      <a:pt x="35039" y="43326"/>
                      <a:pt x="34677" y="43869"/>
                      <a:pt x="33590" y="43914"/>
                    </a:cubicBezTo>
                    <a:cubicBezTo>
                      <a:pt x="28158" y="44276"/>
                      <a:pt x="22726" y="44684"/>
                      <a:pt x="17293" y="45091"/>
                    </a:cubicBezTo>
                    <a:cubicBezTo>
                      <a:pt x="15030" y="45272"/>
                      <a:pt x="12812" y="45499"/>
                      <a:pt x="10548" y="45770"/>
                    </a:cubicBezTo>
                    <a:cubicBezTo>
                      <a:pt x="9984" y="45847"/>
                      <a:pt x="9420" y="45877"/>
                      <a:pt x="8856" y="45877"/>
                    </a:cubicBezTo>
                    <a:cubicBezTo>
                      <a:pt x="7428" y="45877"/>
                      <a:pt x="6000" y="45687"/>
                      <a:pt x="4573" y="45589"/>
                    </a:cubicBezTo>
                    <a:cubicBezTo>
                      <a:pt x="3758" y="45589"/>
                      <a:pt x="3124" y="44910"/>
                      <a:pt x="3169" y="44095"/>
                    </a:cubicBezTo>
                    <a:cubicBezTo>
                      <a:pt x="2943" y="34498"/>
                      <a:pt x="1857" y="24992"/>
                      <a:pt x="2173" y="15350"/>
                    </a:cubicBezTo>
                    <a:cubicBezTo>
                      <a:pt x="2264" y="12317"/>
                      <a:pt x="2717" y="9284"/>
                      <a:pt x="3531" y="6296"/>
                    </a:cubicBezTo>
                    <a:cubicBezTo>
                      <a:pt x="3984" y="4621"/>
                      <a:pt x="4980" y="3534"/>
                      <a:pt x="6791" y="3263"/>
                    </a:cubicBezTo>
                    <a:cubicBezTo>
                      <a:pt x="11272" y="2538"/>
                      <a:pt x="15845" y="2176"/>
                      <a:pt x="20372" y="2176"/>
                    </a:cubicBezTo>
                    <a:cubicBezTo>
                      <a:pt x="23165" y="2176"/>
                      <a:pt x="25959" y="1877"/>
                      <a:pt x="28724" y="1877"/>
                    </a:cubicBezTo>
                    <a:close/>
                    <a:moveTo>
                      <a:pt x="21727" y="1"/>
                    </a:moveTo>
                    <a:cubicBezTo>
                      <a:pt x="18480" y="1"/>
                      <a:pt x="15234" y="138"/>
                      <a:pt x="11997" y="411"/>
                    </a:cubicBezTo>
                    <a:cubicBezTo>
                      <a:pt x="8421" y="728"/>
                      <a:pt x="5297" y="1950"/>
                      <a:pt x="2762" y="4576"/>
                    </a:cubicBezTo>
                    <a:cubicBezTo>
                      <a:pt x="1449" y="5798"/>
                      <a:pt x="589" y="7382"/>
                      <a:pt x="363" y="9148"/>
                    </a:cubicBezTo>
                    <a:cubicBezTo>
                      <a:pt x="91" y="12135"/>
                      <a:pt x="1" y="15169"/>
                      <a:pt x="91" y="18202"/>
                    </a:cubicBezTo>
                    <a:cubicBezTo>
                      <a:pt x="46" y="27255"/>
                      <a:pt x="453" y="36309"/>
                      <a:pt x="2128" y="45272"/>
                    </a:cubicBezTo>
                    <a:cubicBezTo>
                      <a:pt x="2490" y="47083"/>
                      <a:pt x="3396" y="47943"/>
                      <a:pt x="5206" y="48079"/>
                    </a:cubicBezTo>
                    <a:cubicBezTo>
                      <a:pt x="5502" y="48095"/>
                      <a:pt x="5798" y="48102"/>
                      <a:pt x="6095" y="48102"/>
                    </a:cubicBezTo>
                    <a:cubicBezTo>
                      <a:pt x="7531" y="48102"/>
                      <a:pt x="8987" y="47926"/>
                      <a:pt x="10412" y="47626"/>
                    </a:cubicBezTo>
                    <a:cubicBezTo>
                      <a:pt x="13816" y="47122"/>
                      <a:pt x="17219" y="46852"/>
                      <a:pt x="20659" y="46852"/>
                    </a:cubicBezTo>
                    <a:cubicBezTo>
                      <a:pt x="20925" y="46852"/>
                      <a:pt x="21191" y="46854"/>
                      <a:pt x="21458" y="46857"/>
                    </a:cubicBezTo>
                    <a:cubicBezTo>
                      <a:pt x="25487" y="46857"/>
                      <a:pt x="29516" y="46449"/>
                      <a:pt x="33454" y="45635"/>
                    </a:cubicBezTo>
                    <a:cubicBezTo>
                      <a:pt x="35446" y="45182"/>
                      <a:pt x="36035" y="44095"/>
                      <a:pt x="36216" y="41968"/>
                    </a:cubicBezTo>
                    <a:cubicBezTo>
                      <a:pt x="36623" y="38527"/>
                      <a:pt x="36261" y="35087"/>
                      <a:pt x="36623" y="31646"/>
                    </a:cubicBezTo>
                    <a:cubicBezTo>
                      <a:pt x="36940" y="28568"/>
                      <a:pt x="37076" y="25445"/>
                      <a:pt x="36985" y="22321"/>
                    </a:cubicBezTo>
                    <a:cubicBezTo>
                      <a:pt x="36940" y="16889"/>
                      <a:pt x="37121" y="12498"/>
                      <a:pt x="36714" y="8107"/>
                    </a:cubicBezTo>
                    <a:cubicBezTo>
                      <a:pt x="36623" y="7382"/>
                      <a:pt x="36759" y="6522"/>
                      <a:pt x="36306" y="6115"/>
                    </a:cubicBezTo>
                    <a:cubicBezTo>
                      <a:pt x="35265" y="5255"/>
                      <a:pt x="35356" y="4032"/>
                      <a:pt x="35220" y="2946"/>
                    </a:cubicBezTo>
                    <a:cubicBezTo>
                      <a:pt x="34903" y="1045"/>
                      <a:pt x="34722" y="728"/>
                      <a:pt x="32956" y="547"/>
                    </a:cubicBezTo>
                    <a:cubicBezTo>
                      <a:pt x="29222" y="183"/>
                      <a:pt x="25474" y="1"/>
                      <a:pt x="2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8" name="Google Shape;1648;p38"/>
            <p:cNvGrpSpPr/>
            <p:nvPr/>
          </p:nvGrpSpPr>
          <p:grpSpPr>
            <a:xfrm>
              <a:off x="2012556" y="1519410"/>
              <a:ext cx="1154879" cy="1111540"/>
              <a:chOff x="1860156" y="1367010"/>
              <a:chExt cx="1154879" cy="1111540"/>
            </a:xfrm>
          </p:grpSpPr>
          <p:sp>
            <p:nvSpPr>
              <p:cNvPr id="1649" name="Google Shape;1649;p38"/>
              <p:cNvSpPr/>
              <p:nvPr/>
            </p:nvSpPr>
            <p:spPr>
              <a:xfrm>
                <a:off x="1977323" y="1443402"/>
                <a:ext cx="1037712" cy="1016152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43975" extrusionOk="0">
                    <a:moveTo>
                      <a:pt x="26470" y="1"/>
                    </a:moveTo>
                    <a:cubicBezTo>
                      <a:pt x="23803" y="1"/>
                      <a:pt x="21137" y="274"/>
                      <a:pt x="18470" y="274"/>
                    </a:cubicBezTo>
                    <a:cubicBezTo>
                      <a:pt x="13943" y="274"/>
                      <a:pt x="9416" y="636"/>
                      <a:pt x="4980" y="1360"/>
                    </a:cubicBezTo>
                    <a:cubicBezTo>
                      <a:pt x="3124" y="1677"/>
                      <a:pt x="2128" y="2718"/>
                      <a:pt x="1675" y="4438"/>
                    </a:cubicBezTo>
                    <a:cubicBezTo>
                      <a:pt x="860" y="7381"/>
                      <a:pt x="408" y="10414"/>
                      <a:pt x="317" y="13492"/>
                    </a:cubicBezTo>
                    <a:cubicBezTo>
                      <a:pt x="0" y="23089"/>
                      <a:pt x="1087" y="32641"/>
                      <a:pt x="1313" y="42193"/>
                    </a:cubicBezTo>
                    <a:cubicBezTo>
                      <a:pt x="1268" y="43008"/>
                      <a:pt x="1947" y="43687"/>
                      <a:pt x="2762" y="43687"/>
                    </a:cubicBezTo>
                    <a:cubicBezTo>
                      <a:pt x="4157" y="43784"/>
                      <a:pt x="5575" y="43974"/>
                      <a:pt x="7017" y="43974"/>
                    </a:cubicBezTo>
                    <a:cubicBezTo>
                      <a:pt x="7587" y="43974"/>
                      <a:pt x="8160" y="43945"/>
                      <a:pt x="8737" y="43868"/>
                    </a:cubicBezTo>
                    <a:cubicBezTo>
                      <a:pt x="10955" y="43596"/>
                      <a:pt x="13173" y="43370"/>
                      <a:pt x="15437" y="43234"/>
                    </a:cubicBezTo>
                    <a:cubicBezTo>
                      <a:pt x="20869" y="42781"/>
                      <a:pt x="26301" y="42419"/>
                      <a:pt x="31734" y="42057"/>
                    </a:cubicBezTo>
                    <a:cubicBezTo>
                      <a:pt x="32865" y="41966"/>
                      <a:pt x="33182" y="41423"/>
                      <a:pt x="33363" y="40337"/>
                    </a:cubicBezTo>
                    <a:cubicBezTo>
                      <a:pt x="33680" y="38254"/>
                      <a:pt x="33182" y="36217"/>
                      <a:pt x="33182" y="34180"/>
                    </a:cubicBezTo>
                    <a:cubicBezTo>
                      <a:pt x="33046" y="30332"/>
                      <a:pt x="33137" y="26484"/>
                      <a:pt x="33137" y="22637"/>
                    </a:cubicBezTo>
                    <a:cubicBezTo>
                      <a:pt x="33227" y="16480"/>
                      <a:pt x="32820" y="10278"/>
                      <a:pt x="32775" y="4122"/>
                    </a:cubicBezTo>
                    <a:cubicBezTo>
                      <a:pt x="32775" y="1858"/>
                      <a:pt x="32050" y="907"/>
                      <a:pt x="30059" y="228"/>
                    </a:cubicBezTo>
                    <a:cubicBezTo>
                      <a:pt x="29574" y="117"/>
                      <a:pt x="29059" y="36"/>
                      <a:pt x="28564" y="36"/>
                    </a:cubicBezTo>
                    <a:cubicBezTo>
                      <a:pt x="28458" y="36"/>
                      <a:pt x="28352" y="39"/>
                      <a:pt x="28248" y="47"/>
                    </a:cubicBezTo>
                    <a:cubicBezTo>
                      <a:pt x="27655" y="14"/>
                      <a:pt x="27063" y="1"/>
                      <a:pt x="26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860156" y="1367010"/>
                <a:ext cx="1143729" cy="1111540"/>
              </a:xfrm>
              <a:custGeom>
                <a:avLst/>
                <a:gdLst/>
                <a:ahLst/>
                <a:cxnLst/>
                <a:rect l="l" t="t" r="r" b="b"/>
                <a:pathLst>
                  <a:path w="37122" h="48103" extrusionOk="0">
                    <a:moveTo>
                      <a:pt x="18112" y="955"/>
                    </a:moveTo>
                    <a:cubicBezTo>
                      <a:pt x="18654" y="955"/>
                      <a:pt x="19196" y="970"/>
                      <a:pt x="19738" y="999"/>
                    </a:cubicBezTo>
                    <a:lnTo>
                      <a:pt x="12314" y="1497"/>
                    </a:lnTo>
                    <a:cubicBezTo>
                      <a:pt x="14226" y="1143"/>
                      <a:pt x="16166" y="955"/>
                      <a:pt x="18112" y="955"/>
                    </a:cubicBezTo>
                    <a:close/>
                    <a:moveTo>
                      <a:pt x="2264" y="6658"/>
                    </a:moveTo>
                    <a:cubicBezTo>
                      <a:pt x="2038" y="8650"/>
                      <a:pt x="1449" y="10551"/>
                      <a:pt x="1268" y="12543"/>
                    </a:cubicBezTo>
                    <a:cubicBezTo>
                      <a:pt x="1223" y="10461"/>
                      <a:pt x="996" y="8423"/>
                      <a:pt x="2264" y="6658"/>
                    </a:cubicBezTo>
                    <a:close/>
                    <a:moveTo>
                      <a:pt x="28724" y="1877"/>
                    </a:moveTo>
                    <a:cubicBezTo>
                      <a:pt x="29185" y="1877"/>
                      <a:pt x="29645" y="1885"/>
                      <a:pt x="30104" y="1905"/>
                    </a:cubicBezTo>
                    <a:cubicBezTo>
                      <a:pt x="30738" y="1905"/>
                      <a:pt x="31372" y="1995"/>
                      <a:pt x="31960" y="2131"/>
                    </a:cubicBezTo>
                    <a:cubicBezTo>
                      <a:pt x="33952" y="2765"/>
                      <a:pt x="34677" y="3761"/>
                      <a:pt x="34677" y="6024"/>
                    </a:cubicBezTo>
                    <a:cubicBezTo>
                      <a:pt x="34722" y="12181"/>
                      <a:pt x="35084" y="18337"/>
                      <a:pt x="34993" y="24539"/>
                    </a:cubicBezTo>
                    <a:cubicBezTo>
                      <a:pt x="34993" y="28387"/>
                      <a:pt x="34948" y="32235"/>
                      <a:pt x="34993" y="36038"/>
                    </a:cubicBezTo>
                    <a:cubicBezTo>
                      <a:pt x="35039" y="38120"/>
                      <a:pt x="35491" y="40157"/>
                      <a:pt x="35220" y="42239"/>
                    </a:cubicBezTo>
                    <a:cubicBezTo>
                      <a:pt x="35039" y="43326"/>
                      <a:pt x="34677" y="43869"/>
                      <a:pt x="33590" y="43914"/>
                    </a:cubicBezTo>
                    <a:cubicBezTo>
                      <a:pt x="28158" y="44276"/>
                      <a:pt x="22726" y="44684"/>
                      <a:pt x="17293" y="45091"/>
                    </a:cubicBezTo>
                    <a:cubicBezTo>
                      <a:pt x="15030" y="45272"/>
                      <a:pt x="12812" y="45499"/>
                      <a:pt x="10548" y="45770"/>
                    </a:cubicBezTo>
                    <a:cubicBezTo>
                      <a:pt x="9984" y="45847"/>
                      <a:pt x="9420" y="45877"/>
                      <a:pt x="8856" y="45877"/>
                    </a:cubicBezTo>
                    <a:cubicBezTo>
                      <a:pt x="7428" y="45877"/>
                      <a:pt x="6000" y="45687"/>
                      <a:pt x="4573" y="45589"/>
                    </a:cubicBezTo>
                    <a:cubicBezTo>
                      <a:pt x="3758" y="45589"/>
                      <a:pt x="3124" y="44910"/>
                      <a:pt x="3169" y="44095"/>
                    </a:cubicBezTo>
                    <a:cubicBezTo>
                      <a:pt x="2943" y="34498"/>
                      <a:pt x="1857" y="24992"/>
                      <a:pt x="2173" y="15350"/>
                    </a:cubicBezTo>
                    <a:cubicBezTo>
                      <a:pt x="2264" y="12317"/>
                      <a:pt x="2717" y="9284"/>
                      <a:pt x="3531" y="6296"/>
                    </a:cubicBezTo>
                    <a:cubicBezTo>
                      <a:pt x="3984" y="4621"/>
                      <a:pt x="4980" y="3534"/>
                      <a:pt x="6791" y="3263"/>
                    </a:cubicBezTo>
                    <a:cubicBezTo>
                      <a:pt x="11272" y="2538"/>
                      <a:pt x="15845" y="2176"/>
                      <a:pt x="20372" y="2176"/>
                    </a:cubicBezTo>
                    <a:cubicBezTo>
                      <a:pt x="23165" y="2176"/>
                      <a:pt x="25959" y="1877"/>
                      <a:pt x="28724" y="1877"/>
                    </a:cubicBezTo>
                    <a:close/>
                    <a:moveTo>
                      <a:pt x="21727" y="1"/>
                    </a:moveTo>
                    <a:cubicBezTo>
                      <a:pt x="18480" y="1"/>
                      <a:pt x="15234" y="138"/>
                      <a:pt x="11997" y="411"/>
                    </a:cubicBezTo>
                    <a:cubicBezTo>
                      <a:pt x="8421" y="728"/>
                      <a:pt x="5297" y="1950"/>
                      <a:pt x="2762" y="4576"/>
                    </a:cubicBezTo>
                    <a:cubicBezTo>
                      <a:pt x="1449" y="5798"/>
                      <a:pt x="589" y="7382"/>
                      <a:pt x="363" y="9148"/>
                    </a:cubicBezTo>
                    <a:cubicBezTo>
                      <a:pt x="91" y="12135"/>
                      <a:pt x="1" y="15169"/>
                      <a:pt x="91" y="18202"/>
                    </a:cubicBezTo>
                    <a:cubicBezTo>
                      <a:pt x="46" y="27255"/>
                      <a:pt x="453" y="36309"/>
                      <a:pt x="2128" y="45272"/>
                    </a:cubicBezTo>
                    <a:cubicBezTo>
                      <a:pt x="2490" y="47083"/>
                      <a:pt x="3396" y="47943"/>
                      <a:pt x="5206" y="48079"/>
                    </a:cubicBezTo>
                    <a:cubicBezTo>
                      <a:pt x="5502" y="48095"/>
                      <a:pt x="5798" y="48102"/>
                      <a:pt x="6095" y="48102"/>
                    </a:cubicBezTo>
                    <a:cubicBezTo>
                      <a:pt x="7531" y="48102"/>
                      <a:pt x="8987" y="47926"/>
                      <a:pt x="10412" y="47626"/>
                    </a:cubicBezTo>
                    <a:cubicBezTo>
                      <a:pt x="13816" y="47122"/>
                      <a:pt x="17219" y="46852"/>
                      <a:pt x="20659" y="46852"/>
                    </a:cubicBezTo>
                    <a:cubicBezTo>
                      <a:pt x="20925" y="46852"/>
                      <a:pt x="21191" y="46854"/>
                      <a:pt x="21458" y="46857"/>
                    </a:cubicBezTo>
                    <a:cubicBezTo>
                      <a:pt x="25487" y="46857"/>
                      <a:pt x="29516" y="46449"/>
                      <a:pt x="33454" y="45635"/>
                    </a:cubicBezTo>
                    <a:cubicBezTo>
                      <a:pt x="35446" y="45182"/>
                      <a:pt x="36035" y="44095"/>
                      <a:pt x="36216" y="41968"/>
                    </a:cubicBezTo>
                    <a:cubicBezTo>
                      <a:pt x="36623" y="38527"/>
                      <a:pt x="36261" y="35087"/>
                      <a:pt x="36623" y="31646"/>
                    </a:cubicBezTo>
                    <a:cubicBezTo>
                      <a:pt x="36940" y="28568"/>
                      <a:pt x="37076" y="25445"/>
                      <a:pt x="36985" y="22321"/>
                    </a:cubicBezTo>
                    <a:cubicBezTo>
                      <a:pt x="36940" y="16889"/>
                      <a:pt x="37121" y="12498"/>
                      <a:pt x="36714" y="8107"/>
                    </a:cubicBezTo>
                    <a:cubicBezTo>
                      <a:pt x="36623" y="7382"/>
                      <a:pt x="36759" y="6522"/>
                      <a:pt x="36306" y="6115"/>
                    </a:cubicBezTo>
                    <a:cubicBezTo>
                      <a:pt x="35265" y="5255"/>
                      <a:pt x="35356" y="4032"/>
                      <a:pt x="35220" y="2946"/>
                    </a:cubicBezTo>
                    <a:cubicBezTo>
                      <a:pt x="34903" y="1045"/>
                      <a:pt x="34722" y="728"/>
                      <a:pt x="32956" y="547"/>
                    </a:cubicBezTo>
                    <a:cubicBezTo>
                      <a:pt x="29222" y="183"/>
                      <a:pt x="25474" y="1"/>
                      <a:pt x="2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1" name="Google Shape;1651;p38"/>
            <p:cNvGrpSpPr/>
            <p:nvPr/>
          </p:nvGrpSpPr>
          <p:grpSpPr>
            <a:xfrm>
              <a:off x="5835271" y="1601988"/>
              <a:ext cx="2681470" cy="946373"/>
              <a:chOff x="5835271" y="1601988"/>
              <a:chExt cx="2681470" cy="946373"/>
            </a:xfrm>
          </p:grpSpPr>
          <p:sp>
            <p:nvSpPr>
              <p:cNvPr id="1652" name="Google Shape;1652;p38"/>
              <p:cNvSpPr/>
              <p:nvPr/>
            </p:nvSpPr>
            <p:spPr>
              <a:xfrm>
                <a:off x="5860832" y="1616533"/>
                <a:ext cx="2655909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5835271" y="1601988"/>
                <a:ext cx="2670934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54" name="Google Shape;1654;p38"/>
            <p:cNvSpPr/>
            <p:nvPr/>
          </p:nvSpPr>
          <p:spPr>
            <a:xfrm>
              <a:off x="3837426" y="4361942"/>
              <a:ext cx="1442711" cy="331615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End</a:t>
              </a:r>
              <a:endParaRPr sz="2133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3794073" y="4346200"/>
              <a:ext cx="1555593" cy="385934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699345" y="3022846"/>
              <a:ext cx="2402024" cy="924014"/>
            </a:xfrm>
            <a:custGeom>
              <a:avLst/>
              <a:gdLst/>
              <a:ahLst/>
              <a:cxnLst/>
              <a:rect l="l" t="t" r="r" b="b"/>
              <a:pathLst>
                <a:path w="79901" h="52278" extrusionOk="0">
                  <a:moveTo>
                    <a:pt x="75097" y="0"/>
                  </a:moveTo>
                  <a:cubicBezTo>
                    <a:pt x="74896" y="0"/>
                    <a:pt x="74672" y="29"/>
                    <a:pt x="74423" y="83"/>
                  </a:cubicBezTo>
                  <a:cubicBezTo>
                    <a:pt x="71209" y="807"/>
                    <a:pt x="67950" y="762"/>
                    <a:pt x="64736" y="897"/>
                  </a:cubicBezTo>
                  <a:cubicBezTo>
                    <a:pt x="46990" y="1667"/>
                    <a:pt x="29290" y="2572"/>
                    <a:pt x="11635" y="3840"/>
                  </a:cubicBezTo>
                  <a:cubicBezTo>
                    <a:pt x="7878" y="4066"/>
                    <a:pt x="4211" y="4564"/>
                    <a:pt x="544" y="5379"/>
                  </a:cubicBezTo>
                  <a:lnTo>
                    <a:pt x="544" y="7235"/>
                  </a:lnTo>
                  <a:cubicBezTo>
                    <a:pt x="544" y="14207"/>
                    <a:pt x="499" y="21178"/>
                    <a:pt x="544" y="28195"/>
                  </a:cubicBezTo>
                  <a:cubicBezTo>
                    <a:pt x="589" y="34759"/>
                    <a:pt x="408" y="41323"/>
                    <a:pt x="1178" y="47841"/>
                  </a:cubicBezTo>
                  <a:cubicBezTo>
                    <a:pt x="1314" y="48883"/>
                    <a:pt x="2627" y="50693"/>
                    <a:pt x="227" y="51101"/>
                  </a:cubicBezTo>
                  <a:cubicBezTo>
                    <a:pt x="1" y="51101"/>
                    <a:pt x="46" y="51825"/>
                    <a:pt x="318" y="52278"/>
                  </a:cubicBezTo>
                  <a:cubicBezTo>
                    <a:pt x="26619" y="49245"/>
                    <a:pt x="53101" y="48294"/>
                    <a:pt x="79674" y="46393"/>
                  </a:cubicBezTo>
                  <a:cubicBezTo>
                    <a:pt x="79901" y="42771"/>
                    <a:pt x="79810" y="39104"/>
                    <a:pt x="79357" y="35483"/>
                  </a:cubicBezTo>
                  <a:cubicBezTo>
                    <a:pt x="77773" y="24302"/>
                    <a:pt x="77003" y="13030"/>
                    <a:pt x="76415" y="1758"/>
                  </a:cubicBezTo>
                  <a:cubicBezTo>
                    <a:pt x="76342" y="484"/>
                    <a:pt x="75919" y="0"/>
                    <a:pt x="75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6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676228" y="3008300"/>
              <a:ext cx="2415612" cy="946373"/>
            </a:xfrm>
            <a:custGeom>
              <a:avLst/>
              <a:gdLst/>
              <a:ahLst/>
              <a:cxnLst/>
              <a:rect l="l" t="t" r="r" b="b"/>
              <a:pathLst>
                <a:path w="80353" h="53543" extrusionOk="0">
                  <a:moveTo>
                    <a:pt x="59438" y="1720"/>
                  </a:moveTo>
                  <a:lnTo>
                    <a:pt x="59438" y="1720"/>
                  </a:lnTo>
                  <a:cubicBezTo>
                    <a:pt x="43006" y="2626"/>
                    <a:pt x="26619" y="3622"/>
                    <a:pt x="10186" y="4572"/>
                  </a:cubicBezTo>
                  <a:cubicBezTo>
                    <a:pt x="26573" y="2988"/>
                    <a:pt x="43006" y="1947"/>
                    <a:pt x="59438" y="1720"/>
                  </a:cubicBezTo>
                  <a:close/>
                  <a:moveTo>
                    <a:pt x="74649" y="1404"/>
                  </a:moveTo>
                  <a:lnTo>
                    <a:pt x="74649" y="1404"/>
                  </a:lnTo>
                  <a:cubicBezTo>
                    <a:pt x="75599" y="10684"/>
                    <a:pt x="75781" y="20054"/>
                    <a:pt x="76731" y="29335"/>
                  </a:cubicBezTo>
                  <a:cubicBezTo>
                    <a:pt x="75237" y="20054"/>
                    <a:pt x="75056" y="10729"/>
                    <a:pt x="74649" y="1404"/>
                  </a:cubicBezTo>
                  <a:close/>
                  <a:moveTo>
                    <a:pt x="77682" y="37257"/>
                  </a:moveTo>
                  <a:cubicBezTo>
                    <a:pt x="77999" y="39746"/>
                    <a:pt x="77999" y="42281"/>
                    <a:pt x="77682" y="44817"/>
                  </a:cubicBezTo>
                  <a:lnTo>
                    <a:pt x="77682" y="37257"/>
                  </a:lnTo>
                  <a:close/>
                  <a:moveTo>
                    <a:pt x="72019" y="2243"/>
                  </a:moveTo>
                  <a:cubicBezTo>
                    <a:pt x="72785" y="2243"/>
                    <a:pt x="73217" y="2680"/>
                    <a:pt x="73291" y="3893"/>
                  </a:cubicBezTo>
                  <a:cubicBezTo>
                    <a:pt x="73834" y="14351"/>
                    <a:pt x="74558" y="24762"/>
                    <a:pt x="76007" y="35129"/>
                  </a:cubicBezTo>
                  <a:cubicBezTo>
                    <a:pt x="76414" y="38479"/>
                    <a:pt x="76505" y="41874"/>
                    <a:pt x="76324" y="45269"/>
                  </a:cubicBezTo>
                  <a:cubicBezTo>
                    <a:pt x="51652" y="46989"/>
                    <a:pt x="27116" y="47850"/>
                    <a:pt x="2717" y="50747"/>
                  </a:cubicBezTo>
                  <a:cubicBezTo>
                    <a:pt x="2490" y="50294"/>
                    <a:pt x="2400" y="49615"/>
                    <a:pt x="2626" y="49615"/>
                  </a:cubicBezTo>
                  <a:cubicBezTo>
                    <a:pt x="4889" y="49208"/>
                    <a:pt x="3622" y="47578"/>
                    <a:pt x="3531" y="46582"/>
                  </a:cubicBezTo>
                  <a:cubicBezTo>
                    <a:pt x="2762" y="40516"/>
                    <a:pt x="2988" y="34450"/>
                    <a:pt x="2943" y="28384"/>
                  </a:cubicBezTo>
                  <a:cubicBezTo>
                    <a:pt x="2898" y="21910"/>
                    <a:pt x="2943" y="15437"/>
                    <a:pt x="2943" y="8964"/>
                  </a:cubicBezTo>
                  <a:lnTo>
                    <a:pt x="2943" y="7243"/>
                  </a:lnTo>
                  <a:cubicBezTo>
                    <a:pt x="6338" y="6519"/>
                    <a:pt x="9733" y="6021"/>
                    <a:pt x="13219" y="5840"/>
                  </a:cubicBezTo>
                  <a:cubicBezTo>
                    <a:pt x="29606" y="4708"/>
                    <a:pt x="45994" y="3803"/>
                    <a:pt x="62426" y="3079"/>
                  </a:cubicBezTo>
                  <a:cubicBezTo>
                    <a:pt x="65414" y="2943"/>
                    <a:pt x="68447" y="2988"/>
                    <a:pt x="71435" y="2309"/>
                  </a:cubicBezTo>
                  <a:cubicBezTo>
                    <a:pt x="71647" y="2266"/>
                    <a:pt x="71842" y="2243"/>
                    <a:pt x="72019" y="2243"/>
                  </a:cubicBezTo>
                  <a:close/>
                  <a:moveTo>
                    <a:pt x="74060" y="0"/>
                  </a:moveTo>
                  <a:cubicBezTo>
                    <a:pt x="65731" y="136"/>
                    <a:pt x="57447" y="181"/>
                    <a:pt x="49162" y="543"/>
                  </a:cubicBezTo>
                  <a:cubicBezTo>
                    <a:pt x="38932" y="1041"/>
                    <a:pt x="28701" y="1811"/>
                    <a:pt x="18470" y="2354"/>
                  </a:cubicBezTo>
                  <a:cubicBezTo>
                    <a:pt x="13038" y="2671"/>
                    <a:pt x="7651" y="3893"/>
                    <a:pt x="2219" y="4074"/>
                  </a:cubicBezTo>
                  <a:cubicBezTo>
                    <a:pt x="1811" y="4074"/>
                    <a:pt x="1313" y="4120"/>
                    <a:pt x="1358" y="4754"/>
                  </a:cubicBezTo>
                  <a:cubicBezTo>
                    <a:pt x="1358" y="5206"/>
                    <a:pt x="1766" y="5342"/>
                    <a:pt x="2173" y="5342"/>
                  </a:cubicBezTo>
                  <a:cubicBezTo>
                    <a:pt x="2807" y="5387"/>
                    <a:pt x="3486" y="5433"/>
                    <a:pt x="4120" y="5478"/>
                  </a:cubicBezTo>
                  <a:cubicBezTo>
                    <a:pt x="1992" y="5523"/>
                    <a:pt x="1585" y="6836"/>
                    <a:pt x="1766" y="8692"/>
                  </a:cubicBezTo>
                  <a:cubicBezTo>
                    <a:pt x="1902" y="9190"/>
                    <a:pt x="1811" y="9778"/>
                    <a:pt x="1494" y="10231"/>
                  </a:cubicBezTo>
                  <a:cubicBezTo>
                    <a:pt x="1177" y="9190"/>
                    <a:pt x="1313" y="8149"/>
                    <a:pt x="634" y="6972"/>
                  </a:cubicBezTo>
                  <a:cubicBezTo>
                    <a:pt x="181" y="7877"/>
                    <a:pt x="0" y="8873"/>
                    <a:pt x="227" y="9869"/>
                  </a:cubicBezTo>
                  <a:cubicBezTo>
                    <a:pt x="544" y="14215"/>
                    <a:pt x="996" y="18561"/>
                    <a:pt x="1268" y="22952"/>
                  </a:cubicBezTo>
                  <a:cubicBezTo>
                    <a:pt x="1721" y="31824"/>
                    <a:pt x="1675" y="40652"/>
                    <a:pt x="1313" y="49570"/>
                  </a:cubicBezTo>
                  <a:cubicBezTo>
                    <a:pt x="1175" y="52671"/>
                    <a:pt x="1431" y="53543"/>
                    <a:pt x="3278" y="53543"/>
                  </a:cubicBezTo>
                  <a:cubicBezTo>
                    <a:pt x="3857" y="53543"/>
                    <a:pt x="4593" y="53457"/>
                    <a:pt x="5523" y="53327"/>
                  </a:cubicBezTo>
                  <a:cubicBezTo>
                    <a:pt x="12857" y="52241"/>
                    <a:pt x="20145" y="51018"/>
                    <a:pt x="27524" y="50249"/>
                  </a:cubicBezTo>
                  <a:cubicBezTo>
                    <a:pt x="38374" y="49105"/>
                    <a:pt x="49258" y="48098"/>
                    <a:pt x="60176" y="48098"/>
                  </a:cubicBezTo>
                  <a:cubicBezTo>
                    <a:pt x="61786" y="48098"/>
                    <a:pt x="63396" y="48120"/>
                    <a:pt x="65007" y="48166"/>
                  </a:cubicBezTo>
                  <a:cubicBezTo>
                    <a:pt x="65298" y="48175"/>
                    <a:pt x="65590" y="48179"/>
                    <a:pt x="65883" y="48179"/>
                  </a:cubicBezTo>
                  <a:cubicBezTo>
                    <a:pt x="67727" y="48179"/>
                    <a:pt x="69590" y="48032"/>
                    <a:pt x="71454" y="48032"/>
                  </a:cubicBezTo>
                  <a:cubicBezTo>
                    <a:pt x="73979" y="48032"/>
                    <a:pt x="76506" y="48301"/>
                    <a:pt x="78995" y="49570"/>
                  </a:cubicBezTo>
                  <a:cubicBezTo>
                    <a:pt x="78859" y="48348"/>
                    <a:pt x="79628" y="47850"/>
                    <a:pt x="80353" y="47080"/>
                  </a:cubicBezTo>
                  <a:cubicBezTo>
                    <a:pt x="79085" y="46582"/>
                    <a:pt x="79176" y="45541"/>
                    <a:pt x="79176" y="44500"/>
                  </a:cubicBezTo>
                  <a:cubicBezTo>
                    <a:pt x="79176" y="41919"/>
                    <a:pt x="79312" y="39294"/>
                    <a:pt x="78995" y="36804"/>
                  </a:cubicBezTo>
                  <a:cubicBezTo>
                    <a:pt x="77456" y="25306"/>
                    <a:pt x="76958" y="13762"/>
                    <a:pt x="76324" y="2218"/>
                  </a:cubicBezTo>
                  <a:cubicBezTo>
                    <a:pt x="76188" y="543"/>
                    <a:pt x="75690" y="0"/>
                    <a:pt x="74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5563541" y="3022846"/>
              <a:ext cx="1412250" cy="924014"/>
            </a:xfrm>
            <a:custGeom>
              <a:avLst/>
              <a:gdLst/>
              <a:ahLst/>
              <a:cxnLst/>
              <a:rect l="l" t="t" r="r" b="b"/>
              <a:pathLst>
                <a:path w="79901" h="52278" extrusionOk="0">
                  <a:moveTo>
                    <a:pt x="75097" y="0"/>
                  </a:moveTo>
                  <a:cubicBezTo>
                    <a:pt x="74896" y="0"/>
                    <a:pt x="74672" y="29"/>
                    <a:pt x="74423" y="83"/>
                  </a:cubicBezTo>
                  <a:cubicBezTo>
                    <a:pt x="71209" y="807"/>
                    <a:pt x="67950" y="762"/>
                    <a:pt x="64736" y="897"/>
                  </a:cubicBezTo>
                  <a:cubicBezTo>
                    <a:pt x="46990" y="1667"/>
                    <a:pt x="29290" y="2572"/>
                    <a:pt x="11635" y="3840"/>
                  </a:cubicBezTo>
                  <a:cubicBezTo>
                    <a:pt x="7878" y="4066"/>
                    <a:pt x="4211" y="4564"/>
                    <a:pt x="544" y="5379"/>
                  </a:cubicBezTo>
                  <a:lnTo>
                    <a:pt x="544" y="7235"/>
                  </a:lnTo>
                  <a:cubicBezTo>
                    <a:pt x="544" y="14207"/>
                    <a:pt x="499" y="21178"/>
                    <a:pt x="544" y="28195"/>
                  </a:cubicBezTo>
                  <a:cubicBezTo>
                    <a:pt x="589" y="34759"/>
                    <a:pt x="408" y="41323"/>
                    <a:pt x="1178" y="47841"/>
                  </a:cubicBezTo>
                  <a:cubicBezTo>
                    <a:pt x="1314" y="48883"/>
                    <a:pt x="2627" y="50693"/>
                    <a:pt x="227" y="51101"/>
                  </a:cubicBezTo>
                  <a:cubicBezTo>
                    <a:pt x="1" y="51101"/>
                    <a:pt x="46" y="51825"/>
                    <a:pt x="318" y="52278"/>
                  </a:cubicBezTo>
                  <a:cubicBezTo>
                    <a:pt x="26619" y="49245"/>
                    <a:pt x="53101" y="48294"/>
                    <a:pt x="79674" y="46393"/>
                  </a:cubicBezTo>
                  <a:cubicBezTo>
                    <a:pt x="79901" y="42771"/>
                    <a:pt x="79810" y="39104"/>
                    <a:pt x="79357" y="35483"/>
                  </a:cubicBezTo>
                  <a:cubicBezTo>
                    <a:pt x="77773" y="24302"/>
                    <a:pt x="77003" y="13030"/>
                    <a:pt x="76415" y="1758"/>
                  </a:cubicBezTo>
                  <a:cubicBezTo>
                    <a:pt x="76342" y="484"/>
                    <a:pt x="75919" y="0"/>
                    <a:pt x="75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6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5571175" y="3008300"/>
              <a:ext cx="1420239" cy="946373"/>
            </a:xfrm>
            <a:custGeom>
              <a:avLst/>
              <a:gdLst/>
              <a:ahLst/>
              <a:cxnLst/>
              <a:rect l="l" t="t" r="r" b="b"/>
              <a:pathLst>
                <a:path w="80353" h="53543" extrusionOk="0">
                  <a:moveTo>
                    <a:pt x="59438" y="1720"/>
                  </a:moveTo>
                  <a:lnTo>
                    <a:pt x="59438" y="1720"/>
                  </a:lnTo>
                  <a:cubicBezTo>
                    <a:pt x="43006" y="2626"/>
                    <a:pt x="26619" y="3622"/>
                    <a:pt x="10186" y="4572"/>
                  </a:cubicBezTo>
                  <a:cubicBezTo>
                    <a:pt x="26573" y="2988"/>
                    <a:pt x="43006" y="1947"/>
                    <a:pt x="59438" y="1720"/>
                  </a:cubicBezTo>
                  <a:close/>
                  <a:moveTo>
                    <a:pt x="74649" y="1404"/>
                  </a:moveTo>
                  <a:lnTo>
                    <a:pt x="74649" y="1404"/>
                  </a:lnTo>
                  <a:cubicBezTo>
                    <a:pt x="75599" y="10684"/>
                    <a:pt x="75781" y="20054"/>
                    <a:pt x="76731" y="29335"/>
                  </a:cubicBezTo>
                  <a:cubicBezTo>
                    <a:pt x="75237" y="20054"/>
                    <a:pt x="75056" y="10729"/>
                    <a:pt x="74649" y="1404"/>
                  </a:cubicBezTo>
                  <a:close/>
                  <a:moveTo>
                    <a:pt x="77682" y="37257"/>
                  </a:moveTo>
                  <a:cubicBezTo>
                    <a:pt x="77999" y="39746"/>
                    <a:pt x="77999" y="42281"/>
                    <a:pt x="77682" y="44817"/>
                  </a:cubicBezTo>
                  <a:lnTo>
                    <a:pt x="77682" y="37257"/>
                  </a:lnTo>
                  <a:close/>
                  <a:moveTo>
                    <a:pt x="72019" y="2243"/>
                  </a:moveTo>
                  <a:cubicBezTo>
                    <a:pt x="72785" y="2243"/>
                    <a:pt x="73217" y="2680"/>
                    <a:pt x="73291" y="3893"/>
                  </a:cubicBezTo>
                  <a:cubicBezTo>
                    <a:pt x="73834" y="14351"/>
                    <a:pt x="74558" y="24762"/>
                    <a:pt x="76007" y="35129"/>
                  </a:cubicBezTo>
                  <a:cubicBezTo>
                    <a:pt x="76414" y="38479"/>
                    <a:pt x="76505" y="41874"/>
                    <a:pt x="76324" y="45269"/>
                  </a:cubicBezTo>
                  <a:cubicBezTo>
                    <a:pt x="51652" y="46989"/>
                    <a:pt x="27116" y="47850"/>
                    <a:pt x="2717" y="50747"/>
                  </a:cubicBezTo>
                  <a:cubicBezTo>
                    <a:pt x="2490" y="50294"/>
                    <a:pt x="2400" y="49615"/>
                    <a:pt x="2626" y="49615"/>
                  </a:cubicBezTo>
                  <a:cubicBezTo>
                    <a:pt x="4889" y="49208"/>
                    <a:pt x="3622" y="47578"/>
                    <a:pt x="3531" y="46582"/>
                  </a:cubicBezTo>
                  <a:cubicBezTo>
                    <a:pt x="2762" y="40516"/>
                    <a:pt x="2988" y="34450"/>
                    <a:pt x="2943" y="28384"/>
                  </a:cubicBezTo>
                  <a:cubicBezTo>
                    <a:pt x="2898" y="21910"/>
                    <a:pt x="2943" y="15437"/>
                    <a:pt x="2943" y="8964"/>
                  </a:cubicBezTo>
                  <a:lnTo>
                    <a:pt x="2943" y="7243"/>
                  </a:lnTo>
                  <a:cubicBezTo>
                    <a:pt x="6338" y="6519"/>
                    <a:pt x="9733" y="6021"/>
                    <a:pt x="13219" y="5840"/>
                  </a:cubicBezTo>
                  <a:cubicBezTo>
                    <a:pt x="29606" y="4708"/>
                    <a:pt x="45994" y="3803"/>
                    <a:pt x="62426" y="3079"/>
                  </a:cubicBezTo>
                  <a:cubicBezTo>
                    <a:pt x="65414" y="2943"/>
                    <a:pt x="68447" y="2988"/>
                    <a:pt x="71435" y="2309"/>
                  </a:cubicBezTo>
                  <a:cubicBezTo>
                    <a:pt x="71647" y="2266"/>
                    <a:pt x="71842" y="2243"/>
                    <a:pt x="72019" y="2243"/>
                  </a:cubicBezTo>
                  <a:close/>
                  <a:moveTo>
                    <a:pt x="74060" y="0"/>
                  </a:moveTo>
                  <a:cubicBezTo>
                    <a:pt x="65731" y="136"/>
                    <a:pt x="57447" y="181"/>
                    <a:pt x="49162" y="543"/>
                  </a:cubicBezTo>
                  <a:cubicBezTo>
                    <a:pt x="38932" y="1041"/>
                    <a:pt x="28701" y="1811"/>
                    <a:pt x="18470" y="2354"/>
                  </a:cubicBezTo>
                  <a:cubicBezTo>
                    <a:pt x="13038" y="2671"/>
                    <a:pt x="7651" y="3893"/>
                    <a:pt x="2219" y="4074"/>
                  </a:cubicBezTo>
                  <a:cubicBezTo>
                    <a:pt x="1811" y="4074"/>
                    <a:pt x="1313" y="4120"/>
                    <a:pt x="1358" y="4754"/>
                  </a:cubicBezTo>
                  <a:cubicBezTo>
                    <a:pt x="1358" y="5206"/>
                    <a:pt x="1766" y="5342"/>
                    <a:pt x="2173" y="5342"/>
                  </a:cubicBezTo>
                  <a:cubicBezTo>
                    <a:pt x="2807" y="5387"/>
                    <a:pt x="3486" y="5433"/>
                    <a:pt x="4120" y="5478"/>
                  </a:cubicBezTo>
                  <a:cubicBezTo>
                    <a:pt x="1992" y="5523"/>
                    <a:pt x="1585" y="6836"/>
                    <a:pt x="1766" y="8692"/>
                  </a:cubicBezTo>
                  <a:cubicBezTo>
                    <a:pt x="1902" y="9190"/>
                    <a:pt x="1811" y="9778"/>
                    <a:pt x="1494" y="10231"/>
                  </a:cubicBezTo>
                  <a:cubicBezTo>
                    <a:pt x="1177" y="9190"/>
                    <a:pt x="1313" y="8149"/>
                    <a:pt x="634" y="6972"/>
                  </a:cubicBezTo>
                  <a:cubicBezTo>
                    <a:pt x="181" y="7877"/>
                    <a:pt x="0" y="8873"/>
                    <a:pt x="227" y="9869"/>
                  </a:cubicBezTo>
                  <a:cubicBezTo>
                    <a:pt x="544" y="14215"/>
                    <a:pt x="996" y="18561"/>
                    <a:pt x="1268" y="22952"/>
                  </a:cubicBezTo>
                  <a:cubicBezTo>
                    <a:pt x="1721" y="31824"/>
                    <a:pt x="1675" y="40652"/>
                    <a:pt x="1313" y="49570"/>
                  </a:cubicBezTo>
                  <a:cubicBezTo>
                    <a:pt x="1175" y="52671"/>
                    <a:pt x="1431" y="53543"/>
                    <a:pt x="3278" y="53543"/>
                  </a:cubicBezTo>
                  <a:cubicBezTo>
                    <a:pt x="3857" y="53543"/>
                    <a:pt x="4593" y="53457"/>
                    <a:pt x="5523" y="53327"/>
                  </a:cubicBezTo>
                  <a:cubicBezTo>
                    <a:pt x="12857" y="52241"/>
                    <a:pt x="20145" y="51018"/>
                    <a:pt x="27524" y="50249"/>
                  </a:cubicBezTo>
                  <a:cubicBezTo>
                    <a:pt x="38374" y="49105"/>
                    <a:pt x="49258" y="48098"/>
                    <a:pt x="60176" y="48098"/>
                  </a:cubicBezTo>
                  <a:cubicBezTo>
                    <a:pt x="61786" y="48098"/>
                    <a:pt x="63396" y="48120"/>
                    <a:pt x="65007" y="48166"/>
                  </a:cubicBezTo>
                  <a:cubicBezTo>
                    <a:pt x="65298" y="48175"/>
                    <a:pt x="65590" y="48179"/>
                    <a:pt x="65883" y="48179"/>
                  </a:cubicBezTo>
                  <a:cubicBezTo>
                    <a:pt x="67727" y="48179"/>
                    <a:pt x="69590" y="48032"/>
                    <a:pt x="71454" y="48032"/>
                  </a:cubicBezTo>
                  <a:cubicBezTo>
                    <a:pt x="73979" y="48032"/>
                    <a:pt x="76506" y="48301"/>
                    <a:pt x="78995" y="49570"/>
                  </a:cubicBezTo>
                  <a:cubicBezTo>
                    <a:pt x="78859" y="48348"/>
                    <a:pt x="79628" y="47850"/>
                    <a:pt x="80353" y="47080"/>
                  </a:cubicBezTo>
                  <a:cubicBezTo>
                    <a:pt x="79085" y="46582"/>
                    <a:pt x="79176" y="45541"/>
                    <a:pt x="79176" y="44500"/>
                  </a:cubicBezTo>
                  <a:cubicBezTo>
                    <a:pt x="79176" y="41919"/>
                    <a:pt x="79312" y="39294"/>
                    <a:pt x="78995" y="36804"/>
                  </a:cubicBezTo>
                  <a:cubicBezTo>
                    <a:pt x="77456" y="25306"/>
                    <a:pt x="76958" y="13762"/>
                    <a:pt x="76324" y="2218"/>
                  </a:cubicBezTo>
                  <a:cubicBezTo>
                    <a:pt x="76188" y="543"/>
                    <a:pt x="75690" y="0"/>
                    <a:pt x="74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7360591" y="3022846"/>
              <a:ext cx="1412250" cy="924014"/>
            </a:xfrm>
            <a:custGeom>
              <a:avLst/>
              <a:gdLst/>
              <a:ahLst/>
              <a:cxnLst/>
              <a:rect l="l" t="t" r="r" b="b"/>
              <a:pathLst>
                <a:path w="79901" h="52278" extrusionOk="0">
                  <a:moveTo>
                    <a:pt x="75097" y="0"/>
                  </a:moveTo>
                  <a:cubicBezTo>
                    <a:pt x="74896" y="0"/>
                    <a:pt x="74672" y="29"/>
                    <a:pt x="74423" y="83"/>
                  </a:cubicBezTo>
                  <a:cubicBezTo>
                    <a:pt x="71209" y="807"/>
                    <a:pt x="67950" y="762"/>
                    <a:pt x="64736" y="897"/>
                  </a:cubicBezTo>
                  <a:cubicBezTo>
                    <a:pt x="46990" y="1667"/>
                    <a:pt x="29290" y="2572"/>
                    <a:pt x="11635" y="3840"/>
                  </a:cubicBezTo>
                  <a:cubicBezTo>
                    <a:pt x="7878" y="4066"/>
                    <a:pt x="4211" y="4564"/>
                    <a:pt x="544" y="5379"/>
                  </a:cubicBezTo>
                  <a:lnTo>
                    <a:pt x="544" y="7235"/>
                  </a:lnTo>
                  <a:cubicBezTo>
                    <a:pt x="544" y="14207"/>
                    <a:pt x="499" y="21178"/>
                    <a:pt x="544" y="28195"/>
                  </a:cubicBezTo>
                  <a:cubicBezTo>
                    <a:pt x="589" y="34759"/>
                    <a:pt x="408" y="41323"/>
                    <a:pt x="1178" y="47841"/>
                  </a:cubicBezTo>
                  <a:cubicBezTo>
                    <a:pt x="1314" y="48883"/>
                    <a:pt x="2627" y="50693"/>
                    <a:pt x="227" y="51101"/>
                  </a:cubicBezTo>
                  <a:cubicBezTo>
                    <a:pt x="1" y="51101"/>
                    <a:pt x="46" y="51825"/>
                    <a:pt x="318" y="52278"/>
                  </a:cubicBezTo>
                  <a:cubicBezTo>
                    <a:pt x="26619" y="49245"/>
                    <a:pt x="53101" y="48294"/>
                    <a:pt x="79674" y="46393"/>
                  </a:cubicBezTo>
                  <a:cubicBezTo>
                    <a:pt x="79901" y="42771"/>
                    <a:pt x="79810" y="39104"/>
                    <a:pt x="79357" y="35483"/>
                  </a:cubicBezTo>
                  <a:cubicBezTo>
                    <a:pt x="77773" y="24302"/>
                    <a:pt x="77003" y="13030"/>
                    <a:pt x="76415" y="1758"/>
                  </a:cubicBezTo>
                  <a:cubicBezTo>
                    <a:pt x="76342" y="484"/>
                    <a:pt x="75919" y="0"/>
                    <a:pt x="75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a small planet</a:t>
              </a:r>
              <a:endParaRPr sz="16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7368225" y="3008300"/>
              <a:ext cx="1420239" cy="946373"/>
            </a:xfrm>
            <a:custGeom>
              <a:avLst/>
              <a:gdLst/>
              <a:ahLst/>
              <a:cxnLst/>
              <a:rect l="l" t="t" r="r" b="b"/>
              <a:pathLst>
                <a:path w="80353" h="53543" extrusionOk="0">
                  <a:moveTo>
                    <a:pt x="59438" y="1720"/>
                  </a:moveTo>
                  <a:lnTo>
                    <a:pt x="59438" y="1720"/>
                  </a:lnTo>
                  <a:cubicBezTo>
                    <a:pt x="43006" y="2626"/>
                    <a:pt x="26619" y="3622"/>
                    <a:pt x="10186" y="4572"/>
                  </a:cubicBezTo>
                  <a:cubicBezTo>
                    <a:pt x="26573" y="2988"/>
                    <a:pt x="43006" y="1947"/>
                    <a:pt x="59438" y="1720"/>
                  </a:cubicBezTo>
                  <a:close/>
                  <a:moveTo>
                    <a:pt x="74649" y="1404"/>
                  </a:moveTo>
                  <a:lnTo>
                    <a:pt x="74649" y="1404"/>
                  </a:lnTo>
                  <a:cubicBezTo>
                    <a:pt x="75599" y="10684"/>
                    <a:pt x="75781" y="20054"/>
                    <a:pt x="76731" y="29335"/>
                  </a:cubicBezTo>
                  <a:cubicBezTo>
                    <a:pt x="75237" y="20054"/>
                    <a:pt x="75056" y="10729"/>
                    <a:pt x="74649" y="1404"/>
                  </a:cubicBezTo>
                  <a:close/>
                  <a:moveTo>
                    <a:pt x="77682" y="37257"/>
                  </a:moveTo>
                  <a:cubicBezTo>
                    <a:pt x="77999" y="39746"/>
                    <a:pt x="77999" y="42281"/>
                    <a:pt x="77682" y="44817"/>
                  </a:cubicBezTo>
                  <a:lnTo>
                    <a:pt x="77682" y="37257"/>
                  </a:lnTo>
                  <a:close/>
                  <a:moveTo>
                    <a:pt x="72019" y="2243"/>
                  </a:moveTo>
                  <a:cubicBezTo>
                    <a:pt x="72785" y="2243"/>
                    <a:pt x="73217" y="2680"/>
                    <a:pt x="73291" y="3893"/>
                  </a:cubicBezTo>
                  <a:cubicBezTo>
                    <a:pt x="73834" y="14351"/>
                    <a:pt x="74558" y="24762"/>
                    <a:pt x="76007" y="35129"/>
                  </a:cubicBezTo>
                  <a:cubicBezTo>
                    <a:pt x="76414" y="38479"/>
                    <a:pt x="76505" y="41874"/>
                    <a:pt x="76324" y="45269"/>
                  </a:cubicBezTo>
                  <a:cubicBezTo>
                    <a:pt x="51652" y="46989"/>
                    <a:pt x="27116" y="47850"/>
                    <a:pt x="2717" y="50747"/>
                  </a:cubicBezTo>
                  <a:cubicBezTo>
                    <a:pt x="2490" y="50294"/>
                    <a:pt x="2400" y="49615"/>
                    <a:pt x="2626" y="49615"/>
                  </a:cubicBezTo>
                  <a:cubicBezTo>
                    <a:pt x="4889" y="49208"/>
                    <a:pt x="3622" y="47578"/>
                    <a:pt x="3531" y="46582"/>
                  </a:cubicBezTo>
                  <a:cubicBezTo>
                    <a:pt x="2762" y="40516"/>
                    <a:pt x="2988" y="34450"/>
                    <a:pt x="2943" y="28384"/>
                  </a:cubicBezTo>
                  <a:cubicBezTo>
                    <a:pt x="2898" y="21910"/>
                    <a:pt x="2943" y="15437"/>
                    <a:pt x="2943" y="8964"/>
                  </a:cubicBezTo>
                  <a:lnTo>
                    <a:pt x="2943" y="7243"/>
                  </a:lnTo>
                  <a:cubicBezTo>
                    <a:pt x="6338" y="6519"/>
                    <a:pt x="9733" y="6021"/>
                    <a:pt x="13219" y="5840"/>
                  </a:cubicBezTo>
                  <a:cubicBezTo>
                    <a:pt x="29606" y="4708"/>
                    <a:pt x="45994" y="3803"/>
                    <a:pt x="62426" y="3079"/>
                  </a:cubicBezTo>
                  <a:cubicBezTo>
                    <a:pt x="65414" y="2943"/>
                    <a:pt x="68447" y="2988"/>
                    <a:pt x="71435" y="2309"/>
                  </a:cubicBezTo>
                  <a:cubicBezTo>
                    <a:pt x="71647" y="2266"/>
                    <a:pt x="71842" y="2243"/>
                    <a:pt x="72019" y="2243"/>
                  </a:cubicBezTo>
                  <a:close/>
                  <a:moveTo>
                    <a:pt x="74060" y="0"/>
                  </a:moveTo>
                  <a:cubicBezTo>
                    <a:pt x="65731" y="136"/>
                    <a:pt x="57447" y="181"/>
                    <a:pt x="49162" y="543"/>
                  </a:cubicBezTo>
                  <a:cubicBezTo>
                    <a:pt x="38932" y="1041"/>
                    <a:pt x="28701" y="1811"/>
                    <a:pt x="18470" y="2354"/>
                  </a:cubicBezTo>
                  <a:cubicBezTo>
                    <a:pt x="13038" y="2671"/>
                    <a:pt x="7651" y="3893"/>
                    <a:pt x="2219" y="4074"/>
                  </a:cubicBezTo>
                  <a:cubicBezTo>
                    <a:pt x="1811" y="4074"/>
                    <a:pt x="1313" y="4120"/>
                    <a:pt x="1358" y="4754"/>
                  </a:cubicBezTo>
                  <a:cubicBezTo>
                    <a:pt x="1358" y="5206"/>
                    <a:pt x="1766" y="5342"/>
                    <a:pt x="2173" y="5342"/>
                  </a:cubicBezTo>
                  <a:cubicBezTo>
                    <a:pt x="2807" y="5387"/>
                    <a:pt x="3486" y="5433"/>
                    <a:pt x="4120" y="5478"/>
                  </a:cubicBezTo>
                  <a:cubicBezTo>
                    <a:pt x="1992" y="5523"/>
                    <a:pt x="1585" y="6836"/>
                    <a:pt x="1766" y="8692"/>
                  </a:cubicBezTo>
                  <a:cubicBezTo>
                    <a:pt x="1902" y="9190"/>
                    <a:pt x="1811" y="9778"/>
                    <a:pt x="1494" y="10231"/>
                  </a:cubicBezTo>
                  <a:cubicBezTo>
                    <a:pt x="1177" y="9190"/>
                    <a:pt x="1313" y="8149"/>
                    <a:pt x="634" y="6972"/>
                  </a:cubicBezTo>
                  <a:cubicBezTo>
                    <a:pt x="181" y="7877"/>
                    <a:pt x="0" y="8873"/>
                    <a:pt x="227" y="9869"/>
                  </a:cubicBezTo>
                  <a:cubicBezTo>
                    <a:pt x="544" y="14215"/>
                    <a:pt x="996" y="18561"/>
                    <a:pt x="1268" y="22952"/>
                  </a:cubicBezTo>
                  <a:cubicBezTo>
                    <a:pt x="1721" y="31824"/>
                    <a:pt x="1675" y="40652"/>
                    <a:pt x="1313" y="49570"/>
                  </a:cubicBezTo>
                  <a:cubicBezTo>
                    <a:pt x="1175" y="52671"/>
                    <a:pt x="1431" y="53543"/>
                    <a:pt x="3278" y="53543"/>
                  </a:cubicBezTo>
                  <a:cubicBezTo>
                    <a:pt x="3857" y="53543"/>
                    <a:pt x="4593" y="53457"/>
                    <a:pt x="5523" y="53327"/>
                  </a:cubicBezTo>
                  <a:cubicBezTo>
                    <a:pt x="12857" y="52241"/>
                    <a:pt x="20145" y="51018"/>
                    <a:pt x="27524" y="50249"/>
                  </a:cubicBezTo>
                  <a:cubicBezTo>
                    <a:pt x="38374" y="49105"/>
                    <a:pt x="49258" y="48098"/>
                    <a:pt x="60176" y="48098"/>
                  </a:cubicBezTo>
                  <a:cubicBezTo>
                    <a:pt x="61786" y="48098"/>
                    <a:pt x="63396" y="48120"/>
                    <a:pt x="65007" y="48166"/>
                  </a:cubicBezTo>
                  <a:cubicBezTo>
                    <a:pt x="65298" y="48175"/>
                    <a:pt x="65590" y="48179"/>
                    <a:pt x="65883" y="48179"/>
                  </a:cubicBezTo>
                  <a:cubicBezTo>
                    <a:pt x="67727" y="48179"/>
                    <a:pt x="69590" y="48032"/>
                    <a:pt x="71454" y="48032"/>
                  </a:cubicBezTo>
                  <a:cubicBezTo>
                    <a:pt x="73979" y="48032"/>
                    <a:pt x="76506" y="48301"/>
                    <a:pt x="78995" y="49570"/>
                  </a:cubicBezTo>
                  <a:cubicBezTo>
                    <a:pt x="78859" y="48348"/>
                    <a:pt x="79628" y="47850"/>
                    <a:pt x="80353" y="47080"/>
                  </a:cubicBezTo>
                  <a:cubicBezTo>
                    <a:pt x="79085" y="46582"/>
                    <a:pt x="79176" y="45541"/>
                    <a:pt x="79176" y="44500"/>
                  </a:cubicBezTo>
                  <a:cubicBezTo>
                    <a:pt x="79176" y="41919"/>
                    <a:pt x="79312" y="39294"/>
                    <a:pt x="78995" y="36804"/>
                  </a:cubicBezTo>
                  <a:cubicBezTo>
                    <a:pt x="77456" y="25306"/>
                    <a:pt x="76958" y="13762"/>
                    <a:pt x="76324" y="2218"/>
                  </a:cubicBezTo>
                  <a:cubicBezTo>
                    <a:pt x="76188" y="543"/>
                    <a:pt x="75690" y="0"/>
                    <a:pt x="74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662" name="Google Shape;1662;p38"/>
            <p:cNvCxnSpPr/>
            <p:nvPr/>
          </p:nvCxnSpPr>
          <p:spPr>
            <a:xfrm flipH="1">
              <a:off x="1897025" y="1163075"/>
              <a:ext cx="1940400" cy="142800"/>
            </a:xfrm>
            <a:prstGeom prst="bentConnector3">
              <a:avLst>
                <a:gd name="adj1" fmla="val 100359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38"/>
            <p:cNvCxnSpPr/>
            <p:nvPr/>
          </p:nvCxnSpPr>
          <p:spPr>
            <a:xfrm>
              <a:off x="5301896" y="1163938"/>
              <a:ext cx="1880100" cy="453300"/>
            </a:xfrm>
            <a:prstGeom prst="bentConnector3">
              <a:avLst>
                <a:gd name="adj1" fmla="val 10000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38"/>
            <p:cNvCxnSpPr/>
            <p:nvPr/>
          </p:nvCxnSpPr>
          <p:spPr>
            <a:xfrm rot="10800000">
              <a:off x="1890025" y="1313200"/>
              <a:ext cx="7146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8"/>
            <p:cNvCxnSpPr/>
            <p:nvPr/>
          </p:nvCxnSpPr>
          <p:spPr>
            <a:xfrm rot="10800000" flipH="1">
              <a:off x="1175900" y="1313200"/>
              <a:ext cx="7146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8"/>
            <p:cNvCxnSpPr/>
            <p:nvPr/>
          </p:nvCxnSpPr>
          <p:spPr>
            <a:xfrm rot="10800000">
              <a:off x="7175650" y="2782025"/>
              <a:ext cx="9027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8"/>
            <p:cNvCxnSpPr/>
            <p:nvPr/>
          </p:nvCxnSpPr>
          <p:spPr>
            <a:xfrm rot="10800000" flipH="1">
              <a:off x="6273675" y="2782025"/>
              <a:ext cx="9027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8"/>
            <p:cNvCxnSpPr/>
            <p:nvPr/>
          </p:nvCxnSpPr>
          <p:spPr>
            <a:xfrm>
              <a:off x="7182125" y="2452150"/>
              <a:ext cx="0" cy="325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38"/>
            <p:cNvCxnSpPr/>
            <p:nvPr/>
          </p:nvCxnSpPr>
          <p:spPr>
            <a:xfrm>
              <a:off x="1175900" y="2600850"/>
              <a:ext cx="7146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38"/>
            <p:cNvCxnSpPr/>
            <p:nvPr/>
          </p:nvCxnSpPr>
          <p:spPr>
            <a:xfrm flipH="1">
              <a:off x="1890025" y="2600850"/>
              <a:ext cx="7146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38"/>
            <p:cNvCxnSpPr/>
            <p:nvPr/>
          </p:nvCxnSpPr>
          <p:spPr>
            <a:xfrm>
              <a:off x="1890050" y="2841275"/>
              <a:ext cx="0" cy="205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38"/>
            <p:cNvCxnSpPr/>
            <p:nvPr/>
          </p:nvCxnSpPr>
          <p:spPr>
            <a:xfrm rot="10800000">
              <a:off x="1890000" y="3867175"/>
              <a:ext cx="1943400" cy="672000"/>
            </a:xfrm>
            <a:prstGeom prst="bentConnector3">
              <a:avLst>
                <a:gd name="adj1" fmla="val 9999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38"/>
            <p:cNvCxnSpPr/>
            <p:nvPr/>
          </p:nvCxnSpPr>
          <p:spPr>
            <a:xfrm>
              <a:off x="6273675" y="3867175"/>
              <a:ext cx="9027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38"/>
            <p:cNvCxnSpPr/>
            <p:nvPr/>
          </p:nvCxnSpPr>
          <p:spPr>
            <a:xfrm flipH="1">
              <a:off x="7175650" y="3867175"/>
              <a:ext cx="9027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38"/>
            <p:cNvCxnSpPr/>
            <p:nvPr/>
          </p:nvCxnSpPr>
          <p:spPr>
            <a:xfrm rot="10800000">
              <a:off x="7169900" y="4119100"/>
              <a:ext cx="0" cy="413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38"/>
            <p:cNvCxnSpPr/>
            <p:nvPr/>
          </p:nvCxnSpPr>
          <p:spPr>
            <a:xfrm>
              <a:off x="5307250" y="4532200"/>
              <a:ext cx="187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77" name="Google Shape;1677;p38"/>
            <p:cNvSpPr txBox="1"/>
            <p:nvPr/>
          </p:nvSpPr>
          <p:spPr>
            <a:xfrm>
              <a:off x="3411900" y="2067225"/>
              <a:ext cx="2050800" cy="10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hot, even hotter than Mercury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1405251" y="1687852"/>
            <a:ext cx="9381528" cy="4479081"/>
            <a:chOff x="1053938" y="1265888"/>
            <a:chExt cx="7036146" cy="3359311"/>
          </a:xfrm>
        </p:grpSpPr>
        <p:sp>
          <p:nvSpPr>
            <p:cNvPr id="1683" name="Google Shape;1683;p39"/>
            <p:cNvSpPr/>
            <p:nvPr/>
          </p:nvSpPr>
          <p:spPr>
            <a:xfrm>
              <a:off x="1910100" y="3187838"/>
              <a:ext cx="556458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84" name="Google Shape;1684;p39"/>
            <p:cNvGrpSpPr/>
            <p:nvPr/>
          </p:nvGrpSpPr>
          <p:grpSpPr>
            <a:xfrm>
              <a:off x="3829276" y="1265888"/>
              <a:ext cx="1485491" cy="573342"/>
              <a:chOff x="3829276" y="1265888"/>
              <a:chExt cx="1485491" cy="573342"/>
            </a:xfrm>
          </p:grpSpPr>
          <p:sp>
            <p:nvSpPr>
              <p:cNvPr id="1685" name="Google Shape;1685;p39"/>
              <p:cNvSpPr/>
              <p:nvPr/>
            </p:nvSpPr>
            <p:spPr>
              <a:xfrm>
                <a:off x="3829276" y="1265888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39"/>
              <p:cNvSpPr/>
              <p:nvPr/>
            </p:nvSpPr>
            <p:spPr>
              <a:xfrm>
                <a:off x="3911865" y="1508825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39"/>
              <p:cNvSpPr/>
              <p:nvPr/>
            </p:nvSpPr>
            <p:spPr>
              <a:xfrm>
                <a:off x="4120768" y="1755375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9"/>
              <p:cNvSpPr/>
              <p:nvPr/>
            </p:nvSpPr>
            <p:spPr>
              <a:xfrm>
                <a:off x="5008613" y="1383726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39"/>
              <p:cNvSpPr/>
              <p:nvPr/>
            </p:nvSpPr>
            <p:spPr>
              <a:xfrm>
                <a:off x="5193239" y="1615691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39"/>
              <p:cNvSpPr txBox="1"/>
              <p:nvPr/>
            </p:nvSpPr>
            <p:spPr>
              <a:xfrm>
                <a:off x="3981083" y="1356229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133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691" name="Google Shape;1691;p39"/>
            <p:cNvGrpSpPr/>
            <p:nvPr/>
          </p:nvGrpSpPr>
          <p:grpSpPr>
            <a:xfrm>
              <a:off x="1605100" y="2000300"/>
              <a:ext cx="1166450" cy="970500"/>
              <a:chOff x="1605100" y="2000300"/>
              <a:chExt cx="1166450" cy="970500"/>
            </a:xfrm>
          </p:grpSpPr>
          <p:sp>
            <p:nvSpPr>
              <p:cNvPr id="1692" name="Google Shape;1692;p39"/>
              <p:cNvSpPr/>
              <p:nvPr/>
            </p:nvSpPr>
            <p:spPr>
              <a:xfrm>
                <a:off x="1605100" y="2000300"/>
                <a:ext cx="1166450" cy="970500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39"/>
              <p:cNvSpPr/>
              <p:nvPr/>
            </p:nvSpPr>
            <p:spPr>
              <a:xfrm>
                <a:off x="2228975" y="2063150"/>
                <a:ext cx="41872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9"/>
              <p:cNvSpPr/>
              <p:nvPr/>
            </p:nvSpPr>
            <p:spPr>
              <a:xfrm>
                <a:off x="2662450" y="2227650"/>
                <a:ext cx="1390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39"/>
              <p:cNvSpPr/>
              <p:nvPr/>
            </p:nvSpPr>
            <p:spPr>
              <a:xfrm>
                <a:off x="1735425" y="2450400"/>
                <a:ext cx="111850" cy="30597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39"/>
              <p:cNvSpPr/>
              <p:nvPr/>
            </p:nvSpPr>
            <p:spPr>
              <a:xfrm>
                <a:off x="1790875" y="2404200"/>
                <a:ext cx="74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9"/>
              <p:cNvSpPr txBox="1"/>
              <p:nvPr/>
            </p:nvSpPr>
            <p:spPr>
              <a:xfrm>
                <a:off x="1775052" y="23361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DBD8E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2133" kern="0">
                  <a:solidFill>
                    <a:srgbClr val="0DBD8E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698" name="Google Shape;1698;p39"/>
            <p:cNvGrpSpPr/>
            <p:nvPr/>
          </p:nvGrpSpPr>
          <p:grpSpPr>
            <a:xfrm>
              <a:off x="3829276" y="3187837"/>
              <a:ext cx="1485491" cy="573342"/>
              <a:chOff x="3829276" y="3187838"/>
              <a:chExt cx="1485491" cy="573342"/>
            </a:xfrm>
          </p:grpSpPr>
          <p:sp>
            <p:nvSpPr>
              <p:cNvPr id="1699" name="Google Shape;1699;p39"/>
              <p:cNvSpPr/>
              <p:nvPr/>
            </p:nvSpPr>
            <p:spPr>
              <a:xfrm>
                <a:off x="3829276" y="3187838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39"/>
              <p:cNvSpPr/>
              <p:nvPr/>
            </p:nvSpPr>
            <p:spPr>
              <a:xfrm>
                <a:off x="3911865" y="3430775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39"/>
              <p:cNvSpPr/>
              <p:nvPr/>
            </p:nvSpPr>
            <p:spPr>
              <a:xfrm>
                <a:off x="4120768" y="3677325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39"/>
              <p:cNvSpPr/>
              <p:nvPr/>
            </p:nvSpPr>
            <p:spPr>
              <a:xfrm>
                <a:off x="5008613" y="3305676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39"/>
              <p:cNvSpPr/>
              <p:nvPr/>
            </p:nvSpPr>
            <p:spPr>
              <a:xfrm>
                <a:off x="5193239" y="3537641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39"/>
              <p:cNvSpPr txBox="1"/>
              <p:nvPr/>
            </p:nvSpPr>
            <p:spPr>
              <a:xfrm>
                <a:off x="4122386" y="332513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45B69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F45B69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705" name="Google Shape;1705;p39"/>
            <p:cNvGrpSpPr/>
            <p:nvPr/>
          </p:nvGrpSpPr>
          <p:grpSpPr>
            <a:xfrm>
              <a:off x="2256038" y="3978220"/>
              <a:ext cx="1066656" cy="646978"/>
              <a:chOff x="5570888" y="2747895"/>
              <a:chExt cx="1066656" cy="646978"/>
            </a:xfrm>
          </p:grpSpPr>
          <p:sp>
            <p:nvSpPr>
              <p:cNvPr id="1706" name="Google Shape;1706;p39"/>
              <p:cNvSpPr/>
              <p:nvPr/>
            </p:nvSpPr>
            <p:spPr>
              <a:xfrm>
                <a:off x="5570888" y="274789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39"/>
              <p:cNvSpPr/>
              <p:nvPr/>
            </p:nvSpPr>
            <p:spPr>
              <a:xfrm>
                <a:off x="6050412" y="282627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39"/>
              <p:cNvSpPr/>
              <p:nvPr/>
            </p:nvSpPr>
            <p:spPr>
              <a:xfrm>
                <a:off x="6381716" y="285121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39"/>
              <p:cNvSpPr/>
              <p:nvPr/>
            </p:nvSpPr>
            <p:spPr>
              <a:xfrm>
                <a:off x="5684187" y="324663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39"/>
              <p:cNvSpPr/>
              <p:nvPr/>
            </p:nvSpPr>
            <p:spPr>
              <a:xfrm>
                <a:off x="5978451" y="330506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39"/>
              <p:cNvSpPr txBox="1"/>
              <p:nvPr/>
            </p:nvSpPr>
            <p:spPr>
              <a:xfrm>
                <a:off x="5654500" y="292197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712" name="Google Shape;1712;p39"/>
            <p:cNvGrpSpPr/>
            <p:nvPr/>
          </p:nvGrpSpPr>
          <p:grpSpPr>
            <a:xfrm>
              <a:off x="1053938" y="3978220"/>
              <a:ext cx="1066656" cy="646978"/>
              <a:chOff x="5570888" y="2747895"/>
              <a:chExt cx="1066656" cy="646978"/>
            </a:xfrm>
          </p:grpSpPr>
          <p:sp>
            <p:nvSpPr>
              <p:cNvPr id="1713" name="Google Shape;1713;p39"/>
              <p:cNvSpPr/>
              <p:nvPr/>
            </p:nvSpPr>
            <p:spPr>
              <a:xfrm>
                <a:off x="5570888" y="274789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39"/>
              <p:cNvSpPr/>
              <p:nvPr/>
            </p:nvSpPr>
            <p:spPr>
              <a:xfrm>
                <a:off x="6050412" y="282627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39"/>
              <p:cNvSpPr/>
              <p:nvPr/>
            </p:nvSpPr>
            <p:spPr>
              <a:xfrm>
                <a:off x="6381716" y="285121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39"/>
              <p:cNvSpPr/>
              <p:nvPr/>
            </p:nvSpPr>
            <p:spPr>
              <a:xfrm>
                <a:off x="5684187" y="324663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39"/>
              <p:cNvSpPr/>
              <p:nvPr/>
            </p:nvSpPr>
            <p:spPr>
              <a:xfrm>
                <a:off x="5978451" y="330506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39"/>
              <p:cNvSpPr txBox="1"/>
              <p:nvPr/>
            </p:nvSpPr>
            <p:spPr>
              <a:xfrm>
                <a:off x="5654500" y="292197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719" name="Google Shape;1719;p39"/>
            <p:cNvSpPr/>
            <p:nvPr/>
          </p:nvSpPr>
          <p:spPr>
            <a:xfrm>
              <a:off x="1053950" y="3187838"/>
              <a:ext cx="556458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7533625" y="3187838"/>
              <a:ext cx="556458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21" name="Google Shape;1721;p39"/>
            <p:cNvGrpSpPr/>
            <p:nvPr/>
          </p:nvGrpSpPr>
          <p:grpSpPr>
            <a:xfrm>
              <a:off x="6372475" y="2000300"/>
              <a:ext cx="1166450" cy="970500"/>
              <a:chOff x="1605100" y="2000300"/>
              <a:chExt cx="1166450" cy="970500"/>
            </a:xfrm>
          </p:grpSpPr>
          <p:sp>
            <p:nvSpPr>
              <p:cNvPr id="1722" name="Google Shape;1722;p39"/>
              <p:cNvSpPr/>
              <p:nvPr/>
            </p:nvSpPr>
            <p:spPr>
              <a:xfrm>
                <a:off x="1605100" y="2000300"/>
                <a:ext cx="1166450" cy="970500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39"/>
              <p:cNvSpPr/>
              <p:nvPr/>
            </p:nvSpPr>
            <p:spPr>
              <a:xfrm>
                <a:off x="2228975" y="2063150"/>
                <a:ext cx="41872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39"/>
              <p:cNvSpPr/>
              <p:nvPr/>
            </p:nvSpPr>
            <p:spPr>
              <a:xfrm>
                <a:off x="2662450" y="2227650"/>
                <a:ext cx="1390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39"/>
              <p:cNvSpPr/>
              <p:nvPr/>
            </p:nvSpPr>
            <p:spPr>
              <a:xfrm>
                <a:off x="1735425" y="2450400"/>
                <a:ext cx="111850" cy="30597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39"/>
              <p:cNvSpPr/>
              <p:nvPr/>
            </p:nvSpPr>
            <p:spPr>
              <a:xfrm>
                <a:off x="1790875" y="2404200"/>
                <a:ext cx="74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39"/>
              <p:cNvSpPr txBox="1"/>
              <p:nvPr/>
            </p:nvSpPr>
            <p:spPr>
              <a:xfrm>
                <a:off x="1775052" y="23361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DBD8E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2133" kern="0">
                  <a:solidFill>
                    <a:srgbClr val="0DBD8E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728" name="Google Shape;1728;p39"/>
            <p:cNvGrpSpPr/>
            <p:nvPr/>
          </p:nvGrpSpPr>
          <p:grpSpPr>
            <a:xfrm>
              <a:off x="7023413" y="3978220"/>
              <a:ext cx="1066656" cy="646978"/>
              <a:chOff x="5570888" y="2747895"/>
              <a:chExt cx="1066656" cy="646978"/>
            </a:xfrm>
          </p:grpSpPr>
          <p:sp>
            <p:nvSpPr>
              <p:cNvPr id="1729" name="Google Shape;1729;p39"/>
              <p:cNvSpPr/>
              <p:nvPr/>
            </p:nvSpPr>
            <p:spPr>
              <a:xfrm>
                <a:off x="5570888" y="274789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39"/>
              <p:cNvSpPr/>
              <p:nvPr/>
            </p:nvSpPr>
            <p:spPr>
              <a:xfrm>
                <a:off x="6050412" y="282627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39"/>
              <p:cNvSpPr/>
              <p:nvPr/>
            </p:nvSpPr>
            <p:spPr>
              <a:xfrm>
                <a:off x="6381716" y="285121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39"/>
              <p:cNvSpPr/>
              <p:nvPr/>
            </p:nvSpPr>
            <p:spPr>
              <a:xfrm>
                <a:off x="5684187" y="324663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39"/>
              <p:cNvSpPr/>
              <p:nvPr/>
            </p:nvSpPr>
            <p:spPr>
              <a:xfrm>
                <a:off x="5978451" y="330506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39"/>
              <p:cNvSpPr txBox="1"/>
              <p:nvPr/>
            </p:nvSpPr>
            <p:spPr>
              <a:xfrm>
                <a:off x="5654500" y="292197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735" name="Google Shape;1735;p39"/>
            <p:cNvGrpSpPr/>
            <p:nvPr/>
          </p:nvGrpSpPr>
          <p:grpSpPr>
            <a:xfrm>
              <a:off x="5821313" y="3978220"/>
              <a:ext cx="1066656" cy="646978"/>
              <a:chOff x="5570888" y="2747895"/>
              <a:chExt cx="1066656" cy="646978"/>
            </a:xfrm>
          </p:grpSpPr>
          <p:sp>
            <p:nvSpPr>
              <p:cNvPr id="1736" name="Google Shape;1736;p39"/>
              <p:cNvSpPr/>
              <p:nvPr/>
            </p:nvSpPr>
            <p:spPr>
              <a:xfrm>
                <a:off x="5570888" y="274789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39"/>
              <p:cNvSpPr/>
              <p:nvPr/>
            </p:nvSpPr>
            <p:spPr>
              <a:xfrm>
                <a:off x="6050412" y="282627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39"/>
              <p:cNvSpPr/>
              <p:nvPr/>
            </p:nvSpPr>
            <p:spPr>
              <a:xfrm>
                <a:off x="6381716" y="285121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39"/>
              <p:cNvSpPr/>
              <p:nvPr/>
            </p:nvSpPr>
            <p:spPr>
              <a:xfrm>
                <a:off x="5684187" y="324663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39"/>
              <p:cNvSpPr/>
              <p:nvPr/>
            </p:nvSpPr>
            <p:spPr>
              <a:xfrm>
                <a:off x="5978451" y="330506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39"/>
              <p:cNvSpPr txBox="1"/>
              <p:nvPr/>
            </p:nvSpPr>
            <p:spPr>
              <a:xfrm>
                <a:off x="5654500" y="292197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2133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742" name="Google Shape;1742;p39"/>
            <p:cNvSpPr/>
            <p:nvPr/>
          </p:nvSpPr>
          <p:spPr>
            <a:xfrm>
              <a:off x="6677475" y="3187838"/>
              <a:ext cx="556458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 rot="10800000">
              <a:off x="2120598" y="1519055"/>
              <a:ext cx="1632427" cy="391795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 rot="10800000" flipH="1">
              <a:off x="5392250" y="1519055"/>
              <a:ext cx="1631174" cy="391795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2188313" y="2965651"/>
              <a:ext cx="25" cy="18288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6955675" y="2965651"/>
              <a:ext cx="25" cy="18288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47" name="Google Shape;1747;p39"/>
            <p:cNvGrpSpPr/>
            <p:nvPr/>
          </p:nvGrpSpPr>
          <p:grpSpPr>
            <a:xfrm>
              <a:off x="6161735" y="3778256"/>
              <a:ext cx="1587907" cy="182883"/>
              <a:chOff x="6161735" y="3778256"/>
              <a:chExt cx="1587907" cy="182883"/>
            </a:xfrm>
          </p:grpSpPr>
          <p:sp>
            <p:nvSpPr>
              <p:cNvPr id="1748" name="Google Shape;1748;p39"/>
              <p:cNvSpPr/>
              <p:nvPr/>
            </p:nvSpPr>
            <p:spPr>
              <a:xfrm rot="10800000">
                <a:off x="6161735" y="3778256"/>
                <a:ext cx="793943" cy="18288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39"/>
              <p:cNvSpPr/>
              <p:nvPr/>
            </p:nvSpPr>
            <p:spPr>
              <a:xfrm rot="10800000" flipH="1">
                <a:off x="6955700" y="3778256"/>
                <a:ext cx="793943" cy="18288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0" name="Google Shape;1750;p39"/>
            <p:cNvGrpSpPr/>
            <p:nvPr/>
          </p:nvGrpSpPr>
          <p:grpSpPr>
            <a:xfrm>
              <a:off x="1353360" y="3778256"/>
              <a:ext cx="1587907" cy="182883"/>
              <a:chOff x="6161735" y="3778256"/>
              <a:chExt cx="1587907" cy="182883"/>
            </a:xfrm>
          </p:grpSpPr>
          <p:sp>
            <p:nvSpPr>
              <p:cNvPr id="1751" name="Google Shape;1751;p39"/>
              <p:cNvSpPr/>
              <p:nvPr/>
            </p:nvSpPr>
            <p:spPr>
              <a:xfrm rot="10800000">
                <a:off x="6161735" y="3778256"/>
                <a:ext cx="793943" cy="18288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39"/>
              <p:cNvSpPr/>
              <p:nvPr/>
            </p:nvSpPr>
            <p:spPr>
              <a:xfrm rot="10800000" flipH="1">
                <a:off x="6955700" y="3778256"/>
                <a:ext cx="793943" cy="18288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3" name="Google Shape;1753;p39"/>
            <p:cNvGrpSpPr/>
            <p:nvPr/>
          </p:nvGrpSpPr>
          <p:grpSpPr>
            <a:xfrm>
              <a:off x="2856929" y="2485550"/>
              <a:ext cx="950079" cy="1023925"/>
              <a:chOff x="2856929" y="2485550"/>
              <a:chExt cx="950079" cy="1023925"/>
            </a:xfrm>
          </p:grpSpPr>
          <p:sp>
            <p:nvSpPr>
              <p:cNvPr id="1754" name="Google Shape;1754;p39"/>
              <p:cNvSpPr/>
              <p:nvPr/>
            </p:nvSpPr>
            <p:spPr>
              <a:xfrm>
                <a:off x="3068205" y="3316275"/>
                <a:ext cx="738804" cy="193200"/>
              </a:xfrm>
              <a:custGeom>
                <a:avLst/>
                <a:gdLst/>
                <a:ahLst/>
                <a:cxnLst/>
                <a:rect l="l" t="t" r="r" b="b"/>
                <a:pathLst>
                  <a:path w="12016" h="7728" fill="none" extrusionOk="0">
                    <a:moveTo>
                      <a:pt x="296" y="0"/>
                    </a:moveTo>
                    <a:cubicBezTo>
                      <a:pt x="0" y="5102"/>
                      <a:pt x="296" y="7727"/>
                      <a:pt x="12016" y="6175"/>
                    </a:cubicBezTo>
                  </a:path>
                </a:pathLst>
              </a:custGeom>
              <a:solidFill>
                <a:schemeClr val="dk1"/>
              </a:solidFill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39"/>
              <p:cNvSpPr/>
              <p:nvPr/>
            </p:nvSpPr>
            <p:spPr>
              <a:xfrm>
                <a:off x="2856929" y="2485550"/>
                <a:ext cx="412710" cy="817212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28654" fill="none" extrusionOk="0">
                    <a:moveTo>
                      <a:pt x="7727" y="28653"/>
                    </a:moveTo>
                    <a:cubicBezTo>
                      <a:pt x="9243" y="14789"/>
                      <a:pt x="13716" y="925"/>
                      <a:pt x="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6" name="Google Shape;1756;p39"/>
            <p:cNvGrpSpPr/>
            <p:nvPr/>
          </p:nvGrpSpPr>
          <p:grpSpPr>
            <a:xfrm>
              <a:off x="5368588" y="2485544"/>
              <a:ext cx="950079" cy="1023925"/>
              <a:chOff x="5216188" y="2333144"/>
              <a:chExt cx="950079" cy="1023925"/>
            </a:xfrm>
          </p:grpSpPr>
          <p:sp>
            <p:nvSpPr>
              <p:cNvPr id="1757" name="Google Shape;1757;p39"/>
              <p:cNvSpPr/>
              <p:nvPr/>
            </p:nvSpPr>
            <p:spPr>
              <a:xfrm flipH="1">
                <a:off x="5216188" y="3163869"/>
                <a:ext cx="738804" cy="193200"/>
              </a:xfrm>
              <a:custGeom>
                <a:avLst/>
                <a:gdLst/>
                <a:ahLst/>
                <a:cxnLst/>
                <a:rect l="l" t="t" r="r" b="b"/>
                <a:pathLst>
                  <a:path w="12016" h="7728" fill="none" extrusionOk="0">
                    <a:moveTo>
                      <a:pt x="296" y="0"/>
                    </a:moveTo>
                    <a:cubicBezTo>
                      <a:pt x="0" y="5102"/>
                      <a:pt x="296" y="7727"/>
                      <a:pt x="12016" y="6175"/>
                    </a:cubicBezTo>
                  </a:path>
                </a:pathLst>
              </a:custGeom>
              <a:solidFill>
                <a:schemeClr val="dk1"/>
              </a:solidFill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39"/>
              <p:cNvSpPr/>
              <p:nvPr/>
            </p:nvSpPr>
            <p:spPr>
              <a:xfrm flipH="1">
                <a:off x="5753557" y="2333144"/>
                <a:ext cx="412710" cy="817212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28654" fill="none" extrusionOk="0">
                    <a:moveTo>
                      <a:pt x="7727" y="28653"/>
                    </a:moveTo>
                    <a:cubicBezTo>
                      <a:pt x="9243" y="14789"/>
                      <a:pt x="13716" y="925"/>
                      <a:pt x="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59" name="Google Shape;1759;p39"/>
            <p:cNvSpPr/>
            <p:nvPr/>
          </p:nvSpPr>
          <p:spPr>
            <a:xfrm>
              <a:off x="7560900" y="2485550"/>
              <a:ext cx="412710" cy="647007"/>
            </a:xfrm>
            <a:custGeom>
              <a:avLst/>
              <a:gdLst/>
              <a:ahLst/>
              <a:cxnLst/>
              <a:rect l="l" t="t" r="r" b="b"/>
              <a:pathLst>
                <a:path w="13717" h="28654" fill="none" extrusionOk="0">
                  <a:moveTo>
                    <a:pt x="7727" y="28653"/>
                  </a:moveTo>
                  <a:cubicBezTo>
                    <a:pt x="9243" y="14789"/>
                    <a:pt x="13716" y="925"/>
                    <a:pt x="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 flipH="1">
              <a:off x="1192400" y="2485550"/>
              <a:ext cx="412710" cy="647007"/>
            </a:xfrm>
            <a:custGeom>
              <a:avLst/>
              <a:gdLst/>
              <a:ahLst/>
              <a:cxnLst/>
              <a:rect l="l" t="t" r="r" b="b"/>
              <a:pathLst>
                <a:path w="13717" h="28654" fill="none" extrusionOk="0">
                  <a:moveTo>
                    <a:pt x="7727" y="28653"/>
                  </a:moveTo>
                  <a:cubicBezTo>
                    <a:pt x="9243" y="14789"/>
                    <a:pt x="13716" y="925"/>
                    <a:pt x="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9"/>
            <p:cNvSpPr txBox="1"/>
            <p:nvPr/>
          </p:nvSpPr>
          <p:spPr>
            <a:xfrm>
              <a:off x="3423798" y="2150538"/>
              <a:ext cx="2296500" cy="7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hot, even hotter than Mercury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62" name="Google Shape;1762;p39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763" name="Google Shape;1763;p39"/>
          <p:cNvGrpSpPr/>
          <p:nvPr/>
        </p:nvGrpSpPr>
        <p:grpSpPr>
          <a:xfrm>
            <a:off x="9132725" y="4447151"/>
            <a:ext cx="341376" cy="341408"/>
            <a:chOff x="6849544" y="3335363"/>
            <a:chExt cx="256032" cy="256056"/>
          </a:xfrm>
        </p:grpSpPr>
        <p:sp>
          <p:nvSpPr>
            <p:cNvPr id="1764" name="Google Shape;1764;p39"/>
            <p:cNvSpPr/>
            <p:nvPr/>
          </p:nvSpPr>
          <p:spPr>
            <a:xfrm>
              <a:off x="6969927" y="3365361"/>
              <a:ext cx="67407" cy="67496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6883470" y="3335363"/>
              <a:ext cx="195116" cy="256056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6849544" y="3425370"/>
              <a:ext cx="29979" cy="15012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9"/>
            <p:cNvSpPr/>
            <p:nvPr/>
          </p:nvSpPr>
          <p:spPr>
            <a:xfrm>
              <a:off x="6851105" y="3375139"/>
              <a:ext cx="26857" cy="25453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6850867" y="3465160"/>
              <a:ext cx="27095" cy="25625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9"/>
            <p:cNvSpPr/>
            <p:nvPr/>
          </p:nvSpPr>
          <p:spPr>
            <a:xfrm>
              <a:off x="7075278" y="3425370"/>
              <a:ext cx="29979" cy="15012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9"/>
            <p:cNvSpPr/>
            <p:nvPr/>
          </p:nvSpPr>
          <p:spPr>
            <a:xfrm>
              <a:off x="7074961" y="3375139"/>
              <a:ext cx="28736" cy="25559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9"/>
            <p:cNvSpPr/>
            <p:nvPr/>
          </p:nvSpPr>
          <p:spPr>
            <a:xfrm>
              <a:off x="7076840" y="3465160"/>
              <a:ext cx="28736" cy="25559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2" name="Google Shape;1772;p39"/>
          <p:cNvSpPr/>
          <p:nvPr/>
        </p:nvSpPr>
        <p:spPr>
          <a:xfrm>
            <a:off x="10303726" y="4466588"/>
            <a:ext cx="302988" cy="341379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73" name="Google Shape;1773;p39"/>
          <p:cNvGrpSpPr/>
          <p:nvPr/>
        </p:nvGrpSpPr>
        <p:grpSpPr>
          <a:xfrm>
            <a:off x="1634675" y="4485501"/>
            <a:ext cx="341375" cy="294372"/>
            <a:chOff x="1226006" y="3364125"/>
            <a:chExt cx="256031" cy="220779"/>
          </a:xfrm>
        </p:grpSpPr>
        <p:sp>
          <p:nvSpPr>
            <p:cNvPr id="1774" name="Google Shape;1774;p39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9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9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8" name="Google Shape;1778;p39"/>
          <p:cNvSpPr/>
          <p:nvPr/>
        </p:nvSpPr>
        <p:spPr>
          <a:xfrm>
            <a:off x="2775009" y="4460301"/>
            <a:ext cx="343833" cy="344767"/>
          </a:xfrm>
          <a:custGeom>
            <a:avLst/>
            <a:gdLst/>
            <a:ahLst/>
            <a:cxnLst/>
            <a:rect l="l" t="t" r="r" b="b"/>
            <a:pathLst>
              <a:path w="10315" h="10343" extrusionOk="0">
                <a:moveTo>
                  <a:pt x="5102" y="670"/>
                </a:moveTo>
                <a:cubicBezTo>
                  <a:pt x="5604" y="670"/>
                  <a:pt x="6022" y="1088"/>
                  <a:pt x="6022" y="1562"/>
                </a:cubicBezTo>
                <a:cubicBezTo>
                  <a:pt x="6022" y="2063"/>
                  <a:pt x="5604" y="2481"/>
                  <a:pt x="5102" y="2481"/>
                </a:cubicBezTo>
                <a:cubicBezTo>
                  <a:pt x="4600" y="2481"/>
                  <a:pt x="4182" y="2063"/>
                  <a:pt x="4182" y="1562"/>
                </a:cubicBezTo>
                <a:cubicBezTo>
                  <a:pt x="4182" y="1088"/>
                  <a:pt x="4600" y="670"/>
                  <a:pt x="5102" y="670"/>
                </a:cubicBezTo>
                <a:close/>
                <a:moveTo>
                  <a:pt x="1757" y="1896"/>
                </a:moveTo>
                <a:cubicBezTo>
                  <a:pt x="2063" y="1896"/>
                  <a:pt x="2342" y="2175"/>
                  <a:pt x="2342" y="2481"/>
                </a:cubicBezTo>
                <a:cubicBezTo>
                  <a:pt x="2342" y="2788"/>
                  <a:pt x="2063" y="3067"/>
                  <a:pt x="1757" y="3067"/>
                </a:cubicBezTo>
                <a:cubicBezTo>
                  <a:pt x="1422" y="3067"/>
                  <a:pt x="1143" y="2788"/>
                  <a:pt x="1143" y="2481"/>
                </a:cubicBezTo>
                <a:cubicBezTo>
                  <a:pt x="1143" y="2119"/>
                  <a:pt x="1422" y="1896"/>
                  <a:pt x="1757" y="1896"/>
                </a:cubicBezTo>
                <a:close/>
                <a:moveTo>
                  <a:pt x="8447" y="1896"/>
                </a:moveTo>
                <a:cubicBezTo>
                  <a:pt x="8781" y="1896"/>
                  <a:pt x="9032" y="2175"/>
                  <a:pt x="9032" y="2481"/>
                </a:cubicBezTo>
                <a:cubicBezTo>
                  <a:pt x="9032" y="2788"/>
                  <a:pt x="8753" y="3067"/>
                  <a:pt x="8447" y="3067"/>
                </a:cubicBezTo>
                <a:cubicBezTo>
                  <a:pt x="8112" y="3067"/>
                  <a:pt x="7834" y="2788"/>
                  <a:pt x="7834" y="2481"/>
                </a:cubicBezTo>
                <a:cubicBezTo>
                  <a:pt x="7834" y="2119"/>
                  <a:pt x="8112" y="1896"/>
                  <a:pt x="8447" y="1896"/>
                </a:cubicBezTo>
                <a:close/>
                <a:moveTo>
                  <a:pt x="1701" y="3624"/>
                </a:moveTo>
                <a:cubicBezTo>
                  <a:pt x="2370" y="3624"/>
                  <a:pt x="2927" y="4182"/>
                  <a:pt x="2927" y="4851"/>
                </a:cubicBezTo>
                <a:lnTo>
                  <a:pt x="2927" y="6412"/>
                </a:lnTo>
                <a:cubicBezTo>
                  <a:pt x="2955" y="6635"/>
                  <a:pt x="2816" y="6719"/>
                  <a:pt x="2649" y="6719"/>
                </a:cubicBezTo>
                <a:cubicBezTo>
                  <a:pt x="2481" y="6719"/>
                  <a:pt x="2342" y="6858"/>
                  <a:pt x="2342" y="7053"/>
                </a:cubicBezTo>
                <a:lnTo>
                  <a:pt x="2342" y="8865"/>
                </a:lnTo>
                <a:cubicBezTo>
                  <a:pt x="2342" y="9032"/>
                  <a:pt x="2203" y="9172"/>
                  <a:pt x="2035" y="9172"/>
                </a:cubicBezTo>
                <a:lnTo>
                  <a:pt x="1422" y="9172"/>
                </a:lnTo>
                <a:cubicBezTo>
                  <a:pt x="1255" y="9172"/>
                  <a:pt x="1116" y="9032"/>
                  <a:pt x="1116" y="8865"/>
                </a:cubicBezTo>
                <a:lnTo>
                  <a:pt x="1116" y="7053"/>
                </a:lnTo>
                <a:cubicBezTo>
                  <a:pt x="1116" y="6858"/>
                  <a:pt x="976" y="6719"/>
                  <a:pt x="809" y="6719"/>
                </a:cubicBezTo>
                <a:cubicBezTo>
                  <a:pt x="642" y="6719"/>
                  <a:pt x="502" y="6579"/>
                  <a:pt x="502" y="6412"/>
                </a:cubicBezTo>
                <a:lnTo>
                  <a:pt x="502" y="4851"/>
                </a:lnTo>
                <a:cubicBezTo>
                  <a:pt x="502" y="4182"/>
                  <a:pt x="1060" y="3624"/>
                  <a:pt x="1701" y="3624"/>
                </a:cubicBezTo>
                <a:close/>
                <a:moveTo>
                  <a:pt x="8391" y="3624"/>
                </a:moveTo>
                <a:cubicBezTo>
                  <a:pt x="9060" y="3624"/>
                  <a:pt x="9618" y="4182"/>
                  <a:pt x="9618" y="4851"/>
                </a:cubicBezTo>
                <a:lnTo>
                  <a:pt x="9618" y="6440"/>
                </a:lnTo>
                <a:lnTo>
                  <a:pt x="9645" y="6440"/>
                </a:lnTo>
                <a:cubicBezTo>
                  <a:pt x="9645" y="6635"/>
                  <a:pt x="9506" y="6774"/>
                  <a:pt x="9339" y="6774"/>
                </a:cubicBezTo>
                <a:cubicBezTo>
                  <a:pt x="9172" y="6774"/>
                  <a:pt x="9032" y="6914"/>
                  <a:pt x="9032" y="7081"/>
                </a:cubicBezTo>
                <a:lnTo>
                  <a:pt x="9032" y="8893"/>
                </a:lnTo>
                <a:cubicBezTo>
                  <a:pt x="9032" y="9060"/>
                  <a:pt x="8893" y="9199"/>
                  <a:pt x="8726" y="9199"/>
                </a:cubicBezTo>
                <a:lnTo>
                  <a:pt x="8112" y="9199"/>
                </a:lnTo>
                <a:cubicBezTo>
                  <a:pt x="7945" y="9199"/>
                  <a:pt x="7806" y="9060"/>
                  <a:pt x="7806" y="8893"/>
                </a:cubicBezTo>
                <a:lnTo>
                  <a:pt x="7806" y="7053"/>
                </a:lnTo>
                <a:cubicBezTo>
                  <a:pt x="7806" y="6858"/>
                  <a:pt x="7666" y="6719"/>
                  <a:pt x="7499" y="6719"/>
                </a:cubicBezTo>
                <a:cubicBezTo>
                  <a:pt x="7332" y="6719"/>
                  <a:pt x="7192" y="6579"/>
                  <a:pt x="7192" y="6412"/>
                </a:cubicBezTo>
                <a:lnTo>
                  <a:pt x="7192" y="4851"/>
                </a:lnTo>
                <a:cubicBezTo>
                  <a:pt x="7192" y="4182"/>
                  <a:pt x="7750" y="3624"/>
                  <a:pt x="8391" y="3624"/>
                </a:cubicBezTo>
                <a:close/>
                <a:moveTo>
                  <a:pt x="5381" y="3095"/>
                </a:moveTo>
                <a:cubicBezTo>
                  <a:pt x="6077" y="3234"/>
                  <a:pt x="6635" y="3875"/>
                  <a:pt x="6635" y="4600"/>
                </a:cubicBezTo>
                <a:lnTo>
                  <a:pt x="6635" y="6440"/>
                </a:lnTo>
                <a:cubicBezTo>
                  <a:pt x="6663" y="6635"/>
                  <a:pt x="6523" y="6719"/>
                  <a:pt x="6356" y="6719"/>
                </a:cubicBezTo>
                <a:cubicBezTo>
                  <a:pt x="6161" y="6719"/>
                  <a:pt x="6022" y="6858"/>
                  <a:pt x="6022" y="7053"/>
                </a:cubicBezTo>
                <a:lnTo>
                  <a:pt x="6022" y="9478"/>
                </a:lnTo>
                <a:cubicBezTo>
                  <a:pt x="6022" y="9645"/>
                  <a:pt x="5882" y="9785"/>
                  <a:pt x="5715" y="9785"/>
                </a:cubicBezTo>
                <a:lnTo>
                  <a:pt x="4461" y="9785"/>
                </a:lnTo>
                <a:cubicBezTo>
                  <a:pt x="4293" y="9785"/>
                  <a:pt x="4154" y="9645"/>
                  <a:pt x="4154" y="9478"/>
                </a:cubicBezTo>
                <a:lnTo>
                  <a:pt x="4154" y="7053"/>
                </a:lnTo>
                <a:cubicBezTo>
                  <a:pt x="4154" y="6858"/>
                  <a:pt x="4015" y="6719"/>
                  <a:pt x="3847" y="6719"/>
                </a:cubicBezTo>
                <a:cubicBezTo>
                  <a:pt x="3652" y="6719"/>
                  <a:pt x="3513" y="6579"/>
                  <a:pt x="3513" y="6412"/>
                </a:cubicBezTo>
                <a:lnTo>
                  <a:pt x="3513" y="4851"/>
                </a:lnTo>
                <a:lnTo>
                  <a:pt x="3513" y="4600"/>
                </a:lnTo>
                <a:cubicBezTo>
                  <a:pt x="3513" y="3875"/>
                  <a:pt x="4043" y="3234"/>
                  <a:pt x="4739" y="3095"/>
                </a:cubicBezTo>
                <a:lnTo>
                  <a:pt x="4739" y="5185"/>
                </a:lnTo>
                <a:cubicBezTo>
                  <a:pt x="4739" y="5381"/>
                  <a:pt x="4879" y="5520"/>
                  <a:pt x="5046" y="5520"/>
                </a:cubicBezTo>
                <a:cubicBezTo>
                  <a:pt x="5241" y="5520"/>
                  <a:pt x="5381" y="5381"/>
                  <a:pt x="5381" y="5185"/>
                </a:cubicBezTo>
                <a:lnTo>
                  <a:pt x="5381" y="3095"/>
                </a:lnTo>
                <a:close/>
                <a:moveTo>
                  <a:pt x="5130" y="1"/>
                </a:moveTo>
                <a:cubicBezTo>
                  <a:pt x="4293" y="1"/>
                  <a:pt x="3624" y="670"/>
                  <a:pt x="3624" y="1506"/>
                </a:cubicBezTo>
                <a:cubicBezTo>
                  <a:pt x="3624" y="1952"/>
                  <a:pt x="3847" y="2370"/>
                  <a:pt x="4154" y="2649"/>
                </a:cubicBezTo>
                <a:cubicBezTo>
                  <a:pt x="3736" y="2872"/>
                  <a:pt x="3373" y="3234"/>
                  <a:pt x="3206" y="3652"/>
                </a:cubicBezTo>
                <a:cubicBezTo>
                  <a:pt x="3067" y="3485"/>
                  <a:pt x="2900" y="3346"/>
                  <a:pt x="2677" y="3234"/>
                </a:cubicBezTo>
                <a:cubicBezTo>
                  <a:pt x="2900" y="3039"/>
                  <a:pt x="3039" y="2732"/>
                  <a:pt x="3039" y="2398"/>
                </a:cubicBezTo>
                <a:cubicBezTo>
                  <a:pt x="3039" y="1757"/>
                  <a:pt x="2481" y="1199"/>
                  <a:pt x="1812" y="1199"/>
                </a:cubicBezTo>
                <a:cubicBezTo>
                  <a:pt x="1143" y="1199"/>
                  <a:pt x="586" y="1757"/>
                  <a:pt x="586" y="2398"/>
                </a:cubicBezTo>
                <a:cubicBezTo>
                  <a:pt x="586" y="2732"/>
                  <a:pt x="725" y="3039"/>
                  <a:pt x="948" y="3234"/>
                </a:cubicBezTo>
                <a:cubicBezTo>
                  <a:pt x="391" y="3569"/>
                  <a:pt x="1" y="4154"/>
                  <a:pt x="1" y="4851"/>
                </a:cubicBezTo>
                <a:lnTo>
                  <a:pt x="1" y="6412"/>
                </a:lnTo>
                <a:cubicBezTo>
                  <a:pt x="1" y="6802"/>
                  <a:pt x="251" y="7137"/>
                  <a:pt x="586" y="7276"/>
                </a:cubicBezTo>
                <a:lnTo>
                  <a:pt x="586" y="8865"/>
                </a:lnTo>
                <a:cubicBezTo>
                  <a:pt x="586" y="9339"/>
                  <a:pt x="1004" y="9757"/>
                  <a:pt x="1506" y="9757"/>
                </a:cubicBezTo>
                <a:lnTo>
                  <a:pt x="2091" y="9757"/>
                </a:lnTo>
                <a:cubicBezTo>
                  <a:pt x="2593" y="9757"/>
                  <a:pt x="3011" y="9339"/>
                  <a:pt x="3011" y="8865"/>
                </a:cubicBezTo>
                <a:lnTo>
                  <a:pt x="3011" y="7276"/>
                </a:lnTo>
                <a:cubicBezTo>
                  <a:pt x="3095" y="7248"/>
                  <a:pt x="3206" y="7192"/>
                  <a:pt x="3318" y="7109"/>
                </a:cubicBezTo>
                <a:cubicBezTo>
                  <a:pt x="3429" y="7192"/>
                  <a:pt x="3485" y="7248"/>
                  <a:pt x="3624" y="7276"/>
                </a:cubicBezTo>
                <a:lnTo>
                  <a:pt x="3624" y="9450"/>
                </a:lnTo>
                <a:cubicBezTo>
                  <a:pt x="3624" y="9924"/>
                  <a:pt x="4043" y="10342"/>
                  <a:pt x="4544" y="10342"/>
                </a:cubicBezTo>
                <a:lnTo>
                  <a:pt x="5799" y="10342"/>
                </a:lnTo>
                <a:cubicBezTo>
                  <a:pt x="6273" y="10342"/>
                  <a:pt x="6691" y="9924"/>
                  <a:pt x="6691" y="9450"/>
                </a:cubicBezTo>
                <a:lnTo>
                  <a:pt x="6691" y="7276"/>
                </a:lnTo>
                <a:cubicBezTo>
                  <a:pt x="6802" y="7248"/>
                  <a:pt x="6914" y="7192"/>
                  <a:pt x="6997" y="7109"/>
                </a:cubicBezTo>
                <a:cubicBezTo>
                  <a:pt x="7109" y="7192"/>
                  <a:pt x="7192" y="7248"/>
                  <a:pt x="7332" y="7276"/>
                </a:cubicBezTo>
                <a:lnTo>
                  <a:pt x="7332" y="8865"/>
                </a:lnTo>
                <a:cubicBezTo>
                  <a:pt x="7332" y="9339"/>
                  <a:pt x="7750" y="9757"/>
                  <a:pt x="8224" y="9757"/>
                </a:cubicBezTo>
                <a:lnTo>
                  <a:pt x="8809" y="9757"/>
                </a:lnTo>
                <a:cubicBezTo>
                  <a:pt x="9311" y="9757"/>
                  <a:pt x="9729" y="9339"/>
                  <a:pt x="9729" y="8865"/>
                </a:cubicBezTo>
                <a:lnTo>
                  <a:pt x="9729" y="7276"/>
                </a:lnTo>
                <a:cubicBezTo>
                  <a:pt x="10064" y="7137"/>
                  <a:pt x="10314" y="6830"/>
                  <a:pt x="10314" y="6412"/>
                </a:cubicBezTo>
                <a:lnTo>
                  <a:pt x="10314" y="4851"/>
                </a:lnTo>
                <a:cubicBezTo>
                  <a:pt x="10287" y="4210"/>
                  <a:pt x="9896" y="3596"/>
                  <a:pt x="9339" y="3318"/>
                </a:cubicBezTo>
                <a:cubicBezTo>
                  <a:pt x="9562" y="3095"/>
                  <a:pt x="9701" y="2788"/>
                  <a:pt x="9701" y="2481"/>
                </a:cubicBezTo>
                <a:cubicBezTo>
                  <a:pt x="9701" y="1812"/>
                  <a:pt x="9144" y="1255"/>
                  <a:pt x="8475" y="1255"/>
                </a:cubicBezTo>
                <a:cubicBezTo>
                  <a:pt x="7806" y="1255"/>
                  <a:pt x="7248" y="1812"/>
                  <a:pt x="7248" y="2481"/>
                </a:cubicBezTo>
                <a:cubicBezTo>
                  <a:pt x="7248" y="2788"/>
                  <a:pt x="7388" y="3095"/>
                  <a:pt x="7611" y="3318"/>
                </a:cubicBezTo>
                <a:cubicBezTo>
                  <a:pt x="7388" y="3429"/>
                  <a:pt x="7220" y="3569"/>
                  <a:pt x="7081" y="3736"/>
                </a:cubicBezTo>
                <a:cubicBezTo>
                  <a:pt x="6969" y="3485"/>
                  <a:pt x="6802" y="3290"/>
                  <a:pt x="6635" y="3067"/>
                </a:cubicBezTo>
                <a:cubicBezTo>
                  <a:pt x="6496" y="2927"/>
                  <a:pt x="6300" y="2788"/>
                  <a:pt x="6105" y="2677"/>
                </a:cubicBezTo>
                <a:cubicBezTo>
                  <a:pt x="6440" y="2370"/>
                  <a:pt x="6663" y="1952"/>
                  <a:pt x="6663" y="1534"/>
                </a:cubicBezTo>
                <a:cubicBezTo>
                  <a:pt x="6663" y="1116"/>
                  <a:pt x="6496" y="725"/>
                  <a:pt x="6217" y="447"/>
                </a:cubicBezTo>
                <a:cubicBezTo>
                  <a:pt x="5938" y="168"/>
                  <a:pt x="5520" y="1"/>
                  <a:pt x="51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40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784" name="Google Shape;1784;p40"/>
          <p:cNvGrpSpPr/>
          <p:nvPr/>
        </p:nvGrpSpPr>
        <p:grpSpPr>
          <a:xfrm>
            <a:off x="609284" y="1630735"/>
            <a:ext cx="10972619" cy="4431299"/>
            <a:chOff x="456963" y="1223051"/>
            <a:chExt cx="8229464" cy="3323474"/>
          </a:xfrm>
        </p:grpSpPr>
        <p:grpSp>
          <p:nvGrpSpPr>
            <p:cNvPr id="1785" name="Google Shape;1785;p40"/>
            <p:cNvGrpSpPr/>
            <p:nvPr/>
          </p:nvGrpSpPr>
          <p:grpSpPr>
            <a:xfrm>
              <a:off x="7209545" y="2194801"/>
              <a:ext cx="1476882" cy="880850"/>
              <a:chOff x="6938775" y="2194800"/>
              <a:chExt cx="1377175" cy="880850"/>
            </a:xfrm>
          </p:grpSpPr>
          <p:sp>
            <p:nvSpPr>
              <p:cNvPr id="1786" name="Google Shape;1786;p40"/>
              <p:cNvSpPr txBox="1"/>
              <p:nvPr/>
            </p:nvSpPr>
            <p:spPr>
              <a:xfrm>
                <a:off x="7101463" y="2525598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59C3C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Finish</a:t>
                </a:r>
                <a:endParaRPr sz="2133" kern="0">
                  <a:solidFill>
                    <a:srgbClr val="59C3C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87" name="Google Shape;1787;p40"/>
              <p:cNvSpPr/>
              <p:nvPr/>
            </p:nvSpPr>
            <p:spPr>
              <a:xfrm>
                <a:off x="6938775" y="2194800"/>
                <a:ext cx="1377175" cy="880850"/>
              </a:xfrm>
              <a:custGeom>
                <a:avLst/>
                <a:gdLst/>
                <a:ahLst/>
                <a:cxnLst/>
                <a:rect l="l" t="t" r="r" b="b"/>
                <a:pathLst>
                  <a:path w="55087" h="35234" fill="none" extrusionOk="0">
                    <a:moveTo>
                      <a:pt x="4326" y="9650"/>
                    </a:moveTo>
                    <a:cubicBezTo>
                      <a:pt x="0" y="19816"/>
                      <a:pt x="1035" y="32276"/>
                      <a:pt x="14308" y="33754"/>
                    </a:cubicBezTo>
                    <a:cubicBezTo>
                      <a:pt x="27617" y="35233"/>
                      <a:pt x="55086" y="31130"/>
                      <a:pt x="47840" y="15565"/>
                    </a:cubicBezTo>
                    <a:cubicBezTo>
                      <a:pt x="40594" y="0"/>
                      <a:pt x="10869" y="814"/>
                      <a:pt x="2070" y="10019"/>
                    </a:cubicBezTo>
                  </a:path>
                </a:pathLst>
              </a:custGeom>
              <a:noFill/>
              <a:ln w="23100" cap="rnd" cmpd="sng">
                <a:solidFill>
                  <a:schemeClr val="accent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7057075" y="2811275"/>
                <a:ext cx="240325" cy="191350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7654" fill="none" extrusionOk="0">
                    <a:moveTo>
                      <a:pt x="0" y="1"/>
                    </a:moveTo>
                    <a:cubicBezTo>
                      <a:pt x="111" y="4178"/>
                      <a:pt x="5805" y="7654"/>
                      <a:pt x="9613" y="7654"/>
                    </a:cubicBezTo>
                  </a:path>
                </a:pathLst>
              </a:custGeom>
              <a:noFill/>
              <a:ln w="23100" cap="rnd" cmpd="sng">
                <a:solidFill>
                  <a:schemeClr val="accent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40"/>
              <p:cNvSpPr/>
              <p:nvPr/>
            </p:nvSpPr>
            <p:spPr>
              <a:xfrm>
                <a:off x="7346375" y="3008150"/>
                <a:ext cx="776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23" fill="none" extrusionOk="0">
                    <a:moveTo>
                      <a:pt x="0" y="0"/>
                    </a:moveTo>
                    <a:cubicBezTo>
                      <a:pt x="924" y="111"/>
                      <a:pt x="2292" y="111"/>
                      <a:pt x="3106" y="222"/>
                    </a:cubicBezTo>
                  </a:path>
                </a:pathLst>
              </a:custGeom>
              <a:noFill/>
              <a:ln w="23100" cap="rnd" cmpd="sng">
                <a:solidFill>
                  <a:schemeClr val="accent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40"/>
              <p:cNvSpPr/>
              <p:nvPr/>
            </p:nvSpPr>
            <p:spPr>
              <a:xfrm>
                <a:off x="7447100" y="2323275"/>
                <a:ext cx="3586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662" fill="none" extrusionOk="0">
                    <a:moveTo>
                      <a:pt x="1" y="0"/>
                    </a:moveTo>
                    <a:cubicBezTo>
                      <a:pt x="5214" y="0"/>
                      <a:pt x="9613" y="111"/>
                      <a:pt x="14346" y="2662"/>
                    </a:cubicBezTo>
                  </a:path>
                </a:pathLst>
              </a:custGeom>
              <a:noFill/>
              <a:ln w="23100" cap="rnd" cmpd="sng">
                <a:solidFill>
                  <a:schemeClr val="accent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7865800" y="2407375"/>
                <a:ext cx="665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1036" fill="none" extrusionOk="0">
                    <a:moveTo>
                      <a:pt x="1" y="0"/>
                    </a:moveTo>
                    <a:cubicBezTo>
                      <a:pt x="925" y="222"/>
                      <a:pt x="1849" y="555"/>
                      <a:pt x="2663" y="1036"/>
                    </a:cubicBezTo>
                  </a:path>
                </a:pathLst>
              </a:custGeom>
              <a:noFill/>
              <a:ln w="23100" cap="rnd" cmpd="sng">
                <a:solidFill>
                  <a:schemeClr val="accent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40"/>
            <p:cNvGrpSpPr/>
            <p:nvPr/>
          </p:nvGrpSpPr>
          <p:grpSpPr>
            <a:xfrm>
              <a:off x="2278690" y="2161576"/>
              <a:ext cx="1250901" cy="970500"/>
              <a:chOff x="2340813" y="2161575"/>
              <a:chExt cx="1166450" cy="970500"/>
            </a:xfrm>
          </p:grpSpPr>
          <p:sp>
            <p:nvSpPr>
              <p:cNvPr id="1793" name="Google Shape;1793;p40"/>
              <p:cNvSpPr/>
              <p:nvPr/>
            </p:nvSpPr>
            <p:spPr>
              <a:xfrm>
                <a:off x="2340813" y="2161575"/>
                <a:ext cx="1166450" cy="970500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40"/>
              <p:cNvSpPr/>
              <p:nvPr/>
            </p:nvSpPr>
            <p:spPr>
              <a:xfrm>
                <a:off x="2964688" y="2224425"/>
                <a:ext cx="41872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40"/>
              <p:cNvSpPr/>
              <p:nvPr/>
            </p:nvSpPr>
            <p:spPr>
              <a:xfrm>
                <a:off x="3398163" y="2388925"/>
                <a:ext cx="1390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40"/>
              <p:cNvSpPr/>
              <p:nvPr/>
            </p:nvSpPr>
            <p:spPr>
              <a:xfrm>
                <a:off x="2471138" y="2611675"/>
                <a:ext cx="111850" cy="30597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40"/>
              <p:cNvSpPr/>
              <p:nvPr/>
            </p:nvSpPr>
            <p:spPr>
              <a:xfrm>
                <a:off x="2526588" y="2565475"/>
                <a:ext cx="74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40"/>
              <p:cNvSpPr txBox="1"/>
              <p:nvPr/>
            </p:nvSpPr>
            <p:spPr>
              <a:xfrm>
                <a:off x="2510765" y="249742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DBD8E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2133" kern="0">
                  <a:solidFill>
                    <a:srgbClr val="0DBD8E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799" name="Google Shape;1799;p40"/>
            <p:cNvGrpSpPr/>
            <p:nvPr/>
          </p:nvGrpSpPr>
          <p:grpSpPr>
            <a:xfrm>
              <a:off x="3948349" y="1223051"/>
              <a:ext cx="2004113" cy="511150"/>
              <a:chOff x="3897750" y="1223050"/>
              <a:chExt cx="1868812" cy="511150"/>
            </a:xfrm>
          </p:grpSpPr>
          <p:sp>
            <p:nvSpPr>
              <p:cNvPr id="1800" name="Google Shape;1800;p40"/>
              <p:cNvSpPr/>
              <p:nvPr/>
            </p:nvSpPr>
            <p:spPr>
              <a:xfrm>
                <a:off x="3897750" y="1223050"/>
                <a:ext cx="1868812" cy="511150"/>
              </a:xfrm>
              <a:custGeom>
                <a:avLst/>
                <a:gdLst/>
                <a:ahLst/>
                <a:cxnLst/>
                <a:rect l="l" t="t" r="r" b="b"/>
                <a:pathLst>
                  <a:path w="42628" h="20446" fill="none" extrusionOk="0">
                    <a:moveTo>
                      <a:pt x="2440" y="7875"/>
                    </a:moveTo>
                    <a:cubicBezTo>
                      <a:pt x="0" y="11905"/>
                      <a:pt x="1738" y="19077"/>
                      <a:pt x="5435" y="19743"/>
                    </a:cubicBezTo>
                    <a:cubicBezTo>
                      <a:pt x="9132" y="20445"/>
                      <a:pt x="32830" y="20445"/>
                      <a:pt x="37674" y="19077"/>
                    </a:cubicBezTo>
                    <a:cubicBezTo>
                      <a:pt x="42517" y="17672"/>
                      <a:pt x="42628" y="11794"/>
                      <a:pt x="41149" y="6359"/>
                    </a:cubicBezTo>
                    <a:cubicBezTo>
                      <a:pt x="39633" y="925"/>
                      <a:pt x="9021" y="0"/>
                      <a:pt x="925" y="728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40"/>
              <p:cNvSpPr/>
              <p:nvPr/>
            </p:nvSpPr>
            <p:spPr>
              <a:xfrm>
                <a:off x="4850782" y="1315475"/>
                <a:ext cx="379304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703" fill="none" extrusionOk="0">
                    <a:moveTo>
                      <a:pt x="0" y="481"/>
                    </a:moveTo>
                    <a:cubicBezTo>
                      <a:pt x="2884" y="222"/>
                      <a:pt x="5768" y="0"/>
                      <a:pt x="8651" y="70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40"/>
              <p:cNvSpPr/>
              <p:nvPr/>
            </p:nvSpPr>
            <p:spPr>
              <a:xfrm>
                <a:off x="5311055" y="1330250"/>
                <a:ext cx="102147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2" fill="none" extrusionOk="0">
                    <a:moveTo>
                      <a:pt x="1" y="112"/>
                    </a:moveTo>
                    <a:cubicBezTo>
                      <a:pt x="814" y="112"/>
                      <a:pt x="1517" y="1"/>
                      <a:pt x="2330" y="1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40"/>
              <p:cNvSpPr/>
              <p:nvPr/>
            </p:nvSpPr>
            <p:spPr>
              <a:xfrm>
                <a:off x="3973900" y="1373700"/>
                <a:ext cx="238314" cy="244950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9798" fill="none" extrusionOk="0">
                    <a:moveTo>
                      <a:pt x="5436" y="0"/>
                    </a:moveTo>
                    <a:cubicBezTo>
                      <a:pt x="2071" y="1257"/>
                      <a:pt x="1" y="7025"/>
                      <a:pt x="2330" y="9798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40"/>
              <p:cNvSpPr txBox="1"/>
              <p:nvPr/>
            </p:nvSpPr>
            <p:spPr>
              <a:xfrm>
                <a:off x="4181875" y="1358375"/>
                <a:ext cx="13005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52489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01</a:t>
                </a:r>
                <a:endParaRPr sz="2133" kern="0">
                  <a:solidFill>
                    <a:srgbClr val="52489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805" name="Google Shape;1805;p40"/>
            <p:cNvGrpSpPr/>
            <p:nvPr/>
          </p:nvGrpSpPr>
          <p:grpSpPr>
            <a:xfrm>
              <a:off x="456963" y="2159726"/>
              <a:ext cx="1098272" cy="974200"/>
              <a:chOff x="642075" y="2159725"/>
              <a:chExt cx="1024125" cy="974200"/>
            </a:xfrm>
          </p:grpSpPr>
          <p:sp>
            <p:nvSpPr>
              <p:cNvPr id="1806" name="Google Shape;1806;p40"/>
              <p:cNvSpPr/>
              <p:nvPr/>
            </p:nvSpPr>
            <p:spPr>
              <a:xfrm>
                <a:off x="642075" y="2159725"/>
                <a:ext cx="1024125" cy="974200"/>
              </a:xfrm>
              <a:custGeom>
                <a:avLst/>
                <a:gdLst/>
                <a:ahLst/>
                <a:cxnLst/>
                <a:rect l="l" t="t" r="r" b="b"/>
                <a:pathLst>
                  <a:path w="40965" h="38968" fill="none" extrusionOk="0">
                    <a:moveTo>
                      <a:pt x="10315" y="5990"/>
                    </a:moveTo>
                    <a:cubicBezTo>
                      <a:pt x="1" y="16637"/>
                      <a:pt x="1997" y="37415"/>
                      <a:pt x="19262" y="38191"/>
                    </a:cubicBezTo>
                    <a:cubicBezTo>
                      <a:pt x="36491" y="38968"/>
                      <a:pt x="40964" y="24956"/>
                      <a:pt x="35418" y="12460"/>
                    </a:cubicBezTo>
                    <a:cubicBezTo>
                      <a:pt x="29873" y="1"/>
                      <a:pt x="14937" y="2478"/>
                      <a:pt x="9539" y="8615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40"/>
              <p:cNvSpPr/>
              <p:nvPr/>
            </p:nvSpPr>
            <p:spPr>
              <a:xfrm>
                <a:off x="800125" y="2756800"/>
                <a:ext cx="151600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6064" h="10168" fill="none" extrusionOk="0">
                    <a:moveTo>
                      <a:pt x="1" y="1"/>
                    </a:moveTo>
                    <a:cubicBezTo>
                      <a:pt x="1" y="3550"/>
                      <a:pt x="2921" y="8541"/>
                      <a:pt x="6064" y="10168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40"/>
              <p:cNvSpPr/>
              <p:nvPr/>
            </p:nvSpPr>
            <p:spPr>
              <a:xfrm>
                <a:off x="794575" y="2641275"/>
                <a:ext cx="92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552" fill="none" extrusionOk="0">
                    <a:moveTo>
                      <a:pt x="370" y="0"/>
                    </a:moveTo>
                    <a:cubicBezTo>
                      <a:pt x="112" y="814"/>
                      <a:pt x="1" y="1664"/>
                      <a:pt x="75" y="2551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40"/>
              <p:cNvSpPr/>
              <p:nvPr/>
            </p:nvSpPr>
            <p:spPr>
              <a:xfrm>
                <a:off x="1209575" y="2914850"/>
                <a:ext cx="263450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5769" fill="none" extrusionOk="0">
                    <a:moveTo>
                      <a:pt x="1" y="5768"/>
                    </a:moveTo>
                    <a:cubicBezTo>
                      <a:pt x="4696" y="5768"/>
                      <a:pt x="7875" y="3919"/>
                      <a:pt x="10537" y="1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40"/>
              <p:cNvSpPr txBox="1"/>
              <p:nvPr/>
            </p:nvSpPr>
            <p:spPr>
              <a:xfrm>
                <a:off x="835272" y="2533852"/>
                <a:ext cx="6378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133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811" name="Google Shape;1811;p40"/>
            <p:cNvGrpSpPr/>
            <p:nvPr/>
          </p:nvGrpSpPr>
          <p:grpSpPr>
            <a:xfrm>
              <a:off x="3948349" y="2362101"/>
              <a:ext cx="2004113" cy="511150"/>
              <a:chOff x="3897750" y="2362100"/>
              <a:chExt cx="1868812" cy="511150"/>
            </a:xfrm>
          </p:grpSpPr>
          <p:sp>
            <p:nvSpPr>
              <p:cNvPr id="1812" name="Google Shape;1812;p40"/>
              <p:cNvSpPr/>
              <p:nvPr/>
            </p:nvSpPr>
            <p:spPr>
              <a:xfrm>
                <a:off x="3897750" y="2362100"/>
                <a:ext cx="1868812" cy="511150"/>
              </a:xfrm>
              <a:custGeom>
                <a:avLst/>
                <a:gdLst/>
                <a:ahLst/>
                <a:cxnLst/>
                <a:rect l="l" t="t" r="r" b="b"/>
                <a:pathLst>
                  <a:path w="42628" h="20446" fill="none" extrusionOk="0">
                    <a:moveTo>
                      <a:pt x="2440" y="7875"/>
                    </a:moveTo>
                    <a:cubicBezTo>
                      <a:pt x="0" y="11905"/>
                      <a:pt x="1738" y="19077"/>
                      <a:pt x="5435" y="19743"/>
                    </a:cubicBezTo>
                    <a:cubicBezTo>
                      <a:pt x="9132" y="20445"/>
                      <a:pt x="32830" y="20445"/>
                      <a:pt x="37674" y="19077"/>
                    </a:cubicBezTo>
                    <a:cubicBezTo>
                      <a:pt x="42517" y="17672"/>
                      <a:pt x="42628" y="11794"/>
                      <a:pt x="41149" y="6359"/>
                    </a:cubicBezTo>
                    <a:cubicBezTo>
                      <a:pt x="39633" y="925"/>
                      <a:pt x="9021" y="0"/>
                      <a:pt x="925" y="728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40"/>
              <p:cNvSpPr/>
              <p:nvPr/>
            </p:nvSpPr>
            <p:spPr>
              <a:xfrm>
                <a:off x="4850782" y="2454525"/>
                <a:ext cx="379304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703" fill="none" extrusionOk="0">
                    <a:moveTo>
                      <a:pt x="0" y="481"/>
                    </a:moveTo>
                    <a:cubicBezTo>
                      <a:pt x="2884" y="222"/>
                      <a:pt x="5768" y="0"/>
                      <a:pt x="8651" y="70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40"/>
              <p:cNvSpPr/>
              <p:nvPr/>
            </p:nvSpPr>
            <p:spPr>
              <a:xfrm>
                <a:off x="5311055" y="2469300"/>
                <a:ext cx="102147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2" fill="none" extrusionOk="0">
                    <a:moveTo>
                      <a:pt x="1" y="112"/>
                    </a:moveTo>
                    <a:cubicBezTo>
                      <a:pt x="814" y="112"/>
                      <a:pt x="1517" y="1"/>
                      <a:pt x="2330" y="1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40"/>
              <p:cNvSpPr/>
              <p:nvPr/>
            </p:nvSpPr>
            <p:spPr>
              <a:xfrm>
                <a:off x="3973900" y="2512750"/>
                <a:ext cx="238314" cy="244950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9798" fill="none" extrusionOk="0">
                    <a:moveTo>
                      <a:pt x="5436" y="0"/>
                    </a:moveTo>
                    <a:cubicBezTo>
                      <a:pt x="2071" y="1257"/>
                      <a:pt x="1" y="7025"/>
                      <a:pt x="2330" y="9798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40"/>
              <p:cNvSpPr txBox="1"/>
              <p:nvPr/>
            </p:nvSpPr>
            <p:spPr>
              <a:xfrm>
                <a:off x="4181875" y="2497425"/>
                <a:ext cx="13005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52489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02</a:t>
                </a:r>
                <a:endParaRPr sz="2133" kern="0">
                  <a:solidFill>
                    <a:srgbClr val="52489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817" name="Google Shape;1817;p40"/>
            <p:cNvGrpSpPr/>
            <p:nvPr/>
          </p:nvGrpSpPr>
          <p:grpSpPr>
            <a:xfrm>
              <a:off x="3948349" y="3578176"/>
              <a:ext cx="2004113" cy="511150"/>
              <a:chOff x="3897750" y="3578175"/>
              <a:chExt cx="1868812" cy="511150"/>
            </a:xfrm>
          </p:grpSpPr>
          <p:sp>
            <p:nvSpPr>
              <p:cNvPr id="1818" name="Google Shape;1818;p40"/>
              <p:cNvSpPr/>
              <p:nvPr/>
            </p:nvSpPr>
            <p:spPr>
              <a:xfrm>
                <a:off x="3897750" y="3578175"/>
                <a:ext cx="1868812" cy="511150"/>
              </a:xfrm>
              <a:custGeom>
                <a:avLst/>
                <a:gdLst/>
                <a:ahLst/>
                <a:cxnLst/>
                <a:rect l="l" t="t" r="r" b="b"/>
                <a:pathLst>
                  <a:path w="42628" h="20446" fill="none" extrusionOk="0">
                    <a:moveTo>
                      <a:pt x="2440" y="7875"/>
                    </a:moveTo>
                    <a:cubicBezTo>
                      <a:pt x="0" y="11905"/>
                      <a:pt x="1738" y="19077"/>
                      <a:pt x="5435" y="19743"/>
                    </a:cubicBezTo>
                    <a:cubicBezTo>
                      <a:pt x="9132" y="20445"/>
                      <a:pt x="32830" y="20445"/>
                      <a:pt x="37674" y="19077"/>
                    </a:cubicBezTo>
                    <a:cubicBezTo>
                      <a:pt x="42517" y="17672"/>
                      <a:pt x="42628" y="11794"/>
                      <a:pt x="41149" y="6359"/>
                    </a:cubicBezTo>
                    <a:cubicBezTo>
                      <a:pt x="39633" y="925"/>
                      <a:pt x="9021" y="0"/>
                      <a:pt x="925" y="728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40"/>
              <p:cNvSpPr/>
              <p:nvPr/>
            </p:nvSpPr>
            <p:spPr>
              <a:xfrm>
                <a:off x="4850782" y="3670600"/>
                <a:ext cx="379304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703" fill="none" extrusionOk="0">
                    <a:moveTo>
                      <a:pt x="0" y="481"/>
                    </a:moveTo>
                    <a:cubicBezTo>
                      <a:pt x="2884" y="222"/>
                      <a:pt x="5768" y="0"/>
                      <a:pt x="8651" y="70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40"/>
              <p:cNvSpPr/>
              <p:nvPr/>
            </p:nvSpPr>
            <p:spPr>
              <a:xfrm>
                <a:off x="5311055" y="3685375"/>
                <a:ext cx="102147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2" fill="none" extrusionOk="0">
                    <a:moveTo>
                      <a:pt x="1" y="112"/>
                    </a:moveTo>
                    <a:cubicBezTo>
                      <a:pt x="814" y="112"/>
                      <a:pt x="1517" y="1"/>
                      <a:pt x="2330" y="1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40"/>
              <p:cNvSpPr/>
              <p:nvPr/>
            </p:nvSpPr>
            <p:spPr>
              <a:xfrm>
                <a:off x="3973900" y="3728825"/>
                <a:ext cx="238314" cy="244950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9798" fill="none" extrusionOk="0">
                    <a:moveTo>
                      <a:pt x="5436" y="0"/>
                    </a:moveTo>
                    <a:cubicBezTo>
                      <a:pt x="2071" y="1257"/>
                      <a:pt x="1" y="7025"/>
                      <a:pt x="2330" y="9798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40"/>
              <p:cNvSpPr txBox="1"/>
              <p:nvPr/>
            </p:nvSpPr>
            <p:spPr>
              <a:xfrm>
                <a:off x="4181875" y="3713500"/>
                <a:ext cx="13005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52489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03</a:t>
                </a:r>
                <a:endParaRPr sz="2133" kern="0">
                  <a:solidFill>
                    <a:srgbClr val="52489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823" name="Google Shape;1823;p40"/>
            <p:cNvSpPr txBox="1"/>
            <p:nvPr/>
          </p:nvSpPr>
          <p:spPr>
            <a:xfrm>
              <a:off x="3948553" y="1734206"/>
              <a:ext cx="2004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4" name="Google Shape;1824;p40"/>
            <p:cNvSpPr txBox="1"/>
            <p:nvPr/>
          </p:nvSpPr>
          <p:spPr>
            <a:xfrm>
              <a:off x="3948553" y="2871872"/>
              <a:ext cx="2004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5" name="Google Shape;1825;p40"/>
            <p:cNvSpPr txBox="1"/>
            <p:nvPr/>
          </p:nvSpPr>
          <p:spPr>
            <a:xfrm>
              <a:off x="3948553" y="4089325"/>
              <a:ext cx="2004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6" name="Google Shape;1826;p40"/>
            <p:cNvSpPr/>
            <p:nvPr/>
          </p:nvSpPr>
          <p:spPr>
            <a:xfrm rot="5400000">
              <a:off x="3021456" y="3053966"/>
              <a:ext cx="723722" cy="991907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0"/>
            <p:cNvSpPr/>
            <p:nvPr/>
          </p:nvSpPr>
          <p:spPr>
            <a:xfrm rot="5400000" flipH="1">
              <a:off x="3057827" y="1305507"/>
              <a:ext cx="650981" cy="991907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0"/>
            <p:cNvSpPr/>
            <p:nvPr/>
          </p:nvSpPr>
          <p:spPr>
            <a:xfrm rot="5400000">
              <a:off x="1902893" y="2352637"/>
              <a:ext cx="25" cy="58840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0"/>
            <p:cNvSpPr/>
            <p:nvPr/>
          </p:nvSpPr>
          <p:spPr>
            <a:xfrm rot="-5400000" flipH="1">
              <a:off x="6664191" y="2609185"/>
              <a:ext cx="723722" cy="1881484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0"/>
            <p:cNvSpPr/>
            <p:nvPr/>
          </p:nvSpPr>
          <p:spPr>
            <a:xfrm rot="-5400000">
              <a:off x="6700561" y="860729"/>
              <a:ext cx="650981" cy="1881484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0"/>
            <p:cNvSpPr/>
            <p:nvPr/>
          </p:nvSpPr>
          <p:spPr>
            <a:xfrm rot="5400000">
              <a:off x="6603563" y="2216199"/>
              <a:ext cx="25" cy="882606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0"/>
            <p:cNvSpPr/>
            <p:nvPr/>
          </p:nvSpPr>
          <p:spPr>
            <a:xfrm rot="5400000">
              <a:off x="3735947" y="2510418"/>
              <a:ext cx="25" cy="294166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4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838" name="Google Shape;1838;p41"/>
          <p:cNvGrpSpPr/>
          <p:nvPr/>
        </p:nvGrpSpPr>
        <p:grpSpPr>
          <a:xfrm>
            <a:off x="609655" y="1302301"/>
            <a:ext cx="10972892" cy="4999033"/>
            <a:chOff x="457241" y="976725"/>
            <a:chExt cx="8229669" cy="3749275"/>
          </a:xfrm>
        </p:grpSpPr>
        <p:grpSp>
          <p:nvGrpSpPr>
            <p:cNvPr id="1839" name="Google Shape;1839;p41"/>
            <p:cNvGrpSpPr/>
            <p:nvPr/>
          </p:nvGrpSpPr>
          <p:grpSpPr>
            <a:xfrm>
              <a:off x="940185" y="1982125"/>
              <a:ext cx="1941978" cy="865351"/>
              <a:chOff x="913399" y="1982125"/>
              <a:chExt cx="1834305" cy="865351"/>
            </a:xfrm>
          </p:grpSpPr>
          <p:sp>
            <p:nvSpPr>
              <p:cNvPr id="1840" name="Google Shape;1840;p41"/>
              <p:cNvSpPr/>
              <p:nvPr/>
            </p:nvSpPr>
            <p:spPr>
              <a:xfrm>
                <a:off x="913399" y="1982125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41"/>
              <p:cNvSpPr/>
              <p:nvPr/>
            </p:nvSpPr>
            <p:spPr>
              <a:xfrm>
                <a:off x="1738017" y="2086960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41"/>
              <p:cNvSpPr/>
              <p:nvPr/>
            </p:nvSpPr>
            <p:spPr>
              <a:xfrm>
                <a:off x="2307746" y="2120315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41"/>
              <p:cNvSpPr/>
              <p:nvPr/>
            </p:nvSpPr>
            <p:spPr>
              <a:xfrm>
                <a:off x="1108235" y="2649207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41"/>
              <p:cNvSpPr/>
              <p:nvPr/>
            </p:nvSpPr>
            <p:spPr>
              <a:xfrm>
                <a:off x="1614268" y="2727363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41"/>
              <p:cNvSpPr txBox="1"/>
              <p:nvPr/>
            </p:nvSpPr>
            <p:spPr>
              <a:xfrm>
                <a:off x="1057189" y="2128103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</a:t>
                </a:r>
                <a:endParaRPr sz="1600" kern="0">
                  <a:solidFill>
                    <a:srgbClr val="4062BB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grpSp>
          <p:nvGrpSpPr>
            <p:cNvPr id="1846" name="Google Shape;1846;p41"/>
            <p:cNvGrpSpPr/>
            <p:nvPr/>
          </p:nvGrpSpPr>
          <p:grpSpPr>
            <a:xfrm>
              <a:off x="1124812" y="1122738"/>
              <a:ext cx="1572690" cy="573342"/>
              <a:chOff x="1087789" y="1122738"/>
              <a:chExt cx="1485491" cy="573342"/>
            </a:xfrm>
          </p:grpSpPr>
          <p:sp>
            <p:nvSpPr>
              <p:cNvPr id="1847" name="Google Shape;1847;p41"/>
              <p:cNvSpPr/>
              <p:nvPr/>
            </p:nvSpPr>
            <p:spPr>
              <a:xfrm>
                <a:off x="1087789" y="1122738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41"/>
              <p:cNvSpPr/>
              <p:nvPr/>
            </p:nvSpPr>
            <p:spPr>
              <a:xfrm>
                <a:off x="1170377" y="1365675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41"/>
              <p:cNvSpPr/>
              <p:nvPr/>
            </p:nvSpPr>
            <p:spPr>
              <a:xfrm>
                <a:off x="1379280" y="1612225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41"/>
              <p:cNvSpPr/>
              <p:nvPr/>
            </p:nvSpPr>
            <p:spPr>
              <a:xfrm>
                <a:off x="2267126" y="1240576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41"/>
              <p:cNvSpPr/>
              <p:nvPr/>
            </p:nvSpPr>
            <p:spPr>
              <a:xfrm>
                <a:off x="2451751" y="1472541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41"/>
              <p:cNvSpPr txBox="1"/>
              <p:nvPr/>
            </p:nvSpPr>
            <p:spPr>
              <a:xfrm>
                <a:off x="1239596" y="1213079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133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853" name="Google Shape;1853;p41"/>
            <p:cNvGrpSpPr/>
            <p:nvPr/>
          </p:nvGrpSpPr>
          <p:grpSpPr>
            <a:xfrm>
              <a:off x="940185" y="2987538"/>
              <a:ext cx="1941978" cy="865351"/>
              <a:chOff x="913399" y="2987538"/>
              <a:chExt cx="1834305" cy="865351"/>
            </a:xfrm>
          </p:grpSpPr>
          <p:sp>
            <p:nvSpPr>
              <p:cNvPr id="1854" name="Google Shape;1854;p41"/>
              <p:cNvSpPr/>
              <p:nvPr/>
            </p:nvSpPr>
            <p:spPr>
              <a:xfrm>
                <a:off x="913399" y="2987538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41"/>
              <p:cNvSpPr/>
              <p:nvPr/>
            </p:nvSpPr>
            <p:spPr>
              <a:xfrm>
                <a:off x="1738017" y="3092373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41"/>
              <p:cNvSpPr/>
              <p:nvPr/>
            </p:nvSpPr>
            <p:spPr>
              <a:xfrm>
                <a:off x="2307746" y="3125728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41"/>
              <p:cNvSpPr/>
              <p:nvPr/>
            </p:nvSpPr>
            <p:spPr>
              <a:xfrm>
                <a:off x="1108235" y="3654620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41"/>
              <p:cNvSpPr/>
              <p:nvPr/>
            </p:nvSpPr>
            <p:spPr>
              <a:xfrm>
                <a:off x="1614268" y="3732776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41"/>
              <p:cNvSpPr txBox="1"/>
              <p:nvPr/>
            </p:nvSpPr>
            <p:spPr>
              <a:xfrm>
                <a:off x="1057189" y="3133529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actually a very cold place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60" name="Google Shape;1860;p41"/>
            <p:cNvGrpSpPr/>
            <p:nvPr/>
          </p:nvGrpSpPr>
          <p:grpSpPr>
            <a:xfrm>
              <a:off x="3842572" y="1982125"/>
              <a:ext cx="1941978" cy="865351"/>
              <a:chOff x="3654861" y="1982125"/>
              <a:chExt cx="1834305" cy="865351"/>
            </a:xfrm>
          </p:grpSpPr>
          <p:sp>
            <p:nvSpPr>
              <p:cNvPr id="1861" name="Google Shape;1861;p41"/>
              <p:cNvSpPr/>
              <p:nvPr/>
            </p:nvSpPr>
            <p:spPr>
              <a:xfrm>
                <a:off x="3654861" y="1982125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41"/>
              <p:cNvSpPr/>
              <p:nvPr/>
            </p:nvSpPr>
            <p:spPr>
              <a:xfrm>
                <a:off x="4479502" y="2086960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41"/>
              <p:cNvSpPr/>
              <p:nvPr/>
            </p:nvSpPr>
            <p:spPr>
              <a:xfrm>
                <a:off x="5049247" y="2120315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41"/>
              <p:cNvSpPr/>
              <p:nvPr/>
            </p:nvSpPr>
            <p:spPr>
              <a:xfrm>
                <a:off x="3849703" y="2649207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41"/>
              <p:cNvSpPr/>
              <p:nvPr/>
            </p:nvSpPr>
            <p:spPr>
              <a:xfrm>
                <a:off x="4355749" y="2727363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41"/>
              <p:cNvSpPr txBox="1"/>
              <p:nvPr/>
            </p:nvSpPr>
            <p:spPr>
              <a:xfrm>
                <a:off x="3798655" y="2128103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600" kern="0">
                  <a:solidFill>
                    <a:srgbClr val="4062BB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grpSp>
          <p:nvGrpSpPr>
            <p:cNvPr id="1867" name="Google Shape;1867;p41"/>
            <p:cNvGrpSpPr/>
            <p:nvPr/>
          </p:nvGrpSpPr>
          <p:grpSpPr>
            <a:xfrm>
              <a:off x="3842572" y="2987538"/>
              <a:ext cx="1941978" cy="865351"/>
              <a:chOff x="3654861" y="2987538"/>
              <a:chExt cx="1834305" cy="865351"/>
            </a:xfrm>
          </p:grpSpPr>
          <p:sp>
            <p:nvSpPr>
              <p:cNvPr id="1868" name="Google Shape;1868;p41"/>
              <p:cNvSpPr/>
              <p:nvPr/>
            </p:nvSpPr>
            <p:spPr>
              <a:xfrm>
                <a:off x="3654861" y="2987538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41"/>
              <p:cNvSpPr/>
              <p:nvPr/>
            </p:nvSpPr>
            <p:spPr>
              <a:xfrm>
                <a:off x="4479502" y="3092373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41"/>
              <p:cNvSpPr/>
              <p:nvPr/>
            </p:nvSpPr>
            <p:spPr>
              <a:xfrm>
                <a:off x="5049247" y="3125728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41"/>
              <p:cNvSpPr/>
              <p:nvPr/>
            </p:nvSpPr>
            <p:spPr>
              <a:xfrm>
                <a:off x="3849703" y="3654620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41"/>
              <p:cNvSpPr/>
              <p:nvPr/>
            </p:nvSpPr>
            <p:spPr>
              <a:xfrm>
                <a:off x="4355749" y="3732776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41"/>
              <p:cNvSpPr txBox="1"/>
              <p:nvPr/>
            </p:nvSpPr>
            <p:spPr>
              <a:xfrm>
                <a:off x="3798655" y="3133529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a gas giant and has rings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74" name="Google Shape;1874;p41"/>
            <p:cNvGrpSpPr/>
            <p:nvPr/>
          </p:nvGrpSpPr>
          <p:grpSpPr>
            <a:xfrm>
              <a:off x="6744931" y="976725"/>
              <a:ext cx="1941978" cy="865351"/>
              <a:chOff x="6396299" y="976725"/>
              <a:chExt cx="1834305" cy="865351"/>
            </a:xfrm>
          </p:grpSpPr>
          <p:sp>
            <p:nvSpPr>
              <p:cNvPr id="1875" name="Google Shape;1875;p41"/>
              <p:cNvSpPr/>
              <p:nvPr/>
            </p:nvSpPr>
            <p:spPr>
              <a:xfrm>
                <a:off x="6396299" y="976725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41"/>
              <p:cNvSpPr/>
              <p:nvPr/>
            </p:nvSpPr>
            <p:spPr>
              <a:xfrm>
                <a:off x="7220950" y="1081561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41"/>
              <p:cNvSpPr/>
              <p:nvPr/>
            </p:nvSpPr>
            <p:spPr>
              <a:xfrm>
                <a:off x="7790703" y="1114917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41"/>
              <p:cNvSpPr/>
              <p:nvPr/>
            </p:nvSpPr>
            <p:spPr>
              <a:xfrm>
                <a:off x="6591143" y="1643817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41"/>
              <p:cNvSpPr/>
              <p:nvPr/>
            </p:nvSpPr>
            <p:spPr>
              <a:xfrm>
                <a:off x="7097196" y="1721974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41"/>
              <p:cNvSpPr txBox="1"/>
              <p:nvPr/>
            </p:nvSpPr>
            <p:spPr>
              <a:xfrm>
                <a:off x="6540095" y="1122706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</a:t>
                </a:r>
                <a:endParaRPr sz="1600" kern="0">
                  <a:solidFill>
                    <a:srgbClr val="4062BB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grpSp>
          <p:nvGrpSpPr>
            <p:cNvPr id="1881" name="Google Shape;1881;p41"/>
            <p:cNvGrpSpPr/>
            <p:nvPr/>
          </p:nvGrpSpPr>
          <p:grpSpPr>
            <a:xfrm>
              <a:off x="6929657" y="2334563"/>
              <a:ext cx="1475730" cy="1159747"/>
              <a:chOff x="6570782" y="2334563"/>
              <a:chExt cx="1393908" cy="1159747"/>
            </a:xfrm>
          </p:grpSpPr>
          <p:sp>
            <p:nvSpPr>
              <p:cNvPr id="1882" name="Google Shape;1882;p41"/>
              <p:cNvSpPr/>
              <p:nvPr/>
            </p:nvSpPr>
            <p:spPr>
              <a:xfrm>
                <a:off x="6570782" y="2334563"/>
                <a:ext cx="1393908" cy="1159747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1"/>
              <p:cNvSpPr/>
              <p:nvPr/>
            </p:nvSpPr>
            <p:spPr>
              <a:xfrm>
                <a:off x="7316314" y="2409668"/>
                <a:ext cx="500376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41"/>
              <p:cNvSpPr/>
              <p:nvPr/>
            </p:nvSpPr>
            <p:spPr>
              <a:xfrm>
                <a:off x="7834318" y="2606246"/>
                <a:ext cx="16610" cy="12042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41"/>
              <p:cNvSpPr/>
              <p:nvPr/>
            </p:nvSpPr>
            <p:spPr>
              <a:xfrm>
                <a:off x="6726521" y="2872433"/>
                <a:ext cx="133661" cy="365640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41"/>
              <p:cNvSpPr/>
              <p:nvPr/>
            </p:nvSpPr>
            <p:spPr>
              <a:xfrm>
                <a:off x="6792784" y="2817224"/>
                <a:ext cx="8873" cy="123712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41"/>
              <p:cNvSpPr txBox="1"/>
              <p:nvPr/>
            </p:nvSpPr>
            <p:spPr>
              <a:xfrm>
                <a:off x="6773875" y="2735904"/>
                <a:ext cx="1074900" cy="35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DBD8E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2133" kern="0">
                  <a:solidFill>
                    <a:srgbClr val="0DBD8E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888" name="Google Shape;1888;p41"/>
            <p:cNvGrpSpPr/>
            <p:nvPr/>
          </p:nvGrpSpPr>
          <p:grpSpPr>
            <a:xfrm>
              <a:off x="6881175" y="4132838"/>
              <a:ext cx="1572690" cy="573342"/>
              <a:chOff x="6524989" y="4132838"/>
              <a:chExt cx="1485491" cy="573342"/>
            </a:xfrm>
          </p:grpSpPr>
          <p:sp>
            <p:nvSpPr>
              <p:cNvPr id="1889" name="Google Shape;1889;p41"/>
              <p:cNvSpPr/>
              <p:nvPr/>
            </p:nvSpPr>
            <p:spPr>
              <a:xfrm>
                <a:off x="6524989" y="4132838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41"/>
              <p:cNvSpPr/>
              <p:nvPr/>
            </p:nvSpPr>
            <p:spPr>
              <a:xfrm>
                <a:off x="6607577" y="4375775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41"/>
              <p:cNvSpPr/>
              <p:nvPr/>
            </p:nvSpPr>
            <p:spPr>
              <a:xfrm>
                <a:off x="6816480" y="4622325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41"/>
              <p:cNvSpPr/>
              <p:nvPr/>
            </p:nvSpPr>
            <p:spPr>
              <a:xfrm>
                <a:off x="7704326" y="4250676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41"/>
              <p:cNvSpPr/>
              <p:nvPr/>
            </p:nvSpPr>
            <p:spPr>
              <a:xfrm>
                <a:off x="7888951" y="4482641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41"/>
              <p:cNvSpPr txBox="1"/>
              <p:nvPr/>
            </p:nvSpPr>
            <p:spPr>
              <a:xfrm>
                <a:off x="6676796" y="4223179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133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895" name="Google Shape;1895;p41"/>
            <p:cNvGrpSpPr/>
            <p:nvPr/>
          </p:nvGrpSpPr>
          <p:grpSpPr>
            <a:xfrm>
              <a:off x="591765" y="1322999"/>
              <a:ext cx="298731" cy="2169927"/>
              <a:chOff x="5392611" y="1322999"/>
              <a:chExt cx="282168" cy="2169927"/>
            </a:xfrm>
          </p:grpSpPr>
          <p:sp>
            <p:nvSpPr>
              <p:cNvPr id="1896" name="Google Shape;1896;p41"/>
              <p:cNvSpPr/>
              <p:nvPr/>
            </p:nvSpPr>
            <p:spPr>
              <a:xfrm rot="5400000">
                <a:off x="4991221" y="2809368"/>
                <a:ext cx="1084949" cy="282168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41"/>
              <p:cNvSpPr/>
              <p:nvPr/>
            </p:nvSpPr>
            <p:spPr>
              <a:xfrm rot="5400000" flipH="1">
                <a:off x="4991221" y="1724389"/>
                <a:ext cx="1084949" cy="282168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8" name="Google Shape;1898;p41"/>
            <p:cNvSpPr/>
            <p:nvPr/>
          </p:nvSpPr>
          <p:spPr>
            <a:xfrm rot="5400000">
              <a:off x="793586" y="2317990"/>
              <a:ext cx="25" cy="193632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1"/>
            <p:cNvSpPr/>
            <p:nvPr/>
          </p:nvSpPr>
          <p:spPr>
            <a:xfrm rot="5400000">
              <a:off x="3362292" y="2117538"/>
              <a:ext cx="25" cy="58085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1"/>
            <p:cNvSpPr/>
            <p:nvPr/>
          </p:nvSpPr>
          <p:spPr>
            <a:xfrm rot="5400000">
              <a:off x="3286066" y="3129751"/>
              <a:ext cx="25" cy="58085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01" name="Google Shape;1901;p41"/>
            <p:cNvGrpSpPr/>
            <p:nvPr/>
          </p:nvGrpSpPr>
          <p:grpSpPr>
            <a:xfrm>
              <a:off x="5773982" y="2408647"/>
              <a:ext cx="298731" cy="1011581"/>
              <a:chOff x="10135100" y="2256247"/>
              <a:chExt cx="282168" cy="1011581"/>
            </a:xfrm>
          </p:grpSpPr>
          <p:sp>
            <p:nvSpPr>
              <p:cNvPr id="1902" name="Google Shape;1902;p41"/>
              <p:cNvSpPr/>
              <p:nvPr/>
            </p:nvSpPr>
            <p:spPr>
              <a:xfrm rot="-5400000">
                <a:off x="10023292" y="2368055"/>
                <a:ext cx="505784" cy="282168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41"/>
              <p:cNvSpPr/>
              <p:nvPr/>
            </p:nvSpPr>
            <p:spPr>
              <a:xfrm rot="-5400000" flipH="1">
                <a:off x="10023292" y="2873852"/>
                <a:ext cx="505784" cy="282168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4" name="Google Shape;1904;p41"/>
            <p:cNvSpPr/>
            <p:nvPr/>
          </p:nvSpPr>
          <p:spPr>
            <a:xfrm rot="5400000">
              <a:off x="6501046" y="2623976"/>
              <a:ext cx="25" cy="58085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1"/>
            <p:cNvSpPr/>
            <p:nvPr/>
          </p:nvSpPr>
          <p:spPr>
            <a:xfrm rot="10800000">
              <a:off x="7715800" y="1824239"/>
              <a:ext cx="26" cy="457193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1"/>
            <p:cNvSpPr/>
            <p:nvPr/>
          </p:nvSpPr>
          <p:spPr>
            <a:xfrm rot="10800000">
              <a:off x="7715813" y="3584976"/>
              <a:ext cx="26" cy="457193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1"/>
            <p:cNvSpPr txBox="1"/>
            <p:nvPr/>
          </p:nvSpPr>
          <p:spPr>
            <a:xfrm>
              <a:off x="7874737" y="1890637"/>
              <a:ext cx="791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Yes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8" name="Google Shape;1908;p41"/>
            <p:cNvSpPr txBox="1"/>
            <p:nvPr/>
          </p:nvSpPr>
          <p:spPr>
            <a:xfrm>
              <a:off x="7874737" y="3688937"/>
              <a:ext cx="791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</a:t>
              </a:r>
              <a:endParaRPr sz="2133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09" name="Google Shape;1909;p41"/>
            <p:cNvSpPr/>
            <p:nvPr/>
          </p:nvSpPr>
          <p:spPr>
            <a:xfrm rot="5400000" flipH="1">
              <a:off x="5349734" y="647523"/>
              <a:ext cx="592973" cy="2013731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41"/>
            <p:cNvGrpSpPr/>
            <p:nvPr/>
          </p:nvGrpSpPr>
          <p:grpSpPr>
            <a:xfrm>
              <a:off x="457241" y="4042175"/>
              <a:ext cx="3165944" cy="683825"/>
              <a:chOff x="3076699" y="4042175"/>
              <a:chExt cx="2990407" cy="683825"/>
            </a:xfrm>
          </p:grpSpPr>
          <p:sp>
            <p:nvSpPr>
              <p:cNvPr id="1911" name="Google Shape;1911;p41"/>
              <p:cNvSpPr txBox="1"/>
              <p:nvPr/>
            </p:nvSpPr>
            <p:spPr>
              <a:xfrm>
                <a:off x="3076706" y="4042175"/>
                <a:ext cx="29904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12" name="Google Shape;1912;p41"/>
              <p:cNvSpPr txBox="1"/>
              <p:nvPr/>
            </p:nvSpPr>
            <p:spPr>
              <a:xfrm>
                <a:off x="3076699" y="4268800"/>
                <a:ext cx="29904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also the biggest planet in the Solar System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42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1918" name="Google Shape;1918;p42"/>
          <p:cNvGrpSpPr/>
          <p:nvPr/>
        </p:nvGrpSpPr>
        <p:grpSpPr>
          <a:xfrm>
            <a:off x="886893" y="3281834"/>
            <a:ext cx="341375" cy="294372"/>
            <a:chOff x="955456" y="2461375"/>
            <a:chExt cx="256031" cy="220779"/>
          </a:xfrm>
        </p:grpSpPr>
        <p:sp>
          <p:nvSpPr>
            <p:cNvPr id="1919" name="Google Shape;1919;p42"/>
            <p:cNvSpPr/>
            <p:nvPr/>
          </p:nvSpPr>
          <p:spPr>
            <a:xfrm>
              <a:off x="1181055" y="254969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1178563" y="250551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1180347" y="257910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955456" y="246137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2"/>
          <p:cNvSpPr/>
          <p:nvPr/>
        </p:nvSpPr>
        <p:spPr>
          <a:xfrm>
            <a:off x="4123060" y="3256618"/>
            <a:ext cx="343833" cy="344767"/>
          </a:xfrm>
          <a:custGeom>
            <a:avLst/>
            <a:gdLst/>
            <a:ahLst/>
            <a:cxnLst/>
            <a:rect l="l" t="t" r="r" b="b"/>
            <a:pathLst>
              <a:path w="10315" h="10343" extrusionOk="0">
                <a:moveTo>
                  <a:pt x="5102" y="670"/>
                </a:moveTo>
                <a:cubicBezTo>
                  <a:pt x="5604" y="670"/>
                  <a:pt x="6022" y="1088"/>
                  <a:pt x="6022" y="1562"/>
                </a:cubicBezTo>
                <a:cubicBezTo>
                  <a:pt x="6022" y="2063"/>
                  <a:pt x="5604" y="2481"/>
                  <a:pt x="5102" y="2481"/>
                </a:cubicBezTo>
                <a:cubicBezTo>
                  <a:pt x="4600" y="2481"/>
                  <a:pt x="4182" y="2063"/>
                  <a:pt x="4182" y="1562"/>
                </a:cubicBezTo>
                <a:cubicBezTo>
                  <a:pt x="4182" y="1088"/>
                  <a:pt x="4600" y="670"/>
                  <a:pt x="5102" y="670"/>
                </a:cubicBezTo>
                <a:close/>
                <a:moveTo>
                  <a:pt x="1757" y="1896"/>
                </a:moveTo>
                <a:cubicBezTo>
                  <a:pt x="2063" y="1896"/>
                  <a:pt x="2342" y="2175"/>
                  <a:pt x="2342" y="2481"/>
                </a:cubicBezTo>
                <a:cubicBezTo>
                  <a:pt x="2342" y="2788"/>
                  <a:pt x="2063" y="3067"/>
                  <a:pt x="1757" y="3067"/>
                </a:cubicBezTo>
                <a:cubicBezTo>
                  <a:pt x="1422" y="3067"/>
                  <a:pt x="1143" y="2788"/>
                  <a:pt x="1143" y="2481"/>
                </a:cubicBezTo>
                <a:cubicBezTo>
                  <a:pt x="1143" y="2119"/>
                  <a:pt x="1422" y="1896"/>
                  <a:pt x="1757" y="1896"/>
                </a:cubicBezTo>
                <a:close/>
                <a:moveTo>
                  <a:pt x="8447" y="1896"/>
                </a:moveTo>
                <a:cubicBezTo>
                  <a:pt x="8781" y="1896"/>
                  <a:pt x="9032" y="2175"/>
                  <a:pt x="9032" y="2481"/>
                </a:cubicBezTo>
                <a:cubicBezTo>
                  <a:pt x="9032" y="2788"/>
                  <a:pt x="8753" y="3067"/>
                  <a:pt x="8447" y="3067"/>
                </a:cubicBezTo>
                <a:cubicBezTo>
                  <a:pt x="8112" y="3067"/>
                  <a:pt x="7834" y="2788"/>
                  <a:pt x="7834" y="2481"/>
                </a:cubicBezTo>
                <a:cubicBezTo>
                  <a:pt x="7834" y="2119"/>
                  <a:pt x="8112" y="1896"/>
                  <a:pt x="8447" y="1896"/>
                </a:cubicBezTo>
                <a:close/>
                <a:moveTo>
                  <a:pt x="1701" y="3624"/>
                </a:moveTo>
                <a:cubicBezTo>
                  <a:pt x="2370" y="3624"/>
                  <a:pt x="2927" y="4182"/>
                  <a:pt x="2927" y="4851"/>
                </a:cubicBezTo>
                <a:lnTo>
                  <a:pt x="2927" y="6412"/>
                </a:lnTo>
                <a:cubicBezTo>
                  <a:pt x="2955" y="6635"/>
                  <a:pt x="2816" y="6719"/>
                  <a:pt x="2649" y="6719"/>
                </a:cubicBezTo>
                <a:cubicBezTo>
                  <a:pt x="2481" y="6719"/>
                  <a:pt x="2342" y="6858"/>
                  <a:pt x="2342" y="7053"/>
                </a:cubicBezTo>
                <a:lnTo>
                  <a:pt x="2342" y="8865"/>
                </a:lnTo>
                <a:cubicBezTo>
                  <a:pt x="2342" y="9032"/>
                  <a:pt x="2203" y="9172"/>
                  <a:pt x="2035" y="9172"/>
                </a:cubicBezTo>
                <a:lnTo>
                  <a:pt x="1422" y="9172"/>
                </a:lnTo>
                <a:cubicBezTo>
                  <a:pt x="1255" y="9172"/>
                  <a:pt x="1116" y="9032"/>
                  <a:pt x="1116" y="8865"/>
                </a:cubicBezTo>
                <a:lnTo>
                  <a:pt x="1116" y="7053"/>
                </a:lnTo>
                <a:cubicBezTo>
                  <a:pt x="1116" y="6858"/>
                  <a:pt x="976" y="6719"/>
                  <a:pt x="809" y="6719"/>
                </a:cubicBezTo>
                <a:cubicBezTo>
                  <a:pt x="642" y="6719"/>
                  <a:pt x="502" y="6579"/>
                  <a:pt x="502" y="6412"/>
                </a:cubicBezTo>
                <a:lnTo>
                  <a:pt x="502" y="4851"/>
                </a:lnTo>
                <a:cubicBezTo>
                  <a:pt x="502" y="4182"/>
                  <a:pt x="1060" y="3624"/>
                  <a:pt x="1701" y="3624"/>
                </a:cubicBezTo>
                <a:close/>
                <a:moveTo>
                  <a:pt x="8391" y="3624"/>
                </a:moveTo>
                <a:cubicBezTo>
                  <a:pt x="9060" y="3624"/>
                  <a:pt x="9618" y="4182"/>
                  <a:pt x="9618" y="4851"/>
                </a:cubicBezTo>
                <a:lnTo>
                  <a:pt x="9618" y="6440"/>
                </a:lnTo>
                <a:lnTo>
                  <a:pt x="9645" y="6440"/>
                </a:lnTo>
                <a:cubicBezTo>
                  <a:pt x="9645" y="6635"/>
                  <a:pt x="9506" y="6774"/>
                  <a:pt x="9339" y="6774"/>
                </a:cubicBezTo>
                <a:cubicBezTo>
                  <a:pt x="9172" y="6774"/>
                  <a:pt x="9032" y="6914"/>
                  <a:pt x="9032" y="7081"/>
                </a:cubicBezTo>
                <a:lnTo>
                  <a:pt x="9032" y="8893"/>
                </a:lnTo>
                <a:cubicBezTo>
                  <a:pt x="9032" y="9060"/>
                  <a:pt x="8893" y="9199"/>
                  <a:pt x="8726" y="9199"/>
                </a:cubicBezTo>
                <a:lnTo>
                  <a:pt x="8112" y="9199"/>
                </a:lnTo>
                <a:cubicBezTo>
                  <a:pt x="7945" y="9199"/>
                  <a:pt x="7806" y="9060"/>
                  <a:pt x="7806" y="8893"/>
                </a:cubicBezTo>
                <a:lnTo>
                  <a:pt x="7806" y="7053"/>
                </a:lnTo>
                <a:cubicBezTo>
                  <a:pt x="7806" y="6858"/>
                  <a:pt x="7666" y="6719"/>
                  <a:pt x="7499" y="6719"/>
                </a:cubicBezTo>
                <a:cubicBezTo>
                  <a:pt x="7332" y="6719"/>
                  <a:pt x="7192" y="6579"/>
                  <a:pt x="7192" y="6412"/>
                </a:cubicBezTo>
                <a:lnTo>
                  <a:pt x="7192" y="4851"/>
                </a:lnTo>
                <a:cubicBezTo>
                  <a:pt x="7192" y="4182"/>
                  <a:pt x="7750" y="3624"/>
                  <a:pt x="8391" y="3624"/>
                </a:cubicBezTo>
                <a:close/>
                <a:moveTo>
                  <a:pt x="5381" y="3095"/>
                </a:moveTo>
                <a:cubicBezTo>
                  <a:pt x="6077" y="3234"/>
                  <a:pt x="6635" y="3875"/>
                  <a:pt x="6635" y="4600"/>
                </a:cubicBezTo>
                <a:lnTo>
                  <a:pt x="6635" y="6440"/>
                </a:lnTo>
                <a:cubicBezTo>
                  <a:pt x="6663" y="6635"/>
                  <a:pt x="6523" y="6719"/>
                  <a:pt x="6356" y="6719"/>
                </a:cubicBezTo>
                <a:cubicBezTo>
                  <a:pt x="6161" y="6719"/>
                  <a:pt x="6022" y="6858"/>
                  <a:pt x="6022" y="7053"/>
                </a:cubicBezTo>
                <a:lnTo>
                  <a:pt x="6022" y="9478"/>
                </a:lnTo>
                <a:cubicBezTo>
                  <a:pt x="6022" y="9645"/>
                  <a:pt x="5882" y="9785"/>
                  <a:pt x="5715" y="9785"/>
                </a:cubicBezTo>
                <a:lnTo>
                  <a:pt x="4461" y="9785"/>
                </a:lnTo>
                <a:cubicBezTo>
                  <a:pt x="4293" y="9785"/>
                  <a:pt x="4154" y="9645"/>
                  <a:pt x="4154" y="9478"/>
                </a:cubicBezTo>
                <a:lnTo>
                  <a:pt x="4154" y="7053"/>
                </a:lnTo>
                <a:cubicBezTo>
                  <a:pt x="4154" y="6858"/>
                  <a:pt x="4015" y="6719"/>
                  <a:pt x="3847" y="6719"/>
                </a:cubicBezTo>
                <a:cubicBezTo>
                  <a:pt x="3652" y="6719"/>
                  <a:pt x="3513" y="6579"/>
                  <a:pt x="3513" y="6412"/>
                </a:cubicBezTo>
                <a:lnTo>
                  <a:pt x="3513" y="4851"/>
                </a:lnTo>
                <a:lnTo>
                  <a:pt x="3513" y="4600"/>
                </a:lnTo>
                <a:cubicBezTo>
                  <a:pt x="3513" y="3875"/>
                  <a:pt x="4043" y="3234"/>
                  <a:pt x="4739" y="3095"/>
                </a:cubicBezTo>
                <a:lnTo>
                  <a:pt x="4739" y="5185"/>
                </a:lnTo>
                <a:cubicBezTo>
                  <a:pt x="4739" y="5381"/>
                  <a:pt x="4879" y="5520"/>
                  <a:pt x="5046" y="5520"/>
                </a:cubicBezTo>
                <a:cubicBezTo>
                  <a:pt x="5241" y="5520"/>
                  <a:pt x="5381" y="5381"/>
                  <a:pt x="5381" y="5185"/>
                </a:cubicBezTo>
                <a:lnTo>
                  <a:pt x="5381" y="3095"/>
                </a:lnTo>
                <a:close/>
                <a:moveTo>
                  <a:pt x="5130" y="1"/>
                </a:moveTo>
                <a:cubicBezTo>
                  <a:pt x="4293" y="1"/>
                  <a:pt x="3624" y="670"/>
                  <a:pt x="3624" y="1506"/>
                </a:cubicBezTo>
                <a:cubicBezTo>
                  <a:pt x="3624" y="1952"/>
                  <a:pt x="3847" y="2370"/>
                  <a:pt x="4154" y="2649"/>
                </a:cubicBezTo>
                <a:cubicBezTo>
                  <a:pt x="3736" y="2872"/>
                  <a:pt x="3373" y="3234"/>
                  <a:pt x="3206" y="3652"/>
                </a:cubicBezTo>
                <a:cubicBezTo>
                  <a:pt x="3067" y="3485"/>
                  <a:pt x="2900" y="3346"/>
                  <a:pt x="2677" y="3234"/>
                </a:cubicBezTo>
                <a:cubicBezTo>
                  <a:pt x="2900" y="3039"/>
                  <a:pt x="3039" y="2732"/>
                  <a:pt x="3039" y="2398"/>
                </a:cubicBezTo>
                <a:cubicBezTo>
                  <a:pt x="3039" y="1757"/>
                  <a:pt x="2481" y="1199"/>
                  <a:pt x="1812" y="1199"/>
                </a:cubicBezTo>
                <a:cubicBezTo>
                  <a:pt x="1143" y="1199"/>
                  <a:pt x="586" y="1757"/>
                  <a:pt x="586" y="2398"/>
                </a:cubicBezTo>
                <a:cubicBezTo>
                  <a:pt x="586" y="2732"/>
                  <a:pt x="725" y="3039"/>
                  <a:pt x="948" y="3234"/>
                </a:cubicBezTo>
                <a:cubicBezTo>
                  <a:pt x="391" y="3569"/>
                  <a:pt x="1" y="4154"/>
                  <a:pt x="1" y="4851"/>
                </a:cubicBezTo>
                <a:lnTo>
                  <a:pt x="1" y="6412"/>
                </a:lnTo>
                <a:cubicBezTo>
                  <a:pt x="1" y="6802"/>
                  <a:pt x="251" y="7137"/>
                  <a:pt x="586" y="7276"/>
                </a:cubicBezTo>
                <a:lnTo>
                  <a:pt x="586" y="8865"/>
                </a:lnTo>
                <a:cubicBezTo>
                  <a:pt x="586" y="9339"/>
                  <a:pt x="1004" y="9757"/>
                  <a:pt x="1506" y="9757"/>
                </a:cubicBezTo>
                <a:lnTo>
                  <a:pt x="2091" y="9757"/>
                </a:lnTo>
                <a:cubicBezTo>
                  <a:pt x="2593" y="9757"/>
                  <a:pt x="3011" y="9339"/>
                  <a:pt x="3011" y="8865"/>
                </a:cubicBezTo>
                <a:lnTo>
                  <a:pt x="3011" y="7276"/>
                </a:lnTo>
                <a:cubicBezTo>
                  <a:pt x="3095" y="7248"/>
                  <a:pt x="3206" y="7192"/>
                  <a:pt x="3318" y="7109"/>
                </a:cubicBezTo>
                <a:cubicBezTo>
                  <a:pt x="3429" y="7192"/>
                  <a:pt x="3485" y="7248"/>
                  <a:pt x="3624" y="7276"/>
                </a:cubicBezTo>
                <a:lnTo>
                  <a:pt x="3624" y="9450"/>
                </a:lnTo>
                <a:cubicBezTo>
                  <a:pt x="3624" y="9924"/>
                  <a:pt x="4043" y="10342"/>
                  <a:pt x="4544" y="10342"/>
                </a:cubicBezTo>
                <a:lnTo>
                  <a:pt x="5799" y="10342"/>
                </a:lnTo>
                <a:cubicBezTo>
                  <a:pt x="6273" y="10342"/>
                  <a:pt x="6691" y="9924"/>
                  <a:pt x="6691" y="9450"/>
                </a:cubicBezTo>
                <a:lnTo>
                  <a:pt x="6691" y="7276"/>
                </a:lnTo>
                <a:cubicBezTo>
                  <a:pt x="6802" y="7248"/>
                  <a:pt x="6914" y="7192"/>
                  <a:pt x="6997" y="7109"/>
                </a:cubicBezTo>
                <a:cubicBezTo>
                  <a:pt x="7109" y="7192"/>
                  <a:pt x="7192" y="7248"/>
                  <a:pt x="7332" y="7276"/>
                </a:cubicBezTo>
                <a:lnTo>
                  <a:pt x="7332" y="8865"/>
                </a:lnTo>
                <a:cubicBezTo>
                  <a:pt x="7332" y="9339"/>
                  <a:pt x="7750" y="9757"/>
                  <a:pt x="8224" y="9757"/>
                </a:cubicBezTo>
                <a:lnTo>
                  <a:pt x="8809" y="9757"/>
                </a:lnTo>
                <a:cubicBezTo>
                  <a:pt x="9311" y="9757"/>
                  <a:pt x="9729" y="9339"/>
                  <a:pt x="9729" y="8865"/>
                </a:cubicBezTo>
                <a:lnTo>
                  <a:pt x="9729" y="7276"/>
                </a:lnTo>
                <a:cubicBezTo>
                  <a:pt x="10064" y="7137"/>
                  <a:pt x="10314" y="6830"/>
                  <a:pt x="10314" y="6412"/>
                </a:cubicBezTo>
                <a:lnTo>
                  <a:pt x="10314" y="4851"/>
                </a:lnTo>
                <a:cubicBezTo>
                  <a:pt x="10287" y="4210"/>
                  <a:pt x="9896" y="3596"/>
                  <a:pt x="9339" y="3318"/>
                </a:cubicBezTo>
                <a:cubicBezTo>
                  <a:pt x="9562" y="3095"/>
                  <a:pt x="9701" y="2788"/>
                  <a:pt x="9701" y="2481"/>
                </a:cubicBezTo>
                <a:cubicBezTo>
                  <a:pt x="9701" y="1812"/>
                  <a:pt x="9144" y="1255"/>
                  <a:pt x="8475" y="1255"/>
                </a:cubicBezTo>
                <a:cubicBezTo>
                  <a:pt x="7806" y="1255"/>
                  <a:pt x="7248" y="1812"/>
                  <a:pt x="7248" y="2481"/>
                </a:cubicBezTo>
                <a:cubicBezTo>
                  <a:pt x="7248" y="2788"/>
                  <a:pt x="7388" y="3095"/>
                  <a:pt x="7611" y="3318"/>
                </a:cubicBezTo>
                <a:cubicBezTo>
                  <a:pt x="7388" y="3429"/>
                  <a:pt x="7220" y="3569"/>
                  <a:pt x="7081" y="3736"/>
                </a:cubicBezTo>
                <a:cubicBezTo>
                  <a:pt x="6969" y="3485"/>
                  <a:pt x="6802" y="3290"/>
                  <a:pt x="6635" y="3067"/>
                </a:cubicBezTo>
                <a:cubicBezTo>
                  <a:pt x="6496" y="2927"/>
                  <a:pt x="6300" y="2788"/>
                  <a:pt x="6105" y="2677"/>
                </a:cubicBezTo>
                <a:cubicBezTo>
                  <a:pt x="6440" y="2370"/>
                  <a:pt x="6663" y="1952"/>
                  <a:pt x="6663" y="1534"/>
                </a:cubicBezTo>
                <a:cubicBezTo>
                  <a:pt x="6663" y="1116"/>
                  <a:pt x="6496" y="725"/>
                  <a:pt x="6217" y="447"/>
                </a:cubicBezTo>
                <a:cubicBezTo>
                  <a:pt x="5938" y="168"/>
                  <a:pt x="5520" y="1"/>
                  <a:pt x="51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24" name="Google Shape;1924;p42"/>
          <p:cNvGrpSpPr/>
          <p:nvPr/>
        </p:nvGrpSpPr>
        <p:grpSpPr>
          <a:xfrm>
            <a:off x="7203875" y="3628951"/>
            <a:ext cx="341376" cy="341408"/>
            <a:chOff x="5440294" y="2721713"/>
            <a:chExt cx="256032" cy="256056"/>
          </a:xfrm>
        </p:grpSpPr>
        <p:sp>
          <p:nvSpPr>
            <p:cNvPr id="1925" name="Google Shape;1925;p42"/>
            <p:cNvSpPr/>
            <p:nvPr/>
          </p:nvSpPr>
          <p:spPr>
            <a:xfrm>
              <a:off x="5560677" y="2751711"/>
              <a:ext cx="67407" cy="67496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5474220" y="2721713"/>
              <a:ext cx="195116" cy="256056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5440294" y="2811720"/>
              <a:ext cx="29979" cy="15012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5441855" y="2761489"/>
              <a:ext cx="26857" cy="25453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5441617" y="2851510"/>
              <a:ext cx="27095" cy="2562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5666028" y="2811720"/>
              <a:ext cx="29979" cy="15012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5665711" y="2761489"/>
              <a:ext cx="28736" cy="25559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5667590" y="2851510"/>
              <a:ext cx="28736" cy="25559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3" name="Google Shape;1933;p42"/>
          <p:cNvSpPr/>
          <p:nvPr/>
        </p:nvSpPr>
        <p:spPr>
          <a:xfrm>
            <a:off x="11068409" y="2892255"/>
            <a:ext cx="302988" cy="341379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34" name="Google Shape;1934;p42"/>
          <p:cNvGrpSpPr/>
          <p:nvPr/>
        </p:nvGrpSpPr>
        <p:grpSpPr>
          <a:xfrm>
            <a:off x="609583" y="1264118"/>
            <a:ext cx="10972845" cy="5071100"/>
            <a:chOff x="457200" y="948076"/>
            <a:chExt cx="8229634" cy="3803325"/>
          </a:xfrm>
        </p:grpSpPr>
        <p:grpSp>
          <p:nvGrpSpPr>
            <p:cNvPr id="1935" name="Google Shape;1935;p42"/>
            <p:cNvGrpSpPr/>
            <p:nvPr/>
          </p:nvGrpSpPr>
          <p:grpSpPr>
            <a:xfrm>
              <a:off x="3687910" y="948076"/>
              <a:ext cx="1575958" cy="414529"/>
              <a:chOff x="3829275" y="948074"/>
              <a:chExt cx="1485491" cy="414529"/>
            </a:xfrm>
          </p:grpSpPr>
          <p:sp>
            <p:nvSpPr>
              <p:cNvPr id="1936" name="Google Shape;1936;p42"/>
              <p:cNvSpPr/>
              <p:nvPr/>
            </p:nvSpPr>
            <p:spPr>
              <a:xfrm>
                <a:off x="3829275" y="948074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42"/>
              <p:cNvSpPr/>
              <p:nvPr/>
            </p:nvSpPr>
            <p:spPr>
              <a:xfrm>
                <a:off x="3911864" y="1123717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42"/>
              <p:cNvSpPr/>
              <p:nvPr/>
            </p:nvSpPr>
            <p:spPr>
              <a:xfrm>
                <a:off x="4120768" y="1301973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42"/>
              <p:cNvSpPr/>
              <p:nvPr/>
            </p:nvSpPr>
            <p:spPr>
              <a:xfrm>
                <a:off x="5008619" y="1033271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42"/>
              <p:cNvSpPr/>
              <p:nvPr/>
            </p:nvSpPr>
            <p:spPr>
              <a:xfrm>
                <a:off x="5193246" y="1200981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42"/>
              <p:cNvSpPr txBox="1"/>
              <p:nvPr/>
            </p:nvSpPr>
            <p:spPr>
              <a:xfrm>
                <a:off x="3981083" y="1013391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133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42" name="Google Shape;1942;p42"/>
            <p:cNvGrpSpPr/>
            <p:nvPr/>
          </p:nvGrpSpPr>
          <p:grpSpPr>
            <a:xfrm>
              <a:off x="1188456" y="1362601"/>
              <a:ext cx="1575958" cy="414529"/>
              <a:chOff x="1473300" y="1362599"/>
              <a:chExt cx="1485491" cy="414529"/>
            </a:xfrm>
          </p:grpSpPr>
          <p:sp>
            <p:nvSpPr>
              <p:cNvPr id="1943" name="Google Shape;1943;p42"/>
              <p:cNvSpPr/>
              <p:nvPr/>
            </p:nvSpPr>
            <p:spPr>
              <a:xfrm>
                <a:off x="1473300" y="1362599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42"/>
              <p:cNvSpPr/>
              <p:nvPr/>
            </p:nvSpPr>
            <p:spPr>
              <a:xfrm>
                <a:off x="1555889" y="1538242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42"/>
              <p:cNvSpPr/>
              <p:nvPr/>
            </p:nvSpPr>
            <p:spPr>
              <a:xfrm>
                <a:off x="1764793" y="1716498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42"/>
              <p:cNvSpPr/>
              <p:nvPr/>
            </p:nvSpPr>
            <p:spPr>
              <a:xfrm>
                <a:off x="2652644" y="1447796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42"/>
              <p:cNvSpPr/>
              <p:nvPr/>
            </p:nvSpPr>
            <p:spPr>
              <a:xfrm>
                <a:off x="2837271" y="1615506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42"/>
              <p:cNvSpPr txBox="1"/>
              <p:nvPr/>
            </p:nvSpPr>
            <p:spPr>
              <a:xfrm>
                <a:off x="1625108" y="1427916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45B69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1</a:t>
                </a:r>
                <a:endParaRPr sz="2133" kern="0">
                  <a:solidFill>
                    <a:srgbClr val="F45B69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49" name="Google Shape;1949;p42"/>
            <p:cNvGrpSpPr/>
            <p:nvPr/>
          </p:nvGrpSpPr>
          <p:grpSpPr>
            <a:xfrm>
              <a:off x="6187364" y="1362601"/>
              <a:ext cx="1575958" cy="414529"/>
              <a:chOff x="6185250" y="1362599"/>
              <a:chExt cx="1485491" cy="414529"/>
            </a:xfrm>
          </p:grpSpPr>
          <p:sp>
            <p:nvSpPr>
              <p:cNvPr id="1950" name="Google Shape;1950;p42"/>
              <p:cNvSpPr/>
              <p:nvPr/>
            </p:nvSpPr>
            <p:spPr>
              <a:xfrm>
                <a:off x="6185250" y="1362599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42"/>
              <p:cNvSpPr/>
              <p:nvPr/>
            </p:nvSpPr>
            <p:spPr>
              <a:xfrm>
                <a:off x="6267839" y="1538242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42"/>
              <p:cNvSpPr/>
              <p:nvPr/>
            </p:nvSpPr>
            <p:spPr>
              <a:xfrm>
                <a:off x="6476743" y="1716498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42"/>
              <p:cNvSpPr/>
              <p:nvPr/>
            </p:nvSpPr>
            <p:spPr>
              <a:xfrm>
                <a:off x="7364594" y="1447796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42"/>
              <p:cNvSpPr/>
              <p:nvPr/>
            </p:nvSpPr>
            <p:spPr>
              <a:xfrm>
                <a:off x="7549221" y="1615506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42"/>
              <p:cNvSpPr txBox="1"/>
              <p:nvPr/>
            </p:nvSpPr>
            <p:spPr>
              <a:xfrm>
                <a:off x="6337058" y="1427916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F45B69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2</a:t>
                </a:r>
                <a:endParaRPr sz="2133" kern="0">
                  <a:solidFill>
                    <a:srgbClr val="F45B69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56" name="Google Shape;1956;p42"/>
            <p:cNvGrpSpPr/>
            <p:nvPr/>
          </p:nvGrpSpPr>
          <p:grpSpPr>
            <a:xfrm>
              <a:off x="1357683" y="2086502"/>
              <a:ext cx="1237487" cy="970500"/>
              <a:chOff x="1632813" y="2086500"/>
              <a:chExt cx="1166450" cy="970500"/>
            </a:xfrm>
          </p:grpSpPr>
          <p:sp>
            <p:nvSpPr>
              <p:cNvPr id="1957" name="Google Shape;1957;p42"/>
              <p:cNvSpPr/>
              <p:nvPr/>
            </p:nvSpPr>
            <p:spPr>
              <a:xfrm>
                <a:off x="1632813" y="2086500"/>
                <a:ext cx="1166450" cy="970500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42"/>
              <p:cNvSpPr/>
              <p:nvPr/>
            </p:nvSpPr>
            <p:spPr>
              <a:xfrm>
                <a:off x="2256688" y="2149350"/>
                <a:ext cx="41872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42"/>
              <p:cNvSpPr/>
              <p:nvPr/>
            </p:nvSpPr>
            <p:spPr>
              <a:xfrm>
                <a:off x="2690163" y="2313850"/>
                <a:ext cx="1390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42"/>
              <p:cNvSpPr/>
              <p:nvPr/>
            </p:nvSpPr>
            <p:spPr>
              <a:xfrm>
                <a:off x="1763138" y="2536600"/>
                <a:ext cx="111850" cy="30597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42"/>
              <p:cNvSpPr/>
              <p:nvPr/>
            </p:nvSpPr>
            <p:spPr>
              <a:xfrm>
                <a:off x="1818588" y="2490400"/>
                <a:ext cx="74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42"/>
              <p:cNvSpPr txBox="1"/>
              <p:nvPr/>
            </p:nvSpPr>
            <p:spPr>
              <a:xfrm>
                <a:off x="1757263" y="2422360"/>
                <a:ext cx="9903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DBD8E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 1</a:t>
                </a:r>
                <a:endParaRPr sz="2133" kern="0">
                  <a:solidFill>
                    <a:srgbClr val="0DBD8E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63" name="Google Shape;1963;p42"/>
            <p:cNvGrpSpPr/>
            <p:nvPr/>
          </p:nvGrpSpPr>
          <p:grpSpPr>
            <a:xfrm>
              <a:off x="6187364" y="2086501"/>
              <a:ext cx="1575958" cy="414529"/>
              <a:chOff x="6185250" y="2086499"/>
              <a:chExt cx="1485491" cy="414529"/>
            </a:xfrm>
          </p:grpSpPr>
          <p:sp>
            <p:nvSpPr>
              <p:cNvPr id="1964" name="Google Shape;1964;p42"/>
              <p:cNvSpPr/>
              <p:nvPr/>
            </p:nvSpPr>
            <p:spPr>
              <a:xfrm>
                <a:off x="6185250" y="2086499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42"/>
              <p:cNvSpPr/>
              <p:nvPr/>
            </p:nvSpPr>
            <p:spPr>
              <a:xfrm>
                <a:off x="6267839" y="2262142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42"/>
              <p:cNvSpPr/>
              <p:nvPr/>
            </p:nvSpPr>
            <p:spPr>
              <a:xfrm>
                <a:off x="6476743" y="2440398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42"/>
              <p:cNvSpPr/>
              <p:nvPr/>
            </p:nvSpPr>
            <p:spPr>
              <a:xfrm>
                <a:off x="7364594" y="2171696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42"/>
              <p:cNvSpPr/>
              <p:nvPr/>
            </p:nvSpPr>
            <p:spPr>
              <a:xfrm>
                <a:off x="7549221" y="2339406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42"/>
              <p:cNvSpPr txBox="1"/>
              <p:nvPr/>
            </p:nvSpPr>
            <p:spPr>
              <a:xfrm>
                <a:off x="6337058" y="2151816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52489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 2</a:t>
                </a:r>
                <a:endParaRPr sz="2133" kern="0">
                  <a:solidFill>
                    <a:srgbClr val="52489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70" name="Google Shape;1970;p42"/>
            <p:cNvGrpSpPr/>
            <p:nvPr/>
          </p:nvGrpSpPr>
          <p:grpSpPr>
            <a:xfrm>
              <a:off x="6187364" y="2642476"/>
              <a:ext cx="1575958" cy="414529"/>
              <a:chOff x="6185250" y="2642474"/>
              <a:chExt cx="1485491" cy="414529"/>
            </a:xfrm>
          </p:grpSpPr>
          <p:sp>
            <p:nvSpPr>
              <p:cNvPr id="1971" name="Google Shape;1971;p42"/>
              <p:cNvSpPr/>
              <p:nvPr/>
            </p:nvSpPr>
            <p:spPr>
              <a:xfrm>
                <a:off x="6185250" y="2642474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42"/>
              <p:cNvSpPr/>
              <p:nvPr/>
            </p:nvSpPr>
            <p:spPr>
              <a:xfrm>
                <a:off x="6267839" y="2818117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42"/>
              <p:cNvSpPr/>
              <p:nvPr/>
            </p:nvSpPr>
            <p:spPr>
              <a:xfrm>
                <a:off x="6476743" y="2996373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42"/>
              <p:cNvSpPr/>
              <p:nvPr/>
            </p:nvSpPr>
            <p:spPr>
              <a:xfrm>
                <a:off x="7364594" y="2727671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42"/>
              <p:cNvSpPr/>
              <p:nvPr/>
            </p:nvSpPr>
            <p:spPr>
              <a:xfrm>
                <a:off x="7549221" y="2895381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2"/>
              <p:cNvSpPr txBox="1"/>
              <p:nvPr/>
            </p:nvSpPr>
            <p:spPr>
              <a:xfrm>
                <a:off x="6337058" y="2707791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52489C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 3</a:t>
                </a:r>
                <a:endParaRPr sz="2133" kern="0">
                  <a:solidFill>
                    <a:srgbClr val="52489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977" name="Google Shape;1977;p42"/>
            <p:cNvSpPr/>
            <p:nvPr/>
          </p:nvSpPr>
          <p:spPr>
            <a:xfrm>
              <a:off x="2905318" y="2285075"/>
              <a:ext cx="590377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2"/>
            <p:cNvSpPr/>
            <p:nvPr/>
          </p:nvSpPr>
          <p:spPr>
            <a:xfrm>
              <a:off x="457200" y="2285075"/>
              <a:ext cx="590377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2"/>
            <p:cNvSpPr/>
            <p:nvPr/>
          </p:nvSpPr>
          <p:spPr>
            <a:xfrm>
              <a:off x="8096457" y="2007088"/>
              <a:ext cx="590377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2"/>
            <p:cNvSpPr/>
            <p:nvPr/>
          </p:nvSpPr>
          <p:spPr>
            <a:xfrm>
              <a:off x="5210216" y="2563062"/>
              <a:ext cx="590377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81" name="Google Shape;1981;p42"/>
            <p:cNvGrpSpPr/>
            <p:nvPr/>
          </p:nvGrpSpPr>
          <p:grpSpPr>
            <a:xfrm>
              <a:off x="1410643" y="3380671"/>
              <a:ext cx="1131615" cy="646978"/>
              <a:chOff x="4997563" y="2150345"/>
              <a:chExt cx="1066656" cy="646978"/>
            </a:xfrm>
          </p:grpSpPr>
          <p:sp>
            <p:nvSpPr>
              <p:cNvPr id="1982" name="Google Shape;1982;p42"/>
              <p:cNvSpPr/>
              <p:nvPr/>
            </p:nvSpPr>
            <p:spPr>
              <a:xfrm>
                <a:off x="4997563" y="215034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2"/>
              <p:cNvSpPr/>
              <p:nvPr/>
            </p:nvSpPr>
            <p:spPr>
              <a:xfrm>
                <a:off x="5477087" y="222872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42"/>
              <p:cNvSpPr/>
              <p:nvPr/>
            </p:nvSpPr>
            <p:spPr>
              <a:xfrm>
                <a:off x="5808391" y="225366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42"/>
              <p:cNvSpPr/>
              <p:nvPr/>
            </p:nvSpPr>
            <p:spPr>
              <a:xfrm>
                <a:off x="5110862" y="264908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2"/>
              <p:cNvSpPr/>
              <p:nvPr/>
            </p:nvSpPr>
            <p:spPr>
              <a:xfrm>
                <a:off x="5405126" y="270751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42"/>
              <p:cNvSpPr txBox="1"/>
              <p:nvPr/>
            </p:nvSpPr>
            <p:spPr>
              <a:xfrm>
                <a:off x="5081175" y="232442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Product</a:t>
                </a:r>
                <a:endParaRPr sz="2133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88" name="Google Shape;1988;p42"/>
            <p:cNvGrpSpPr/>
            <p:nvPr/>
          </p:nvGrpSpPr>
          <p:grpSpPr>
            <a:xfrm>
              <a:off x="5460035" y="3380684"/>
              <a:ext cx="1131615" cy="646978"/>
              <a:chOff x="5056950" y="2100833"/>
              <a:chExt cx="1066656" cy="646978"/>
            </a:xfrm>
          </p:grpSpPr>
          <p:sp>
            <p:nvSpPr>
              <p:cNvPr id="1989" name="Google Shape;1989;p42"/>
              <p:cNvSpPr/>
              <p:nvPr/>
            </p:nvSpPr>
            <p:spPr>
              <a:xfrm>
                <a:off x="5056950" y="2100833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42"/>
              <p:cNvSpPr/>
              <p:nvPr/>
            </p:nvSpPr>
            <p:spPr>
              <a:xfrm>
                <a:off x="5536475" y="2179212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42"/>
              <p:cNvSpPr/>
              <p:nvPr/>
            </p:nvSpPr>
            <p:spPr>
              <a:xfrm>
                <a:off x="5867778" y="2204150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2"/>
              <p:cNvSpPr/>
              <p:nvPr/>
            </p:nvSpPr>
            <p:spPr>
              <a:xfrm>
                <a:off x="5170250" y="2599572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42"/>
              <p:cNvSpPr/>
              <p:nvPr/>
            </p:nvSpPr>
            <p:spPr>
              <a:xfrm>
                <a:off x="5464513" y="2658004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42"/>
              <p:cNvSpPr txBox="1"/>
              <p:nvPr/>
            </p:nvSpPr>
            <p:spPr>
              <a:xfrm>
                <a:off x="5140563" y="2274913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Product</a:t>
                </a:r>
                <a:endParaRPr sz="2133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995" name="Google Shape;1995;p42"/>
            <p:cNvGrpSpPr/>
            <p:nvPr/>
          </p:nvGrpSpPr>
          <p:grpSpPr>
            <a:xfrm>
              <a:off x="7359008" y="3380684"/>
              <a:ext cx="1131615" cy="646978"/>
              <a:chOff x="5056950" y="2100833"/>
              <a:chExt cx="1066656" cy="646978"/>
            </a:xfrm>
          </p:grpSpPr>
          <p:sp>
            <p:nvSpPr>
              <p:cNvPr id="1996" name="Google Shape;1996;p42"/>
              <p:cNvSpPr/>
              <p:nvPr/>
            </p:nvSpPr>
            <p:spPr>
              <a:xfrm>
                <a:off x="5056950" y="2100833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42"/>
              <p:cNvSpPr/>
              <p:nvPr/>
            </p:nvSpPr>
            <p:spPr>
              <a:xfrm>
                <a:off x="5536475" y="2179212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42"/>
              <p:cNvSpPr/>
              <p:nvPr/>
            </p:nvSpPr>
            <p:spPr>
              <a:xfrm>
                <a:off x="5867778" y="2204150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42"/>
              <p:cNvSpPr/>
              <p:nvPr/>
            </p:nvSpPr>
            <p:spPr>
              <a:xfrm>
                <a:off x="5170250" y="2599572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42"/>
              <p:cNvSpPr/>
              <p:nvPr/>
            </p:nvSpPr>
            <p:spPr>
              <a:xfrm>
                <a:off x="5464513" y="2658004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42"/>
              <p:cNvSpPr txBox="1"/>
              <p:nvPr/>
            </p:nvSpPr>
            <p:spPr>
              <a:xfrm>
                <a:off x="5140563" y="2274913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Product</a:t>
                </a:r>
                <a:endParaRPr sz="2133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02" name="Google Shape;2002;p42"/>
            <p:cNvGrpSpPr/>
            <p:nvPr/>
          </p:nvGrpSpPr>
          <p:grpSpPr>
            <a:xfrm>
              <a:off x="3687910" y="4336873"/>
              <a:ext cx="1575958" cy="414529"/>
              <a:chOff x="3829275" y="948074"/>
              <a:chExt cx="1485491" cy="414529"/>
            </a:xfrm>
          </p:grpSpPr>
          <p:sp>
            <p:nvSpPr>
              <p:cNvPr id="2003" name="Google Shape;2003;p42"/>
              <p:cNvSpPr/>
              <p:nvPr/>
            </p:nvSpPr>
            <p:spPr>
              <a:xfrm>
                <a:off x="3829275" y="948074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42"/>
              <p:cNvSpPr/>
              <p:nvPr/>
            </p:nvSpPr>
            <p:spPr>
              <a:xfrm>
                <a:off x="3911864" y="1123717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42"/>
              <p:cNvSpPr/>
              <p:nvPr/>
            </p:nvSpPr>
            <p:spPr>
              <a:xfrm>
                <a:off x="4120768" y="1301973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42"/>
              <p:cNvSpPr/>
              <p:nvPr/>
            </p:nvSpPr>
            <p:spPr>
              <a:xfrm>
                <a:off x="5008619" y="1033271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42"/>
              <p:cNvSpPr/>
              <p:nvPr/>
            </p:nvSpPr>
            <p:spPr>
              <a:xfrm>
                <a:off x="5193246" y="1200981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42"/>
              <p:cNvSpPr txBox="1"/>
              <p:nvPr/>
            </p:nvSpPr>
            <p:spPr>
              <a:xfrm>
                <a:off x="3981083" y="1013391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133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09" name="Google Shape;2009;p42"/>
            <p:cNvSpPr/>
            <p:nvPr/>
          </p:nvSpPr>
          <p:spPr>
            <a:xfrm rot="5400000">
              <a:off x="2750237" y="2426243"/>
              <a:ext cx="25" cy="29099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42"/>
            <p:cNvSpPr/>
            <p:nvPr/>
          </p:nvSpPr>
          <p:spPr>
            <a:xfrm rot="5400000">
              <a:off x="1250107" y="2426280"/>
              <a:ext cx="25" cy="29099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42"/>
            <p:cNvSpPr/>
            <p:nvPr/>
          </p:nvSpPr>
          <p:spPr>
            <a:xfrm rot="5400000">
              <a:off x="6008945" y="2704243"/>
              <a:ext cx="25" cy="29099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2"/>
            <p:cNvSpPr/>
            <p:nvPr/>
          </p:nvSpPr>
          <p:spPr>
            <a:xfrm rot="5400000">
              <a:off x="7944877" y="2148268"/>
              <a:ext cx="25" cy="29099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2"/>
            <p:cNvSpPr/>
            <p:nvPr/>
          </p:nvSpPr>
          <p:spPr>
            <a:xfrm rot="10800000">
              <a:off x="1875138" y="1130275"/>
              <a:ext cx="1731830" cy="168652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2"/>
            <p:cNvSpPr/>
            <p:nvPr/>
          </p:nvSpPr>
          <p:spPr>
            <a:xfrm rot="10800000" flipH="1">
              <a:off x="5346011" y="1130275"/>
              <a:ext cx="1730506" cy="168652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2"/>
            <p:cNvSpPr/>
            <p:nvPr/>
          </p:nvSpPr>
          <p:spPr>
            <a:xfrm>
              <a:off x="1976399" y="1840376"/>
              <a:ext cx="27" cy="18288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7076513" y="1840376"/>
              <a:ext cx="27" cy="18288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7076513" y="2522750"/>
              <a:ext cx="27" cy="9142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18" name="Google Shape;2018;p42"/>
            <p:cNvGrpSpPr/>
            <p:nvPr/>
          </p:nvGrpSpPr>
          <p:grpSpPr>
            <a:xfrm>
              <a:off x="2623085" y="3704178"/>
              <a:ext cx="1007937" cy="839979"/>
              <a:chOff x="2825575" y="3704176"/>
              <a:chExt cx="950078" cy="839979"/>
            </a:xfrm>
          </p:grpSpPr>
          <p:sp>
            <p:nvSpPr>
              <p:cNvPr id="2019" name="Google Shape;2019;p42"/>
              <p:cNvSpPr/>
              <p:nvPr/>
            </p:nvSpPr>
            <p:spPr>
              <a:xfrm>
                <a:off x="3036849" y="4385653"/>
                <a:ext cx="738804" cy="158501"/>
              </a:xfrm>
              <a:custGeom>
                <a:avLst/>
                <a:gdLst/>
                <a:ahLst/>
                <a:cxnLst/>
                <a:rect l="l" t="t" r="r" b="b"/>
                <a:pathLst>
                  <a:path w="12016" h="7728" fill="none" extrusionOk="0">
                    <a:moveTo>
                      <a:pt x="296" y="0"/>
                    </a:moveTo>
                    <a:cubicBezTo>
                      <a:pt x="0" y="5102"/>
                      <a:pt x="296" y="7727"/>
                      <a:pt x="12016" y="6175"/>
                    </a:cubicBezTo>
                  </a:path>
                </a:pathLst>
              </a:custGeom>
              <a:solidFill>
                <a:schemeClr val="dk1"/>
              </a:solidFill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42"/>
              <p:cNvSpPr/>
              <p:nvPr/>
            </p:nvSpPr>
            <p:spPr>
              <a:xfrm>
                <a:off x="2825575" y="3704176"/>
                <a:ext cx="412710" cy="670432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28654" fill="none" extrusionOk="0">
                    <a:moveTo>
                      <a:pt x="7727" y="28653"/>
                    </a:moveTo>
                    <a:cubicBezTo>
                      <a:pt x="9243" y="14789"/>
                      <a:pt x="13716" y="925"/>
                      <a:pt x="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1" name="Google Shape;2021;p42"/>
            <p:cNvGrpSpPr/>
            <p:nvPr/>
          </p:nvGrpSpPr>
          <p:grpSpPr>
            <a:xfrm>
              <a:off x="6025870" y="3170153"/>
              <a:ext cx="2101459" cy="168652"/>
              <a:chOff x="10688974" y="3017751"/>
              <a:chExt cx="1980827" cy="168652"/>
            </a:xfrm>
          </p:grpSpPr>
          <p:sp>
            <p:nvSpPr>
              <p:cNvPr id="2022" name="Google Shape;2022;p42"/>
              <p:cNvSpPr/>
              <p:nvPr/>
            </p:nvSpPr>
            <p:spPr>
              <a:xfrm rot="10800000">
                <a:off x="10688974" y="3017751"/>
                <a:ext cx="990400" cy="168652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42"/>
              <p:cNvSpPr/>
              <p:nvPr/>
            </p:nvSpPr>
            <p:spPr>
              <a:xfrm rot="10800000" flipH="1">
                <a:off x="11679401" y="3017751"/>
                <a:ext cx="990400" cy="168652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4" name="Google Shape;2024;p42"/>
            <p:cNvGrpSpPr/>
            <p:nvPr/>
          </p:nvGrpSpPr>
          <p:grpSpPr>
            <a:xfrm>
              <a:off x="6025869" y="4069528"/>
              <a:ext cx="2101459" cy="168652"/>
              <a:chOff x="10536574" y="3764726"/>
              <a:chExt cx="1980827" cy="168652"/>
            </a:xfrm>
          </p:grpSpPr>
          <p:sp>
            <p:nvSpPr>
              <p:cNvPr id="2025" name="Google Shape;2025;p42"/>
              <p:cNvSpPr/>
              <p:nvPr/>
            </p:nvSpPr>
            <p:spPr>
              <a:xfrm>
                <a:off x="11527001" y="3764726"/>
                <a:ext cx="990400" cy="168652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42"/>
              <p:cNvSpPr/>
              <p:nvPr/>
            </p:nvSpPr>
            <p:spPr>
              <a:xfrm flipH="1">
                <a:off x="10536574" y="3764726"/>
                <a:ext cx="990400" cy="168652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27" name="Google Shape;2027;p42"/>
            <p:cNvSpPr/>
            <p:nvPr/>
          </p:nvSpPr>
          <p:spPr>
            <a:xfrm rot="-5400000" flipH="1">
              <a:off x="6128659" y="3427124"/>
              <a:ext cx="323320" cy="1939168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2"/>
            <p:cNvSpPr/>
            <p:nvPr/>
          </p:nvSpPr>
          <p:spPr>
            <a:xfrm>
              <a:off x="1976399" y="3075049"/>
              <a:ext cx="27" cy="274308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6"/>
          <p:cNvGrpSpPr/>
          <p:nvPr/>
        </p:nvGrpSpPr>
        <p:grpSpPr>
          <a:xfrm>
            <a:off x="609657" y="1488234"/>
            <a:ext cx="10972807" cy="4661233"/>
            <a:chOff x="457242" y="1116175"/>
            <a:chExt cx="8229605" cy="3495925"/>
          </a:xfrm>
        </p:grpSpPr>
        <p:grpSp>
          <p:nvGrpSpPr>
            <p:cNvPr id="149" name="Google Shape;149;p16"/>
            <p:cNvGrpSpPr/>
            <p:nvPr/>
          </p:nvGrpSpPr>
          <p:grpSpPr>
            <a:xfrm>
              <a:off x="3812073" y="1423450"/>
              <a:ext cx="773840" cy="1165675"/>
              <a:chOff x="3827800" y="1423450"/>
              <a:chExt cx="757775" cy="1165675"/>
            </a:xfrm>
          </p:grpSpPr>
          <p:cxnSp>
            <p:nvCxnSpPr>
              <p:cNvPr id="150" name="Google Shape;150;p16"/>
              <p:cNvCxnSpPr/>
              <p:nvPr/>
            </p:nvCxnSpPr>
            <p:spPr>
              <a:xfrm rot="-5400000" flipH="1">
                <a:off x="3623650" y="1627600"/>
                <a:ext cx="1158600" cy="750300"/>
              </a:xfrm>
              <a:prstGeom prst="bentConnector3">
                <a:avLst>
                  <a:gd name="adj1" fmla="val -1008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16"/>
              <p:cNvCxnSpPr/>
              <p:nvPr/>
            </p:nvCxnSpPr>
            <p:spPr>
              <a:xfrm>
                <a:off x="4286775" y="2589125"/>
                <a:ext cx="298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2" name="Google Shape;152;p16"/>
            <p:cNvGrpSpPr/>
            <p:nvPr/>
          </p:nvGrpSpPr>
          <p:grpSpPr>
            <a:xfrm>
              <a:off x="5679465" y="1982838"/>
              <a:ext cx="1555634" cy="293013"/>
              <a:chOff x="5656425" y="1982838"/>
              <a:chExt cx="1523340" cy="293013"/>
            </a:xfrm>
          </p:grpSpPr>
          <p:sp>
            <p:nvSpPr>
              <p:cNvPr id="153" name="Google Shape;153;p16"/>
              <p:cNvSpPr/>
              <p:nvPr/>
            </p:nvSpPr>
            <p:spPr>
              <a:xfrm>
                <a:off x="7069715" y="1982838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0" y="0"/>
                    </a:moveTo>
                    <a:lnTo>
                      <a:pt x="0" y="5395"/>
                    </a:lnTo>
                    <a:lnTo>
                      <a:pt x="4401" y="2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54" name="Google Shape;154;p16"/>
              <p:cNvCxnSpPr/>
              <p:nvPr/>
            </p:nvCxnSpPr>
            <p:spPr>
              <a:xfrm rot="10800000" flipH="1">
                <a:off x="5656425" y="2049950"/>
                <a:ext cx="1413300" cy="225900"/>
              </a:xfrm>
              <a:prstGeom prst="bentConnector3">
                <a:avLst>
                  <a:gd name="adj1" fmla="val -96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5" name="Google Shape;155;p16"/>
            <p:cNvGrpSpPr/>
            <p:nvPr/>
          </p:nvGrpSpPr>
          <p:grpSpPr>
            <a:xfrm>
              <a:off x="457242" y="1116175"/>
              <a:ext cx="1624729" cy="634025"/>
              <a:chOff x="4819750" y="2892800"/>
              <a:chExt cx="1591000" cy="634025"/>
            </a:xfrm>
          </p:grpSpPr>
          <p:sp>
            <p:nvSpPr>
              <p:cNvPr id="156" name="Google Shape;156;p16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actually a very cold place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16"/>
            <p:cNvGrpSpPr/>
            <p:nvPr/>
          </p:nvGrpSpPr>
          <p:grpSpPr>
            <a:xfrm>
              <a:off x="3109559" y="1119475"/>
              <a:ext cx="720967" cy="627425"/>
              <a:chOff x="4262525" y="4140500"/>
              <a:chExt cx="706000" cy="627425"/>
            </a:xfrm>
          </p:grpSpPr>
          <p:sp>
            <p:nvSpPr>
              <p:cNvPr id="164" name="Google Shape;164;p16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p16"/>
            <p:cNvGrpSpPr/>
            <p:nvPr/>
          </p:nvGrpSpPr>
          <p:grpSpPr>
            <a:xfrm>
              <a:off x="832479" y="3419875"/>
              <a:ext cx="1256178" cy="1188925"/>
              <a:chOff x="824675" y="3267475"/>
              <a:chExt cx="1230100" cy="1188925"/>
            </a:xfrm>
          </p:grpSpPr>
          <p:sp>
            <p:nvSpPr>
              <p:cNvPr id="172" name="Google Shape;172;p16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a gas giant and has several rings 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896921" y="3338913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1579965" y="3759244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943946" y="3436463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997196" y="3386688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1608365" y="4319244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1926015" y="3859519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" name="Google Shape;179;p16"/>
            <p:cNvGrpSpPr/>
            <p:nvPr/>
          </p:nvGrpSpPr>
          <p:grpSpPr>
            <a:xfrm>
              <a:off x="731301" y="2271325"/>
              <a:ext cx="720967" cy="627425"/>
              <a:chOff x="4262525" y="4140500"/>
              <a:chExt cx="706000" cy="627425"/>
            </a:xfrm>
          </p:grpSpPr>
          <p:sp>
            <p:nvSpPr>
              <p:cNvPr id="180" name="Google Shape;180;p16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6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6"/>
            <p:cNvGrpSpPr/>
            <p:nvPr/>
          </p:nvGrpSpPr>
          <p:grpSpPr>
            <a:xfrm>
              <a:off x="2657697" y="2268025"/>
              <a:ext cx="1624729" cy="634025"/>
              <a:chOff x="4819750" y="2892800"/>
              <a:chExt cx="1591000" cy="634025"/>
            </a:xfrm>
          </p:grpSpPr>
          <p:sp>
            <p:nvSpPr>
              <p:cNvPr id="188" name="Google Shape;188;p16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6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6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3109559" y="3981375"/>
              <a:ext cx="720967" cy="627425"/>
              <a:chOff x="4262525" y="4140500"/>
              <a:chExt cx="706000" cy="627425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16"/>
            <p:cNvGrpSpPr/>
            <p:nvPr/>
          </p:nvGrpSpPr>
          <p:grpSpPr>
            <a:xfrm>
              <a:off x="7246380" y="1455825"/>
              <a:ext cx="1256178" cy="1188925"/>
              <a:chOff x="824675" y="3267475"/>
              <a:chExt cx="1230100" cy="1188925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896921" y="3338913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579965" y="3759244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943946" y="3436463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997196" y="3386688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608365" y="4319244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926015" y="3859519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" name="Google Shape;211;p16"/>
            <p:cNvGrpSpPr/>
            <p:nvPr/>
          </p:nvGrpSpPr>
          <p:grpSpPr>
            <a:xfrm>
              <a:off x="7062118" y="3978075"/>
              <a:ext cx="1624729" cy="634025"/>
              <a:chOff x="4819750" y="2892800"/>
              <a:chExt cx="1591000" cy="634025"/>
            </a:xfrm>
          </p:grpSpPr>
          <p:sp>
            <p:nvSpPr>
              <p:cNvPr id="212" name="Google Shape;212;p16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16"/>
            <p:cNvGrpSpPr/>
            <p:nvPr/>
          </p:nvGrpSpPr>
          <p:grpSpPr>
            <a:xfrm>
              <a:off x="4858127" y="2268025"/>
              <a:ext cx="1624729" cy="634025"/>
              <a:chOff x="4819750" y="2892800"/>
              <a:chExt cx="1591000" cy="634025"/>
            </a:xfrm>
          </p:grpSpPr>
          <p:sp>
            <p:nvSpPr>
              <p:cNvPr id="220" name="Google Shape;220;p16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6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6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p16"/>
            <p:cNvGrpSpPr/>
            <p:nvPr/>
          </p:nvGrpSpPr>
          <p:grpSpPr>
            <a:xfrm>
              <a:off x="1045202" y="2938056"/>
              <a:ext cx="423396" cy="488944"/>
              <a:chOff x="1118369" y="2938056"/>
              <a:chExt cx="414606" cy="488944"/>
            </a:xfrm>
          </p:grpSpPr>
          <p:sp>
            <p:nvSpPr>
              <p:cNvPr id="228" name="Google Shape;228;p16"/>
              <p:cNvSpPr/>
              <p:nvPr/>
            </p:nvSpPr>
            <p:spPr>
              <a:xfrm rot="5400000">
                <a:off x="1130794" y="2925631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229" name="Google Shape;229;p16"/>
              <p:cNvCxnSpPr/>
              <p:nvPr/>
            </p:nvCxnSpPr>
            <p:spPr>
              <a:xfrm rot="-5400000" flipH="1">
                <a:off x="1168625" y="3062650"/>
                <a:ext cx="378900" cy="3498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0" name="Google Shape;230;p16"/>
            <p:cNvGrpSpPr/>
            <p:nvPr/>
          </p:nvGrpSpPr>
          <p:grpSpPr>
            <a:xfrm>
              <a:off x="2078586" y="4009775"/>
              <a:ext cx="970640" cy="352763"/>
              <a:chOff x="2130300" y="4009775"/>
              <a:chExt cx="950490" cy="352763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2970740" y="4227638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0" y="0"/>
                    </a:moveTo>
                    <a:lnTo>
                      <a:pt x="0" y="5395"/>
                    </a:lnTo>
                    <a:lnTo>
                      <a:pt x="4401" y="2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232" name="Google Shape;232;p16"/>
              <p:cNvCxnSpPr/>
              <p:nvPr/>
            </p:nvCxnSpPr>
            <p:spPr>
              <a:xfrm>
                <a:off x="2130300" y="4009775"/>
                <a:ext cx="845100" cy="2841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3" name="Google Shape;233;p16"/>
            <p:cNvGrpSpPr/>
            <p:nvPr/>
          </p:nvGrpSpPr>
          <p:grpSpPr>
            <a:xfrm>
              <a:off x="2078565" y="1365725"/>
              <a:ext cx="970661" cy="134900"/>
              <a:chOff x="2130279" y="1365725"/>
              <a:chExt cx="950510" cy="134900"/>
            </a:xfrm>
          </p:grpSpPr>
          <p:sp>
            <p:nvSpPr>
              <p:cNvPr id="234" name="Google Shape;234;p16"/>
              <p:cNvSpPr/>
              <p:nvPr/>
            </p:nvSpPr>
            <p:spPr>
              <a:xfrm>
                <a:off x="2970740" y="1365725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0" y="0"/>
                    </a:moveTo>
                    <a:lnTo>
                      <a:pt x="0" y="5395"/>
                    </a:lnTo>
                    <a:lnTo>
                      <a:pt x="4401" y="2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235" name="Google Shape;235;p16"/>
              <p:cNvCxnSpPr/>
              <p:nvPr/>
            </p:nvCxnSpPr>
            <p:spPr>
              <a:xfrm>
                <a:off x="2130279" y="1430725"/>
                <a:ext cx="837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6" name="Google Shape;236;p16"/>
            <p:cNvGrpSpPr/>
            <p:nvPr/>
          </p:nvGrpSpPr>
          <p:grpSpPr>
            <a:xfrm>
              <a:off x="1260180" y="1744004"/>
              <a:ext cx="2278748" cy="457240"/>
              <a:chOff x="1328883" y="1744004"/>
              <a:chExt cx="2231442" cy="457240"/>
            </a:xfrm>
          </p:grpSpPr>
          <p:sp>
            <p:nvSpPr>
              <p:cNvPr id="237" name="Google Shape;237;p16"/>
              <p:cNvSpPr/>
              <p:nvPr/>
            </p:nvSpPr>
            <p:spPr>
              <a:xfrm rot="-5400000">
                <a:off x="3437850" y="207876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238" name="Google Shape;238;p16"/>
              <p:cNvCxnSpPr/>
              <p:nvPr/>
            </p:nvCxnSpPr>
            <p:spPr>
              <a:xfrm>
                <a:off x="1336175" y="1744004"/>
                <a:ext cx="0" cy="24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16"/>
              <p:cNvCxnSpPr/>
              <p:nvPr/>
            </p:nvCxnSpPr>
            <p:spPr>
              <a:xfrm>
                <a:off x="1328883" y="1991704"/>
                <a:ext cx="2171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16"/>
              <p:cNvCxnSpPr/>
              <p:nvPr/>
            </p:nvCxnSpPr>
            <p:spPr>
              <a:xfrm>
                <a:off x="3499950" y="1984425"/>
                <a:ext cx="0" cy="123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1" name="Google Shape;241;p16"/>
            <p:cNvCxnSpPr/>
            <p:nvPr/>
          </p:nvCxnSpPr>
          <p:spPr>
            <a:xfrm rot="10800000" flipH="1">
              <a:off x="3826908" y="2909625"/>
              <a:ext cx="1852500" cy="1377000"/>
            </a:xfrm>
            <a:prstGeom prst="bentConnector3">
              <a:avLst>
                <a:gd name="adj1" fmla="val 99598"/>
              </a:avLst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242" name="Google Shape;242;p16"/>
            <p:cNvGrpSpPr/>
            <p:nvPr/>
          </p:nvGrpSpPr>
          <p:grpSpPr>
            <a:xfrm>
              <a:off x="7805629" y="2640100"/>
              <a:ext cx="137760" cy="1287190"/>
              <a:chOff x="7738450" y="2640100"/>
              <a:chExt cx="134900" cy="1287190"/>
            </a:xfrm>
          </p:grpSpPr>
          <p:sp>
            <p:nvSpPr>
              <p:cNvPr id="243" name="Google Shape;243;p16"/>
              <p:cNvSpPr/>
              <p:nvPr/>
            </p:nvSpPr>
            <p:spPr>
              <a:xfrm rot="-5400000">
                <a:off x="7750875" y="3804815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244" name="Google Shape;244;p16"/>
              <p:cNvCxnSpPr/>
              <p:nvPr/>
            </p:nvCxnSpPr>
            <p:spPr>
              <a:xfrm>
                <a:off x="7812900" y="2640100"/>
                <a:ext cx="0" cy="119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5" name="Google Shape;245;p16"/>
            <p:cNvCxnSpPr/>
            <p:nvPr/>
          </p:nvCxnSpPr>
          <p:spPr>
            <a:xfrm>
              <a:off x="3477251" y="2895100"/>
              <a:ext cx="0" cy="108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6"/>
            <p:cNvCxnSpPr/>
            <p:nvPr/>
          </p:nvCxnSpPr>
          <p:spPr>
            <a:xfrm>
              <a:off x="5701742" y="4286615"/>
              <a:ext cx="1383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47" name="Google Shape;247;p1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248" name="Google Shape;248;p16"/>
          <p:cNvGrpSpPr/>
          <p:nvPr/>
        </p:nvGrpSpPr>
        <p:grpSpPr>
          <a:xfrm>
            <a:off x="1285026" y="3299534"/>
            <a:ext cx="341375" cy="294372"/>
            <a:chOff x="1226006" y="3364125"/>
            <a:chExt cx="256031" cy="220779"/>
          </a:xfrm>
        </p:grpSpPr>
        <p:sp>
          <p:nvSpPr>
            <p:cNvPr id="249" name="Google Shape;249;p16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16"/>
          <p:cNvSpPr/>
          <p:nvPr/>
        </p:nvSpPr>
        <p:spPr>
          <a:xfrm>
            <a:off x="4455533" y="1738501"/>
            <a:ext cx="343833" cy="344767"/>
          </a:xfrm>
          <a:custGeom>
            <a:avLst/>
            <a:gdLst/>
            <a:ahLst/>
            <a:cxnLst/>
            <a:rect l="l" t="t" r="r" b="b"/>
            <a:pathLst>
              <a:path w="10315" h="10343" extrusionOk="0">
                <a:moveTo>
                  <a:pt x="5102" y="670"/>
                </a:moveTo>
                <a:cubicBezTo>
                  <a:pt x="5604" y="670"/>
                  <a:pt x="6022" y="1088"/>
                  <a:pt x="6022" y="1562"/>
                </a:cubicBezTo>
                <a:cubicBezTo>
                  <a:pt x="6022" y="2063"/>
                  <a:pt x="5604" y="2481"/>
                  <a:pt x="5102" y="2481"/>
                </a:cubicBezTo>
                <a:cubicBezTo>
                  <a:pt x="4600" y="2481"/>
                  <a:pt x="4182" y="2063"/>
                  <a:pt x="4182" y="1562"/>
                </a:cubicBezTo>
                <a:cubicBezTo>
                  <a:pt x="4182" y="1088"/>
                  <a:pt x="4600" y="670"/>
                  <a:pt x="5102" y="670"/>
                </a:cubicBezTo>
                <a:close/>
                <a:moveTo>
                  <a:pt x="1757" y="1896"/>
                </a:moveTo>
                <a:cubicBezTo>
                  <a:pt x="2063" y="1896"/>
                  <a:pt x="2342" y="2175"/>
                  <a:pt x="2342" y="2481"/>
                </a:cubicBezTo>
                <a:cubicBezTo>
                  <a:pt x="2342" y="2788"/>
                  <a:pt x="2063" y="3067"/>
                  <a:pt x="1757" y="3067"/>
                </a:cubicBezTo>
                <a:cubicBezTo>
                  <a:pt x="1422" y="3067"/>
                  <a:pt x="1143" y="2788"/>
                  <a:pt x="1143" y="2481"/>
                </a:cubicBezTo>
                <a:cubicBezTo>
                  <a:pt x="1143" y="2119"/>
                  <a:pt x="1422" y="1896"/>
                  <a:pt x="1757" y="1896"/>
                </a:cubicBezTo>
                <a:close/>
                <a:moveTo>
                  <a:pt x="8447" y="1896"/>
                </a:moveTo>
                <a:cubicBezTo>
                  <a:pt x="8781" y="1896"/>
                  <a:pt x="9032" y="2175"/>
                  <a:pt x="9032" y="2481"/>
                </a:cubicBezTo>
                <a:cubicBezTo>
                  <a:pt x="9032" y="2788"/>
                  <a:pt x="8753" y="3067"/>
                  <a:pt x="8447" y="3067"/>
                </a:cubicBezTo>
                <a:cubicBezTo>
                  <a:pt x="8112" y="3067"/>
                  <a:pt x="7834" y="2788"/>
                  <a:pt x="7834" y="2481"/>
                </a:cubicBezTo>
                <a:cubicBezTo>
                  <a:pt x="7834" y="2119"/>
                  <a:pt x="8112" y="1896"/>
                  <a:pt x="8447" y="1896"/>
                </a:cubicBezTo>
                <a:close/>
                <a:moveTo>
                  <a:pt x="1701" y="3624"/>
                </a:moveTo>
                <a:cubicBezTo>
                  <a:pt x="2370" y="3624"/>
                  <a:pt x="2927" y="4182"/>
                  <a:pt x="2927" y="4851"/>
                </a:cubicBezTo>
                <a:lnTo>
                  <a:pt x="2927" y="6412"/>
                </a:lnTo>
                <a:cubicBezTo>
                  <a:pt x="2955" y="6635"/>
                  <a:pt x="2816" y="6719"/>
                  <a:pt x="2649" y="6719"/>
                </a:cubicBezTo>
                <a:cubicBezTo>
                  <a:pt x="2481" y="6719"/>
                  <a:pt x="2342" y="6858"/>
                  <a:pt x="2342" y="7053"/>
                </a:cubicBezTo>
                <a:lnTo>
                  <a:pt x="2342" y="8865"/>
                </a:lnTo>
                <a:cubicBezTo>
                  <a:pt x="2342" y="9032"/>
                  <a:pt x="2203" y="9172"/>
                  <a:pt x="2035" y="9172"/>
                </a:cubicBezTo>
                <a:lnTo>
                  <a:pt x="1422" y="9172"/>
                </a:lnTo>
                <a:cubicBezTo>
                  <a:pt x="1255" y="9172"/>
                  <a:pt x="1116" y="9032"/>
                  <a:pt x="1116" y="8865"/>
                </a:cubicBezTo>
                <a:lnTo>
                  <a:pt x="1116" y="7053"/>
                </a:lnTo>
                <a:cubicBezTo>
                  <a:pt x="1116" y="6858"/>
                  <a:pt x="976" y="6719"/>
                  <a:pt x="809" y="6719"/>
                </a:cubicBezTo>
                <a:cubicBezTo>
                  <a:pt x="642" y="6719"/>
                  <a:pt x="502" y="6579"/>
                  <a:pt x="502" y="6412"/>
                </a:cubicBezTo>
                <a:lnTo>
                  <a:pt x="502" y="4851"/>
                </a:lnTo>
                <a:cubicBezTo>
                  <a:pt x="502" y="4182"/>
                  <a:pt x="1060" y="3624"/>
                  <a:pt x="1701" y="3624"/>
                </a:cubicBezTo>
                <a:close/>
                <a:moveTo>
                  <a:pt x="8391" y="3624"/>
                </a:moveTo>
                <a:cubicBezTo>
                  <a:pt x="9060" y="3624"/>
                  <a:pt x="9618" y="4182"/>
                  <a:pt x="9618" y="4851"/>
                </a:cubicBezTo>
                <a:lnTo>
                  <a:pt x="9618" y="6440"/>
                </a:lnTo>
                <a:lnTo>
                  <a:pt x="9645" y="6440"/>
                </a:lnTo>
                <a:cubicBezTo>
                  <a:pt x="9645" y="6635"/>
                  <a:pt x="9506" y="6774"/>
                  <a:pt x="9339" y="6774"/>
                </a:cubicBezTo>
                <a:cubicBezTo>
                  <a:pt x="9172" y="6774"/>
                  <a:pt x="9032" y="6914"/>
                  <a:pt x="9032" y="7081"/>
                </a:cubicBezTo>
                <a:lnTo>
                  <a:pt x="9032" y="8893"/>
                </a:lnTo>
                <a:cubicBezTo>
                  <a:pt x="9032" y="9060"/>
                  <a:pt x="8893" y="9199"/>
                  <a:pt x="8726" y="9199"/>
                </a:cubicBezTo>
                <a:lnTo>
                  <a:pt x="8112" y="9199"/>
                </a:lnTo>
                <a:cubicBezTo>
                  <a:pt x="7945" y="9199"/>
                  <a:pt x="7806" y="9060"/>
                  <a:pt x="7806" y="8893"/>
                </a:cubicBezTo>
                <a:lnTo>
                  <a:pt x="7806" y="7053"/>
                </a:lnTo>
                <a:cubicBezTo>
                  <a:pt x="7806" y="6858"/>
                  <a:pt x="7666" y="6719"/>
                  <a:pt x="7499" y="6719"/>
                </a:cubicBezTo>
                <a:cubicBezTo>
                  <a:pt x="7332" y="6719"/>
                  <a:pt x="7192" y="6579"/>
                  <a:pt x="7192" y="6412"/>
                </a:cubicBezTo>
                <a:lnTo>
                  <a:pt x="7192" y="4851"/>
                </a:lnTo>
                <a:cubicBezTo>
                  <a:pt x="7192" y="4182"/>
                  <a:pt x="7750" y="3624"/>
                  <a:pt x="8391" y="3624"/>
                </a:cubicBezTo>
                <a:close/>
                <a:moveTo>
                  <a:pt x="5381" y="3095"/>
                </a:moveTo>
                <a:cubicBezTo>
                  <a:pt x="6077" y="3234"/>
                  <a:pt x="6635" y="3875"/>
                  <a:pt x="6635" y="4600"/>
                </a:cubicBezTo>
                <a:lnTo>
                  <a:pt x="6635" y="6440"/>
                </a:lnTo>
                <a:cubicBezTo>
                  <a:pt x="6663" y="6635"/>
                  <a:pt x="6523" y="6719"/>
                  <a:pt x="6356" y="6719"/>
                </a:cubicBezTo>
                <a:cubicBezTo>
                  <a:pt x="6161" y="6719"/>
                  <a:pt x="6022" y="6858"/>
                  <a:pt x="6022" y="7053"/>
                </a:cubicBezTo>
                <a:lnTo>
                  <a:pt x="6022" y="9478"/>
                </a:lnTo>
                <a:cubicBezTo>
                  <a:pt x="6022" y="9645"/>
                  <a:pt x="5882" y="9785"/>
                  <a:pt x="5715" y="9785"/>
                </a:cubicBezTo>
                <a:lnTo>
                  <a:pt x="4461" y="9785"/>
                </a:lnTo>
                <a:cubicBezTo>
                  <a:pt x="4293" y="9785"/>
                  <a:pt x="4154" y="9645"/>
                  <a:pt x="4154" y="9478"/>
                </a:cubicBezTo>
                <a:lnTo>
                  <a:pt x="4154" y="7053"/>
                </a:lnTo>
                <a:cubicBezTo>
                  <a:pt x="4154" y="6858"/>
                  <a:pt x="4015" y="6719"/>
                  <a:pt x="3847" y="6719"/>
                </a:cubicBezTo>
                <a:cubicBezTo>
                  <a:pt x="3652" y="6719"/>
                  <a:pt x="3513" y="6579"/>
                  <a:pt x="3513" y="6412"/>
                </a:cubicBezTo>
                <a:lnTo>
                  <a:pt x="3513" y="4851"/>
                </a:lnTo>
                <a:lnTo>
                  <a:pt x="3513" y="4600"/>
                </a:lnTo>
                <a:cubicBezTo>
                  <a:pt x="3513" y="3875"/>
                  <a:pt x="4043" y="3234"/>
                  <a:pt x="4739" y="3095"/>
                </a:cubicBezTo>
                <a:lnTo>
                  <a:pt x="4739" y="5185"/>
                </a:lnTo>
                <a:cubicBezTo>
                  <a:pt x="4739" y="5381"/>
                  <a:pt x="4879" y="5520"/>
                  <a:pt x="5046" y="5520"/>
                </a:cubicBezTo>
                <a:cubicBezTo>
                  <a:pt x="5241" y="5520"/>
                  <a:pt x="5381" y="5381"/>
                  <a:pt x="5381" y="5185"/>
                </a:cubicBezTo>
                <a:lnTo>
                  <a:pt x="5381" y="3095"/>
                </a:lnTo>
                <a:close/>
                <a:moveTo>
                  <a:pt x="5130" y="1"/>
                </a:moveTo>
                <a:cubicBezTo>
                  <a:pt x="4293" y="1"/>
                  <a:pt x="3624" y="670"/>
                  <a:pt x="3624" y="1506"/>
                </a:cubicBezTo>
                <a:cubicBezTo>
                  <a:pt x="3624" y="1952"/>
                  <a:pt x="3847" y="2370"/>
                  <a:pt x="4154" y="2649"/>
                </a:cubicBezTo>
                <a:cubicBezTo>
                  <a:pt x="3736" y="2872"/>
                  <a:pt x="3373" y="3234"/>
                  <a:pt x="3206" y="3652"/>
                </a:cubicBezTo>
                <a:cubicBezTo>
                  <a:pt x="3067" y="3485"/>
                  <a:pt x="2900" y="3346"/>
                  <a:pt x="2677" y="3234"/>
                </a:cubicBezTo>
                <a:cubicBezTo>
                  <a:pt x="2900" y="3039"/>
                  <a:pt x="3039" y="2732"/>
                  <a:pt x="3039" y="2398"/>
                </a:cubicBezTo>
                <a:cubicBezTo>
                  <a:pt x="3039" y="1757"/>
                  <a:pt x="2481" y="1199"/>
                  <a:pt x="1812" y="1199"/>
                </a:cubicBezTo>
                <a:cubicBezTo>
                  <a:pt x="1143" y="1199"/>
                  <a:pt x="586" y="1757"/>
                  <a:pt x="586" y="2398"/>
                </a:cubicBezTo>
                <a:cubicBezTo>
                  <a:pt x="586" y="2732"/>
                  <a:pt x="725" y="3039"/>
                  <a:pt x="948" y="3234"/>
                </a:cubicBezTo>
                <a:cubicBezTo>
                  <a:pt x="391" y="3569"/>
                  <a:pt x="1" y="4154"/>
                  <a:pt x="1" y="4851"/>
                </a:cubicBezTo>
                <a:lnTo>
                  <a:pt x="1" y="6412"/>
                </a:lnTo>
                <a:cubicBezTo>
                  <a:pt x="1" y="6802"/>
                  <a:pt x="251" y="7137"/>
                  <a:pt x="586" y="7276"/>
                </a:cubicBezTo>
                <a:lnTo>
                  <a:pt x="586" y="8865"/>
                </a:lnTo>
                <a:cubicBezTo>
                  <a:pt x="586" y="9339"/>
                  <a:pt x="1004" y="9757"/>
                  <a:pt x="1506" y="9757"/>
                </a:cubicBezTo>
                <a:lnTo>
                  <a:pt x="2091" y="9757"/>
                </a:lnTo>
                <a:cubicBezTo>
                  <a:pt x="2593" y="9757"/>
                  <a:pt x="3011" y="9339"/>
                  <a:pt x="3011" y="8865"/>
                </a:cubicBezTo>
                <a:lnTo>
                  <a:pt x="3011" y="7276"/>
                </a:lnTo>
                <a:cubicBezTo>
                  <a:pt x="3095" y="7248"/>
                  <a:pt x="3206" y="7192"/>
                  <a:pt x="3318" y="7109"/>
                </a:cubicBezTo>
                <a:cubicBezTo>
                  <a:pt x="3429" y="7192"/>
                  <a:pt x="3485" y="7248"/>
                  <a:pt x="3624" y="7276"/>
                </a:cubicBezTo>
                <a:lnTo>
                  <a:pt x="3624" y="9450"/>
                </a:lnTo>
                <a:cubicBezTo>
                  <a:pt x="3624" y="9924"/>
                  <a:pt x="4043" y="10342"/>
                  <a:pt x="4544" y="10342"/>
                </a:cubicBezTo>
                <a:lnTo>
                  <a:pt x="5799" y="10342"/>
                </a:lnTo>
                <a:cubicBezTo>
                  <a:pt x="6273" y="10342"/>
                  <a:pt x="6691" y="9924"/>
                  <a:pt x="6691" y="9450"/>
                </a:cubicBezTo>
                <a:lnTo>
                  <a:pt x="6691" y="7276"/>
                </a:lnTo>
                <a:cubicBezTo>
                  <a:pt x="6802" y="7248"/>
                  <a:pt x="6914" y="7192"/>
                  <a:pt x="6997" y="7109"/>
                </a:cubicBezTo>
                <a:cubicBezTo>
                  <a:pt x="7109" y="7192"/>
                  <a:pt x="7192" y="7248"/>
                  <a:pt x="7332" y="7276"/>
                </a:cubicBezTo>
                <a:lnTo>
                  <a:pt x="7332" y="8865"/>
                </a:lnTo>
                <a:cubicBezTo>
                  <a:pt x="7332" y="9339"/>
                  <a:pt x="7750" y="9757"/>
                  <a:pt x="8224" y="9757"/>
                </a:cubicBezTo>
                <a:lnTo>
                  <a:pt x="8809" y="9757"/>
                </a:lnTo>
                <a:cubicBezTo>
                  <a:pt x="9311" y="9757"/>
                  <a:pt x="9729" y="9339"/>
                  <a:pt x="9729" y="8865"/>
                </a:cubicBezTo>
                <a:lnTo>
                  <a:pt x="9729" y="7276"/>
                </a:lnTo>
                <a:cubicBezTo>
                  <a:pt x="10064" y="7137"/>
                  <a:pt x="10314" y="6830"/>
                  <a:pt x="10314" y="6412"/>
                </a:cubicBezTo>
                <a:lnTo>
                  <a:pt x="10314" y="4851"/>
                </a:lnTo>
                <a:cubicBezTo>
                  <a:pt x="10287" y="4210"/>
                  <a:pt x="9896" y="3596"/>
                  <a:pt x="9339" y="3318"/>
                </a:cubicBezTo>
                <a:cubicBezTo>
                  <a:pt x="9562" y="3095"/>
                  <a:pt x="9701" y="2788"/>
                  <a:pt x="9701" y="2481"/>
                </a:cubicBezTo>
                <a:cubicBezTo>
                  <a:pt x="9701" y="1812"/>
                  <a:pt x="9144" y="1255"/>
                  <a:pt x="8475" y="1255"/>
                </a:cubicBezTo>
                <a:cubicBezTo>
                  <a:pt x="7806" y="1255"/>
                  <a:pt x="7248" y="1812"/>
                  <a:pt x="7248" y="2481"/>
                </a:cubicBezTo>
                <a:cubicBezTo>
                  <a:pt x="7248" y="2788"/>
                  <a:pt x="7388" y="3095"/>
                  <a:pt x="7611" y="3318"/>
                </a:cubicBezTo>
                <a:cubicBezTo>
                  <a:pt x="7388" y="3429"/>
                  <a:pt x="7220" y="3569"/>
                  <a:pt x="7081" y="3736"/>
                </a:cubicBezTo>
                <a:cubicBezTo>
                  <a:pt x="6969" y="3485"/>
                  <a:pt x="6802" y="3290"/>
                  <a:pt x="6635" y="3067"/>
                </a:cubicBezTo>
                <a:cubicBezTo>
                  <a:pt x="6496" y="2927"/>
                  <a:pt x="6300" y="2788"/>
                  <a:pt x="6105" y="2677"/>
                </a:cubicBezTo>
                <a:cubicBezTo>
                  <a:pt x="6440" y="2370"/>
                  <a:pt x="6663" y="1952"/>
                  <a:pt x="6663" y="1534"/>
                </a:cubicBezTo>
                <a:cubicBezTo>
                  <a:pt x="6663" y="1116"/>
                  <a:pt x="6496" y="725"/>
                  <a:pt x="6217" y="447"/>
                </a:cubicBezTo>
                <a:cubicBezTo>
                  <a:pt x="5938" y="168"/>
                  <a:pt x="5520" y="1"/>
                  <a:pt x="51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4485833" y="5556088"/>
            <a:ext cx="302988" cy="341379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43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2034" name="Google Shape;2034;p43"/>
          <p:cNvGrpSpPr/>
          <p:nvPr/>
        </p:nvGrpSpPr>
        <p:grpSpPr>
          <a:xfrm>
            <a:off x="609600" y="1229417"/>
            <a:ext cx="11106689" cy="5080072"/>
            <a:chOff x="457199" y="922063"/>
            <a:chExt cx="8330017" cy="3810054"/>
          </a:xfrm>
        </p:grpSpPr>
        <p:grpSp>
          <p:nvGrpSpPr>
            <p:cNvPr id="2035" name="Google Shape;2035;p43"/>
            <p:cNvGrpSpPr/>
            <p:nvPr/>
          </p:nvGrpSpPr>
          <p:grpSpPr>
            <a:xfrm>
              <a:off x="4051986" y="1706412"/>
              <a:ext cx="1040123" cy="865395"/>
              <a:chOff x="4051986" y="1706412"/>
              <a:chExt cx="1040123" cy="865395"/>
            </a:xfrm>
          </p:grpSpPr>
          <p:sp>
            <p:nvSpPr>
              <p:cNvPr id="2036" name="Google Shape;2036;p43"/>
              <p:cNvSpPr/>
              <p:nvPr/>
            </p:nvSpPr>
            <p:spPr>
              <a:xfrm>
                <a:off x="4051986" y="1706412"/>
                <a:ext cx="1040123" cy="865395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43"/>
              <p:cNvSpPr/>
              <p:nvPr/>
            </p:nvSpPr>
            <p:spPr>
              <a:xfrm>
                <a:off x="4608285" y="1762453"/>
                <a:ext cx="373377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43"/>
              <p:cNvSpPr/>
              <p:nvPr/>
            </p:nvSpPr>
            <p:spPr>
              <a:xfrm>
                <a:off x="4994808" y="1909130"/>
                <a:ext cx="12395" cy="89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43"/>
              <p:cNvSpPr/>
              <p:nvPr/>
            </p:nvSpPr>
            <p:spPr>
              <a:xfrm>
                <a:off x="4168195" y="2107746"/>
                <a:ext cx="99737" cy="27283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43"/>
              <p:cNvSpPr/>
              <p:nvPr/>
            </p:nvSpPr>
            <p:spPr>
              <a:xfrm>
                <a:off x="4217638" y="2066552"/>
                <a:ext cx="6621" cy="92313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43"/>
              <p:cNvSpPr txBox="1"/>
              <p:nvPr/>
            </p:nvSpPr>
            <p:spPr>
              <a:xfrm>
                <a:off x="4110712" y="2005900"/>
                <a:ext cx="9750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DBD8E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2133" kern="0">
                  <a:solidFill>
                    <a:srgbClr val="0DBD8E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42" name="Google Shape;2042;p43"/>
            <p:cNvGrpSpPr/>
            <p:nvPr/>
          </p:nvGrpSpPr>
          <p:grpSpPr>
            <a:xfrm>
              <a:off x="1227524" y="2275138"/>
              <a:ext cx="1834305" cy="865351"/>
              <a:chOff x="1227524" y="2275138"/>
              <a:chExt cx="1834305" cy="865351"/>
            </a:xfrm>
          </p:grpSpPr>
          <p:sp>
            <p:nvSpPr>
              <p:cNvPr id="2043" name="Google Shape;2043;p43"/>
              <p:cNvSpPr/>
              <p:nvPr/>
            </p:nvSpPr>
            <p:spPr>
              <a:xfrm>
                <a:off x="1227524" y="2275138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43"/>
              <p:cNvSpPr/>
              <p:nvPr/>
            </p:nvSpPr>
            <p:spPr>
              <a:xfrm>
                <a:off x="2052142" y="2379973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43"/>
              <p:cNvSpPr/>
              <p:nvPr/>
            </p:nvSpPr>
            <p:spPr>
              <a:xfrm>
                <a:off x="2621871" y="2413328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3"/>
              <p:cNvSpPr/>
              <p:nvPr/>
            </p:nvSpPr>
            <p:spPr>
              <a:xfrm>
                <a:off x="1422360" y="2942220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43"/>
              <p:cNvSpPr/>
              <p:nvPr/>
            </p:nvSpPr>
            <p:spPr>
              <a:xfrm>
                <a:off x="1928393" y="3020376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43"/>
              <p:cNvSpPr txBox="1"/>
              <p:nvPr/>
            </p:nvSpPr>
            <p:spPr>
              <a:xfrm>
                <a:off x="1304575" y="2421125"/>
                <a:ext cx="16131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very cold place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49" name="Google Shape;2049;p43"/>
            <p:cNvGrpSpPr/>
            <p:nvPr/>
          </p:nvGrpSpPr>
          <p:grpSpPr>
            <a:xfrm>
              <a:off x="3829289" y="922063"/>
              <a:ext cx="1485491" cy="573342"/>
              <a:chOff x="3829289" y="922063"/>
              <a:chExt cx="1485491" cy="573342"/>
            </a:xfrm>
          </p:grpSpPr>
          <p:sp>
            <p:nvSpPr>
              <p:cNvPr id="2050" name="Google Shape;2050;p43"/>
              <p:cNvSpPr/>
              <p:nvPr/>
            </p:nvSpPr>
            <p:spPr>
              <a:xfrm>
                <a:off x="3829289" y="922063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43"/>
              <p:cNvSpPr/>
              <p:nvPr/>
            </p:nvSpPr>
            <p:spPr>
              <a:xfrm>
                <a:off x="3911877" y="1165000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43"/>
              <p:cNvSpPr/>
              <p:nvPr/>
            </p:nvSpPr>
            <p:spPr>
              <a:xfrm>
                <a:off x="4120780" y="1411550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3"/>
              <p:cNvSpPr/>
              <p:nvPr/>
            </p:nvSpPr>
            <p:spPr>
              <a:xfrm>
                <a:off x="5008626" y="1039901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43"/>
              <p:cNvSpPr/>
              <p:nvPr/>
            </p:nvSpPr>
            <p:spPr>
              <a:xfrm>
                <a:off x="5193251" y="1271866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43"/>
              <p:cNvSpPr txBox="1"/>
              <p:nvPr/>
            </p:nvSpPr>
            <p:spPr>
              <a:xfrm>
                <a:off x="3981096" y="1012404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56" name="Google Shape;2056;p43"/>
            <p:cNvGrpSpPr/>
            <p:nvPr/>
          </p:nvGrpSpPr>
          <p:grpSpPr>
            <a:xfrm>
              <a:off x="6082261" y="2275137"/>
              <a:ext cx="1040123" cy="865395"/>
              <a:chOff x="4051986" y="1706412"/>
              <a:chExt cx="1040123" cy="865395"/>
            </a:xfrm>
          </p:grpSpPr>
          <p:sp>
            <p:nvSpPr>
              <p:cNvPr id="2057" name="Google Shape;2057;p43"/>
              <p:cNvSpPr/>
              <p:nvPr/>
            </p:nvSpPr>
            <p:spPr>
              <a:xfrm>
                <a:off x="4051986" y="1706412"/>
                <a:ext cx="1040123" cy="865395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43"/>
              <p:cNvSpPr/>
              <p:nvPr/>
            </p:nvSpPr>
            <p:spPr>
              <a:xfrm>
                <a:off x="4608285" y="1762453"/>
                <a:ext cx="373377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3"/>
              <p:cNvSpPr/>
              <p:nvPr/>
            </p:nvSpPr>
            <p:spPr>
              <a:xfrm>
                <a:off x="4994808" y="1909130"/>
                <a:ext cx="12395" cy="89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43"/>
              <p:cNvSpPr/>
              <p:nvPr/>
            </p:nvSpPr>
            <p:spPr>
              <a:xfrm>
                <a:off x="4168195" y="2107746"/>
                <a:ext cx="99737" cy="27283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43"/>
              <p:cNvSpPr/>
              <p:nvPr/>
            </p:nvSpPr>
            <p:spPr>
              <a:xfrm>
                <a:off x="4217638" y="2066552"/>
                <a:ext cx="6621" cy="92313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3"/>
              <p:cNvSpPr txBox="1"/>
              <p:nvPr/>
            </p:nvSpPr>
            <p:spPr>
              <a:xfrm>
                <a:off x="4110712" y="2005900"/>
                <a:ext cx="9750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DBD8E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2133" kern="0">
                  <a:solidFill>
                    <a:srgbClr val="0DBD8E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63" name="Google Shape;2063;p43"/>
            <p:cNvGrpSpPr/>
            <p:nvPr/>
          </p:nvGrpSpPr>
          <p:grpSpPr>
            <a:xfrm>
              <a:off x="4417411" y="3195288"/>
              <a:ext cx="1834305" cy="865351"/>
              <a:chOff x="1258886" y="2198938"/>
              <a:chExt cx="1834305" cy="865351"/>
            </a:xfrm>
          </p:grpSpPr>
          <p:sp>
            <p:nvSpPr>
              <p:cNvPr id="2064" name="Google Shape;2064;p43"/>
              <p:cNvSpPr/>
              <p:nvPr/>
            </p:nvSpPr>
            <p:spPr>
              <a:xfrm>
                <a:off x="1258886" y="2198938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43"/>
              <p:cNvSpPr/>
              <p:nvPr/>
            </p:nvSpPr>
            <p:spPr>
              <a:xfrm>
                <a:off x="2083504" y="2303773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43"/>
              <p:cNvSpPr/>
              <p:nvPr/>
            </p:nvSpPr>
            <p:spPr>
              <a:xfrm>
                <a:off x="2653234" y="2337128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43"/>
              <p:cNvSpPr/>
              <p:nvPr/>
            </p:nvSpPr>
            <p:spPr>
              <a:xfrm>
                <a:off x="1453723" y="2866020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43"/>
              <p:cNvSpPr/>
              <p:nvPr/>
            </p:nvSpPr>
            <p:spPr>
              <a:xfrm>
                <a:off x="1959755" y="2944176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43"/>
              <p:cNvSpPr txBox="1"/>
              <p:nvPr/>
            </p:nvSpPr>
            <p:spPr>
              <a:xfrm>
                <a:off x="1316368" y="2344925"/>
                <a:ext cx="16728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of them all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70" name="Google Shape;2070;p43"/>
            <p:cNvGrpSpPr/>
            <p:nvPr/>
          </p:nvGrpSpPr>
          <p:grpSpPr>
            <a:xfrm>
              <a:off x="6952911" y="3195288"/>
              <a:ext cx="1834305" cy="865351"/>
              <a:chOff x="1058061" y="2198938"/>
              <a:chExt cx="1834305" cy="865351"/>
            </a:xfrm>
          </p:grpSpPr>
          <p:sp>
            <p:nvSpPr>
              <p:cNvPr id="2071" name="Google Shape;2071;p43"/>
              <p:cNvSpPr/>
              <p:nvPr/>
            </p:nvSpPr>
            <p:spPr>
              <a:xfrm>
                <a:off x="1058061" y="2198938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43"/>
              <p:cNvSpPr/>
              <p:nvPr/>
            </p:nvSpPr>
            <p:spPr>
              <a:xfrm>
                <a:off x="1882679" y="2303773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43"/>
              <p:cNvSpPr/>
              <p:nvPr/>
            </p:nvSpPr>
            <p:spPr>
              <a:xfrm>
                <a:off x="2452409" y="2337128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43"/>
              <p:cNvSpPr/>
              <p:nvPr/>
            </p:nvSpPr>
            <p:spPr>
              <a:xfrm>
                <a:off x="1252898" y="2866020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43"/>
              <p:cNvSpPr/>
              <p:nvPr/>
            </p:nvSpPr>
            <p:spPr>
              <a:xfrm>
                <a:off x="1758930" y="2944176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43"/>
              <p:cNvSpPr txBox="1"/>
              <p:nvPr/>
            </p:nvSpPr>
            <p:spPr>
              <a:xfrm>
                <a:off x="1201851" y="2344929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77" name="Google Shape;2077;p43"/>
            <p:cNvGrpSpPr/>
            <p:nvPr/>
          </p:nvGrpSpPr>
          <p:grpSpPr>
            <a:xfrm>
              <a:off x="1401926" y="3417500"/>
              <a:ext cx="1485491" cy="573342"/>
              <a:chOff x="3829289" y="922063"/>
              <a:chExt cx="1485491" cy="573342"/>
            </a:xfrm>
          </p:grpSpPr>
          <p:sp>
            <p:nvSpPr>
              <p:cNvPr id="2078" name="Google Shape;2078;p43"/>
              <p:cNvSpPr/>
              <p:nvPr/>
            </p:nvSpPr>
            <p:spPr>
              <a:xfrm>
                <a:off x="3829289" y="922063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43"/>
              <p:cNvSpPr/>
              <p:nvPr/>
            </p:nvSpPr>
            <p:spPr>
              <a:xfrm>
                <a:off x="3911877" y="1165000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43"/>
              <p:cNvSpPr/>
              <p:nvPr/>
            </p:nvSpPr>
            <p:spPr>
              <a:xfrm>
                <a:off x="4120780" y="1411550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43"/>
              <p:cNvSpPr/>
              <p:nvPr/>
            </p:nvSpPr>
            <p:spPr>
              <a:xfrm>
                <a:off x="5008626" y="1039901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43"/>
              <p:cNvSpPr/>
              <p:nvPr/>
            </p:nvSpPr>
            <p:spPr>
              <a:xfrm>
                <a:off x="5193251" y="1271866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43"/>
              <p:cNvSpPr txBox="1"/>
              <p:nvPr/>
            </p:nvSpPr>
            <p:spPr>
              <a:xfrm>
                <a:off x="3981096" y="1012404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667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84" name="Google Shape;2084;p43"/>
            <p:cNvGrpSpPr/>
            <p:nvPr/>
          </p:nvGrpSpPr>
          <p:grpSpPr>
            <a:xfrm>
              <a:off x="4591814" y="4158775"/>
              <a:ext cx="1485491" cy="573342"/>
              <a:chOff x="3829289" y="922063"/>
              <a:chExt cx="1485491" cy="573342"/>
            </a:xfrm>
          </p:grpSpPr>
          <p:sp>
            <p:nvSpPr>
              <p:cNvPr id="2085" name="Google Shape;2085;p43"/>
              <p:cNvSpPr/>
              <p:nvPr/>
            </p:nvSpPr>
            <p:spPr>
              <a:xfrm>
                <a:off x="3829289" y="922063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43"/>
              <p:cNvSpPr/>
              <p:nvPr/>
            </p:nvSpPr>
            <p:spPr>
              <a:xfrm>
                <a:off x="3911877" y="1165000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43"/>
              <p:cNvSpPr/>
              <p:nvPr/>
            </p:nvSpPr>
            <p:spPr>
              <a:xfrm>
                <a:off x="4120780" y="1411550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43"/>
              <p:cNvSpPr/>
              <p:nvPr/>
            </p:nvSpPr>
            <p:spPr>
              <a:xfrm>
                <a:off x="5008626" y="1039901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43"/>
              <p:cNvSpPr/>
              <p:nvPr/>
            </p:nvSpPr>
            <p:spPr>
              <a:xfrm>
                <a:off x="5193251" y="1271866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43"/>
              <p:cNvSpPr txBox="1"/>
              <p:nvPr/>
            </p:nvSpPr>
            <p:spPr>
              <a:xfrm>
                <a:off x="3981096" y="1012404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667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91" name="Google Shape;2091;p43"/>
            <p:cNvGrpSpPr/>
            <p:nvPr/>
          </p:nvGrpSpPr>
          <p:grpSpPr>
            <a:xfrm>
              <a:off x="7127314" y="4158775"/>
              <a:ext cx="1485491" cy="573342"/>
              <a:chOff x="3829289" y="922063"/>
              <a:chExt cx="1485491" cy="573342"/>
            </a:xfrm>
          </p:grpSpPr>
          <p:sp>
            <p:nvSpPr>
              <p:cNvPr id="2092" name="Google Shape;2092;p43"/>
              <p:cNvSpPr/>
              <p:nvPr/>
            </p:nvSpPr>
            <p:spPr>
              <a:xfrm>
                <a:off x="3829289" y="922063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43"/>
              <p:cNvSpPr/>
              <p:nvPr/>
            </p:nvSpPr>
            <p:spPr>
              <a:xfrm>
                <a:off x="3911877" y="1165000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43"/>
              <p:cNvSpPr/>
              <p:nvPr/>
            </p:nvSpPr>
            <p:spPr>
              <a:xfrm>
                <a:off x="4120780" y="1411550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43"/>
              <p:cNvSpPr/>
              <p:nvPr/>
            </p:nvSpPr>
            <p:spPr>
              <a:xfrm>
                <a:off x="5008626" y="1039901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43"/>
              <p:cNvSpPr/>
              <p:nvPr/>
            </p:nvSpPr>
            <p:spPr>
              <a:xfrm>
                <a:off x="5193251" y="1271866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43"/>
              <p:cNvSpPr txBox="1"/>
              <p:nvPr/>
            </p:nvSpPr>
            <p:spPr>
              <a:xfrm>
                <a:off x="3981096" y="1012404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2667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98" name="Google Shape;2098;p43"/>
            <p:cNvSpPr/>
            <p:nvPr/>
          </p:nvSpPr>
          <p:spPr>
            <a:xfrm>
              <a:off x="4572038" y="1555188"/>
              <a:ext cx="25" cy="9142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3"/>
            <p:cNvSpPr/>
            <p:nvPr/>
          </p:nvSpPr>
          <p:spPr>
            <a:xfrm rot="10800000">
              <a:off x="1990657" y="2058756"/>
              <a:ext cx="2006793" cy="168669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3"/>
            <p:cNvSpPr/>
            <p:nvPr/>
          </p:nvSpPr>
          <p:spPr>
            <a:xfrm rot="10800000" flipH="1">
              <a:off x="5201525" y="2058756"/>
              <a:ext cx="1509451" cy="168669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3"/>
            <p:cNvSpPr/>
            <p:nvPr/>
          </p:nvSpPr>
          <p:spPr>
            <a:xfrm rot="10800000" flipH="1">
              <a:off x="7243200" y="2509252"/>
              <a:ext cx="671849" cy="602048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3"/>
            <p:cNvSpPr/>
            <p:nvPr/>
          </p:nvSpPr>
          <p:spPr>
            <a:xfrm rot="10800000">
              <a:off x="5289575" y="2526065"/>
              <a:ext cx="671849" cy="602048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2144663" y="3187563"/>
              <a:ext cx="25" cy="18288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5334550" y="4051913"/>
              <a:ext cx="25" cy="9142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3"/>
            <p:cNvSpPr/>
            <p:nvPr/>
          </p:nvSpPr>
          <p:spPr>
            <a:xfrm>
              <a:off x="7870063" y="4051913"/>
              <a:ext cx="25" cy="9142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06" name="Google Shape;2106;p43"/>
            <p:cNvGrpSpPr/>
            <p:nvPr/>
          </p:nvGrpSpPr>
          <p:grpSpPr>
            <a:xfrm>
              <a:off x="457199" y="4042175"/>
              <a:ext cx="2990407" cy="683825"/>
              <a:chOff x="3076699" y="4042175"/>
              <a:chExt cx="2990407" cy="683825"/>
            </a:xfrm>
          </p:grpSpPr>
          <p:sp>
            <p:nvSpPr>
              <p:cNvPr id="2107" name="Google Shape;2107;p43"/>
              <p:cNvSpPr txBox="1"/>
              <p:nvPr/>
            </p:nvSpPr>
            <p:spPr>
              <a:xfrm>
                <a:off x="3076706" y="4042175"/>
                <a:ext cx="29904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08" name="Google Shape;2108;p43"/>
              <p:cNvSpPr txBox="1"/>
              <p:nvPr/>
            </p:nvSpPr>
            <p:spPr>
              <a:xfrm>
                <a:off x="3076699" y="4268800"/>
                <a:ext cx="29904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also the biggest planet in the Solar System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4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2114" name="Google Shape;2114;p44"/>
          <p:cNvGrpSpPr/>
          <p:nvPr/>
        </p:nvGrpSpPr>
        <p:grpSpPr>
          <a:xfrm>
            <a:off x="609624" y="1229435"/>
            <a:ext cx="10972728" cy="5152436"/>
            <a:chOff x="457218" y="922076"/>
            <a:chExt cx="8229546" cy="3864327"/>
          </a:xfrm>
        </p:grpSpPr>
        <p:grpSp>
          <p:nvGrpSpPr>
            <p:cNvPr id="2115" name="Google Shape;2115;p44"/>
            <p:cNvGrpSpPr/>
            <p:nvPr/>
          </p:nvGrpSpPr>
          <p:grpSpPr>
            <a:xfrm>
              <a:off x="457218" y="922076"/>
              <a:ext cx="1578335" cy="573342"/>
              <a:chOff x="696964" y="922063"/>
              <a:chExt cx="1485491" cy="573342"/>
            </a:xfrm>
          </p:grpSpPr>
          <p:sp>
            <p:nvSpPr>
              <p:cNvPr id="2116" name="Google Shape;2116;p44"/>
              <p:cNvSpPr/>
              <p:nvPr/>
            </p:nvSpPr>
            <p:spPr>
              <a:xfrm>
                <a:off x="696964" y="922063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44"/>
              <p:cNvSpPr/>
              <p:nvPr/>
            </p:nvSpPr>
            <p:spPr>
              <a:xfrm>
                <a:off x="779552" y="1165000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44"/>
              <p:cNvSpPr/>
              <p:nvPr/>
            </p:nvSpPr>
            <p:spPr>
              <a:xfrm>
                <a:off x="988455" y="1411550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44"/>
              <p:cNvSpPr/>
              <p:nvPr/>
            </p:nvSpPr>
            <p:spPr>
              <a:xfrm>
                <a:off x="1876301" y="1039901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4"/>
              <p:cNvSpPr/>
              <p:nvPr/>
            </p:nvSpPr>
            <p:spPr>
              <a:xfrm>
                <a:off x="2060926" y="1271866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44"/>
              <p:cNvSpPr txBox="1"/>
              <p:nvPr/>
            </p:nvSpPr>
            <p:spPr>
              <a:xfrm>
                <a:off x="848771" y="1012404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2667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22" name="Google Shape;2122;p44"/>
            <p:cNvGrpSpPr/>
            <p:nvPr/>
          </p:nvGrpSpPr>
          <p:grpSpPr>
            <a:xfrm>
              <a:off x="549721" y="1857564"/>
              <a:ext cx="625891" cy="573348"/>
              <a:chOff x="784025" y="1857550"/>
              <a:chExt cx="589074" cy="573348"/>
            </a:xfrm>
          </p:grpSpPr>
          <p:sp>
            <p:nvSpPr>
              <p:cNvPr id="2123" name="Google Shape;2123;p44"/>
              <p:cNvSpPr/>
              <p:nvPr/>
            </p:nvSpPr>
            <p:spPr>
              <a:xfrm>
                <a:off x="784025" y="1857550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44"/>
              <p:cNvSpPr txBox="1"/>
              <p:nvPr/>
            </p:nvSpPr>
            <p:spPr>
              <a:xfrm>
                <a:off x="816599" y="2035175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25" name="Google Shape;2125;p44"/>
            <p:cNvGrpSpPr/>
            <p:nvPr/>
          </p:nvGrpSpPr>
          <p:grpSpPr>
            <a:xfrm>
              <a:off x="679897" y="2881079"/>
              <a:ext cx="1133322" cy="646978"/>
              <a:chOff x="5423338" y="1650745"/>
              <a:chExt cx="1066656" cy="646978"/>
            </a:xfrm>
          </p:grpSpPr>
          <p:sp>
            <p:nvSpPr>
              <p:cNvPr id="2126" name="Google Shape;2126;p44"/>
              <p:cNvSpPr/>
              <p:nvPr/>
            </p:nvSpPr>
            <p:spPr>
              <a:xfrm>
                <a:off x="5423338" y="165074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44"/>
              <p:cNvSpPr/>
              <p:nvPr/>
            </p:nvSpPr>
            <p:spPr>
              <a:xfrm>
                <a:off x="5902862" y="172912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44"/>
              <p:cNvSpPr/>
              <p:nvPr/>
            </p:nvSpPr>
            <p:spPr>
              <a:xfrm>
                <a:off x="6234166" y="175406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4"/>
              <p:cNvSpPr/>
              <p:nvPr/>
            </p:nvSpPr>
            <p:spPr>
              <a:xfrm>
                <a:off x="5536637" y="214948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44"/>
              <p:cNvSpPr/>
              <p:nvPr/>
            </p:nvSpPr>
            <p:spPr>
              <a:xfrm>
                <a:off x="5830901" y="220791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44"/>
              <p:cNvSpPr txBox="1"/>
              <p:nvPr/>
            </p:nvSpPr>
            <p:spPr>
              <a:xfrm>
                <a:off x="5506950" y="182482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1</a:t>
                </a:r>
                <a:endParaRPr sz="1867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32" name="Google Shape;2132;p44"/>
            <p:cNvGrpSpPr/>
            <p:nvPr/>
          </p:nvGrpSpPr>
          <p:grpSpPr>
            <a:xfrm>
              <a:off x="1343912" y="1857564"/>
              <a:ext cx="625891" cy="573348"/>
              <a:chOff x="784025" y="1857550"/>
              <a:chExt cx="589074" cy="573348"/>
            </a:xfrm>
          </p:grpSpPr>
          <p:sp>
            <p:nvSpPr>
              <p:cNvPr id="2133" name="Google Shape;2133;p44"/>
              <p:cNvSpPr/>
              <p:nvPr/>
            </p:nvSpPr>
            <p:spPr>
              <a:xfrm>
                <a:off x="784025" y="1857550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44"/>
              <p:cNvSpPr txBox="1"/>
              <p:nvPr/>
            </p:nvSpPr>
            <p:spPr>
              <a:xfrm>
                <a:off x="816599" y="2035175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35" name="Google Shape;2135;p44"/>
            <p:cNvGrpSpPr/>
            <p:nvPr/>
          </p:nvGrpSpPr>
          <p:grpSpPr>
            <a:xfrm>
              <a:off x="985425" y="3556755"/>
              <a:ext cx="625891" cy="573348"/>
              <a:chOff x="1194100" y="1436088"/>
              <a:chExt cx="589074" cy="573348"/>
            </a:xfrm>
          </p:grpSpPr>
          <p:sp>
            <p:nvSpPr>
              <p:cNvPr id="2136" name="Google Shape;2136;p44"/>
              <p:cNvSpPr/>
              <p:nvPr/>
            </p:nvSpPr>
            <p:spPr>
              <a:xfrm>
                <a:off x="1194100" y="1436088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44"/>
              <p:cNvSpPr txBox="1"/>
              <p:nvPr/>
            </p:nvSpPr>
            <p:spPr>
              <a:xfrm>
                <a:off x="1226674" y="1613713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38" name="Google Shape;2138;p44"/>
            <p:cNvGrpSpPr/>
            <p:nvPr/>
          </p:nvGrpSpPr>
          <p:grpSpPr>
            <a:xfrm>
              <a:off x="985398" y="4176243"/>
              <a:ext cx="625891" cy="573348"/>
              <a:chOff x="446600" y="2055576"/>
              <a:chExt cx="589074" cy="573348"/>
            </a:xfrm>
          </p:grpSpPr>
          <p:sp>
            <p:nvSpPr>
              <p:cNvPr id="2139" name="Google Shape;2139;p44"/>
              <p:cNvSpPr/>
              <p:nvPr/>
            </p:nvSpPr>
            <p:spPr>
              <a:xfrm>
                <a:off x="446600" y="2055576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44"/>
              <p:cNvSpPr txBox="1"/>
              <p:nvPr/>
            </p:nvSpPr>
            <p:spPr>
              <a:xfrm>
                <a:off x="479174" y="2233200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41" name="Google Shape;2141;p44"/>
            <p:cNvGrpSpPr/>
            <p:nvPr/>
          </p:nvGrpSpPr>
          <p:grpSpPr>
            <a:xfrm>
              <a:off x="2719348" y="4139425"/>
              <a:ext cx="1133322" cy="646978"/>
              <a:chOff x="5423338" y="1848770"/>
              <a:chExt cx="1066656" cy="646978"/>
            </a:xfrm>
          </p:grpSpPr>
          <p:sp>
            <p:nvSpPr>
              <p:cNvPr id="2142" name="Google Shape;2142;p44"/>
              <p:cNvSpPr/>
              <p:nvPr/>
            </p:nvSpPr>
            <p:spPr>
              <a:xfrm>
                <a:off x="5423338" y="184877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44"/>
              <p:cNvSpPr/>
              <p:nvPr/>
            </p:nvSpPr>
            <p:spPr>
              <a:xfrm>
                <a:off x="5902862" y="192714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44"/>
              <p:cNvSpPr/>
              <p:nvPr/>
            </p:nvSpPr>
            <p:spPr>
              <a:xfrm>
                <a:off x="6234166" y="195208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44"/>
              <p:cNvSpPr/>
              <p:nvPr/>
            </p:nvSpPr>
            <p:spPr>
              <a:xfrm>
                <a:off x="5536637" y="234750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44"/>
              <p:cNvSpPr/>
              <p:nvPr/>
            </p:nvSpPr>
            <p:spPr>
              <a:xfrm>
                <a:off x="5830901" y="240594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44"/>
              <p:cNvSpPr txBox="1"/>
              <p:nvPr/>
            </p:nvSpPr>
            <p:spPr>
              <a:xfrm>
                <a:off x="5506950" y="20228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4</a:t>
                </a:r>
                <a:endParaRPr sz="1867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48" name="Google Shape;2148;p44"/>
            <p:cNvGrpSpPr/>
            <p:nvPr/>
          </p:nvGrpSpPr>
          <p:grpSpPr>
            <a:xfrm>
              <a:off x="2719348" y="3185879"/>
              <a:ext cx="1133322" cy="646978"/>
              <a:chOff x="5423338" y="1955545"/>
              <a:chExt cx="1066656" cy="646978"/>
            </a:xfrm>
          </p:grpSpPr>
          <p:sp>
            <p:nvSpPr>
              <p:cNvPr id="2149" name="Google Shape;2149;p44"/>
              <p:cNvSpPr/>
              <p:nvPr/>
            </p:nvSpPr>
            <p:spPr>
              <a:xfrm>
                <a:off x="5423338" y="195554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44"/>
              <p:cNvSpPr/>
              <p:nvPr/>
            </p:nvSpPr>
            <p:spPr>
              <a:xfrm>
                <a:off x="5902862" y="203392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44"/>
              <p:cNvSpPr/>
              <p:nvPr/>
            </p:nvSpPr>
            <p:spPr>
              <a:xfrm>
                <a:off x="6234166" y="205886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44"/>
              <p:cNvSpPr/>
              <p:nvPr/>
            </p:nvSpPr>
            <p:spPr>
              <a:xfrm>
                <a:off x="5536637" y="245428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44"/>
              <p:cNvSpPr/>
              <p:nvPr/>
            </p:nvSpPr>
            <p:spPr>
              <a:xfrm>
                <a:off x="5830901" y="251271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44"/>
              <p:cNvSpPr txBox="1"/>
              <p:nvPr/>
            </p:nvSpPr>
            <p:spPr>
              <a:xfrm>
                <a:off x="5506950" y="212962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3</a:t>
                </a:r>
                <a:endParaRPr sz="1867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55" name="Google Shape;2155;p44"/>
            <p:cNvGrpSpPr/>
            <p:nvPr/>
          </p:nvGrpSpPr>
          <p:grpSpPr>
            <a:xfrm>
              <a:off x="4960523" y="2881077"/>
              <a:ext cx="1133322" cy="646978"/>
              <a:chOff x="5107313" y="1083620"/>
              <a:chExt cx="1066656" cy="646978"/>
            </a:xfrm>
          </p:grpSpPr>
          <p:sp>
            <p:nvSpPr>
              <p:cNvPr id="2156" name="Google Shape;2156;p44"/>
              <p:cNvSpPr/>
              <p:nvPr/>
            </p:nvSpPr>
            <p:spPr>
              <a:xfrm>
                <a:off x="5107313" y="108362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44"/>
              <p:cNvSpPr/>
              <p:nvPr/>
            </p:nvSpPr>
            <p:spPr>
              <a:xfrm>
                <a:off x="5586837" y="116199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44"/>
              <p:cNvSpPr/>
              <p:nvPr/>
            </p:nvSpPr>
            <p:spPr>
              <a:xfrm>
                <a:off x="5918141" y="118693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44"/>
              <p:cNvSpPr/>
              <p:nvPr/>
            </p:nvSpPr>
            <p:spPr>
              <a:xfrm>
                <a:off x="5220612" y="158235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44"/>
              <p:cNvSpPr/>
              <p:nvPr/>
            </p:nvSpPr>
            <p:spPr>
              <a:xfrm>
                <a:off x="5514876" y="164079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44"/>
              <p:cNvSpPr txBox="1"/>
              <p:nvPr/>
            </p:nvSpPr>
            <p:spPr>
              <a:xfrm>
                <a:off x="5190925" y="125770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7 </a:t>
                </a:r>
                <a:endParaRPr sz="1867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62" name="Google Shape;2162;p44"/>
            <p:cNvGrpSpPr/>
            <p:nvPr/>
          </p:nvGrpSpPr>
          <p:grpSpPr>
            <a:xfrm>
              <a:off x="2719348" y="1820758"/>
              <a:ext cx="1133322" cy="646978"/>
              <a:chOff x="5423338" y="1650745"/>
              <a:chExt cx="1066656" cy="646978"/>
            </a:xfrm>
          </p:grpSpPr>
          <p:sp>
            <p:nvSpPr>
              <p:cNvPr id="2163" name="Google Shape;2163;p44"/>
              <p:cNvSpPr/>
              <p:nvPr/>
            </p:nvSpPr>
            <p:spPr>
              <a:xfrm>
                <a:off x="5423338" y="165074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44"/>
              <p:cNvSpPr/>
              <p:nvPr/>
            </p:nvSpPr>
            <p:spPr>
              <a:xfrm>
                <a:off x="5902862" y="172912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44"/>
              <p:cNvSpPr/>
              <p:nvPr/>
            </p:nvSpPr>
            <p:spPr>
              <a:xfrm>
                <a:off x="6234166" y="175406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44"/>
              <p:cNvSpPr/>
              <p:nvPr/>
            </p:nvSpPr>
            <p:spPr>
              <a:xfrm>
                <a:off x="5536637" y="214948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44"/>
              <p:cNvSpPr/>
              <p:nvPr/>
            </p:nvSpPr>
            <p:spPr>
              <a:xfrm>
                <a:off x="5830901" y="220791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44"/>
              <p:cNvSpPr txBox="1"/>
              <p:nvPr/>
            </p:nvSpPr>
            <p:spPr>
              <a:xfrm>
                <a:off x="5506950" y="182482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2</a:t>
                </a:r>
                <a:endParaRPr sz="1867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169" name="Google Shape;2169;p44"/>
            <p:cNvSpPr/>
            <p:nvPr/>
          </p:nvSpPr>
          <p:spPr>
            <a:xfrm rot="10800000">
              <a:off x="809315" y="1654170"/>
              <a:ext cx="437014" cy="163407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4"/>
            <p:cNvSpPr/>
            <p:nvPr/>
          </p:nvSpPr>
          <p:spPr>
            <a:xfrm rot="10800000" flipH="1">
              <a:off x="1246341" y="1654170"/>
              <a:ext cx="437014" cy="163407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4"/>
            <p:cNvSpPr/>
            <p:nvPr/>
          </p:nvSpPr>
          <p:spPr>
            <a:xfrm>
              <a:off x="1246322" y="1529071"/>
              <a:ext cx="27" cy="9142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4"/>
            <p:cNvSpPr/>
            <p:nvPr/>
          </p:nvSpPr>
          <p:spPr>
            <a:xfrm rot="5400000">
              <a:off x="2323198" y="1901351"/>
              <a:ext cx="25" cy="48576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4"/>
            <p:cNvSpPr/>
            <p:nvPr/>
          </p:nvSpPr>
          <p:spPr>
            <a:xfrm rot="-2595843">
              <a:off x="1034360" y="2396693"/>
              <a:ext cx="26" cy="471666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74" name="Google Shape;2174;p44"/>
            <p:cNvGrpSpPr/>
            <p:nvPr/>
          </p:nvGrpSpPr>
          <p:grpSpPr>
            <a:xfrm>
              <a:off x="775857" y="3769652"/>
              <a:ext cx="173619" cy="822680"/>
              <a:chOff x="996859" y="3769639"/>
              <a:chExt cx="163407" cy="822680"/>
            </a:xfrm>
          </p:grpSpPr>
          <p:sp>
            <p:nvSpPr>
              <p:cNvPr id="2175" name="Google Shape;2175;p44"/>
              <p:cNvSpPr/>
              <p:nvPr/>
            </p:nvSpPr>
            <p:spPr>
              <a:xfrm rot="5400000">
                <a:off x="872895" y="4304948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44"/>
              <p:cNvSpPr/>
              <p:nvPr/>
            </p:nvSpPr>
            <p:spPr>
              <a:xfrm rot="5400000" flipH="1">
                <a:off x="872895" y="3893603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7" name="Google Shape;2177;p44"/>
            <p:cNvGrpSpPr/>
            <p:nvPr/>
          </p:nvGrpSpPr>
          <p:grpSpPr>
            <a:xfrm>
              <a:off x="457226" y="3155570"/>
              <a:ext cx="173637" cy="1020692"/>
              <a:chOff x="544577" y="3003157"/>
              <a:chExt cx="163423" cy="1020692"/>
            </a:xfrm>
          </p:grpSpPr>
          <p:sp>
            <p:nvSpPr>
              <p:cNvPr id="2178" name="Google Shape;2178;p44"/>
              <p:cNvSpPr/>
              <p:nvPr/>
            </p:nvSpPr>
            <p:spPr>
              <a:xfrm rot="5400000">
                <a:off x="371119" y="3686967"/>
                <a:ext cx="510339" cy="16342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44"/>
              <p:cNvSpPr/>
              <p:nvPr/>
            </p:nvSpPr>
            <p:spPr>
              <a:xfrm rot="5400000" flipH="1">
                <a:off x="371119" y="3176615"/>
                <a:ext cx="510339" cy="16342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0" name="Google Shape;2180;p44"/>
            <p:cNvSpPr/>
            <p:nvPr/>
          </p:nvSpPr>
          <p:spPr>
            <a:xfrm rot="4039819">
              <a:off x="2056336" y="3328474"/>
              <a:ext cx="25" cy="67484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4"/>
            <p:cNvSpPr/>
            <p:nvPr/>
          </p:nvSpPr>
          <p:spPr>
            <a:xfrm rot="5400000">
              <a:off x="2154718" y="4074286"/>
              <a:ext cx="25" cy="777231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2" name="Google Shape;2182;p44"/>
            <p:cNvGrpSpPr/>
            <p:nvPr/>
          </p:nvGrpSpPr>
          <p:grpSpPr>
            <a:xfrm>
              <a:off x="4960523" y="3556748"/>
              <a:ext cx="1133322" cy="646978"/>
              <a:chOff x="5107313" y="698970"/>
              <a:chExt cx="1066656" cy="646978"/>
            </a:xfrm>
          </p:grpSpPr>
          <p:sp>
            <p:nvSpPr>
              <p:cNvPr id="2183" name="Google Shape;2183;p44"/>
              <p:cNvSpPr/>
              <p:nvPr/>
            </p:nvSpPr>
            <p:spPr>
              <a:xfrm>
                <a:off x="5107313" y="69897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44"/>
              <p:cNvSpPr/>
              <p:nvPr/>
            </p:nvSpPr>
            <p:spPr>
              <a:xfrm>
                <a:off x="5586837" y="77734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44"/>
              <p:cNvSpPr/>
              <p:nvPr/>
            </p:nvSpPr>
            <p:spPr>
              <a:xfrm>
                <a:off x="5918141" y="80228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5220612" y="119770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44"/>
              <p:cNvSpPr/>
              <p:nvPr/>
            </p:nvSpPr>
            <p:spPr>
              <a:xfrm>
                <a:off x="5514876" y="125614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44"/>
              <p:cNvSpPr txBox="1"/>
              <p:nvPr/>
            </p:nvSpPr>
            <p:spPr>
              <a:xfrm>
                <a:off x="5190925" y="8730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8 </a:t>
                </a:r>
                <a:endParaRPr sz="1867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89" name="Google Shape;2189;p44"/>
            <p:cNvGrpSpPr/>
            <p:nvPr/>
          </p:nvGrpSpPr>
          <p:grpSpPr>
            <a:xfrm>
              <a:off x="4211043" y="1547838"/>
              <a:ext cx="625891" cy="573348"/>
              <a:chOff x="1048099" y="1436088"/>
              <a:chExt cx="589074" cy="573348"/>
            </a:xfrm>
          </p:grpSpPr>
          <p:sp>
            <p:nvSpPr>
              <p:cNvPr id="2190" name="Google Shape;2190;p44"/>
              <p:cNvSpPr/>
              <p:nvPr/>
            </p:nvSpPr>
            <p:spPr>
              <a:xfrm>
                <a:off x="1048099" y="1436088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44"/>
              <p:cNvSpPr txBox="1"/>
              <p:nvPr/>
            </p:nvSpPr>
            <p:spPr>
              <a:xfrm>
                <a:off x="1080673" y="1613713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92" name="Google Shape;2192;p44"/>
            <p:cNvGrpSpPr/>
            <p:nvPr/>
          </p:nvGrpSpPr>
          <p:grpSpPr>
            <a:xfrm>
              <a:off x="4211016" y="2167326"/>
              <a:ext cx="625891" cy="573348"/>
              <a:chOff x="300599" y="2055576"/>
              <a:chExt cx="589074" cy="573348"/>
            </a:xfrm>
          </p:grpSpPr>
          <p:sp>
            <p:nvSpPr>
              <p:cNvPr id="2193" name="Google Shape;2193;p44"/>
              <p:cNvSpPr/>
              <p:nvPr/>
            </p:nvSpPr>
            <p:spPr>
              <a:xfrm>
                <a:off x="300599" y="2055576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44"/>
              <p:cNvSpPr txBox="1"/>
              <p:nvPr/>
            </p:nvSpPr>
            <p:spPr>
              <a:xfrm>
                <a:off x="333173" y="2233200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95" name="Google Shape;2195;p44"/>
            <p:cNvGrpSpPr/>
            <p:nvPr/>
          </p:nvGrpSpPr>
          <p:grpSpPr>
            <a:xfrm>
              <a:off x="4001475" y="1760735"/>
              <a:ext cx="173619" cy="822680"/>
              <a:chOff x="850858" y="3769639"/>
              <a:chExt cx="163407" cy="822680"/>
            </a:xfrm>
          </p:grpSpPr>
          <p:sp>
            <p:nvSpPr>
              <p:cNvPr id="2196" name="Google Shape;2196;p44"/>
              <p:cNvSpPr/>
              <p:nvPr/>
            </p:nvSpPr>
            <p:spPr>
              <a:xfrm rot="5400000">
                <a:off x="726894" y="4304948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44"/>
              <p:cNvSpPr/>
              <p:nvPr/>
            </p:nvSpPr>
            <p:spPr>
              <a:xfrm rot="5400000" flipH="1">
                <a:off x="726894" y="3893603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8" name="Google Shape;2198;p44"/>
            <p:cNvGrpSpPr/>
            <p:nvPr/>
          </p:nvGrpSpPr>
          <p:grpSpPr>
            <a:xfrm>
              <a:off x="4960523" y="1413334"/>
              <a:ext cx="1133322" cy="646978"/>
              <a:chOff x="5107313" y="1410070"/>
              <a:chExt cx="1066656" cy="646978"/>
            </a:xfrm>
          </p:grpSpPr>
          <p:sp>
            <p:nvSpPr>
              <p:cNvPr id="2199" name="Google Shape;2199;p44"/>
              <p:cNvSpPr/>
              <p:nvPr/>
            </p:nvSpPr>
            <p:spPr>
              <a:xfrm>
                <a:off x="5107313" y="141007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44"/>
              <p:cNvSpPr/>
              <p:nvPr/>
            </p:nvSpPr>
            <p:spPr>
              <a:xfrm>
                <a:off x="5586837" y="148844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44"/>
              <p:cNvSpPr/>
              <p:nvPr/>
            </p:nvSpPr>
            <p:spPr>
              <a:xfrm>
                <a:off x="5918141" y="151338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5220612" y="190880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44"/>
              <p:cNvSpPr/>
              <p:nvPr/>
            </p:nvSpPr>
            <p:spPr>
              <a:xfrm>
                <a:off x="5514876" y="196724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2204;p44"/>
              <p:cNvSpPr txBox="1"/>
              <p:nvPr/>
            </p:nvSpPr>
            <p:spPr>
              <a:xfrm>
                <a:off x="5190925" y="15841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5 </a:t>
                </a:r>
                <a:endParaRPr sz="1867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205" name="Google Shape;2205;p44"/>
            <p:cNvGrpSpPr/>
            <p:nvPr/>
          </p:nvGrpSpPr>
          <p:grpSpPr>
            <a:xfrm>
              <a:off x="4960523" y="2147205"/>
              <a:ext cx="1133322" cy="646978"/>
              <a:chOff x="5107313" y="1083620"/>
              <a:chExt cx="1066656" cy="646978"/>
            </a:xfrm>
          </p:grpSpPr>
          <p:sp>
            <p:nvSpPr>
              <p:cNvPr id="2206" name="Google Shape;2206;p44"/>
              <p:cNvSpPr/>
              <p:nvPr/>
            </p:nvSpPr>
            <p:spPr>
              <a:xfrm>
                <a:off x="5107313" y="108362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44"/>
              <p:cNvSpPr/>
              <p:nvPr/>
            </p:nvSpPr>
            <p:spPr>
              <a:xfrm>
                <a:off x="5586837" y="116199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44"/>
              <p:cNvSpPr/>
              <p:nvPr/>
            </p:nvSpPr>
            <p:spPr>
              <a:xfrm>
                <a:off x="5918141" y="118693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2209;p44"/>
              <p:cNvSpPr/>
              <p:nvPr/>
            </p:nvSpPr>
            <p:spPr>
              <a:xfrm>
                <a:off x="5220612" y="158235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44"/>
              <p:cNvSpPr/>
              <p:nvPr/>
            </p:nvSpPr>
            <p:spPr>
              <a:xfrm>
                <a:off x="5514876" y="164079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44"/>
              <p:cNvSpPr txBox="1"/>
              <p:nvPr/>
            </p:nvSpPr>
            <p:spPr>
              <a:xfrm>
                <a:off x="5190925" y="125770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6 </a:t>
                </a:r>
                <a:endParaRPr sz="1867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212" name="Google Shape;2212;p44"/>
            <p:cNvGrpSpPr/>
            <p:nvPr/>
          </p:nvGrpSpPr>
          <p:grpSpPr>
            <a:xfrm>
              <a:off x="4211043" y="2912958"/>
              <a:ext cx="625891" cy="573348"/>
              <a:chOff x="1048099" y="1436088"/>
              <a:chExt cx="589074" cy="573348"/>
            </a:xfrm>
          </p:grpSpPr>
          <p:sp>
            <p:nvSpPr>
              <p:cNvPr id="2213" name="Google Shape;2213;p44"/>
              <p:cNvSpPr/>
              <p:nvPr/>
            </p:nvSpPr>
            <p:spPr>
              <a:xfrm>
                <a:off x="1048099" y="1436088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44"/>
              <p:cNvSpPr txBox="1"/>
              <p:nvPr/>
            </p:nvSpPr>
            <p:spPr>
              <a:xfrm>
                <a:off x="1080673" y="1613713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215" name="Google Shape;2215;p44"/>
            <p:cNvGrpSpPr/>
            <p:nvPr/>
          </p:nvGrpSpPr>
          <p:grpSpPr>
            <a:xfrm>
              <a:off x="4211016" y="3532446"/>
              <a:ext cx="625891" cy="573348"/>
              <a:chOff x="300599" y="2055576"/>
              <a:chExt cx="589074" cy="573348"/>
            </a:xfrm>
          </p:grpSpPr>
          <p:sp>
            <p:nvSpPr>
              <p:cNvPr id="2216" name="Google Shape;2216;p44"/>
              <p:cNvSpPr/>
              <p:nvPr/>
            </p:nvSpPr>
            <p:spPr>
              <a:xfrm>
                <a:off x="300599" y="2055576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44"/>
              <p:cNvSpPr txBox="1"/>
              <p:nvPr/>
            </p:nvSpPr>
            <p:spPr>
              <a:xfrm>
                <a:off x="333173" y="2233200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218" name="Google Shape;2218;p44"/>
            <p:cNvGrpSpPr/>
            <p:nvPr/>
          </p:nvGrpSpPr>
          <p:grpSpPr>
            <a:xfrm>
              <a:off x="4001475" y="3125855"/>
              <a:ext cx="173619" cy="822680"/>
              <a:chOff x="850858" y="3769639"/>
              <a:chExt cx="163407" cy="822680"/>
            </a:xfrm>
          </p:grpSpPr>
          <p:sp>
            <p:nvSpPr>
              <p:cNvPr id="2219" name="Google Shape;2219;p44"/>
              <p:cNvSpPr/>
              <p:nvPr/>
            </p:nvSpPr>
            <p:spPr>
              <a:xfrm rot="5400000">
                <a:off x="726894" y="4304948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44"/>
              <p:cNvSpPr/>
              <p:nvPr/>
            </p:nvSpPr>
            <p:spPr>
              <a:xfrm rot="5400000" flipH="1">
                <a:off x="726894" y="3893603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21" name="Google Shape;2221;p44"/>
            <p:cNvSpPr/>
            <p:nvPr/>
          </p:nvSpPr>
          <p:spPr>
            <a:xfrm rot="5400000">
              <a:off x="5331477" y="3005629"/>
              <a:ext cx="25" cy="2914545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22" name="Google Shape;2222;p44"/>
            <p:cNvGrpSpPr/>
            <p:nvPr/>
          </p:nvGrpSpPr>
          <p:grpSpPr>
            <a:xfrm>
              <a:off x="6798197" y="4105780"/>
              <a:ext cx="625891" cy="573348"/>
              <a:chOff x="1447125" y="1857550"/>
              <a:chExt cx="589074" cy="573348"/>
            </a:xfrm>
          </p:grpSpPr>
          <p:sp>
            <p:nvSpPr>
              <p:cNvPr id="2223" name="Google Shape;2223;p44"/>
              <p:cNvSpPr/>
              <p:nvPr/>
            </p:nvSpPr>
            <p:spPr>
              <a:xfrm>
                <a:off x="1447125" y="1857550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44"/>
              <p:cNvSpPr txBox="1"/>
              <p:nvPr/>
            </p:nvSpPr>
            <p:spPr>
              <a:xfrm>
                <a:off x="1479699" y="2035175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225" name="Google Shape;2225;p44"/>
            <p:cNvGrpSpPr/>
            <p:nvPr/>
          </p:nvGrpSpPr>
          <p:grpSpPr>
            <a:xfrm>
              <a:off x="7592388" y="4105780"/>
              <a:ext cx="625891" cy="573348"/>
              <a:chOff x="1447125" y="1857550"/>
              <a:chExt cx="589074" cy="573348"/>
            </a:xfrm>
          </p:grpSpPr>
          <p:sp>
            <p:nvSpPr>
              <p:cNvPr id="2226" name="Google Shape;2226;p44"/>
              <p:cNvSpPr/>
              <p:nvPr/>
            </p:nvSpPr>
            <p:spPr>
              <a:xfrm>
                <a:off x="1447125" y="1857550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44"/>
              <p:cNvSpPr txBox="1"/>
              <p:nvPr/>
            </p:nvSpPr>
            <p:spPr>
              <a:xfrm>
                <a:off x="1479699" y="2035175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228" name="Google Shape;2228;p44"/>
            <p:cNvGrpSpPr/>
            <p:nvPr/>
          </p:nvGrpSpPr>
          <p:grpSpPr>
            <a:xfrm>
              <a:off x="6285047" y="3125849"/>
              <a:ext cx="1133322" cy="646978"/>
              <a:chOff x="4863013" y="698970"/>
              <a:chExt cx="1066656" cy="646978"/>
            </a:xfrm>
          </p:grpSpPr>
          <p:sp>
            <p:nvSpPr>
              <p:cNvPr id="2229" name="Google Shape;2229;p44"/>
              <p:cNvSpPr/>
              <p:nvPr/>
            </p:nvSpPr>
            <p:spPr>
              <a:xfrm>
                <a:off x="4863013" y="69897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44"/>
              <p:cNvSpPr/>
              <p:nvPr/>
            </p:nvSpPr>
            <p:spPr>
              <a:xfrm>
                <a:off x="5342537" y="77734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44"/>
              <p:cNvSpPr/>
              <p:nvPr/>
            </p:nvSpPr>
            <p:spPr>
              <a:xfrm>
                <a:off x="5673841" y="80228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44"/>
              <p:cNvSpPr/>
              <p:nvPr/>
            </p:nvSpPr>
            <p:spPr>
              <a:xfrm>
                <a:off x="4976312" y="119770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44"/>
              <p:cNvSpPr/>
              <p:nvPr/>
            </p:nvSpPr>
            <p:spPr>
              <a:xfrm>
                <a:off x="5270576" y="125614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44"/>
              <p:cNvSpPr txBox="1"/>
              <p:nvPr/>
            </p:nvSpPr>
            <p:spPr>
              <a:xfrm>
                <a:off x="4946625" y="8730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9 </a:t>
                </a:r>
                <a:endParaRPr sz="1867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235" name="Google Shape;2235;p44"/>
            <p:cNvGrpSpPr/>
            <p:nvPr/>
          </p:nvGrpSpPr>
          <p:grpSpPr>
            <a:xfrm>
              <a:off x="7553442" y="3125849"/>
              <a:ext cx="1133322" cy="646978"/>
              <a:chOff x="4863013" y="698970"/>
              <a:chExt cx="1066656" cy="646978"/>
            </a:xfrm>
          </p:grpSpPr>
          <p:sp>
            <p:nvSpPr>
              <p:cNvPr id="2236" name="Google Shape;2236;p44"/>
              <p:cNvSpPr/>
              <p:nvPr/>
            </p:nvSpPr>
            <p:spPr>
              <a:xfrm>
                <a:off x="4863013" y="69897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44"/>
              <p:cNvSpPr/>
              <p:nvPr/>
            </p:nvSpPr>
            <p:spPr>
              <a:xfrm>
                <a:off x="5342537" y="77734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44"/>
              <p:cNvSpPr/>
              <p:nvPr/>
            </p:nvSpPr>
            <p:spPr>
              <a:xfrm>
                <a:off x="5673841" y="80228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44"/>
              <p:cNvSpPr/>
              <p:nvPr/>
            </p:nvSpPr>
            <p:spPr>
              <a:xfrm>
                <a:off x="4976312" y="119770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44"/>
              <p:cNvSpPr/>
              <p:nvPr/>
            </p:nvSpPr>
            <p:spPr>
              <a:xfrm>
                <a:off x="5270576" y="125614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44"/>
              <p:cNvSpPr txBox="1"/>
              <p:nvPr/>
            </p:nvSpPr>
            <p:spPr>
              <a:xfrm>
                <a:off x="4946625" y="8730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4062BB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 10 </a:t>
                </a:r>
                <a:endParaRPr sz="1867" kern="0">
                  <a:solidFill>
                    <a:srgbClr val="4062B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242" name="Google Shape;2242;p44"/>
            <p:cNvSpPr/>
            <p:nvPr/>
          </p:nvSpPr>
          <p:spPr>
            <a:xfrm rot="-2595843">
              <a:off x="6954062" y="3753924"/>
              <a:ext cx="26" cy="377333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4"/>
            <p:cNvSpPr/>
            <p:nvPr/>
          </p:nvSpPr>
          <p:spPr>
            <a:xfrm rot="2595843" flipH="1">
              <a:off x="8042659" y="3750636"/>
              <a:ext cx="26" cy="377333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44" name="Google Shape;2244;p44"/>
            <p:cNvGrpSpPr/>
            <p:nvPr/>
          </p:nvGrpSpPr>
          <p:grpSpPr>
            <a:xfrm>
              <a:off x="6366058" y="1511289"/>
              <a:ext cx="2286400" cy="1281625"/>
              <a:chOff x="6258225" y="1511275"/>
              <a:chExt cx="2151906" cy="1281625"/>
            </a:xfrm>
          </p:grpSpPr>
          <p:sp>
            <p:nvSpPr>
              <p:cNvPr id="2245" name="Google Shape;2245;p44"/>
              <p:cNvSpPr txBox="1"/>
              <p:nvPr/>
            </p:nvSpPr>
            <p:spPr>
              <a:xfrm>
                <a:off x="6258231" y="1511275"/>
                <a:ext cx="21519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46" name="Google Shape;2246;p44"/>
              <p:cNvSpPr txBox="1"/>
              <p:nvPr/>
            </p:nvSpPr>
            <p:spPr>
              <a:xfrm>
                <a:off x="6258225" y="1772300"/>
                <a:ext cx="2151900" cy="102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Sun. It’s terribly hot, even hotter than Mercury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8"/>
          <p:cNvGrpSpPr/>
          <p:nvPr/>
        </p:nvGrpSpPr>
        <p:grpSpPr>
          <a:xfrm>
            <a:off x="1230702" y="1826200"/>
            <a:ext cx="9794796" cy="4483224"/>
            <a:chOff x="923026" y="1369650"/>
            <a:chExt cx="7346097" cy="3362418"/>
          </a:xfrm>
        </p:grpSpPr>
        <p:grpSp>
          <p:nvGrpSpPr>
            <p:cNvPr id="137" name="Google Shape;137;p18"/>
            <p:cNvGrpSpPr/>
            <p:nvPr/>
          </p:nvGrpSpPr>
          <p:grpSpPr>
            <a:xfrm>
              <a:off x="959023" y="3148501"/>
              <a:ext cx="3361597" cy="1583567"/>
              <a:chOff x="959023" y="3148501"/>
              <a:chExt cx="3361597" cy="1583567"/>
            </a:xfrm>
          </p:grpSpPr>
          <p:sp>
            <p:nvSpPr>
              <p:cNvPr id="138" name="Google Shape;138;p18"/>
              <p:cNvSpPr/>
              <p:nvPr/>
            </p:nvSpPr>
            <p:spPr>
              <a:xfrm rot="10799781">
                <a:off x="959023" y="3148587"/>
                <a:ext cx="2707581" cy="1583395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39" name="Google Shape;139;p18"/>
              <p:cNvGrpSpPr/>
              <p:nvPr/>
            </p:nvGrpSpPr>
            <p:grpSpPr>
              <a:xfrm>
                <a:off x="3382792" y="3317550"/>
                <a:ext cx="937828" cy="885191"/>
                <a:chOff x="3382792" y="3317550"/>
                <a:chExt cx="937828" cy="885191"/>
              </a:xfrm>
            </p:grpSpPr>
            <p:sp>
              <p:nvSpPr>
                <p:cNvPr id="140" name="Google Shape;140;p18"/>
                <p:cNvSpPr/>
                <p:nvPr/>
              </p:nvSpPr>
              <p:spPr>
                <a:xfrm>
                  <a:off x="3403100" y="3336175"/>
                  <a:ext cx="881075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3" h="34290" extrusionOk="0">
                      <a:moveTo>
                        <a:pt x="3810" y="5143"/>
                      </a:moveTo>
                      <a:lnTo>
                        <a:pt x="9240" y="1143"/>
                      </a:lnTo>
                      <a:lnTo>
                        <a:pt x="18479" y="0"/>
                      </a:lnTo>
                      <a:lnTo>
                        <a:pt x="28766" y="4000"/>
                      </a:lnTo>
                      <a:lnTo>
                        <a:pt x="34862" y="12668"/>
                      </a:lnTo>
                      <a:lnTo>
                        <a:pt x="35243" y="22765"/>
                      </a:lnTo>
                      <a:lnTo>
                        <a:pt x="31147" y="29051"/>
                      </a:lnTo>
                      <a:lnTo>
                        <a:pt x="27432" y="31718"/>
                      </a:lnTo>
                      <a:lnTo>
                        <a:pt x="17050" y="34290"/>
                      </a:lnTo>
                      <a:lnTo>
                        <a:pt x="8097" y="32671"/>
                      </a:lnTo>
                      <a:lnTo>
                        <a:pt x="2763" y="27718"/>
                      </a:lnTo>
                      <a:lnTo>
                        <a:pt x="0" y="19240"/>
                      </a:lnTo>
                      <a:lnTo>
                        <a:pt x="191" y="13906"/>
                      </a:lnTo>
                      <a:lnTo>
                        <a:pt x="1715" y="742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</p:sp>
            <p:sp>
              <p:nvSpPr>
                <p:cNvPr id="141" name="Google Shape;141;p18"/>
                <p:cNvSpPr/>
                <p:nvPr/>
              </p:nvSpPr>
              <p:spPr>
                <a:xfrm>
                  <a:off x="3382792" y="3317550"/>
                  <a:ext cx="937828" cy="885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2" h="9922" extrusionOk="0">
                      <a:moveTo>
                        <a:pt x="4476" y="451"/>
                      </a:moveTo>
                      <a:lnTo>
                        <a:pt x="5031" y="486"/>
                      </a:lnTo>
                      <a:lnTo>
                        <a:pt x="5655" y="590"/>
                      </a:lnTo>
                      <a:lnTo>
                        <a:pt x="6071" y="694"/>
                      </a:lnTo>
                      <a:lnTo>
                        <a:pt x="6453" y="833"/>
                      </a:lnTo>
                      <a:lnTo>
                        <a:pt x="6834" y="972"/>
                      </a:lnTo>
                      <a:lnTo>
                        <a:pt x="7181" y="1110"/>
                      </a:lnTo>
                      <a:lnTo>
                        <a:pt x="7528" y="1284"/>
                      </a:lnTo>
                      <a:lnTo>
                        <a:pt x="7806" y="1492"/>
                      </a:lnTo>
                      <a:lnTo>
                        <a:pt x="8118" y="1700"/>
                      </a:lnTo>
                      <a:lnTo>
                        <a:pt x="8395" y="1908"/>
                      </a:lnTo>
                      <a:lnTo>
                        <a:pt x="8673" y="2220"/>
                      </a:lnTo>
                      <a:lnTo>
                        <a:pt x="8950" y="2533"/>
                      </a:lnTo>
                      <a:lnTo>
                        <a:pt x="9158" y="2845"/>
                      </a:lnTo>
                      <a:lnTo>
                        <a:pt x="9367" y="3157"/>
                      </a:lnTo>
                      <a:lnTo>
                        <a:pt x="9505" y="3504"/>
                      </a:lnTo>
                      <a:lnTo>
                        <a:pt x="9609" y="3851"/>
                      </a:lnTo>
                      <a:lnTo>
                        <a:pt x="9679" y="4198"/>
                      </a:lnTo>
                      <a:lnTo>
                        <a:pt x="9748" y="4579"/>
                      </a:lnTo>
                      <a:lnTo>
                        <a:pt x="9783" y="5273"/>
                      </a:lnTo>
                      <a:lnTo>
                        <a:pt x="9818" y="5620"/>
                      </a:lnTo>
                      <a:lnTo>
                        <a:pt x="9818" y="5897"/>
                      </a:lnTo>
                      <a:lnTo>
                        <a:pt x="9748" y="6244"/>
                      </a:lnTo>
                      <a:lnTo>
                        <a:pt x="9679" y="6556"/>
                      </a:lnTo>
                      <a:lnTo>
                        <a:pt x="9505" y="7077"/>
                      </a:lnTo>
                      <a:lnTo>
                        <a:pt x="9401" y="7319"/>
                      </a:lnTo>
                      <a:lnTo>
                        <a:pt x="9263" y="7562"/>
                      </a:lnTo>
                      <a:lnTo>
                        <a:pt x="9020" y="7840"/>
                      </a:lnTo>
                      <a:lnTo>
                        <a:pt x="8812" y="8117"/>
                      </a:lnTo>
                      <a:lnTo>
                        <a:pt x="8569" y="8360"/>
                      </a:lnTo>
                      <a:lnTo>
                        <a:pt x="8326" y="8568"/>
                      </a:lnTo>
                      <a:lnTo>
                        <a:pt x="8048" y="8742"/>
                      </a:lnTo>
                      <a:lnTo>
                        <a:pt x="7806" y="8915"/>
                      </a:lnTo>
                      <a:lnTo>
                        <a:pt x="7528" y="9019"/>
                      </a:lnTo>
                      <a:lnTo>
                        <a:pt x="7216" y="9123"/>
                      </a:lnTo>
                      <a:lnTo>
                        <a:pt x="6869" y="9227"/>
                      </a:lnTo>
                      <a:lnTo>
                        <a:pt x="6453" y="9331"/>
                      </a:lnTo>
                      <a:lnTo>
                        <a:pt x="5690" y="9435"/>
                      </a:lnTo>
                      <a:lnTo>
                        <a:pt x="5204" y="9505"/>
                      </a:lnTo>
                      <a:lnTo>
                        <a:pt x="4892" y="9539"/>
                      </a:lnTo>
                      <a:lnTo>
                        <a:pt x="4545" y="9574"/>
                      </a:lnTo>
                      <a:lnTo>
                        <a:pt x="4129" y="9539"/>
                      </a:lnTo>
                      <a:lnTo>
                        <a:pt x="3712" y="9470"/>
                      </a:lnTo>
                      <a:lnTo>
                        <a:pt x="3262" y="9366"/>
                      </a:lnTo>
                      <a:lnTo>
                        <a:pt x="2845" y="9193"/>
                      </a:lnTo>
                      <a:lnTo>
                        <a:pt x="2568" y="9054"/>
                      </a:lnTo>
                      <a:lnTo>
                        <a:pt x="2325" y="8915"/>
                      </a:lnTo>
                      <a:lnTo>
                        <a:pt x="2082" y="8742"/>
                      </a:lnTo>
                      <a:lnTo>
                        <a:pt x="1839" y="8568"/>
                      </a:lnTo>
                      <a:lnTo>
                        <a:pt x="1458" y="8117"/>
                      </a:lnTo>
                      <a:lnTo>
                        <a:pt x="1042" y="7632"/>
                      </a:lnTo>
                      <a:lnTo>
                        <a:pt x="937" y="7458"/>
                      </a:lnTo>
                      <a:lnTo>
                        <a:pt x="833" y="7285"/>
                      </a:lnTo>
                      <a:lnTo>
                        <a:pt x="695" y="6903"/>
                      </a:lnTo>
                      <a:lnTo>
                        <a:pt x="591" y="6487"/>
                      </a:lnTo>
                      <a:lnTo>
                        <a:pt x="521" y="6071"/>
                      </a:lnTo>
                      <a:lnTo>
                        <a:pt x="487" y="5238"/>
                      </a:lnTo>
                      <a:lnTo>
                        <a:pt x="521" y="4440"/>
                      </a:lnTo>
                      <a:lnTo>
                        <a:pt x="660" y="3608"/>
                      </a:lnTo>
                      <a:lnTo>
                        <a:pt x="833" y="2810"/>
                      </a:lnTo>
                      <a:lnTo>
                        <a:pt x="903" y="2567"/>
                      </a:lnTo>
                      <a:lnTo>
                        <a:pt x="1007" y="2359"/>
                      </a:lnTo>
                      <a:lnTo>
                        <a:pt x="1146" y="2151"/>
                      </a:lnTo>
                      <a:lnTo>
                        <a:pt x="1284" y="1943"/>
                      </a:lnTo>
                      <a:lnTo>
                        <a:pt x="1423" y="1769"/>
                      </a:lnTo>
                      <a:lnTo>
                        <a:pt x="1631" y="1596"/>
                      </a:lnTo>
                      <a:lnTo>
                        <a:pt x="2082" y="1214"/>
                      </a:lnTo>
                      <a:lnTo>
                        <a:pt x="2360" y="1041"/>
                      </a:lnTo>
                      <a:lnTo>
                        <a:pt x="2637" y="867"/>
                      </a:lnTo>
                      <a:lnTo>
                        <a:pt x="2915" y="729"/>
                      </a:lnTo>
                      <a:lnTo>
                        <a:pt x="3227" y="625"/>
                      </a:lnTo>
                      <a:lnTo>
                        <a:pt x="3504" y="555"/>
                      </a:lnTo>
                      <a:lnTo>
                        <a:pt x="3817" y="486"/>
                      </a:lnTo>
                      <a:lnTo>
                        <a:pt x="4129" y="451"/>
                      </a:lnTo>
                      <a:close/>
                      <a:moveTo>
                        <a:pt x="4857" y="0"/>
                      </a:moveTo>
                      <a:lnTo>
                        <a:pt x="4267" y="35"/>
                      </a:lnTo>
                      <a:lnTo>
                        <a:pt x="3678" y="104"/>
                      </a:lnTo>
                      <a:lnTo>
                        <a:pt x="3227" y="174"/>
                      </a:lnTo>
                      <a:lnTo>
                        <a:pt x="2776" y="312"/>
                      </a:lnTo>
                      <a:lnTo>
                        <a:pt x="2568" y="417"/>
                      </a:lnTo>
                      <a:lnTo>
                        <a:pt x="2360" y="555"/>
                      </a:lnTo>
                      <a:lnTo>
                        <a:pt x="2152" y="694"/>
                      </a:lnTo>
                      <a:lnTo>
                        <a:pt x="1943" y="867"/>
                      </a:lnTo>
                      <a:lnTo>
                        <a:pt x="1805" y="1006"/>
                      </a:lnTo>
                      <a:lnTo>
                        <a:pt x="1631" y="1145"/>
                      </a:lnTo>
                      <a:lnTo>
                        <a:pt x="1527" y="1214"/>
                      </a:lnTo>
                      <a:lnTo>
                        <a:pt x="1076" y="1596"/>
                      </a:lnTo>
                      <a:lnTo>
                        <a:pt x="903" y="1804"/>
                      </a:lnTo>
                      <a:lnTo>
                        <a:pt x="729" y="1978"/>
                      </a:lnTo>
                      <a:lnTo>
                        <a:pt x="591" y="2220"/>
                      </a:lnTo>
                      <a:lnTo>
                        <a:pt x="487" y="2428"/>
                      </a:lnTo>
                      <a:lnTo>
                        <a:pt x="382" y="2671"/>
                      </a:lnTo>
                      <a:lnTo>
                        <a:pt x="313" y="2879"/>
                      </a:lnTo>
                      <a:lnTo>
                        <a:pt x="174" y="3400"/>
                      </a:lnTo>
                      <a:lnTo>
                        <a:pt x="70" y="3920"/>
                      </a:lnTo>
                      <a:lnTo>
                        <a:pt x="36" y="4440"/>
                      </a:lnTo>
                      <a:lnTo>
                        <a:pt x="1" y="4926"/>
                      </a:lnTo>
                      <a:lnTo>
                        <a:pt x="36" y="5446"/>
                      </a:lnTo>
                      <a:lnTo>
                        <a:pt x="105" y="5932"/>
                      </a:lnTo>
                      <a:lnTo>
                        <a:pt x="174" y="6418"/>
                      </a:lnTo>
                      <a:lnTo>
                        <a:pt x="313" y="6903"/>
                      </a:lnTo>
                      <a:lnTo>
                        <a:pt x="348" y="7111"/>
                      </a:lnTo>
                      <a:lnTo>
                        <a:pt x="382" y="7250"/>
                      </a:lnTo>
                      <a:lnTo>
                        <a:pt x="417" y="7389"/>
                      </a:lnTo>
                      <a:lnTo>
                        <a:pt x="937" y="8117"/>
                      </a:lnTo>
                      <a:lnTo>
                        <a:pt x="1423" y="8811"/>
                      </a:lnTo>
                      <a:lnTo>
                        <a:pt x="1666" y="9089"/>
                      </a:lnTo>
                      <a:lnTo>
                        <a:pt x="1805" y="9193"/>
                      </a:lnTo>
                      <a:lnTo>
                        <a:pt x="1978" y="9297"/>
                      </a:lnTo>
                      <a:lnTo>
                        <a:pt x="2152" y="9366"/>
                      </a:lnTo>
                      <a:lnTo>
                        <a:pt x="2672" y="9574"/>
                      </a:lnTo>
                      <a:lnTo>
                        <a:pt x="3192" y="9748"/>
                      </a:lnTo>
                      <a:lnTo>
                        <a:pt x="3747" y="9852"/>
                      </a:lnTo>
                      <a:lnTo>
                        <a:pt x="4025" y="9886"/>
                      </a:lnTo>
                      <a:lnTo>
                        <a:pt x="4302" y="9921"/>
                      </a:lnTo>
                      <a:lnTo>
                        <a:pt x="4510" y="9921"/>
                      </a:lnTo>
                      <a:lnTo>
                        <a:pt x="4892" y="9886"/>
                      </a:lnTo>
                      <a:lnTo>
                        <a:pt x="5516" y="9852"/>
                      </a:lnTo>
                      <a:lnTo>
                        <a:pt x="6141" y="9748"/>
                      </a:lnTo>
                      <a:lnTo>
                        <a:pt x="6730" y="9609"/>
                      </a:lnTo>
                      <a:lnTo>
                        <a:pt x="7216" y="9470"/>
                      </a:lnTo>
                      <a:lnTo>
                        <a:pt x="7702" y="9331"/>
                      </a:lnTo>
                      <a:lnTo>
                        <a:pt x="8118" y="9158"/>
                      </a:lnTo>
                      <a:lnTo>
                        <a:pt x="8291" y="9054"/>
                      </a:lnTo>
                      <a:lnTo>
                        <a:pt x="8430" y="8950"/>
                      </a:lnTo>
                      <a:lnTo>
                        <a:pt x="8708" y="8707"/>
                      </a:lnTo>
                      <a:lnTo>
                        <a:pt x="8950" y="8534"/>
                      </a:lnTo>
                      <a:lnTo>
                        <a:pt x="9228" y="8325"/>
                      </a:lnTo>
                      <a:lnTo>
                        <a:pt x="9401" y="8221"/>
                      </a:lnTo>
                      <a:lnTo>
                        <a:pt x="9540" y="8083"/>
                      </a:lnTo>
                      <a:lnTo>
                        <a:pt x="9644" y="7944"/>
                      </a:lnTo>
                      <a:lnTo>
                        <a:pt x="9748" y="7805"/>
                      </a:lnTo>
                      <a:lnTo>
                        <a:pt x="9922" y="7493"/>
                      </a:lnTo>
                      <a:lnTo>
                        <a:pt x="10095" y="7146"/>
                      </a:lnTo>
                      <a:lnTo>
                        <a:pt x="10164" y="6903"/>
                      </a:lnTo>
                      <a:lnTo>
                        <a:pt x="10303" y="6591"/>
                      </a:lnTo>
                      <a:lnTo>
                        <a:pt x="10373" y="6279"/>
                      </a:lnTo>
                      <a:lnTo>
                        <a:pt x="10442" y="5585"/>
                      </a:lnTo>
                      <a:lnTo>
                        <a:pt x="10511" y="5030"/>
                      </a:lnTo>
                      <a:lnTo>
                        <a:pt x="10442" y="4995"/>
                      </a:lnTo>
                      <a:lnTo>
                        <a:pt x="10407" y="4648"/>
                      </a:lnTo>
                      <a:lnTo>
                        <a:pt x="10338" y="3955"/>
                      </a:lnTo>
                      <a:lnTo>
                        <a:pt x="10234" y="3504"/>
                      </a:lnTo>
                      <a:lnTo>
                        <a:pt x="10130" y="3122"/>
                      </a:lnTo>
                      <a:lnTo>
                        <a:pt x="9956" y="2775"/>
                      </a:lnTo>
                      <a:lnTo>
                        <a:pt x="9748" y="2463"/>
                      </a:lnTo>
                      <a:lnTo>
                        <a:pt x="9540" y="2186"/>
                      </a:lnTo>
                      <a:lnTo>
                        <a:pt x="9332" y="1943"/>
                      </a:lnTo>
                      <a:lnTo>
                        <a:pt x="8881" y="1492"/>
                      </a:lnTo>
                      <a:lnTo>
                        <a:pt x="8395" y="1145"/>
                      </a:lnTo>
                      <a:lnTo>
                        <a:pt x="7944" y="833"/>
                      </a:lnTo>
                      <a:lnTo>
                        <a:pt x="7563" y="625"/>
                      </a:lnTo>
                      <a:lnTo>
                        <a:pt x="7216" y="451"/>
                      </a:lnTo>
                      <a:lnTo>
                        <a:pt x="6834" y="312"/>
                      </a:lnTo>
                      <a:lnTo>
                        <a:pt x="6488" y="208"/>
                      </a:lnTo>
                      <a:lnTo>
                        <a:pt x="6106" y="104"/>
                      </a:lnTo>
                      <a:lnTo>
                        <a:pt x="5690" y="70"/>
                      </a:lnTo>
                      <a:lnTo>
                        <a:pt x="5273" y="35"/>
                      </a:lnTo>
                      <a:lnTo>
                        <a:pt x="485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42" name="Google Shape;142;p18"/>
                <p:cNvGrpSpPr/>
                <p:nvPr/>
              </p:nvGrpSpPr>
              <p:grpSpPr>
                <a:xfrm>
                  <a:off x="3614525" y="3556954"/>
                  <a:ext cx="457195" cy="457207"/>
                  <a:chOff x="1413250" y="2680675"/>
                  <a:chExt cx="297750" cy="297525"/>
                </a:xfrm>
              </p:grpSpPr>
              <p:sp>
                <p:nvSpPr>
                  <p:cNvPr id="143" name="Google Shape;143;p18"/>
                  <p:cNvSpPr/>
                  <p:nvPr/>
                </p:nvSpPr>
                <p:spPr>
                  <a:xfrm>
                    <a:off x="1413250" y="2680675"/>
                    <a:ext cx="297750" cy="29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10" h="11901" extrusionOk="0">
                        <a:moveTo>
                          <a:pt x="10460" y="1418"/>
                        </a:moveTo>
                        <a:lnTo>
                          <a:pt x="10460" y="7719"/>
                        </a:lnTo>
                        <a:lnTo>
                          <a:pt x="1387" y="7719"/>
                        </a:lnTo>
                        <a:lnTo>
                          <a:pt x="1387" y="1418"/>
                        </a:lnTo>
                        <a:close/>
                        <a:moveTo>
                          <a:pt x="5577" y="8380"/>
                        </a:moveTo>
                        <a:lnTo>
                          <a:pt x="5577" y="9105"/>
                        </a:lnTo>
                        <a:lnTo>
                          <a:pt x="5167" y="9105"/>
                        </a:lnTo>
                        <a:lnTo>
                          <a:pt x="5451" y="8380"/>
                        </a:lnTo>
                        <a:close/>
                        <a:moveTo>
                          <a:pt x="6396" y="8380"/>
                        </a:moveTo>
                        <a:lnTo>
                          <a:pt x="6679" y="9105"/>
                        </a:lnTo>
                        <a:lnTo>
                          <a:pt x="6270" y="9105"/>
                        </a:lnTo>
                        <a:lnTo>
                          <a:pt x="6270" y="8380"/>
                        </a:lnTo>
                        <a:close/>
                        <a:moveTo>
                          <a:pt x="5955" y="0"/>
                        </a:moveTo>
                        <a:cubicBezTo>
                          <a:pt x="5766" y="0"/>
                          <a:pt x="5608" y="158"/>
                          <a:pt x="5608" y="347"/>
                        </a:cubicBezTo>
                        <a:lnTo>
                          <a:pt x="5608" y="725"/>
                        </a:lnTo>
                        <a:lnTo>
                          <a:pt x="378" y="725"/>
                        </a:lnTo>
                        <a:cubicBezTo>
                          <a:pt x="158" y="725"/>
                          <a:pt x="0" y="882"/>
                          <a:pt x="0" y="1071"/>
                        </a:cubicBezTo>
                        <a:cubicBezTo>
                          <a:pt x="0" y="1260"/>
                          <a:pt x="158" y="1418"/>
                          <a:pt x="378" y="1418"/>
                        </a:cubicBezTo>
                        <a:lnTo>
                          <a:pt x="725" y="1418"/>
                        </a:lnTo>
                        <a:lnTo>
                          <a:pt x="725" y="7719"/>
                        </a:lnTo>
                        <a:lnTo>
                          <a:pt x="378" y="7719"/>
                        </a:lnTo>
                        <a:cubicBezTo>
                          <a:pt x="189" y="7719"/>
                          <a:pt x="32" y="7876"/>
                          <a:pt x="32" y="8097"/>
                        </a:cubicBezTo>
                        <a:cubicBezTo>
                          <a:pt x="32" y="8286"/>
                          <a:pt x="189" y="8443"/>
                          <a:pt x="378" y="8443"/>
                        </a:cubicBezTo>
                        <a:lnTo>
                          <a:pt x="4758" y="8443"/>
                        </a:lnTo>
                        <a:lnTo>
                          <a:pt x="3560" y="11436"/>
                        </a:lnTo>
                        <a:cubicBezTo>
                          <a:pt x="3497" y="11625"/>
                          <a:pt x="3560" y="11814"/>
                          <a:pt x="3749" y="11877"/>
                        </a:cubicBezTo>
                        <a:cubicBezTo>
                          <a:pt x="3803" y="11893"/>
                          <a:pt x="3855" y="11901"/>
                          <a:pt x="3903" y="11901"/>
                        </a:cubicBezTo>
                        <a:cubicBezTo>
                          <a:pt x="4052" y="11901"/>
                          <a:pt x="4167" y="11824"/>
                          <a:pt x="4191" y="11657"/>
                        </a:cubicBezTo>
                        <a:lnTo>
                          <a:pt x="4947" y="9830"/>
                        </a:lnTo>
                        <a:lnTo>
                          <a:pt x="5608" y="9830"/>
                        </a:lnTo>
                        <a:lnTo>
                          <a:pt x="5608" y="10838"/>
                        </a:lnTo>
                        <a:cubicBezTo>
                          <a:pt x="5608" y="11027"/>
                          <a:pt x="5766" y="11184"/>
                          <a:pt x="5955" y="11184"/>
                        </a:cubicBezTo>
                        <a:cubicBezTo>
                          <a:pt x="6175" y="11184"/>
                          <a:pt x="6333" y="11027"/>
                          <a:pt x="6333" y="10838"/>
                        </a:cubicBezTo>
                        <a:lnTo>
                          <a:pt x="6333" y="9830"/>
                        </a:lnTo>
                        <a:lnTo>
                          <a:pt x="6995" y="9830"/>
                        </a:lnTo>
                        <a:lnTo>
                          <a:pt x="7751" y="11657"/>
                        </a:lnTo>
                        <a:cubicBezTo>
                          <a:pt x="7798" y="11824"/>
                          <a:pt x="7918" y="11901"/>
                          <a:pt x="8042" y="11901"/>
                        </a:cubicBezTo>
                        <a:cubicBezTo>
                          <a:pt x="8082" y="11901"/>
                          <a:pt x="8122" y="11893"/>
                          <a:pt x="8160" y="11877"/>
                        </a:cubicBezTo>
                        <a:cubicBezTo>
                          <a:pt x="8381" y="11783"/>
                          <a:pt x="8444" y="11594"/>
                          <a:pt x="8381" y="11436"/>
                        </a:cubicBezTo>
                        <a:lnTo>
                          <a:pt x="7184" y="8443"/>
                        </a:lnTo>
                        <a:lnTo>
                          <a:pt x="11563" y="8443"/>
                        </a:lnTo>
                        <a:cubicBezTo>
                          <a:pt x="11752" y="8443"/>
                          <a:pt x="11909" y="8286"/>
                          <a:pt x="11909" y="8097"/>
                        </a:cubicBezTo>
                        <a:cubicBezTo>
                          <a:pt x="11909" y="7876"/>
                          <a:pt x="11752" y="7719"/>
                          <a:pt x="11563" y="7719"/>
                        </a:cubicBezTo>
                        <a:lnTo>
                          <a:pt x="11185" y="7719"/>
                        </a:lnTo>
                        <a:lnTo>
                          <a:pt x="11185" y="1418"/>
                        </a:lnTo>
                        <a:lnTo>
                          <a:pt x="11563" y="1418"/>
                        </a:lnTo>
                        <a:cubicBezTo>
                          <a:pt x="11752" y="1418"/>
                          <a:pt x="11909" y="1260"/>
                          <a:pt x="11909" y="1071"/>
                        </a:cubicBezTo>
                        <a:cubicBezTo>
                          <a:pt x="11909" y="882"/>
                          <a:pt x="11752" y="725"/>
                          <a:pt x="11563" y="725"/>
                        </a:cubicBezTo>
                        <a:lnTo>
                          <a:pt x="6301" y="725"/>
                        </a:lnTo>
                        <a:lnTo>
                          <a:pt x="6301" y="347"/>
                        </a:lnTo>
                        <a:cubicBezTo>
                          <a:pt x="6301" y="158"/>
                          <a:pt x="6144" y="0"/>
                          <a:pt x="595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Google Shape;144;p18"/>
                  <p:cNvSpPr/>
                  <p:nvPr/>
                </p:nvSpPr>
                <p:spPr>
                  <a:xfrm>
                    <a:off x="1465225" y="2805100"/>
                    <a:ext cx="52800" cy="5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2" h="2081" extrusionOk="0">
                        <a:moveTo>
                          <a:pt x="1387" y="663"/>
                        </a:moveTo>
                        <a:lnTo>
                          <a:pt x="1387" y="1387"/>
                        </a:lnTo>
                        <a:lnTo>
                          <a:pt x="694" y="1387"/>
                        </a:lnTo>
                        <a:lnTo>
                          <a:pt x="694" y="663"/>
                        </a:lnTo>
                        <a:close/>
                        <a:moveTo>
                          <a:pt x="347" y="1"/>
                        </a:moveTo>
                        <a:cubicBezTo>
                          <a:pt x="158" y="1"/>
                          <a:pt x="1" y="158"/>
                          <a:pt x="1" y="347"/>
                        </a:cubicBezTo>
                        <a:lnTo>
                          <a:pt x="1" y="1734"/>
                        </a:lnTo>
                        <a:cubicBezTo>
                          <a:pt x="1" y="1923"/>
                          <a:pt x="158" y="2080"/>
                          <a:pt x="347" y="2080"/>
                        </a:cubicBezTo>
                        <a:lnTo>
                          <a:pt x="1765" y="2080"/>
                        </a:lnTo>
                        <a:cubicBezTo>
                          <a:pt x="1954" y="2080"/>
                          <a:pt x="2112" y="1923"/>
                          <a:pt x="2112" y="1734"/>
                        </a:cubicBezTo>
                        <a:lnTo>
                          <a:pt x="2112" y="347"/>
                        </a:lnTo>
                        <a:cubicBezTo>
                          <a:pt x="2112" y="158"/>
                          <a:pt x="1954" y="1"/>
                          <a:pt x="176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145;p18"/>
                  <p:cNvSpPr/>
                  <p:nvPr/>
                </p:nvSpPr>
                <p:spPr>
                  <a:xfrm>
                    <a:off x="1535325" y="2769675"/>
                    <a:ext cx="52800" cy="8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2" h="3498" extrusionOk="0">
                        <a:moveTo>
                          <a:pt x="1387" y="662"/>
                        </a:moveTo>
                        <a:lnTo>
                          <a:pt x="1387" y="2741"/>
                        </a:lnTo>
                        <a:lnTo>
                          <a:pt x="694" y="2741"/>
                        </a:lnTo>
                        <a:lnTo>
                          <a:pt x="694" y="662"/>
                        </a:lnTo>
                        <a:close/>
                        <a:moveTo>
                          <a:pt x="379" y="0"/>
                        </a:moveTo>
                        <a:cubicBezTo>
                          <a:pt x="158" y="0"/>
                          <a:pt x="1" y="158"/>
                          <a:pt x="1" y="347"/>
                        </a:cubicBezTo>
                        <a:lnTo>
                          <a:pt x="1" y="3151"/>
                        </a:lnTo>
                        <a:cubicBezTo>
                          <a:pt x="1" y="3340"/>
                          <a:pt x="158" y="3497"/>
                          <a:pt x="379" y="3497"/>
                        </a:cubicBezTo>
                        <a:lnTo>
                          <a:pt x="1733" y="3497"/>
                        </a:lnTo>
                        <a:lnTo>
                          <a:pt x="1733" y="3466"/>
                        </a:lnTo>
                        <a:cubicBezTo>
                          <a:pt x="1954" y="3466"/>
                          <a:pt x="2112" y="3308"/>
                          <a:pt x="2112" y="3119"/>
                        </a:cubicBezTo>
                        <a:lnTo>
                          <a:pt x="2112" y="347"/>
                        </a:lnTo>
                        <a:cubicBezTo>
                          <a:pt x="2112" y="158"/>
                          <a:pt x="1954" y="0"/>
                          <a:pt x="173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146;p18"/>
                  <p:cNvSpPr/>
                  <p:nvPr/>
                </p:nvSpPr>
                <p:spPr>
                  <a:xfrm>
                    <a:off x="1604650" y="2733425"/>
                    <a:ext cx="52775" cy="122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" h="4916" extrusionOk="0">
                        <a:moveTo>
                          <a:pt x="1418" y="726"/>
                        </a:moveTo>
                        <a:lnTo>
                          <a:pt x="1418" y="4254"/>
                        </a:lnTo>
                        <a:lnTo>
                          <a:pt x="725" y="4254"/>
                        </a:lnTo>
                        <a:lnTo>
                          <a:pt x="725" y="726"/>
                        </a:lnTo>
                        <a:close/>
                        <a:moveTo>
                          <a:pt x="347" y="1"/>
                        </a:moveTo>
                        <a:cubicBezTo>
                          <a:pt x="158" y="1"/>
                          <a:pt x="0" y="159"/>
                          <a:pt x="0" y="348"/>
                        </a:cubicBezTo>
                        <a:lnTo>
                          <a:pt x="0" y="4569"/>
                        </a:lnTo>
                        <a:cubicBezTo>
                          <a:pt x="0" y="4758"/>
                          <a:pt x="158" y="4916"/>
                          <a:pt x="347" y="4916"/>
                        </a:cubicBezTo>
                        <a:lnTo>
                          <a:pt x="1764" y="4916"/>
                        </a:lnTo>
                        <a:cubicBezTo>
                          <a:pt x="1953" y="4916"/>
                          <a:pt x="2111" y="4758"/>
                          <a:pt x="2111" y="4569"/>
                        </a:cubicBezTo>
                        <a:lnTo>
                          <a:pt x="2111" y="348"/>
                        </a:lnTo>
                        <a:cubicBezTo>
                          <a:pt x="2111" y="159"/>
                          <a:pt x="1953" y="1"/>
                          <a:pt x="176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47" name="Google Shape;147;p18"/>
            <p:cNvGrpSpPr/>
            <p:nvPr/>
          </p:nvGrpSpPr>
          <p:grpSpPr>
            <a:xfrm>
              <a:off x="4854897" y="1369650"/>
              <a:ext cx="3414226" cy="1486641"/>
              <a:chOff x="4854897" y="1369650"/>
              <a:chExt cx="3414226" cy="1486641"/>
            </a:xfrm>
          </p:grpSpPr>
          <p:sp>
            <p:nvSpPr>
              <p:cNvPr id="148" name="Google Shape;148;p18"/>
              <p:cNvSpPr/>
              <p:nvPr/>
            </p:nvSpPr>
            <p:spPr>
              <a:xfrm flipH="1">
                <a:off x="5429482" y="1369650"/>
                <a:ext cx="2839642" cy="1486585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49" name="Google Shape;149;p18"/>
              <p:cNvGrpSpPr/>
              <p:nvPr/>
            </p:nvGrpSpPr>
            <p:grpSpPr>
              <a:xfrm>
                <a:off x="4854897" y="1971100"/>
                <a:ext cx="937828" cy="885191"/>
                <a:chOff x="4854897" y="1971100"/>
                <a:chExt cx="937828" cy="885191"/>
              </a:xfrm>
            </p:grpSpPr>
            <p:sp>
              <p:nvSpPr>
                <p:cNvPr id="150" name="Google Shape;150;p18"/>
                <p:cNvSpPr/>
                <p:nvPr/>
              </p:nvSpPr>
              <p:spPr>
                <a:xfrm>
                  <a:off x="4883263" y="1985075"/>
                  <a:ext cx="881075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3" h="34290" extrusionOk="0">
                      <a:moveTo>
                        <a:pt x="3810" y="5143"/>
                      </a:moveTo>
                      <a:lnTo>
                        <a:pt x="9240" y="1143"/>
                      </a:lnTo>
                      <a:lnTo>
                        <a:pt x="18479" y="0"/>
                      </a:lnTo>
                      <a:lnTo>
                        <a:pt x="28766" y="4000"/>
                      </a:lnTo>
                      <a:lnTo>
                        <a:pt x="34862" y="12668"/>
                      </a:lnTo>
                      <a:lnTo>
                        <a:pt x="35243" y="22765"/>
                      </a:lnTo>
                      <a:lnTo>
                        <a:pt x="31147" y="29051"/>
                      </a:lnTo>
                      <a:lnTo>
                        <a:pt x="27432" y="31718"/>
                      </a:lnTo>
                      <a:lnTo>
                        <a:pt x="17050" y="34290"/>
                      </a:lnTo>
                      <a:lnTo>
                        <a:pt x="8097" y="32671"/>
                      </a:lnTo>
                      <a:lnTo>
                        <a:pt x="2763" y="27718"/>
                      </a:lnTo>
                      <a:lnTo>
                        <a:pt x="0" y="19240"/>
                      </a:lnTo>
                      <a:lnTo>
                        <a:pt x="191" y="13906"/>
                      </a:lnTo>
                      <a:lnTo>
                        <a:pt x="1715" y="742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</p:sp>
            <p:sp>
              <p:nvSpPr>
                <p:cNvPr id="151" name="Google Shape;151;p18"/>
                <p:cNvSpPr/>
                <p:nvPr/>
              </p:nvSpPr>
              <p:spPr>
                <a:xfrm>
                  <a:off x="4854897" y="1971100"/>
                  <a:ext cx="937828" cy="885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2" h="9922" extrusionOk="0">
                      <a:moveTo>
                        <a:pt x="4476" y="451"/>
                      </a:moveTo>
                      <a:lnTo>
                        <a:pt x="5031" y="486"/>
                      </a:lnTo>
                      <a:lnTo>
                        <a:pt x="5655" y="590"/>
                      </a:lnTo>
                      <a:lnTo>
                        <a:pt x="6071" y="694"/>
                      </a:lnTo>
                      <a:lnTo>
                        <a:pt x="6453" y="833"/>
                      </a:lnTo>
                      <a:lnTo>
                        <a:pt x="6834" y="972"/>
                      </a:lnTo>
                      <a:lnTo>
                        <a:pt x="7181" y="1110"/>
                      </a:lnTo>
                      <a:lnTo>
                        <a:pt x="7528" y="1284"/>
                      </a:lnTo>
                      <a:lnTo>
                        <a:pt x="7806" y="1492"/>
                      </a:lnTo>
                      <a:lnTo>
                        <a:pt x="8118" y="1700"/>
                      </a:lnTo>
                      <a:lnTo>
                        <a:pt x="8395" y="1908"/>
                      </a:lnTo>
                      <a:lnTo>
                        <a:pt x="8673" y="2220"/>
                      </a:lnTo>
                      <a:lnTo>
                        <a:pt x="8950" y="2533"/>
                      </a:lnTo>
                      <a:lnTo>
                        <a:pt x="9158" y="2845"/>
                      </a:lnTo>
                      <a:lnTo>
                        <a:pt x="9367" y="3157"/>
                      </a:lnTo>
                      <a:lnTo>
                        <a:pt x="9505" y="3504"/>
                      </a:lnTo>
                      <a:lnTo>
                        <a:pt x="9609" y="3851"/>
                      </a:lnTo>
                      <a:lnTo>
                        <a:pt x="9679" y="4198"/>
                      </a:lnTo>
                      <a:lnTo>
                        <a:pt x="9748" y="4579"/>
                      </a:lnTo>
                      <a:lnTo>
                        <a:pt x="9783" y="5273"/>
                      </a:lnTo>
                      <a:lnTo>
                        <a:pt x="9818" y="5620"/>
                      </a:lnTo>
                      <a:lnTo>
                        <a:pt x="9818" y="5897"/>
                      </a:lnTo>
                      <a:lnTo>
                        <a:pt x="9748" y="6244"/>
                      </a:lnTo>
                      <a:lnTo>
                        <a:pt x="9679" y="6556"/>
                      </a:lnTo>
                      <a:lnTo>
                        <a:pt x="9505" y="7077"/>
                      </a:lnTo>
                      <a:lnTo>
                        <a:pt x="9401" y="7319"/>
                      </a:lnTo>
                      <a:lnTo>
                        <a:pt x="9263" y="7562"/>
                      </a:lnTo>
                      <a:lnTo>
                        <a:pt x="9020" y="7840"/>
                      </a:lnTo>
                      <a:lnTo>
                        <a:pt x="8812" y="8117"/>
                      </a:lnTo>
                      <a:lnTo>
                        <a:pt x="8569" y="8360"/>
                      </a:lnTo>
                      <a:lnTo>
                        <a:pt x="8326" y="8568"/>
                      </a:lnTo>
                      <a:lnTo>
                        <a:pt x="8048" y="8742"/>
                      </a:lnTo>
                      <a:lnTo>
                        <a:pt x="7806" y="8915"/>
                      </a:lnTo>
                      <a:lnTo>
                        <a:pt x="7528" y="9019"/>
                      </a:lnTo>
                      <a:lnTo>
                        <a:pt x="7216" y="9123"/>
                      </a:lnTo>
                      <a:lnTo>
                        <a:pt x="6869" y="9227"/>
                      </a:lnTo>
                      <a:lnTo>
                        <a:pt x="6453" y="9331"/>
                      </a:lnTo>
                      <a:lnTo>
                        <a:pt x="5690" y="9435"/>
                      </a:lnTo>
                      <a:lnTo>
                        <a:pt x="5204" y="9505"/>
                      </a:lnTo>
                      <a:lnTo>
                        <a:pt x="4892" y="9539"/>
                      </a:lnTo>
                      <a:lnTo>
                        <a:pt x="4545" y="9574"/>
                      </a:lnTo>
                      <a:lnTo>
                        <a:pt x="4129" y="9539"/>
                      </a:lnTo>
                      <a:lnTo>
                        <a:pt x="3712" y="9470"/>
                      </a:lnTo>
                      <a:lnTo>
                        <a:pt x="3262" y="9366"/>
                      </a:lnTo>
                      <a:lnTo>
                        <a:pt x="2845" y="9193"/>
                      </a:lnTo>
                      <a:lnTo>
                        <a:pt x="2568" y="9054"/>
                      </a:lnTo>
                      <a:lnTo>
                        <a:pt x="2325" y="8915"/>
                      </a:lnTo>
                      <a:lnTo>
                        <a:pt x="2082" y="8742"/>
                      </a:lnTo>
                      <a:lnTo>
                        <a:pt x="1839" y="8568"/>
                      </a:lnTo>
                      <a:lnTo>
                        <a:pt x="1458" y="8117"/>
                      </a:lnTo>
                      <a:lnTo>
                        <a:pt x="1042" y="7632"/>
                      </a:lnTo>
                      <a:lnTo>
                        <a:pt x="937" y="7458"/>
                      </a:lnTo>
                      <a:lnTo>
                        <a:pt x="833" y="7285"/>
                      </a:lnTo>
                      <a:lnTo>
                        <a:pt x="695" y="6903"/>
                      </a:lnTo>
                      <a:lnTo>
                        <a:pt x="591" y="6487"/>
                      </a:lnTo>
                      <a:lnTo>
                        <a:pt x="521" y="6071"/>
                      </a:lnTo>
                      <a:lnTo>
                        <a:pt x="487" y="5238"/>
                      </a:lnTo>
                      <a:lnTo>
                        <a:pt x="521" y="4440"/>
                      </a:lnTo>
                      <a:lnTo>
                        <a:pt x="660" y="3608"/>
                      </a:lnTo>
                      <a:lnTo>
                        <a:pt x="833" y="2810"/>
                      </a:lnTo>
                      <a:lnTo>
                        <a:pt x="903" y="2567"/>
                      </a:lnTo>
                      <a:lnTo>
                        <a:pt x="1007" y="2359"/>
                      </a:lnTo>
                      <a:lnTo>
                        <a:pt x="1146" y="2151"/>
                      </a:lnTo>
                      <a:lnTo>
                        <a:pt x="1284" y="1943"/>
                      </a:lnTo>
                      <a:lnTo>
                        <a:pt x="1423" y="1769"/>
                      </a:lnTo>
                      <a:lnTo>
                        <a:pt x="1631" y="1596"/>
                      </a:lnTo>
                      <a:lnTo>
                        <a:pt x="2082" y="1214"/>
                      </a:lnTo>
                      <a:lnTo>
                        <a:pt x="2360" y="1041"/>
                      </a:lnTo>
                      <a:lnTo>
                        <a:pt x="2637" y="867"/>
                      </a:lnTo>
                      <a:lnTo>
                        <a:pt x="2915" y="729"/>
                      </a:lnTo>
                      <a:lnTo>
                        <a:pt x="3227" y="625"/>
                      </a:lnTo>
                      <a:lnTo>
                        <a:pt x="3504" y="555"/>
                      </a:lnTo>
                      <a:lnTo>
                        <a:pt x="3817" y="486"/>
                      </a:lnTo>
                      <a:lnTo>
                        <a:pt x="4129" y="451"/>
                      </a:lnTo>
                      <a:close/>
                      <a:moveTo>
                        <a:pt x="4857" y="0"/>
                      </a:moveTo>
                      <a:lnTo>
                        <a:pt x="4267" y="35"/>
                      </a:lnTo>
                      <a:lnTo>
                        <a:pt x="3678" y="104"/>
                      </a:lnTo>
                      <a:lnTo>
                        <a:pt x="3227" y="174"/>
                      </a:lnTo>
                      <a:lnTo>
                        <a:pt x="2776" y="312"/>
                      </a:lnTo>
                      <a:lnTo>
                        <a:pt x="2568" y="417"/>
                      </a:lnTo>
                      <a:lnTo>
                        <a:pt x="2360" y="555"/>
                      </a:lnTo>
                      <a:lnTo>
                        <a:pt x="2152" y="694"/>
                      </a:lnTo>
                      <a:lnTo>
                        <a:pt x="1943" y="867"/>
                      </a:lnTo>
                      <a:lnTo>
                        <a:pt x="1805" y="1006"/>
                      </a:lnTo>
                      <a:lnTo>
                        <a:pt x="1631" y="1145"/>
                      </a:lnTo>
                      <a:lnTo>
                        <a:pt x="1527" y="1214"/>
                      </a:lnTo>
                      <a:lnTo>
                        <a:pt x="1076" y="1596"/>
                      </a:lnTo>
                      <a:lnTo>
                        <a:pt x="903" y="1804"/>
                      </a:lnTo>
                      <a:lnTo>
                        <a:pt x="729" y="1978"/>
                      </a:lnTo>
                      <a:lnTo>
                        <a:pt x="591" y="2220"/>
                      </a:lnTo>
                      <a:lnTo>
                        <a:pt x="487" y="2428"/>
                      </a:lnTo>
                      <a:lnTo>
                        <a:pt x="382" y="2671"/>
                      </a:lnTo>
                      <a:lnTo>
                        <a:pt x="313" y="2879"/>
                      </a:lnTo>
                      <a:lnTo>
                        <a:pt x="174" y="3400"/>
                      </a:lnTo>
                      <a:lnTo>
                        <a:pt x="70" y="3920"/>
                      </a:lnTo>
                      <a:lnTo>
                        <a:pt x="36" y="4440"/>
                      </a:lnTo>
                      <a:lnTo>
                        <a:pt x="1" y="4926"/>
                      </a:lnTo>
                      <a:lnTo>
                        <a:pt x="36" y="5446"/>
                      </a:lnTo>
                      <a:lnTo>
                        <a:pt x="105" y="5932"/>
                      </a:lnTo>
                      <a:lnTo>
                        <a:pt x="174" y="6418"/>
                      </a:lnTo>
                      <a:lnTo>
                        <a:pt x="313" y="6903"/>
                      </a:lnTo>
                      <a:lnTo>
                        <a:pt x="348" y="7111"/>
                      </a:lnTo>
                      <a:lnTo>
                        <a:pt x="382" y="7250"/>
                      </a:lnTo>
                      <a:lnTo>
                        <a:pt x="417" y="7389"/>
                      </a:lnTo>
                      <a:lnTo>
                        <a:pt x="937" y="8117"/>
                      </a:lnTo>
                      <a:lnTo>
                        <a:pt x="1423" y="8811"/>
                      </a:lnTo>
                      <a:lnTo>
                        <a:pt x="1666" y="9089"/>
                      </a:lnTo>
                      <a:lnTo>
                        <a:pt x="1805" y="9193"/>
                      </a:lnTo>
                      <a:lnTo>
                        <a:pt x="1978" y="9297"/>
                      </a:lnTo>
                      <a:lnTo>
                        <a:pt x="2152" y="9366"/>
                      </a:lnTo>
                      <a:lnTo>
                        <a:pt x="2672" y="9574"/>
                      </a:lnTo>
                      <a:lnTo>
                        <a:pt x="3192" y="9748"/>
                      </a:lnTo>
                      <a:lnTo>
                        <a:pt x="3747" y="9852"/>
                      </a:lnTo>
                      <a:lnTo>
                        <a:pt x="4025" y="9886"/>
                      </a:lnTo>
                      <a:lnTo>
                        <a:pt x="4302" y="9921"/>
                      </a:lnTo>
                      <a:lnTo>
                        <a:pt x="4510" y="9921"/>
                      </a:lnTo>
                      <a:lnTo>
                        <a:pt x="4892" y="9886"/>
                      </a:lnTo>
                      <a:lnTo>
                        <a:pt x="5516" y="9852"/>
                      </a:lnTo>
                      <a:lnTo>
                        <a:pt x="6141" y="9748"/>
                      </a:lnTo>
                      <a:lnTo>
                        <a:pt x="6730" y="9609"/>
                      </a:lnTo>
                      <a:lnTo>
                        <a:pt x="7216" y="9470"/>
                      </a:lnTo>
                      <a:lnTo>
                        <a:pt x="7702" y="9331"/>
                      </a:lnTo>
                      <a:lnTo>
                        <a:pt x="8118" y="9158"/>
                      </a:lnTo>
                      <a:lnTo>
                        <a:pt x="8291" y="9054"/>
                      </a:lnTo>
                      <a:lnTo>
                        <a:pt x="8430" y="8950"/>
                      </a:lnTo>
                      <a:lnTo>
                        <a:pt x="8708" y="8707"/>
                      </a:lnTo>
                      <a:lnTo>
                        <a:pt x="8950" y="8534"/>
                      </a:lnTo>
                      <a:lnTo>
                        <a:pt x="9228" y="8325"/>
                      </a:lnTo>
                      <a:lnTo>
                        <a:pt x="9401" y="8221"/>
                      </a:lnTo>
                      <a:lnTo>
                        <a:pt x="9540" y="8083"/>
                      </a:lnTo>
                      <a:lnTo>
                        <a:pt x="9644" y="7944"/>
                      </a:lnTo>
                      <a:lnTo>
                        <a:pt x="9748" y="7805"/>
                      </a:lnTo>
                      <a:lnTo>
                        <a:pt x="9922" y="7493"/>
                      </a:lnTo>
                      <a:lnTo>
                        <a:pt x="10095" y="7146"/>
                      </a:lnTo>
                      <a:lnTo>
                        <a:pt x="10164" y="6903"/>
                      </a:lnTo>
                      <a:lnTo>
                        <a:pt x="10303" y="6591"/>
                      </a:lnTo>
                      <a:lnTo>
                        <a:pt x="10373" y="6279"/>
                      </a:lnTo>
                      <a:lnTo>
                        <a:pt x="10442" y="5585"/>
                      </a:lnTo>
                      <a:lnTo>
                        <a:pt x="10511" y="5030"/>
                      </a:lnTo>
                      <a:lnTo>
                        <a:pt x="10442" y="4995"/>
                      </a:lnTo>
                      <a:lnTo>
                        <a:pt x="10407" y="4648"/>
                      </a:lnTo>
                      <a:lnTo>
                        <a:pt x="10338" y="3955"/>
                      </a:lnTo>
                      <a:lnTo>
                        <a:pt x="10234" y="3504"/>
                      </a:lnTo>
                      <a:lnTo>
                        <a:pt x="10130" y="3122"/>
                      </a:lnTo>
                      <a:lnTo>
                        <a:pt x="9956" y="2775"/>
                      </a:lnTo>
                      <a:lnTo>
                        <a:pt x="9748" y="2463"/>
                      </a:lnTo>
                      <a:lnTo>
                        <a:pt x="9540" y="2186"/>
                      </a:lnTo>
                      <a:lnTo>
                        <a:pt x="9332" y="1943"/>
                      </a:lnTo>
                      <a:lnTo>
                        <a:pt x="8881" y="1492"/>
                      </a:lnTo>
                      <a:lnTo>
                        <a:pt x="8395" y="1145"/>
                      </a:lnTo>
                      <a:lnTo>
                        <a:pt x="7944" y="833"/>
                      </a:lnTo>
                      <a:lnTo>
                        <a:pt x="7563" y="625"/>
                      </a:lnTo>
                      <a:lnTo>
                        <a:pt x="7216" y="451"/>
                      </a:lnTo>
                      <a:lnTo>
                        <a:pt x="6834" y="312"/>
                      </a:lnTo>
                      <a:lnTo>
                        <a:pt x="6488" y="208"/>
                      </a:lnTo>
                      <a:lnTo>
                        <a:pt x="6106" y="104"/>
                      </a:lnTo>
                      <a:lnTo>
                        <a:pt x="5690" y="70"/>
                      </a:lnTo>
                      <a:lnTo>
                        <a:pt x="5273" y="35"/>
                      </a:lnTo>
                      <a:lnTo>
                        <a:pt x="485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52" name="Google Shape;152;p18"/>
                <p:cNvGrpSpPr/>
                <p:nvPr/>
              </p:nvGrpSpPr>
              <p:grpSpPr>
                <a:xfrm>
                  <a:off x="5058898" y="2190863"/>
                  <a:ext cx="457205" cy="457191"/>
                  <a:chOff x="3599700" y="1954475"/>
                  <a:chExt cx="296175" cy="295400"/>
                </a:xfrm>
              </p:grpSpPr>
              <p:sp>
                <p:nvSpPr>
                  <p:cNvPr id="153" name="Google Shape;153;p18"/>
                  <p:cNvSpPr/>
                  <p:nvPr/>
                </p:nvSpPr>
                <p:spPr>
                  <a:xfrm>
                    <a:off x="3599700" y="1954475"/>
                    <a:ext cx="296175" cy="29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7" h="11816" extrusionOk="0">
                        <a:moveTo>
                          <a:pt x="3151" y="694"/>
                        </a:moveTo>
                        <a:cubicBezTo>
                          <a:pt x="3718" y="694"/>
                          <a:pt x="4159" y="1166"/>
                          <a:pt x="4159" y="1734"/>
                        </a:cubicBezTo>
                        <a:cubicBezTo>
                          <a:pt x="4159" y="2301"/>
                          <a:pt x="3686" y="2742"/>
                          <a:pt x="3151" y="2742"/>
                        </a:cubicBezTo>
                        <a:cubicBezTo>
                          <a:pt x="2584" y="2742"/>
                          <a:pt x="2111" y="2269"/>
                          <a:pt x="2111" y="1734"/>
                        </a:cubicBezTo>
                        <a:cubicBezTo>
                          <a:pt x="2080" y="1166"/>
                          <a:pt x="2552" y="694"/>
                          <a:pt x="3151" y="694"/>
                        </a:cubicBezTo>
                        <a:close/>
                        <a:moveTo>
                          <a:pt x="8727" y="694"/>
                        </a:moveTo>
                        <a:cubicBezTo>
                          <a:pt x="9326" y="694"/>
                          <a:pt x="9767" y="1166"/>
                          <a:pt x="9767" y="1734"/>
                        </a:cubicBezTo>
                        <a:cubicBezTo>
                          <a:pt x="9767" y="2301"/>
                          <a:pt x="9294" y="2742"/>
                          <a:pt x="8727" y="2742"/>
                        </a:cubicBezTo>
                        <a:cubicBezTo>
                          <a:pt x="8128" y="2742"/>
                          <a:pt x="7719" y="2269"/>
                          <a:pt x="7719" y="1734"/>
                        </a:cubicBezTo>
                        <a:cubicBezTo>
                          <a:pt x="7656" y="1166"/>
                          <a:pt x="8128" y="694"/>
                          <a:pt x="8727" y="694"/>
                        </a:cubicBezTo>
                        <a:close/>
                        <a:moveTo>
                          <a:pt x="5923" y="4852"/>
                        </a:moveTo>
                        <a:cubicBezTo>
                          <a:pt x="6522" y="4852"/>
                          <a:pt x="6994" y="5325"/>
                          <a:pt x="6994" y="5861"/>
                        </a:cubicBezTo>
                        <a:cubicBezTo>
                          <a:pt x="6994" y="6396"/>
                          <a:pt x="6522" y="6869"/>
                          <a:pt x="5923" y="6869"/>
                        </a:cubicBezTo>
                        <a:cubicBezTo>
                          <a:pt x="5356" y="6869"/>
                          <a:pt x="4883" y="6428"/>
                          <a:pt x="4883" y="5861"/>
                        </a:cubicBezTo>
                        <a:cubicBezTo>
                          <a:pt x="4883" y="5294"/>
                          <a:pt x="5356" y="4852"/>
                          <a:pt x="5923" y="4852"/>
                        </a:cubicBezTo>
                        <a:close/>
                        <a:moveTo>
                          <a:pt x="3151" y="3466"/>
                        </a:moveTo>
                        <a:cubicBezTo>
                          <a:pt x="3875" y="3466"/>
                          <a:pt x="4600" y="3813"/>
                          <a:pt x="5072" y="4380"/>
                        </a:cubicBezTo>
                        <a:cubicBezTo>
                          <a:pt x="4537" y="4695"/>
                          <a:pt x="4159" y="5231"/>
                          <a:pt x="4159" y="5861"/>
                        </a:cubicBezTo>
                        <a:cubicBezTo>
                          <a:pt x="4159" y="6239"/>
                          <a:pt x="4285" y="6617"/>
                          <a:pt x="4505" y="6900"/>
                        </a:cubicBezTo>
                        <a:lnTo>
                          <a:pt x="693" y="6900"/>
                        </a:lnTo>
                        <a:lnTo>
                          <a:pt x="693" y="5892"/>
                        </a:lnTo>
                        <a:cubicBezTo>
                          <a:pt x="693" y="4569"/>
                          <a:pt x="1796" y="3466"/>
                          <a:pt x="3151" y="3466"/>
                        </a:cubicBezTo>
                        <a:close/>
                        <a:moveTo>
                          <a:pt x="8696" y="3498"/>
                        </a:moveTo>
                        <a:cubicBezTo>
                          <a:pt x="10019" y="3498"/>
                          <a:pt x="11121" y="4600"/>
                          <a:pt x="11121" y="5955"/>
                        </a:cubicBezTo>
                        <a:lnTo>
                          <a:pt x="11121" y="6932"/>
                        </a:lnTo>
                        <a:lnTo>
                          <a:pt x="7309" y="6932"/>
                        </a:lnTo>
                        <a:cubicBezTo>
                          <a:pt x="7561" y="6617"/>
                          <a:pt x="7656" y="6270"/>
                          <a:pt x="7656" y="5892"/>
                        </a:cubicBezTo>
                        <a:cubicBezTo>
                          <a:pt x="7656" y="5262"/>
                          <a:pt x="7309" y="4726"/>
                          <a:pt x="6774" y="4411"/>
                        </a:cubicBezTo>
                        <a:cubicBezTo>
                          <a:pt x="7215" y="3813"/>
                          <a:pt x="7939" y="3498"/>
                          <a:pt x="8696" y="3498"/>
                        </a:cubicBezTo>
                        <a:close/>
                        <a:moveTo>
                          <a:pt x="5923" y="7625"/>
                        </a:moveTo>
                        <a:cubicBezTo>
                          <a:pt x="6207" y="7625"/>
                          <a:pt x="6490" y="7656"/>
                          <a:pt x="6711" y="7751"/>
                        </a:cubicBezTo>
                        <a:lnTo>
                          <a:pt x="5923" y="8791"/>
                        </a:lnTo>
                        <a:lnTo>
                          <a:pt x="5135" y="7751"/>
                        </a:lnTo>
                        <a:cubicBezTo>
                          <a:pt x="5388" y="7688"/>
                          <a:pt x="5671" y="7625"/>
                          <a:pt x="5923" y="7625"/>
                        </a:cubicBezTo>
                        <a:close/>
                        <a:moveTo>
                          <a:pt x="4505" y="8066"/>
                        </a:moveTo>
                        <a:lnTo>
                          <a:pt x="5577" y="9484"/>
                        </a:lnTo>
                        <a:lnTo>
                          <a:pt x="5577" y="11153"/>
                        </a:lnTo>
                        <a:lnTo>
                          <a:pt x="3497" y="11153"/>
                        </a:lnTo>
                        <a:lnTo>
                          <a:pt x="3497" y="10019"/>
                        </a:lnTo>
                        <a:cubicBezTo>
                          <a:pt x="3497" y="9200"/>
                          <a:pt x="3875" y="8507"/>
                          <a:pt x="4505" y="8066"/>
                        </a:cubicBezTo>
                        <a:close/>
                        <a:moveTo>
                          <a:pt x="7341" y="8066"/>
                        </a:moveTo>
                        <a:cubicBezTo>
                          <a:pt x="7939" y="8507"/>
                          <a:pt x="8381" y="9263"/>
                          <a:pt x="8381" y="10051"/>
                        </a:cubicBezTo>
                        <a:lnTo>
                          <a:pt x="8381" y="11153"/>
                        </a:lnTo>
                        <a:lnTo>
                          <a:pt x="6301" y="11153"/>
                        </a:lnTo>
                        <a:lnTo>
                          <a:pt x="6301" y="9484"/>
                        </a:lnTo>
                        <a:lnTo>
                          <a:pt x="7341" y="8066"/>
                        </a:lnTo>
                        <a:close/>
                        <a:moveTo>
                          <a:pt x="3088" y="1"/>
                        </a:moveTo>
                        <a:cubicBezTo>
                          <a:pt x="2143" y="1"/>
                          <a:pt x="1355" y="788"/>
                          <a:pt x="1355" y="1734"/>
                        </a:cubicBezTo>
                        <a:cubicBezTo>
                          <a:pt x="1355" y="2238"/>
                          <a:pt x="1575" y="2679"/>
                          <a:pt x="1922" y="2994"/>
                        </a:cubicBezTo>
                        <a:cubicBezTo>
                          <a:pt x="788" y="3466"/>
                          <a:pt x="0" y="4569"/>
                          <a:pt x="0" y="5861"/>
                        </a:cubicBezTo>
                        <a:lnTo>
                          <a:pt x="0" y="7247"/>
                        </a:lnTo>
                        <a:cubicBezTo>
                          <a:pt x="0" y="7436"/>
                          <a:pt x="158" y="7593"/>
                          <a:pt x="347" y="7593"/>
                        </a:cubicBezTo>
                        <a:lnTo>
                          <a:pt x="3938" y="7593"/>
                        </a:lnTo>
                        <a:cubicBezTo>
                          <a:pt x="3214" y="8192"/>
                          <a:pt x="2741" y="9043"/>
                          <a:pt x="2741" y="10019"/>
                        </a:cubicBezTo>
                        <a:lnTo>
                          <a:pt x="2741" y="11437"/>
                        </a:lnTo>
                        <a:cubicBezTo>
                          <a:pt x="2741" y="11658"/>
                          <a:pt x="2899" y="11815"/>
                          <a:pt x="3088" y="11815"/>
                        </a:cubicBezTo>
                        <a:lnTo>
                          <a:pt x="8696" y="11815"/>
                        </a:lnTo>
                        <a:cubicBezTo>
                          <a:pt x="8885" y="11815"/>
                          <a:pt x="9042" y="11658"/>
                          <a:pt x="9042" y="11437"/>
                        </a:cubicBezTo>
                        <a:lnTo>
                          <a:pt x="9042" y="10019"/>
                        </a:lnTo>
                        <a:cubicBezTo>
                          <a:pt x="9042" y="9043"/>
                          <a:pt x="8570" y="8192"/>
                          <a:pt x="7876" y="7593"/>
                        </a:cubicBezTo>
                        <a:lnTo>
                          <a:pt x="11436" y="7593"/>
                        </a:lnTo>
                        <a:cubicBezTo>
                          <a:pt x="11657" y="7593"/>
                          <a:pt x="11815" y="7436"/>
                          <a:pt x="11815" y="7247"/>
                        </a:cubicBezTo>
                        <a:lnTo>
                          <a:pt x="11815" y="5861"/>
                        </a:lnTo>
                        <a:cubicBezTo>
                          <a:pt x="11846" y="4600"/>
                          <a:pt x="11027" y="3466"/>
                          <a:pt x="9861" y="2994"/>
                        </a:cubicBezTo>
                        <a:cubicBezTo>
                          <a:pt x="10239" y="2679"/>
                          <a:pt x="10428" y="2206"/>
                          <a:pt x="10428" y="1734"/>
                        </a:cubicBezTo>
                        <a:cubicBezTo>
                          <a:pt x="10428" y="788"/>
                          <a:pt x="9641" y="1"/>
                          <a:pt x="8696" y="1"/>
                        </a:cubicBezTo>
                        <a:cubicBezTo>
                          <a:pt x="7750" y="1"/>
                          <a:pt x="6963" y="788"/>
                          <a:pt x="6963" y="1734"/>
                        </a:cubicBezTo>
                        <a:cubicBezTo>
                          <a:pt x="6963" y="2238"/>
                          <a:pt x="7152" y="2679"/>
                          <a:pt x="7498" y="2994"/>
                        </a:cubicBezTo>
                        <a:cubicBezTo>
                          <a:pt x="6931" y="3214"/>
                          <a:pt x="6396" y="3624"/>
                          <a:pt x="6049" y="4159"/>
                        </a:cubicBezTo>
                        <a:lnTo>
                          <a:pt x="5734" y="4159"/>
                        </a:lnTo>
                        <a:cubicBezTo>
                          <a:pt x="5388" y="3655"/>
                          <a:pt x="4883" y="3214"/>
                          <a:pt x="4285" y="2994"/>
                        </a:cubicBezTo>
                        <a:cubicBezTo>
                          <a:pt x="4631" y="2679"/>
                          <a:pt x="4820" y="2238"/>
                          <a:pt x="4820" y="1734"/>
                        </a:cubicBezTo>
                        <a:cubicBezTo>
                          <a:pt x="4820" y="788"/>
                          <a:pt x="4033" y="1"/>
                          <a:pt x="308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154;p18"/>
                  <p:cNvSpPr/>
                  <p:nvPr/>
                </p:nvSpPr>
                <p:spPr>
                  <a:xfrm>
                    <a:off x="3825750" y="2075775"/>
                    <a:ext cx="35450" cy="1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694" extrusionOk="0">
                        <a:moveTo>
                          <a:pt x="347" y="0"/>
                        </a:moveTo>
                        <a:cubicBezTo>
                          <a:pt x="158" y="0"/>
                          <a:pt x="0" y="158"/>
                          <a:pt x="0" y="347"/>
                        </a:cubicBezTo>
                        <a:cubicBezTo>
                          <a:pt x="0" y="536"/>
                          <a:pt x="158" y="694"/>
                          <a:pt x="347" y="694"/>
                        </a:cubicBezTo>
                        <a:lnTo>
                          <a:pt x="1071" y="694"/>
                        </a:lnTo>
                        <a:cubicBezTo>
                          <a:pt x="1260" y="694"/>
                          <a:pt x="1418" y="536"/>
                          <a:pt x="1418" y="347"/>
                        </a:cubicBezTo>
                        <a:cubicBezTo>
                          <a:pt x="1418" y="158"/>
                          <a:pt x="1260" y="0"/>
                          <a:pt x="107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155;p18"/>
                  <p:cNvSpPr/>
                  <p:nvPr/>
                </p:nvSpPr>
                <p:spPr>
                  <a:xfrm>
                    <a:off x="3633550" y="2075775"/>
                    <a:ext cx="35475" cy="1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694" extrusionOk="0">
                        <a:moveTo>
                          <a:pt x="379" y="0"/>
                        </a:moveTo>
                        <a:cubicBezTo>
                          <a:pt x="158" y="0"/>
                          <a:pt x="1" y="158"/>
                          <a:pt x="1" y="347"/>
                        </a:cubicBezTo>
                        <a:cubicBezTo>
                          <a:pt x="1" y="536"/>
                          <a:pt x="158" y="694"/>
                          <a:pt x="379" y="694"/>
                        </a:cubicBezTo>
                        <a:lnTo>
                          <a:pt x="1072" y="694"/>
                        </a:lnTo>
                        <a:cubicBezTo>
                          <a:pt x="1261" y="694"/>
                          <a:pt x="1419" y="536"/>
                          <a:pt x="1419" y="347"/>
                        </a:cubicBezTo>
                        <a:cubicBezTo>
                          <a:pt x="1419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56" name="Google Shape;156;p18"/>
            <p:cNvGrpSpPr/>
            <p:nvPr/>
          </p:nvGrpSpPr>
          <p:grpSpPr>
            <a:xfrm>
              <a:off x="4813571" y="3174828"/>
              <a:ext cx="3453229" cy="1530910"/>
              <a:chOff x="4813571" y="3174828"/>
              <a:chExt cx="3453229" cy="1530910"/>
            </a:xfrm>
          </p:grpSpPr>
          <p:sp>
            <p:nvSpPr>
              <p:cNvPr id="157" name="Google Shape;157;p18"/>
              <p:cNvSpPr/>
              <p:nvPr/>
            </p:nvSpPr>
            <p:spPr>
              <a:xfrm rot="10800000">
                <a:off x="5514049" y="3174828"/>
                <a:ext cx="2752751" cy="153091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58" name="Google Shape;158;p18"/>
              <p:cNvGrpSpPr/>
              <p:nvPr/>
            </p:nvGrpSpPr>
            <p:grpSpPr>
              <a:xfrm>
                <a:off x="4813571" y="3318624"/>
                <a:ext cx="1020481" cy="885190"/>
                <a:chOff x="4813571" y="3318624"/>
                <a:chExt cx="1020481" cy="885190"/>
              </a:xfrm>
            </p:grpSpPr>
            <p:sp>
              <p:nvSpPr>
                <p:cNvPr id="159" name="Google Shape;159;p18"/>
                <p:cNvSpPr/>
                <p:nvPr/>
              </p:nvSpPr>
              <p:spPr>
                <a:xfrm>
                  <a:off x="4828513" y="3336175"/>
                  <a:ext cx="990600" cy="86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24" h="34671" extrusionOk="0">
                      <a:moveTo>
                        <a:pt x="3619" y="8573"/>
                      </a:moveTo>
                      <a:lnTo>
                        <a:pt x="8382" y="4191"/>
                      </a:lnTo>
                      <a:lnTo>
                        <a:pt x="13906" y="1334"/>
                      </a:lnTo>
                      <a:lnTo>
                        <a:pt x="21145" y="0"/>
                      </a:lnTo>
                      <a:lnTo>
                        <a:pt x="28575" y="1715"/>
                      </a:lnTo>
                      <a:lnTo>
                        <a:pt x="34861" y="5715"/>
                      </a:lnTo>
                      <a:lnTo>
                        <a:pt x="38481" y="10287"/>
                      </a:lnTo>
                      <a:lnTo>
                        <a:pt x="39624" y="15240"/>
                      </a:lnTo>
                      <a:lnTo>
                        <a:pt x="37528" y="21527"/>
                      </a:lnTo>
                      <a:lnTo>
                        <a:pt x="33147" y="26289"/>
                      </a:lnTo>
                      <a:lnTo>
                        <a:pt x="28575" y="30099"/>
                      </a:lnTo>
                      <a:lnTo>
                        <a:pt x="21907" y="33528"/>
                      </a:lnTo>
                      <a:lnTo>
                        <a:pt x="14859" y="34671"/>
                      </a:lnTo>
                      <a:lnTo>
                        <a:pt x="7620" y="31052"/>
                      </a:lnTo>
                      <a:lnTo>
                        <a:pt x="1524" y="25527"/>
                      </a:lnTo>
                      <a:lnTo>
                        <a:pt x="0" y="19050"/>
                      </a:lnTo>
                      <a:lnTo>
                        <a:pt x="571" y="1276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</p:sp>
            <p:sp>
              <p:nvSpPr>
                <p:cNvPr id="160" name="Google Shape;160;p18"/>
                <p:cNvSpPr/>
                <p:nvPr/>
              </p:nvSpPr>
              <p:spPr>
                <a:xfrm>
                  <a:off x="4813571" y="3318624"/>
                  <a:ext cx="1020481" cy="885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9" h="8395" extrusionOk="0">
                      <a:moveTo>
                        <a:pt x="5169" y="347"/>
                      </a:moveTo>
                      <a:lnTo>
                        <a:pt x="5516" y="382"/>
                      </a:lnTo>
                      <a:lnTo>
                        <a:pt x="6036" y="451"/>
                      </a:lnTo>
                      <a:lnTo>
                        <a:pt x="6522" y="555"/>
                      </a:lnTo>
                      <a:lnTo>
                        <a:pt x="6972" y="729"/>
                      </a:lnTo>
                      <a:lnTo>
                        <a:pt x="7423" y="937"/>
                      </a:lnTo>
                      <a:lnTo>
                        <a:pt x="7840" y="1180"/>
                      </a:lnTo>
                      <a:lnTo>
                        <a:pt x="8221" y="1492"/>
                      </a:lnTo>
                      <a:lnTo>
                        <a:pt x="8568" y="1839"/>
                      </a:lnTo>
                      <a:lnTo>
                        <a:pt x="8880" y="2220"/>
                      </a:lnTo>
                      <a:lnTo>
                        <a:pt x="9088" y="2602"/>
                      </a:lnTo>
                      <a:lnTo>
                        <a:pt x="9227" y="2983"/>
                      </a:lnTo>
                      <a:lnTo>
                        <a:pt x="9297" y="3330"/>
                      </a:lnTo>
                      <a:lnTo>
                        <a:pt x="9262" y="3712"/>
                      </a:lnTo>
                      <a:lnTo>
                        <a:pt x="9227" y="4059"/>
                      </a:lnTo>
                      <a:lnTo>
                        <a:pt x="9088" y="4406"/>
                      </a:lnTo>
                      <a:lnTo>
                        <a:pt x="8950" y="4752"/>
                      </a:lnTo>
                      <a:lnTo>
                        <a:pt x="8776" y="5065"/>
                      </a:lnTo>
                      <a:lnTo>
                        <a:pt x="8603" y="5377"/>
                      </a:lnTo>
                      <a:lnTo>
                        <a:pt x="8395" y="5654"/>
                      </a:lnTo>
                      <a:lnTo>
                        <a:pt x="8187" y="5897"/>
                      </a:lnTo>
                      <a:lnTo>
                        <a:pt x="7978" y="6140"/>
                      </a:lnTo>
                      <a:lnTo>
                        <a:pt x="7736" y="6383"/>
                      </a:lnTo>
                      <a:lnTo>
                        <a:pt x="7493" y="6556"/>
                      </a:lnTo>
                      <a:lnTo>
                        <a:pt x="7250" y="6764"/>
                      </a:lnTo>
                      <a:lnTo>
                        <a:pt x="6972" y="6903"/>
                      </a:lnTo>
                      <a:lnTo>
                        <a:pt x="6452" y="7181"/>
                      </a:lnTo>
                      <a:lnTo>
                        <a:pt x="6071" y="7423"/>
                      </a:lnTo>
                      <a:lnTo>
                        <a:pt x="5654" y="7632"/>
                      </a:lnTo>
                      <a:lnTo>
                        <a:pt x="5273" y="7805"/>
                      </a:lnTo>
                      <a:lnTo>
                        <a:pt x="4891" y="7909"/>
                      </a:lnTo>
                      <a:lnTo>
                        <a:pt x="4510" y="7978"/>
                      </a:lnTo>
                      <a:lnTo>
                        <a:pt x="4128" y="8013"/>
                      </a:lnTo>
                      <a:lnTo>
                        <a:pt x="3851" y="7978"/>
                      </a:lnTo>
                      <a:lnTo>
                        <a:pt x="3538" y="7944"/>
                      </a:lnTo>
                      <a:lnTo>
                        <a:pt x="3261" y="7874"/>
                      </a:lnTo>
                      <a:lnTo>
                        <a:pt x="2949" y="7770"/>
                      </a:lnTo>
                      <a:lnTo>
                        <a:pt x="2671" y="7666"/>
                      </a:lnTo>
                      <a:lnTo>
                        <a:pt x="2359" y="7528"/>
                      </a:lnTo>
                      <a:lnTo>
                        <a:pt x="2081" y="7319"/>
                      </a:lnTo>
                      <a:lnTo>
                        <a:pt x="1769" y="7111"/>
                      </a:lnTo>
                      <a:lnTo>
                        <a:pt x="1492" y="6903"/>
                      </a:lnTo>
                      <a:lnTo>
                        <a:pt x="1249" y="6660"/>
                      </a:lnTo>
                      <a:lnTo>
                        <a:pt x="1041" y="6418"/>
                      </a:lnTo>
                      <a:lnTo>
                        <a:pt x="833" y="6175"/>
                      </a:lnTo>
                      <a:lnTo>
                        <a:pt x="694" y="5932"/>
                      </a:lnTo>
                      <a:lnTo>
                        <a:pt x="590" y="5689"/>
                      </a:lnTo>
                      <a:lnTo>
                        <a:pt x="486" y="5412"/>
                      </a:lnTo>
                      <a:lnTo>
                        <a:pt x="416" y="5134"/>
                      </a:lnTo>
                      <a:lnTo>
                        <a:pt x="382" y="4648"/>
                      </a:lnTo>
                      <a:lnTo>
                        <a:pt x="382" y="4440"/>
                      </a:lnTo>
                      <a:lnTo>
                        <a:pt x="382" y="3955"/>
                      </a:lnTo>
                      <a:lnTo>
                        <a:pt x="451" y="3469"/>
                      </a:lnTo>
                      <a:lnTo>
                        <a:pt x="590" y="3087"/>
                      </a:lnTo>
                      <a:lnTo>
                        <a:pt x="694" y="2914"/>
                      </a:lnTo>
                      <a:lnTo>
                        <a:pt x="798" y="2741"/>
                      </a:lnTo>
                      <a:lnTo>
                        <a:pt x="1249" y="2186"/>
                      </a:lnTo>
                      <a:lnTo>
                        <a:pt x="1735" y="1665"/>
                      </a:lnTo>
                      <a:lnTo>
                        <a:pt x="1977" y="1457"/>
                      </a:lnTo>
                      <a:lnTo>
                        <a:pt x="2220" y="1284"/>
                      </a:lnTo>
                      <a:lnTo>
                        <a:pt x="2498" y="1110"/>
                      </a:lnTo>
                      <a:lnTo>
                        <a:pt x="2810" y="937"/>
                      </a:lnTo>
                      <a:lnTo>
                        <a:pt x="3434" y="694"/>
                      </a:lnTo>
                      <a:lnTo>
                        <a:pt x="4024" y="486"/>
                      </a:lnTo>
                      <a:lnTo>
                        <a:pt x="4614" y="382"/>
                      </a:lnTo>
                      <a:lnTo>
                        <a:pt x="5169" y="347"/>
                      </a:lnTo>
                      <a:close/>
                      <a:moveTo>
                        <a:pt x="5412" y="0"/>
                      </a:moveTo>
                      <a:lnTo>
                        <a:pt x="4579" y="70"/>
                      </a:lnTo>
                      <a:lnTo>
                        <a:pt x="3851" y="208"/>
                      </a:lnTo>
                      <a:lnTo>
                        <a:pt x="3157" y="382"/>
                      </a:lnTo>
                      <a:lnTo>
                        <a:pt x="2532" y="590"/>
                      </a:lnTo>
                      <a:lnTo>
                        <a:pt x="2290" y="729"/>
                      </a:lnTo>
                      <a:lnTo>
                        <a:pt x="2047" y="833"/>
                      </a:lnTo>
                      <a:lnTo>
                        <a:pt x="1839" y="1006"/>
                      </a:lnTo>
                      <a:lnTo>
                        <a:pt x="1631" y="1180"/>
                      </a:lnTo>
                      <a:lnTo>
                        <a:pt x="1249" y="1596"/>
                      </a:lnTo>
                      <a:lnTo>
                        <a:pt x="902" y="2012"/>
                      </a:lnTo>
                      <a:lnTo>
                        <a:pt x="625" y="2324"/>
                      </a:lnTo>
                      <a:lnTo>
                        <a:pt x="382" y="2706"/>
                      </a:lnTo>
                      <a:lnTo>
                        <a:pt x="174" y="3053"/>
                      </a:lnTo>
                      <a:lnTo>
                        <a:pt x="70" y="3434"/>
                      </a:lnTo>
                      <a:lnTo>
                        <a:pt x="35" y="3816"/>
                      </a:lnTo>
                      <a:lnTo>
                        <a:pt x="70" y="3955"/>
                      </a:lnTo>
                      <a:lnTo>
                        <a:pt x="35" y="4267"/>
                      </a:lnTo>
                      <a:lnTo>
                        <a:pt x="35" y="4544"/>
                      </a:lnTo>
                      <a:lnTo>
                        <a:pt x="0" y="4822"/>
                      </a:lnTo>
                      <a:lnTo>
                        <a:pt x="35" y="5065"/>
                      </a:lnTo>
                      <a:lnTo>
                        <a:pt x="70" y="5342"/>
                      </a:lnTo>
                      <a:lnTo>
                        <a:pt x="139" y="5585"/>
                      </a:lnTo>
                      <a:lnTo>
                        <a:pt x="243" y="5828"/>
                      </a:lnTo>
                      <a:lnTo>
                        <a:pt x="382" y="6071"/>
                      </a:lnTo>
                      <a:lnTo>
                        <a:pt x="521" y="6279"/>
                      </a:lnTo>
                      <a:lnTo>
                        <a:pt x="694" y="6556"/>
                      </a:lnTo>
                      <a:lnTo>
                        <a:pt x="937" y="6799"/>
                      </a:lnTo>
                      <a:lnTo>
                        <a:pt x="1145" y="7042"/>
                      </a:lnTo>
                      <a:lnTo>
                        <a:pt x="1422" y="7250"/>
                      </a:lnTo>
                      <a:lnTo>
                        <a:pt x="1665" y="7458"/>
                      </a:lnTo>
                      <a:lnTo>
                        <a:pt x="1943" y="7632"/>
                      </a:lnTo>
                      <a:lnTo>
                        <a:pt x="2255" y="7805"/>
                      </a:lnTo>
                      <a:lnTo>
                        <a:pt x="2567" y="7978"/>
                      </a:lnTo>
                      <a:lnTo>
                        <a:pt x="2949" y="8117"/>
                      </a:lnTo>
                      <a:lnTo>
                        <a:pt x="3330" y="8256"/>
                      </a:lnTo>
                      <a:lnTo>
                        <a:pt x="3781" y="8360"/>
                      </a:lnTo>
                      <a:lnTo>
                        <a:pt x="4232" y="8395"/>
                      </a:lnTo>
                      <a:lnTo>
                        <a:pt x="4648" y="8360"/>
                      </a:lnTo>
                      <a:lnTo>
                        <a:pt x="5030" y="8291"/>
                      </a:lnTo>
                      <a:lnTo>
                        <a:pt x="5758" y="8013"/>
                      </a:lnTo>
                      <a:lnTo>
                        <a:pt x="6417" y="7736"/>
                      </a:lnTo>
                      <a:lnTo>
                        <a:pt x="6903" y="7458"/>
                      </a:lnTo>
                      <a:lnTo>
                        <a:pt x="7389" y="7181"/>
                      </a:lnTo>
                      <a:lnTo>
                        <a:pt x="7805" y="6834"/>
                      </a:lnTo>
                      <a:lnTo>
                        <a:pt x="8221" y="6487"/>
                      </a:lnTo>
                      <a:lnTo>
                        <a:pt x="8568" y="6071"/>
                      </a:lnTo>
                      <a:lnTo>
                        <a:pt x="8880" y="5654"/>
                      </a:lnTo>
                      <a:lnTo>
                        <a:pt x="9192" y="5169"/>
                      </a:lnTo>
                      <a:lnTo>
                        <a:pt x="9435" y="4683"/>
                      </a:lnTo>
                      <a:lnTo>
                        <a:pt x="9574" y="4232"/>
                      </a:lnTo>
                      <a:lnTo>
                        <a:pt x="9678" y="3781"/>
                      </a:lnTo>
                      <a:lnTo>
                        <a:pt x="9678" y="3365"/>
                      </a:lnTo>
                      <a:lnTo>
                        <a:pt x="9609" y="2949"/>
                      </a:lnTo>
                      <a:lnTo>
                        <a:pt x="9574" y="2706"/>
                      </a:lnTo>
                      <a:lnTo>
                        <a:pt x="9470" y="2498"/>
                      </a:lnTo>
                      <a:lnTo>
                        <a:pt x="9366" y="2255"/>
                      </a:lnTo>
                      <a:lnTo>
                        <a:pt x="9227" y="2047"/>
                      </a:lnTo>
                      <a:lnTo>
                        <a:pt x="9054" y="1839"/>
                      </a:lnTo>
                      <a:lnTo>
                        <a:pt x="8880" y="1631"/>
                      </a:lnTo>
                      <a:lnTo>
                        <a:pt x="8429" y="1180"/>
                      </a:lnTo>
                      <a:lnTo>
                        <a:pt x="8117" y="972"/>
                      </a:lnTo>
                      <a:lnTo>
                        <a:pt x="7805" y="729"/>
                      </a:lnTo>
                      <a:lnTo>
                        <a:pt x="7458" y="555"/>
                      </a:lnTo>
                      <a:lnTo>
                        <a:pt x="7077" y="382"/>
                      </a:lnTo>
                      <a:lnTo>
                        <a:pt x="6695" y="243"/>
                      </a:lnTo>
                      <a:lnTo>
                        <a:pt x="6279" y="139"/>
                      </a:lnTo>
                      <a:lnTo>
                        <a:pt x="5862" y="70"/>
                      </a:lnTo>
                      <a:lnTo>
                        <a:pt x="541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61" name="Google Shape;161;p18"/>
                <p:cNvGrpSpPr/>
                <p:nvPr/>
              </p:nvGrpSpPr>
              <p:grpSpPr>
                <a:xfrm>
                  <a:off x="5059637" y="3515445"/>
                  <a:ext cx="457190" cy="457190"/>
                  <a:chOff x="3601275" y="2319150"/>
                  <a:chExt cx="294600" cy="294600"/>
                </a:xfrm>
              </p:grpSpPr>
              <p:sp>
                <p:nvSpPr>
                  <p:cNvPr id="162" name="Google Shape;162;p18"/>
                  <p:cNvSpPr/>
                  <p:nvPr/>
                </p:nvSpPr>
                <p:spPr>
                  <a:xfrm>
                    <a:off x="3601275" y="2319150"/>
                    <a:ext cx="294600" cy="29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84" h="11784" extrusionOk="0">
                        <a:moveTo>
                          <a:pt x="8223" y="694"/>
                        </a:moveTo>
                        <a:cubicBezTo>
                          <a:pt x="8696" y="725"/>
                          <a:pt x="9168" y="914"/>
                          <a:pt x="9546" y="1198"/>
                        </a:cubicBezTo>
                        <a:lnTo>
                          <a:pt x="7057" y="3687"/>
                        </a:lnTo>
                        <a:cubicBezTo>
                          <a:pt x="6774" y="3498"/>
                          <a:pt x="6459" y="3340"/>
                          <a:pt x="6144" y="3245"/>
                        </a:cubicBezTo>
                        <a:lnTo>
                          <a:pt x="8223" y="694"/>
                        </a:lnTo>
                        <a:close/>
                        <a:moveTo>
                          <a:pt x="10523" y="1198"/>
                        </a:moveTo>
                        <a:cubicBezTo>
                          <a:pt x="10838" y="1576"/>
                          <a:pt x="11027" y="2111"/>
                          <a:pt x="11027" y="2615"/>
                        </a:cubicBezTo>
                        <a:lnTo>
                          <a:pt x="8286" y="4852"/>
                        </a:lnTo>
                        <a:lnTo>
                          <a:pt x="7561" y="4159"/>
                        </a:lnTo>
                        <a:lnTo>
                          <a:pt x="10523" y="1198"/>
                        </a:lnTo>
                        <a:close/>
                        <a:moveTo>
                          <a:pt x="5592" y="3923"/>
                        </a:moveTo>
                        <a:cubicBezTo>
                          <a:pt x="6033" y="3923"/>
                          <a:pt x="6474" y="4096"/>
                          <a:pt x="6805" y="4443"/>
                        </a:cubicBezTo>
                        <a:cubicBezTo>
                          <a:pt x="7498" y="5104"/>
                          <a:pt x="7498" y="6207"/>
                          <a:pt x="6805" y="6869"/>
                        </a:cubicBezTo>
                        <a:cubicBezTo>
                          <a:pt x="6474" y="7199"/>
                          <a:pt x="6033" y="7365"/>
                          <a:pt x="5592" y="7365"/>
                        </a:cubicBezTo>
                        <a:cubicBezTo>
                          <a:pt x="5151" y="7365"/>
                          <a:pt x="4710" y="7199"/>
                          <a:pt x="4379" y="6869"/>
                        </a:cubicBezTo>
                        <a:cubicBezTo>
                          <a:pt x="3718" y="6207"/>
                          <a:pt x="3718" y="5104"/>
                          <a:pt x="4379" y="4443"/>
                        </a:cubicBezTo>
                        <a:cubicBezTo>
                          <a:pt x="4710" y="4096"/>
                          <a:pt x="5151" y="3923"/>
                          <a:pt x="5592" y="3923"/>
                        </a:cubicBezTo>
                        <a:close/>
                        <a:moveTo>
                          <a:pt x="8034" y="5577"/>
                        </a:moveTo>
                        <a:lnTo>
                          <a:pt x="8191" y="5734"/>
                        </a:lnTo>
                        <a:cubicBezTo>
                          <a:pt x="8696" y="6270"/>
                          <a:pt x="9326" y="6742"/>
                          <a:pt x="10019" y="7058"/>
                        </a:cubicBezTo>
                        <a:lnTo>
                          <a:pt x="9420" y="7278"/>
                        </a:lnTo>
                        <a:cubicBezTo>
                          <a:pt x="9263" y="7310"/>
                          <a:pt x="9168" y="7467"/>
                          <a:pt x="9168" y="7593"/>
                        </a:cubicBezTo>
                        <a:lnTo>
                          <a:pt x="9168" y="8066"/>
                        </a:lnTo>
                        <a:cubicBezTo>
                          <a:pt x="8601" y="7814"/>
                          <a:pt x="8034" y="7467"/>
                          <a:pt x="7561" y="7058"/>
                        </a:cubicBezTo>
                        <a:cubicBezTo>
                          <a:pt x="7876" y="6648"/>
                          <a:pt x="8034" y="6175"/>
                          <a:pt x="8034" y="5608"/>
                        </a:cubicBezTo>
                        <a:lnTo>
                          <a:pt x="8034" y="5577"/>
                        </a:lnTo>
                        <a:close/>
                        <a:moveTo>
                          <a:pt x="3245" y="6081"/>
                        </a:moveTo>
                        <a:cubicBezTo>
                          <a:pt x="3308" y="6427"/>
                          <a:pt x="3466" y="6806"/>
                          <a:pt x="3655" y="7058"/>
                        </a:cubicBezTo>
                        <a:lnTo>
                          <a:pt x="1197" y="9546"/>
                        </a:lnTo>
                        <a:cubicBezTo>
                          <a:pt x="882" y="9200"/>
                          <a:pt x="662" y="8696"/>
                          <a:pt x="630" y="8160"/>
                        </a:cubicBezTo>
                        <a:lnTo>
                          <a:pt x="3245" y="6081"/>
                        </a:lnTo>
                        <a:close/>
                        <a:moveTo>
                          <a:pt x="7057" y="7593"/>
                        </a:moveTo>
                        <a:cubicBezTo>
                          <a:pt x="7435" y="8066"/>
                          <a:pt x="7813" y="8601"/>
                          <a:pt x="8034" y="9200"/>
                        </a:cubicBezTo>
                        <a:lnTo>
                          <a:pt x="7561" y="9200"/>
                        </a:lnTo>
                        <a:cubicBezTo>
                          <a:pt x="7404" y="9200"/>
                          <a:pt x="7278" y="9263"/>
                          <a:pt x="7246" y="9420"/>
                        </a:cubicBezTo>
                        <a:lnTo>
                          <a:pt x="7057" y="10019"/>
                        </a:lnTo>
                        <a:cubicBezTo>
                          <a:pt x="6742" y="9357"/>
                          <a:pt x="6270" y="8727"/>
                          <a:pt x="5766" y="8223"/>
                        </a:cubicBezTo>
                        <a:lnTo>
                          <a:pt x="5608" y="8066"/>
                        </a:lnTo>
                        <a:lnTo>
                          <a:pt x="5640" y="8066"/>
                        </a:lnTo>
                        <a:cubicBezTo>
                          <a:pt x="6144" y="8066"/>
                          <a:pt x="6648" y="7877"/>
                          <a:pt x="7057" y="7593"/>
                        </a:cubicBezTo>
                        <a:close/>
                        <a:moveTo>
                          <a:pt x="4096" y="7625"/>
                        </a:moveTo>
                        <a:lnTo>
                          <a:pt x="4820" y="8318"/>
                        </a:lnTo>
                        <a:lnTo>
                          <a:pt x="2552" y="11090"/>
                        </a:lnTo>
                        <a:cubicBezTo>
                          <a:pt x="2048" y="11059"/>
                          <a:pt x="1575" y="10901"/>
                          <a:pt x="1134" y="10586"/>
                        </a:cubicBezTo>
                        <a:lnTo>
                          <a:pt x="4096" y="7625"/>
                        </a:lnTo>
                        <a:close/>
                        <a:moveTo>
                          <a:pt x="8160" y="0"/>
                        </a:moveTo>
                        <a:cubicBezTo>
                          <a:pt x="8034" y="0"/>
                          <a:pt x="7971" y="63"/>
                          <a:pt x="7876" y="126"/>
                        </a:cubicBezTo>
                        <a:lnTo>
                          <a:pt x="5356" y="3245"/>
                        </a:lnTo>
                        <a:cubicBezTo>
                          <a:pt x="4852" y="3308"/>
                          <a:pt x="4348" y="3529"/>
                          <a:pt x="3938" y="3970"/>
                        </a:cubicBezTo>
                        <a:cubicBezTo>
                          <a:pt x="3592" y="4317"/>
                          <a:pt x="3340" y="4758"/>
                          <a:pt x="3277" y="5262"/>
                        </a:cubicBezTo>
                        <a:lnTo>
                          <a:pt x="126" y="7782"/>
                        </a:lnTo>
                        <a:cubicBezTo>
                          <a:pt x="32" y="7845"/>
                          <a:pt x="0" y="7940"/>
                          <a:pt x="0" y="8066"/>
                        </a:cubicBezTo>
                        <a:cubicBezTo>
                          <a:pt x="0" y="8790"/>
                          <a:pt x="284" y="9546"/>
                          <a:pt x="756" y="10114"/>
                        </a:cubicBezTo>
                        <a:lnTo>
                          <a:pt x="473" y="10366"/>
                        </a:lnTo>
                        <a:cubicBezTo>
                          <a:pt x="410" y="10460"/>
                          <a:pt x="347" y="10523"/>
                          <a:pt x="347" y="10618"/>
                        </a:cubicBezTo>
                        <a:cubicBezTo>
                          <a:pt x="347" y="10681"/>
                          <a:pt x="410" y="10807"/>
                          <a:pt x="473" y="10838"/>
                        </a:cubicBezTo>
                        <a:cubicBezTo>
                          <a:pt x="1103" y="11468"/>
                          <a:pt x="1922" y="11783"/>
                          <a:pt x="2804" y="11783"/>
                        </a:cubicBezTo>
                        <a:cubicBezTo>
                          <a:pt x="2930" y="11783"/>
                          <a:pt x="2993" y="11752"/>
                          <a:pt x="3088" y="11657"/>
                        </a:cubicBezTo>
                        <a:lnTo>
                          <a:pt x="5388" y="8790"/>
                        </a:lnTo>
                        <a:cubicBezTo>
                          <a:pt x="6018" y="9452"/>
                          <a:pt x="6553" y="10303"/>
                          <a:pt x="6805" y="11153"/>
                        </a:cubicBezTo>
                        <a:cubicBezTo>
                          <a:pt x="6868" y="11311"/>
                          <a:pt x="7026" y="11405"/>
                          <a:pt x="7120" y="11405"/>
                        </a:cubicBezTo>
                        <a:cubicBezTo>
                          <a:pt x="7278" y="11405"/>
                          <a:pt x="7404" y="11311"/>
                          <a:pt x="7435" y="11153"/>
                        </a:cubicBezTo>
                        <a:lnTo>
                          <a:pt x="7845" y="9924"/>
                        </a:lnTo>
                        <a:lnTo>
                          <a:pt x="8601" y="9924"/>
                        </a:lnTo>
                        <a:cubicBezTo>
                          <a:pt x="8696" y="9924"/>
                          <a:pt x="8790" y="9893"/>
                          <a:pt x="8853" y="9767"/>
                        </a:cubicBezTo>
                        <a:cubicBezTo>
                          <a:pt x="8948" y="9704"/>
                          <a:pt x="8948" y="9578"/>
                          <a:pt x="8916" y="9452"/>
                        </a:cubicBezTo>
                        <a:cubicBezTo>
                          <a:pt x="8790" y="9137"/>
                          <a:pt x="8664" y="8822"/>
                          <a:pt x="8507" y="8507"/>
                        </a:cubicBezTo>
                        <a:lnTo>
                          <a:pt x="8507" y="8507"/>
                        </a:lnTo>
                        <a:cubicBezTo>
                          <a:pt x="8822" y="8664"/>
                          <a:pt x="9137" y="8790"/>
                          <a:pt x="9452" y="8916"/>
                        </a:cubicBezTo>
                        <a:cubicBezTo>
                          <a:pt x="9489" y="8926"/>
                          <a:pt x="9526" y="8929"/>
                          <a:pt x="9561" y="8929"/>
                        </a:cubicBezTo>
                        <a:cubicBezTo>
                          <a:pt x="9646" y="8929"/>
                          <a:pt x="9722" y="8907"/>
                          <a:pt x="9767" y="8885"/>
                        </a:cubicBezTo>
                        <a:cubicBezTo>
                          <a:pt x="9861" y="8790"/>
                          <a:pt x="9924" y="8727"/>
                          <a:pt x="9924" y="8601"/>
                        </a:cubicBezTo>
                        <a:lnTo>
                          <a:pt x="9924" y="7845"/>
                        </a:lnTo>
                        <a:lnTo>
                          <a:pt x="11153" y="7467"/>
                        </a:lnTo>
                        <a:cubicBezTo>
                          <a:pt x="11310" y="7404"/>
                          <a:pt x="11373" y="7247"/>
                          <a:pt x="11373" y="7152"/>
                        </a:cubicBezTo>
                        <a:cubicBezTo>
                          <a:pt x="11373" y="6995"/>
                          <a:pt x="11310" y="6869"/>
                          <a:pt x="11153" y="6837"/>
                        </a:cubicBezTo>
                        <a:cubicBezTo>
                          <a:pt x="10271" y="6553"/>
                          <a:pt x="9452" y="6049"/>
                          <a:pt x="8790" y="5419"/>
                        </a:cubicBezTo>
                        <a:lnTo>
                          <a:pt x="11657" y="3088"/>
                        </a:lnTo>
                        <a:cubicBezTo>
                          <a:pt x="11689" y="2962"/>
                          <a:pt x="11783" y="2867"/>
                          <a:pt x="11783" y="2773"/>
                        </a:cubicBezTo>
                        <a:cubicBezTo>
                          <a:pt x="11783" y="1922"/>
                          <a:pt x="11436" y="1072"/>
                          <a:pt x="10838" y="442"/>
                        </a:cubicBezTo>
                        <a:cubicBezTo>
                          <a:pt x="10775" y="379"/>
                          <a:pt x="10688" y="347"/>
                          <a:pt x="10602" y="347"/>
                        </a:cubicBezTo>
                        <a:cubicBezTo>
                          <a:pt x="10515" y="347"/>
                          <a:pt x="10428" y="379"/>
                          <a:pt x="10365" y="442"/>
                        </a:cubicBezTo>
                        <a:lnTo>
                          <a:pt x="10082" y="725"/>
                        </a:lnTo>
                        <a:cubicBezTo>
                          <a:pt x="9546" y="284"/>
                          <a:pt x="8853" y="0"/>
                          <a:pt x="816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63;p18"/>
                  <p:cNvSpPr/>
                  <p:nvPr/>
                </p:nvSpPr>
                <p:spPr>
                  <a:xfrm>
                    <a:off x="3713900" y="2434350"/>
                    <a:ext cx="55950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8" h="2088" extrusionOk="0">
                        <a:moveTo>
                          <a:pt x="1087" y="685"/>
                        </a:moveTo>
                        <a:cubicBezTo>
                          <a:pt x="1174" y="685"/>
                          <a:pt x="1261" y="717"/>
                          <a:pt x="1324" y="780"/>
                        </a:cubicBezTo>
                        <a:cubicBezTo>
                          <a:pt x="1450" y="874"/>
                          <a:pt x="1450" y="1126"/>
                          <a:pt x="1324" y="1252"/>
                        </a:cubicBezTo>
                        <a:cubicBezTo>
                          <a:pt x="1261" y="1300"/>
                          <a:pt x="1174" y="1323"/>
                          <a:pt x="1087" y="1323"/>
                        </a:cubicBezTo>
                        <a:cubicBezTo>
                          <a:pt x="1001" y="1323"/>
                          <a:pt x="914" y="1300"/>
                          <a:pt x="851" y="1252"/>
                        </a:cubicBezTo>
                        <a:cubicBezTo>
                          <a:pt x="725" y="1126"/>
                          <a:pt x="725" y="937"/>
                          <a:pt x="851" y="780"/>
                        </a:cubicBezTo>
                        <a:cubicBezTo>
                          <a:pt x="914" y="717"/>
                          <a:pt x="1001" y="685"/>
                          <a:pt x="1087" y="685"/>
                        </a:cubicBezTo>
                        <a:close/>
                        <a:moveTo>
                          <a:pt x="1115" y="0"/>
                        </a:moveTo>
                        <a:cubicBezTo>
                          <a:pt x="851" y="0"/>
                          <a:pt x="583" y="102"/>
                          <a:pt x="378" y="307"/>
                        </a:cubicBezTo>
                        <a:cubicBezTo>
                          <a:pt x="0" y="685"/>
                          <a:pt x="0" y="1347"/>
                          <a:pt x="378" y="1756"/>
                        </a:cubicBezTo>
                        <a:cubicBezTo>
                          <a:pt x="583" y="1977"/>
                          <a:pt x="851" y="2087"/>
                          <a:pt x="1115" y="2087"/>
                        </a:cubicBezTo>
                        <a:cubicBezTo>
                          <a:pt x="1379" y="2087"/>
                          <a:pt x="1639" y="1977"/>
                          <a:pt x="1828" y="1756"/>
                        </a:cubicBezTo>
                        <a:cubicBezTo>
                          <a:pt x="2237" y="1347"/>
                          <a:pt x="2237" y="685"/>
                          <a:pt x="1828" y="307"/>
                        </a:cubicBezTo>
                        <a:cubicBezTo>
                          <a:pt x="1639" y="102"/>
                          <a:pt x="1379" y="0"/>
                          <a:pt x="111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64" name="Google Shape;164;p18"/>
            <p:cNvGrpSpPr/>
            <p:nvPr/>
          </p:nvGrpSpPr>
          <p:grpSpPr>
            <a:xfrm>
              <a:off x="923026" y="1369650"/>
              <a:ext cx="3438920" cy="1486639"/>
              <a:chOff x="923026" y="1369650"/>
              <a:chExt cx="3438920" cy="1486639"/>
            </a:xfrm>
          </p:grpSpPr>
          <p:sp>
            <p:nvSpPr>
              <p:cNvPr id="165" name="Google Shape;165;p18"/>
              <p:cNvSpPr/>
              <p:nvPr/>
            </p:nvSpPr>
            <p:spPr>
              <a:xfrm>
                <a:off x="923026" y="1369650"/>
                <a:ext cx="2839642" cy="1486585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66" name="Google Shape;166;p18"/>
              <p:cNvGrpSpPr/>
              <p:nvPr/>
            </p:nvGrpSpPr>
            <p:grpSpPr>
              <a:xfrm>
                <a:off x="3341465" y="1971099"/>
                <a:ext cx="1020481" cy="885190"/>
                <a:chOff x="3341465" y="1971099"/>
                <a:chExt cx="1020481" cy="885190"/>
              </a:xfrm>
            </p:grpSpPr>
            <p:sp>
              <p:nvSpPr>
                <p:cNvPr id="167" name="Google Shape;167;p18"/>
                <p:cNvSpPr/>
                <p:nvPr/>
              </p:nvSpPr>
              <p:spPr>
                <a:xfrm>
                  <a:off x="3363475" y="1985900"/>
                  <a:ext cx="990600" cy="86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24" h="34671" extrusionOk="0">
                      <a:moveTo>
                        <a:pt x="3619" y="8573"/>
                      </a:moveTo>
                      <a:lnTo>
                        <a:pt x="8382" y="4191"/>
                      </a:lnTo>
                      <a:lnTo>
                        <a:pt x="13906" y="1334"/>
                      </a:lnTo>
                      <a:lnTo>
                        <a:pt x="21145" y="0"/>
                      </a:lnTo>
                      <a:lnTo>
                        <a:pt x="28575" y="1715"/>
                      </a:lnTo>
                      <a:lnTo>
                        <a:pt x="34861" y="5715"/>
                      </a:lnTo>
                      <a:lnTo>
                        <a:pt x="38481" y="10287"/>
                      </a:lnTo>
                      <a:lnTo>
                        <a:pt x="39624" y="15240"/>
                      </a:lnTo>
                      <a:lnTo>
                        <a:pt x="37528" y="21527"/>
                      </a:lnTo>
                      <a:lnTo>
                        <a:pt x="33147" y="26289"/>
                      </a:lnTo>
                      <a:lnTo>
                        <a:pt x="28575" y="30099"/>
                      </a:lnTo>
                      <a:lnTo>
                        <a:pt x="21907" y="33528"/>
                      </a:lnTo>
                      <a:lnTo>
                        <a:pt x="14859" y="34671"/>
                      </a:lnTo>
                      <a:lnTo>
                        <a:pt x="7620" y="31052"/>
                      </a:lnTo>
                      <a:lnTo>
                        <a:pt x="1524" y="25527"/>
                      </a:lnTo>
                      <a:lnTo>
                        <a:pt x="0" y="19050"/>
                      </a:lnTo>
                      <a:lnTo>
                        <a:pt x="571" y="1276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</p:sp>
            <p:grpSp>
              <p:nvGrpSpPr>
                <p:cNvPr id="168" name="Google Shape;168;p18"/>
                <p:cNvGrpSpPr/>
                <p:nvPr/>
              </p:nvGrpSpPr>
              <p:grpSpPr>
                <a:xfrm>
                  <a:off x="3615549" y="2190513"/>
                  <a:ext cx="457205" cy="457205"/>
                  <a:chOff x="3963575" y="2317575"/>
                  <a:chExt cx="296175" cy="296175"/>
                </a:xfrm>
              </p:grpSpPr>
              <p:sp>
                <p:nvSpPr>
                  <p:cNvPr id="169" name="Google Shape;169;p18"/>
                  <p:cNvSpPr/>
                  <p:nvPr/>
                </p:nvSpPr>
                <p:spPr>
                  <a:xfrm>
                    <a:off x="3963575" y="2317575"/>
                    <a:ext cx="296175" cy="29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7" h="11847" extrusionOk="0">
                        <a:moveTo>
                          <a:pt x="9483" y="1418"/>
                        </a:moveTo>
                        <a:cubicBezTo>
                          <a:pt x="9672" y="1418"/>
                          <a:pt x="9830" y="1576"/>
                          <a:pt x="9830" y="1765"/>
                        </a:cubicBezTo>
                        <a:lnTo>
                          <a:pt x="9830" y="2836"/>
                        </a:lnTo>
                        <a:lnTo>
                          <a:pt x="788" y="2836"/>
                        </a:lnTo>
                        <a:lnTo>
                          <a:pt x="788" y="1765"/>
                        </a:lnTo>
                        <a:lnTo>
                          <a:pt x="725" y="1765"/>
                        </a:lnTo>
                        <a:cubicBezTo>
                          <a:pt x="725" y="1576"/>
                          <a:pt x="883" y="1418"/>
                          <a:pt x="1072" y="1418"/>
                        </a:cubicBezTo>
                        <a:lnTo>
                          <a:pt x="1418" y="1418"/>
                        </a:lnTo>
                        <a:lnTo>
                          <a:pt x="1418" y="1765"/>
                        </a:lnTo>
                        <a:cubicBezTo>
                          <a:pt x="1418" y="1954"/>
                          <a:pt x="1576" y="2143"/>
                          <a:pt x="1765" y="2143"/>
                        </a:cubicBezTo>
                        <a:cubicBezTo>
                          <a:pt x="1954" y="2143"/>
                          <a:pt x="2111" y="1954"/>
                          <a:pt x="2111" y="1765"/>
                        </a:cubicBezTo>
                        <a:lnTo>
                          <a:pt x="2111" y="1418"/>
                        </a:lnTo>
                        <a:lnTo>
                          <a:pt x="3498" y="1418"/>
                        </a:lnTo>
                        <a:lnTo>
                          <a:pt x="3498" y="1765"/>
                        </a:lnTo>
                        <a:cubicBezTo>
                          <a:pt x="3498" y="1954"/>
                          <a:pt x="3655" y="2143"/>
                          <a:pt x="3844" y="2143"/>
                        </a:cubicBezTo>
                        <a:cubicBezTo>
                          <a:pt x="4065" y="2143"/>
                          <a:pt x="4222" y="1954"/>
                          <a:pt x="4222" y="1765"/>
                        </a:cubicBezTo>
                        <a:lnTo>
                          <a:pt x="4222" y="1418"/>
                        </a:lnTo>
                        <a:lnTo>
                          <a:pt x="6333" y="1418"/>
                        </a:lnTo>
                        <a:lnTo>
                          <a:pt x="6333" y="1765"/>
                        </a:lnTo>
                        <a:cubicBezTo>
                          <a:pt x="6333" y="1954"/>
                          <a:pt x="6490" y="2143"/>
                          <a:pt x="6680" y="2143"/>
                        </a:cubicBezTo>
                        <a:cubicBezTo>
                          <a:pt x="6900" y="2143"/>
                          <a:pt x="7058" y="1954"/>
                          <a:pt x="7058" y="1765"/>
                        </a:cubicBezTo>
                        <a:lnTo>
                          <a:pt x="7058" y="1418"/>
                        </a:lnTo>
                        <a:lnTo>
                          <a:pt x="8412" y="1418"/>
                        </a:lnTo>
                        <a:lnTo>
                          <a:pt x="8412" y="1765"/>
                        </a:lnTo>
                        <a:cubicBezTo>
                          <a:pt x="8412" y="1954"/>
                          <a:pt x="8570" y="2143"/>
                          <a:pt x="8790" y="2143"/>
                        </a:cubicBezTo>
                        <a:cubicBezTo>
                          <a:pt x="8979" y="2143"/>
                          <a:pt x="9137" y="1954"/>
                          <a:pt x="9137" y="1765"/>
                        </a:cubicBezTo>
                        <a:lnTo>
                          <a:pt x="9137" y="1418"/>
                        </a:lnTo>
                        <a:close/>
                        <a:moveTo>
                          <a:pt x="9767" y="3497"/>
                        </a:moveTo>
                        <a:lnTo>
                          <a:pt x="9767" y="7026"/>
                        </a:lnTo>
                        <a:cubicBezTo>
                          <a:pt x="9641" y="7026"/>
                          <a:pt x="9546" y="6963"/>
                          <a:pt x="9420" y="6963"/>
                        </a:cubicBezTo>
                        <a:cubicBezTo>
                          <a:pt x="8066" y="6963"/>
                          <a:pt x="6963" y="8066"/>
                          <a:pt x="6963" y="9420"/>
                        </a:cubicBezTo>
                        <a:cubicBezTo>
                          <a:pt x="6963" y="9546"/>
                          <a:pt x="6963" y="9641"/>
                          <a:pt x="7026" y="9767"/>
                        </a:cubicBezTo>
                        <a:lnTo>
                          <a:pt x="1040" y="9767"/>
                        </a:lnTo>
                        <a:cubicBezTo>
                          <a:pt x="820" y="9767"/>
                          <a:pt x="662" y="9609"/>
                          <a:pt x="662" y="9420"/>
                        </a:cubicBezTo>
                        <a:lnTo>
                          <a:pt x="662" y="3497"/>
                        </a:lnTo>
                        <a:close/>
                        <a:moveTo>
                          <a:pt x="9420" y="7688"/>
                        </a:moveTo>
                        <a:cubicBezTo>
                          <a:pt x="10366" y="7688"/>
                          <a:pt x="11153" y="8475"/>
                          <a:pt x="11153" y="9420"/>
                        </a:cubicBezTo>
                        <a:cubicBezTo>
                          <a:pt x="11153" y="10397"/>
                          <a:pt x="10366" y="11185"/>
                          <a:pt x="9420" y="11185"/>
                        </a:cubicBezTo>
                        <a:cubicBezTo>
                          <a:pt x="8475" y="11185"/>
                          <a:pt x="7688" y="10397"/>
                          <a:pt x="7688" y="9420"/>
                        </a:cubicBezTo>
                        <a:cubicBezTo>
                          <a:pt x="7688" y="8475"/>
                          <a:pt x="8475" y="7688"/>
                          <a:pt x="9420" y="7688"/>
                        </a:cubicBezTo>
                        <a:close/>
                        <a:moveTo>
                          <a:pt x="1733" y="0"/>
                        </a:moveTo>
                        <a:cubicBezTo>
                          <a:pt x="1544" y="0"/>
                          <a:pt x="1387" y="158"/>
                          <a:pt x="1387" y="347"/>
                        </a:cubicBezTo>
                        <a:lnTo>
                          <a:pt x="1387" y="725"/>
                        </a:lnTo>
                        <a:lnTo>
                          <a:pt x="1040" y="725"/>
                        </a:lnTo>
                        <a:cubicBezTo>
                          <a:pt x="442" y="725"/>
                          <a:pt x="0" y="1166"/>
                          <a:pt x="0" y="1733"/>
                        </a:cubicBezTo>
                        <a:lnTo>
                          <a:pt x="0" y="9389"/>
                        </a:lnTo>
                        <a:cubicBezTo>
                          <a:pt x="0" y="9956"/>
                          <a:pt x="473" y="10429"/>
                          <a:pt x="1040" y="10429"/>
                        </a:cubicBezTo>
                        <a:lnTo>
                          <a:pt x="7215" y="10429"/>
                        </a:lnTo>
                        <a:cubicBezTo>
                          <a:pt x="7593" y="11279"/>
                          <a:pt x="8444" y="11846"/>
                          <a:pt x="9420" y="11846"/>
                        </a:cubicBezTo>
                        <a:cubicBezTo>
                          <a:pt x="10744" y="11846"/>
                          <a:pt x="11846" y="10744"/>
                          <a:pt x="11846" y="9420"/>
                        </a:cubicBezTo>
                        <a:cubicBezTo>
                          <a:pt x="11846" y="8444"/>
                          <a:pt x="11311" y="7593"/>
                          <a:pt x="10492" y="7215"/>
                        </a:cubicBezTo>
                        <a:lnTo>
                          <a:pt x="10492" y="1733"/>
                        </a:lnTo>
                        <a:cubicBezTo>
                          <a:pt x="10492" y="1135"/>
                          <a:pt x="10019" y="725"/>
                          <a:pt x="9452" y="725"/>
                        </a:cubicBezTo>
                        <a:lnTo>
                          <a:pt x="9105" y="725"/>
                        </a:lnTo>
                        <a:lnTo>
                          <a:pt x="9105" y="347"/>
                        </a:lnTo>
                        <a:cubicBezTo>
                          <a:pt x="9105" y="158"/>
                          <a:pt x="8948" y="0"/>
                          <a:pt x="8759" y="0"/>
                        </a:cubicBezTo>
                        <a:cubicBezTo>
                          <a:pt x="8538" y="0"/>
                          <a:pt x="8381" y="158"/>
                          <a:pt x="8381" y="347"/>
                        </a:cubicBezTo>
                        <a:lnTo>
                          <a:pt x="8381" y="725"/>
                        </a:lnTo>
                        <a:lnTo>
                          <a:pt x="7026" y="725"/>
                        </a:lnTo>
                        <a:lnTo>
                          <a:pt x="7026" y="347"/>
                        </a:lnTo>
                        <a:cubicBezTo>
                          <a:pt x="7026" y="158"/>
                          <a:pt x="6869" y="0"/>
                          <a:pt x="6648" y="0"/>
                        </a:cubicBezTo>
                        <a:cubicBezTo>
                          <a:pt x="6459" y="0"/>
                          <a:pt x="6301" y="158"/>
                          <a:pt x="6301" y="347"/>
                        </a:cubicBezTo>
                        <a:lnTo>
                          <a:pt x="6301" y="725"/>
                        </a:lnTo>
                        <a:lnTo>
                          <a:pt x="4191" y="725"/>
                        </a:lnTo>
                        <a:lnTo>
                          <a:pt x="4191" y="347"/>
                        </a:lnTo>
                        <a:cubicBezTo>
                          <a:pt x="4191" y="158"/>
                          <a:pt x="4033" y="0"/>
                          <a:pt x="3813" y="0"/>
                        </a:cubicBezTo>
                        <a:cubicBezTo>
                          <a:pt x="3624" y="0"/>
                          <a:pt x="3466" y="158"/>
                          <a:pt x="3466" y="347"/>
                        </a:cubicBezTo>
                        <a:lnTo>
                          <a:pt x="3466" y="725"/>
                        </a:lnTo>
                        <a:lnTo>
                          <a:pt x="2080" y="725"/>
                        </a:lnTo>
                        <a:lnTo>
                          <a:pt x="2080" y="347"/>
                        </a:lnTo>
                        <a:cubicBezTo>
                          <a:pt x="2080" y="158"/>
                          <a:pt x="1922" y="0"/>
                          <a:pt x="17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" name="Google Shape;170;p18"/>
                  <p:cNvSpPr/>
                  <p:nvPr/>
                </p:nvSpPr>
                <p:spPr>
                  <a:xfrm>
                    <a:off x="4190400" y="2526300"/>
                    <a:ext cx="34700" cy="35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8" h="1418" extrusionOk="0">
                        <a:moveTo>
                          <a:pt x="347" y="0"/>
                        </a:moveTo>
                        <a:cubicBezTo>
                          <a:pt x="158" y="0"/>
                          <a:pt x="1" y="158"/>
                          <a:pt x="1" y="347"/>
                        </a:cubicBezTo>
                        <a:lnTo>
                          <a:pt x="1" y="1071"/>
                        </a:lnTo>
                        <a:cubicBezTo>
                          <a:pt x="1" y="1260"/>
                          <a:pt x="127" y="1418"/>
                          <a:pt x="347" y="1418"/>
                        </a:cubicBezTo>
                        <a:lnTo>
                          <a:pt x="1041" y="1418"/>
                        </a:lnTo>
                        <a:cubicBezTo>
                          <a:pt x="1261" y="1418"/>
                          <a:pt x="1387" y="1260"/>
                          <a:pt x="1387" y="1071"/>
                        </a:cubicBezTo>
                        <a:cubicBezTo>
                          <a:pt x="1387" y="882"/>
                          <a:pt x="1261" y="725"/>
                          <a:pt x="1041" y="725"/>
                        </a:cubicBezTo>
                        <a:lnTo>
                          <a:pt x="694" y="725"/>
                        </a:lnTo>
                        <a:lnTo>
                          <a:pt x="694" y="347"/>
                        </a:lnTo>
                        <a:cubicBezTo>
                          <a:pt x="694" y="158"/>
                          <a:pt x="536" y="0"/>
                          <a:pt x="34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" name="Google Shape;171;p18"/>
                  <p:cNvSpPr/>
                  <p:nvPr/>
                </p:nvSpPr>
                <p:spPr>
                  <a:xfrm>
                    <a:off x="3998225" y="242155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47" y="0"/>
                        </a:moveTo>
                        <a:cubicBezTo>
                          <a:pt x="158" y="0"/>
                          <a:pt x="1" y="158"/>
                          <a:pt x="1" y="378"/>
                        </a:cubicBezTo>
                        <a:cubicBezTo>
                          <a:pt x="1" y="567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" name="Google Shape;172;p18"/>
                  <p:cNvSpPr/>
                  <p:nvPr/>
                </p:nvSpPr>
                <p:spPr>
                  <a:xfrm>
                    <a:off x="4050225" y="2421550"/>
                    <a:ext cx="35450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725" extrusionOk="0">
                        <a:moveTo>
                          <a:pt x="347" y="0"/>
                        </a:moveTo>
                        <a:cubicBezTo>
                          <a:pt x="158" y="0"/>
                          <a:pt x="0" y="158"/>
                          <a:pt x="0" y="378"/>
                        </a:cubicBezTo>
                        <a:cubicBezTo>
                          <a:pt x="0" y="567"/>
                          <a:pt x="158" y="725"/>
                          <a:pt x="347" y="725"/>
                        </a:cubicBezTo>
                        <a:lnTo>
                          <a:pt x="1071" y="725"/>
                        </a:lnTo>
                        <a:cubicBezTo>
                          <a:pt x="1260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0" y="0"/>
                          <a:pt x="10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18"/>
                  <p:cNvSpPr/>
                  <p:nvPr/>
                </p:nvSpPr>
                <p:spPr>
                  <a:xfrm>
                    <a:off x="4102200" y="242155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78" y="0"/>
                        </a:moveTo>
                        <a:cubicBezTo>
                          <a:pt x="158" y="0"/>
                          <a:pt x="0" y="158"/>
                          <a:pt x="0" y="378"/>
                        </a:cubicBezTo>
                        <a:cubicBezTo>
                          <a:pt x="0" y="567"/>
                          <a:pt x="158" y="725"/>
                          <a:pt x="378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18"/>
                  <p:cNvSpPr/>
                  <p:nvPr/>
                </p:nvSpPr>
                <p:spPr>
                  <a:xfrm>
                    <a:off x="4155750" y="242155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47" y="0"/>
                        </a:moveTo>
                        <a:cubicBezTo>
                          <a:pt x="158" y="0"/>
                          <a:pt x="1" y="158"/>
                          <a:pt x="1" y="378"/>
                        </a:cubicBezTo>
                        <a:cubicBezTo>
                          <a:pt x="1" y="567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18"/>
                  <p:cNvSpPr/>
                  <p:nvPr/>
                </p:nvSpPr>
                <p:spPr>
                  <a:xfrm>
                    <a:off x="3998225" y="2456975"/>
                    <a:ext cx="35475" cy="1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6" extrusionOk="0">
                        <a:moveTo>
                          <a:pt x="347" y="1"/>
                        </a:moveTo>
                        <a:cubicBezTo>
                          <a:pt x="158" y="1"/>
                          <a:pt x="1" y="158"/>
                          <a:pt x="1" y="379"/>
                        </a:cubicBezTo>
                        <a:cubicBezTo>
                          <a:pt x="1" y="568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8"/>
                          <a:pt x="1418" y="379"/>
                        </a:cubicBezTo>
                        <a:cubicBezTo>
                          <a:pt x="1418" y="158"/>
                          <a:pt x="1261" y="1"/>
                          <a:pt x="107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76;p18"/>
                  <p:cNvSpPr/>
                  <p:nvPr/>
                </p:nvSpPr>
                <p:spPr>
                  <a:xfrm>
                    <a:off x="4050225" y="2456975"/>
                    <a:ext cx="35450" cy="1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726" extrusionOk="0">
                        <a:moveTo>
                          <a:pt x="347" y="1"/>
                        </a:moveTo>
                        <a:cubicBezTo>
                          <a:pt x="158" y="1"/>
                          <a:pt x="0" y="158"/>
                          <a:pt x="0" y="379"/>
                        </a:cubicBezTo>
                        <a:cubicBezTo>
                          <a:pt x="0" y="568"/>
                          <a:pt x="158" y="725"/>
                          <a:pt x="347" y="725"/>
                        </a:cubicBezTo>
                        <a:lnTo>
                          <a:pt x="1071" y="725"/>
                        </a:lnTo>
                        <a:cubicBezTo>
                          <a:pt x="1260" y="725"/>
                          <a:pt x="1418" y="568"/>
                          <a:pt x="1418" y="379"/>
                        </a:cubicBezTo>
                        <a:cubicBezTo>
                          <a:pt x="1418" y="158"/>
                          <a:pt x="1260" y="1"/>
                          <a:pt x="10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" name="Google Shape;177;p18"/>
                  <p:cNvSpPr/>
                  <p:nvPr/>
                </p:nvSpPr>
                <p:spPr>
                  <a:xfrm>
                    <a:off x="4102200" y="2456975"/>
                    <a:ext cx="35475" cy="1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6" extrusionOk="0">
                        <a:moveTo>
                          <a:pt x="378" y="1"/>
                        </a:moveTo>
                        <a:cubicBezTo>
                          <a:pt x="158" y="1"/>
                          <a:pt x="0" y="158"/>
                          <a:pt x="0" y="379"/>
                        </a:cubicBezTo>
                        <a:cubicBezTo>
                          <a:pt x="0" y="568"/>
                          <a:pt x="158" y="725"/>
                          <a:pt x="378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8"/>
                          <a:pt x="1418" y="379"/>
                        </a:cubicBezTo>
                        <a:cubicBezTo>
                          <a:pt x="1418" y="158"/>
                          <a:pt x="1261" y="1"/>
                          <a:pt x="107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178;p18"/>
                  <p:cNvSpPr/>
                  <p:nvPr/>
                </p:nvSpPr>
                <p:spPr>
                  <a:xfrm>
                    <a:off x="4155750" y="2456975"/>
                    <a:ext cx="35475" cy="1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6" extrusionOk="0">
                        <a:moveTo>
                          <a:pt x="347" y="1"/>
                        </a:moveTo>
                        <a:cubicBezTo>
                          <a:pt x="158" y="1"/>
                          <a:pt x="1" y="158"/>
                          <a:pt x="1" y="379"/>
                        </a:cubicBezTo>
                        <a:cubicBezTo>
                          <a:pt x="1" y="568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8"/>
                          <a:pt x="1418" y="379"/>
                        </a:cubicBezTo>
                        <a:cubicBezTo>
                          <a:pt x="1418" y="158"/>
                          <a:pt x="1261" y="1"/>
                          <a:pt x="107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79;p18"/>
                  <p:cNvSpPr/>
                  <p:nvPr/>
                </p:nvSpPr>
                <p:spPr>
                  <a:xfrm>
                    <a:off x="3998225" y="249165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47" y="0"/>
                        </a:moveTo>
                        <a:cubicBezTo>
                          <a:pt x="158" y="0"/>
                          <a:pt x="1" y="158"/>
                          <a:pt x="1" y="378"/>
                        </a:cubicBezTo>
                        <a:cubicBezTo>
                          <a:pt x="1" y="567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0" name="Google Shape;180;p18"/>
                  <p:cNvSpPr/>
                  <p:nvPr/>
                </p:nvSpPr>
                <p:spPr>
                  <a:xfrm>
                    <a:off x="4050225" y="2491650"/>
                    <a:ext cx="35450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725" extrusionOk="0">
                        <a:moveTo>
                          <a:pt x="347" y="0"/>
                        </a:moveTo>
                        <a:cubicBezTo>
                          <a:pt x="158" y="0"/>
                          <a:pt x="0" y="158"/>
                          <a:pt x="0" y="378"/>
                        </a:cubicBezTo>
                        <a:cubicBezTo>
                          <a:pt x="0" y="567"/>
                          <a:pt x="158" y="725"/>
                          <a:pt x="347" y="725"/>
                        </a:cubicBezTo>
                        <a:lnTo>
                          <a:pt x="1071" y="725"/>
                        </a:lnTo>
                        <a:cubicBezTo>
                          <a:pt x="1260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0" y="0"/>
                          <a:pt x="10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" name="Google Shape;181;p18"/>
                  <p:cNvSpPr/>
                  <p:nvPr/>
                </p:nvSpPr>
                <p:spPr>
                  <a:xfrm>
                    <a:off x="4102200" y="249165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78" y="0"/>
                        </a:moveTo>
                        <a:cubicBezTo>
                          <a:pt x="158" y="0"/>
                          <a:pt x="0" y="158"/>
                          <a:pt x="0" y="378"/>
                        </a:cubicBezTo>
                        <a:cubicBezTo>
                          <a:pt x="0" y="567"/>
                          <a:pt x="158" y="725"/>
                          <a:pt x="378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18"/>
                  <p:cNvSpPr/>
                  <p:nvPr/>
                </p:nvSpPr>
                <p:spPr>
                  <a:xfrm>
                    <a:off x="3998225" y="252630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47" y="0"/>
                        </a:moveTo>
                        <a:cubicBezTo>
                          <a:pt x="158" y="0"/>
                          <a:pt x="1" y="158"/>
                          <a:pt x="1" y="347"/>
                        </a:cubicBezTo>
                        <a:cubicBezTo>
                          <a:pt x="1" y="567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47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18"/>
                  <p:cNvSpPr/>
                  <p:nvPr/>
                </p:nvSpPr>
                <p:spPr>
                  <a:xfrm>
                    <a:off x="4050225" y="2526300"/>
                    <a:ext cx="35450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725" extrusionOk="0">
                        <a:moveTo>
                          <a:pt x="347" y="0"/>
                        </a:moveTo>
                        <a:cubicBezTo>
                          <a:pt x="158" y="0"/>
                          <a:pt x="0" y="158"/>
                          <a:pt x="0" y="347"/>
                        </a:cubicBezTo>
                        <a:cubicBezTo>
                          <a:pt x="0" y="567"/>
                          <a:pt x="158" y="725"/>
                          <a:pt x="347" y="725"/>
                        </a:cubicBezTo>
                        <a:lnTo>
                          <a:pt x="1071" y="725"/>
                        </a:lnTo>
                        <a:cubicBezTo>
                          <a:pt x="1260" y="725"/>
                          <a:pt x="1418" y="567"/>
                          <a:pt x="1418" y="347"/>
                        </a:cubicBezTo>
                        <a:cubicBezTo>
                          <a:pt x="1418" y="158"/>
                          <a:pt x="1260" y="0"/>
                          <a:pt x="10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18"/>
                  <p:cNvSpPr/>
                  <p:nvPr/>
                </p:nvSpPr>
                <p:spPr>
                  <a:xfrm>
                    <a:off x="4102200" y="252630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78" y="0"/>
                        </a:moveTo>
                        <a:cubicBezTo>
                          <a:pt x="158" y="0"/>
                          <a:pt x="0" y="158"/>
                          <a:pt x="0" y="347"/>
                        </a:cubicBezTo>
                        <a:cubicBezTo>
                          <a:pt x="0" y="567"/>
                          <a:pt x="158" y="725"/>
                          <a:pt x="378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47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5" name="Google Shape;185;p18"/>
                <p:cNvSpPr/>
                <p:nvPr/>
              </p:nvSpPr>
              <p:spPr>
                <a:xfrm>
                  <a:off x="3341465" y="1971099"/>
                  <a:ext cx="1020481" cy="885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9" h="8395" extrusionOk="0">
                      <a:moveTo>
                        <a:pt x="5169" y="347"/>
                      </a:moveTo>
                      <a:lnTo>
                        <a:pt x="5516" y="382"/>
                      </a:lnTo>
                      <a:lnTo>
                        <a:pt x="6036" y="451"/>
                      </a:lnTo>
                      <a:lnTo>
                        <a:pt x="6522" y="555"/>
                      </a:lnTo>
                      <a:lnTo>
                        <a:pt x="6972" y="729"/>
                      </a:lnTo>
                      <a:lnTo>
                        <a:pt x="7423" y="937"/>
                      </a:lnTo>
                      <a:lnTo>
                        <a:pt x="7840" y="1180"/>
                      </a:lnTo>
                      <a:lnTo>
                        <a:pt x="8221" y="1492"/>
                      </a:lnTo>
                      <a:lnTo>
                        <a:pt x="8568" y="1839"/>
                      </a:lnTo>
                      <a:lnTo>
                        <a:pt x="8880" y="2220"/>
                      </a:lnTo>
                      <a:lnTo>
                        <a:pt x="9088" y="2602"/>
                      </a:lnTo>
                      <a:lnTo>
                        <a:pt x="9227" y="2983"/>
                      </a:lnTo>
                      <a:lnTo>
                        <a:pt x="9297" y="3330"/>
                      </a:lnTo>
                      <a:lnTo>
                        <a:pt x="9262" y="3712"/>
                      </a:lnTo>
                      <a:lnTo>
                        <a:pt x="9227" y="4059"/>
                      </a:lnTo>
                      <a:lnTo>
                        <a:pt x="9088" y="4406"/>
                      </a:lnTo>
                      <a:lnTo>
                        <a:pt x="8950" y="4752"/>
                      </a:lnTo>
                      <a:lnTo>
                        <a:pt x="8776" y="5065"/>
                      </a:lnTo>
                      <a:lnTo>
                        <a:pt x="8603" y="5377"/>
                      </a:lnTo>
                      <a:lnTo>
                        <a:pt x="8395" y="5654"/>
                      </a:lnTo>
                      <a:lnTo>
                        <a:pt x="8187" y="5897"/>
                      </a:lnTo>
                      <a:lnTo>
                        <a:pt x="7978" y="6140"/>
                      </a:lnTo>
                      <a:lnTo>
                        <a:pt x="7736" y="6383"/>
                      </a:lnTo>
                      <a:lnTo>
                        <a:pt x="7493" y="6556"/>
                      </a:lnTo>
                      <a:lnTo>
                        <a:pt x="7250" y="6764"/>
                      </a:lnTo>
                      <a:lnTo>
                        <a:pt x="6972" y="6903"/>
                      </a:lnTo>
                      <a:lnTo>
                        <a:pt x="6452" y="7181"/>
                      </a:lnTo>
                      <a:lnTo>
                        <a:pt x="6071" y="7423"/>
                      </a:lnTo>
                      <a:lnTo>
                        <a:pt x="5654" y="7632"/>
                      </a:lnTo>
                      <a:lnTo>
                        <a:pt x="5273" y="7805"/>
                      </a:lnTo>
                      <a:lnTo>
                        <a:pt x="4891" y="7909"/>
                      </a:lnTo>
                      <a:lnTo>
                        <a:pt x="4510" y="7978"/>
                      </a:lnTo>
                      <a:lnTo>
                        <a:pt x="4128" y="8013"/>
                      </a:lnTo>
                      <a:lnTo>
                        <a:pt x="3851" y="7978"/>
                      </a:lnTo>
                      <a:lnTo>
                        <a:pt x="3538" y="7944"/>
                      </a:lnTo>
                      <a:lnTo>
                        <a:pt x="3261" y="7874"/>
                      </a:lnTo>
                      <a:lnTo>
                        <a:pt x="2949" y="7770"/>
                      </a:lnTo>
                      <a:lnTo>
                        <a:pt x="2671" y="7666"/>
                      </a:lnTo>
                      <a:lnTo>
                        <a:pt x="2359" y="7528"/>
                      </a:lnTo>
                      <a:lnTo>
                        <a:pt x="2081" y="7319"/>
                      </a:lnTo>
                      <a:lnTo>
                        <a:pt x="1769" y="7111"/>
                      </a:lnTo>
                      <a:lnTo>
                        <a:pt x="1492" y="6903"/>
                      </a:lnTo>
                      <a:lnTo>
                        <a:pt x="1249" y="6660"/>
                      </a:lnTo>
                      <a:lnTo>
                        <a:pt x="1041" y="6418"/>
                      </a:lnTo>
                      <a:lnTo>
                        <a:pt x="833" y="6175"/>
                      </a:lnTo>
                      <a:lnTo>
                        <a:pt x="694" y="5932"/>
                      </a:lnTo>
                      <a:lnTo>
                        <a:pt x="590" y="5689"/>
                      </a:lnTo>
                      <a:lnTo>
                        <a:pt x="486" y="5412"/>
                      </a:lnTo>
                      <a:lnTo>
                        <a:pt x="416" y="5134"/>
                      </a:lnTo>
                      <a:lnTo>
                        <a:pt x="382" y="4648"/>
                      </a:lnTo>
                      <a:lnTo>
                        <a:pt x="382" y="4440"/>
                      </a:lnTo>
                      <a:lnTo>
                        <a:pt x="382" y="3955"/>
                      </a:lnTo>
                      <a:lnTo>
                        <a:pt x="451" y="3469"/>
                      </a:lnTo>
                      <a:lnTo>
                        <a:pt x="590" y="3087"/>
                      </a:lnTo>
                      <a:lnTo>
                        <a:pt x="694" y="2914"/>
                      </a:lnTo>
                      <a:lnTo>
                        <a:pt x="798" y="2741"/>
                      </a:lnTo>
                      <a:lnTo>
                        <a:pt x="1249" y="2186"/>
                      </a:lnTo>
                      <a:lnTo>
                        <a:pt x="1735" y="1665"/>
                      </a:lnTo>
                      <a:lnTo>
                        <a:pt x="1977" y="1457"/>
                      </a:lnTo>
                      <a:lnTo>
                        <a:pt x="2220" y="1284"/>
                      </a:lnTo>
                      <a:lnTo>
                        <a:pt x="2498" y="1110"/>
                      </a:lnTo>
                      <a:lnTo>
                        <a:pt x="2810" y="937"/>
                      </a:lnTo>
                      <a:lnTo>
                        <a:pt x="3434" y="694"/>
                      </a:lnTo>
                      <a:lnTo>
                        <a:pt x="4024" y="486"/>
                      </a:lnTo>
                      <a:lnTo>
                        <a:pt x="4614" y="382"/>
                      </a:lnTo>
                      <a:lnTo>
                        <a:pt x="5169" y="347"/>
                      </a:lnTo>
                      <a:close/>
                      <a:moveTo>
                        <a:pt x="5412" y="0"/>
                      </a:moveTo>
                      <a:lnTo>
                        <a:pt x="4579" y="70"/>
                      </a:lnTo>
                      <a:lnTo>
                        <a:pt x="3851" y="208"/>
                      </a:lnTo>
                      <a:lnTo>
                        <a:pt x="3157" y="382"/>
                      </a:lnTo>
                      <a:lnTo>
                        <a:pt x="2532" y="590"/>
                      </a:lnTo>
                      <a:lnTo>
                        <a:pt x="2290" y="729"/>
                      </a:lnTo>
                      <a:lnTo>
                        <a:pt x="2047" y="833"/>
                      </a:lnTo>
                      <a:lnTo>
                        <a:pt x="1839" y="1006"/>
                      </a:lnTo>
                      <a:lnTo>
                        <a:pt x="1631" y="1180"/>
                      </a:lnTo>
                      <a:lnTo>
                        <a:pt x="1249" y="1596"/>
                      </a:lnTo>
                      <a:lnTo>
                        <a:pt x="902" y="2012"/>
                      </a:lnTo>
                      <a:lnTo>
                        <a:pt x="625" y="2324"/>
                      </a:lnTo>
                      <a:lnTo>
                        <a:pt x="382" y="2706"/>
                      </a:lnTo>
                      <a:lnTo>
                        <a:pt x="174" y="3053"/>
                      </a:lnTo>
                      <a:lnTo>
                        <a:pt x="70" y="3434"/>
                      </a:lnTo>
                      <a:lnTo>
                        <a:pt x="35" y="3816"/>
                      </a:lnTo>
                      <a:lnTo>
                        <a:pt x="70" y="3955"/>
                      </a:lnTo>
                      <a:lnTo>
                        <a:pt x="35" y="4267"/>
                      </a:lnTo>
                      <a:lnTo>
                        <a:pt x="35" y="4544"/>
                      </a:lnTo>
                      <a:lnTo>
                        <a:pt x="0" y="4822"/>
                      </a:lnTo>
                      <a:lnTo>
                        <a:pt x="35" y="5065"/>
                      </a:lnTo>
                      <a:lnTo>
                        <a:pt x="70" y="5342"/>
                      </a:lnTo>
                      <a:lnTo>
                        <a:pt x="139" y="5585"/>
                      </a:lnTo>
                      <a:lnTo>
                        <a:pt x="243" y="5828"/>
                      </a:lnTo>
                      <a:lnTo>
                        <a:pt x="382" y="6071"/>
                      </a:lnTo>
                      <a:lnTo>
                        <a:pt x="521" y="6279"/>
                      </a:lnTo>
                      <a:lnTo>
                        <a:pt x="694" y="6556"/>
                      </a:lnTo>
                      <a:lnTo>
                        <a:pt x="937" y="6799"/>
                      </a:lnTo>
                      <a:lnTo>
                        <a:pt x="1145" y="7042"/>
                      </a:lnTo>
                      <a:lnTo>
                        <a:pt x="1422" y="7250"/>
                      </a:lnTo>
                      <a:lnTo>
                        <a:pt x="1665" y="7458"/>
                      </a:lnTo>
                      <a:lnTo>
                        <a:pt x="1943" y="7632"/>
                      </a:lnTo>
                      <a:lnTo>
                        <a:pt x="2255" y="7805"/>
                      </a:lnTo>
                      <a:lnTo>
                        <a:pt x="2567" y="7978"/>
                      </a:lnTo>
                      <a:lnTo>
                        <a:pt x="2949" y="8117"/>
                      </a:lnTo>
                      <a:lnTo>
                        <a:pt x="3330" y="8256"/>
                      </a:lnTo>
                      <a:lnTo>
                        <a:pt x="3781" y="8360"/>
                      </a:lnTo>
                      <a:lnTo>
                        <a:pt x="4232" y="8395"/>
                      </a:lnTo>
                      <a:lnTo>
                        <a:pt x="4648" y="8360"/>
                      </a:lnTo>
                      <a:lnTo>
                        <a:pt x="5030" y="8291"/>
                      </a:lnTo>
                      <a:lnTo>
                        <a:pt x="5758" y="8013"/>
                      </a:lnTo>
                      <a:lnTo>
                        <a:pt x="6417" y="7736"/>
                      </a:lnTo>
                      <a:lnTo>
                        <a:pt x="6903" y="7458"/>
                      </a:lnTo>
                      <a:lnTo>
                        <a:pt x="7389" y="7181"/>
                      </a:lnTo>
                      <a:lnTo>
                        <a:pt x="7805" y="6834"/>
                      </a:lnTo>
                      <a:lnTo>
                        <a:pt x="8221" y="6487"/>
                      </a:lnTo>
                      <a:lnTo>
                        <a:pt x="8568" y="6071"/>
                      </a:lnTo>
                      <a:lnTo>
                        <a:pt x="8880" y="5654"/>
                      </a:lnTo>
                      <a:lnTo>
                        <a:pt x="9192" y="5169"/>
                      </a:lnTo>
                      <a:lnTo>
                        <a:pt x="9435" y="4683"/>
                      </a:lnTo>
                      <a:lnTo>
                        <a:pt x="9574" y="4232"/>
                      </a:lnTo>
                      <a:lnTo>
                        <a:pt x="9678" y="3781"/>
                      </a:lnTo>
                      <a:lnTo>
                        <a:pt x="9678" y="3365"/>
                      </a:lnTo>
                      <a:lnTo>
                        <a:pt x="9609" y="2949"/>
                      </a:lnTo>
                      <a:lnTo>
                        <a:pt x="9574" y="2706"/>
                      </a:lnTo>
                      <a:lnTo>
                        <a:pt x="9470" y="2498"/>
                      </a:lnTo>
                      <a:lnTo>
                        <a:pt x="9366" y="2255"/>
                      </a:lnTo>
                      <a:lnTo>
                        <a:pt x="9227" y="2047"/>
                      </a:lnTo>
                      <a:lnTo>
                        <a:pt x="9054" y="1839"/>
                      </a:lnTo>
                      <a:lnTo>
                        <a:pt x="8880" y="1631"/>
                      </a:lnTo>
                      <a:lnTo>
                        <a:pt x="8429" y="1180"/>
                      </a:lnTo>
                      <a:lnTo>
                        <a:pt x="8117" y="972"/>
                      </a:lnTo>
                      <a:lnTo>
                        <a:pt x="7805" y="729"/>
                      </a:lnTo>
                      <a:lnTo>
                        <a:pt x="7458" y="555"/>
                      </a:lnTo>
                      <a:lnTo>
                        <a:pt x="7077" y="382"/>
                      </a:lnTo>
                      <a:lnTo>
                        <a:pt x="6695" y="243"/>
                      </a:lnTo>
                      <a:lnTo>
                        <a:pt x="6279" y="139"/>
                      </a:lnTo>
                      <a:lnTo>
                        <a:pt x="5862" y="70"/>
                      </a:lnTo>
                      <a:lnTo>
                        <a:pt x="541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86" name="Google Shape;186;p18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Doodle Banner Infographics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7912231" y="2729733"/>
            <a:ext cx="27948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121900" rIns="365733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Saturn is the ringed planet. It is mostly composed of hydrogen and helium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8120519" y="2151259"/>
            <a:ext cx="2586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9FD9EE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9FD9EE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9" name="Google Shape;189;p18"/>
          <p:cNvSpPr/>
          <p:nvPr/>
        </p:nvSpPr>
        <p:spPr>
          <a:xfrm flipH="1">
            <a:off x="1650767" y="5101067"/>
            <a:ext cx="27948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Despite being red, planet Mars is a cold place full of iron oxide dust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 flipH="1">
            <a:off x="1650847" y="4522571"/>
            <a:ext cx="2586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ED89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ED893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1" name="Google Shape;191;p18"/>
          <p:cNvSpPr/>
          <p:nvPr/>
        </p:nvSpPr>
        <p:spPr>
          <a:xfrm flipH="1">
            <a:off x="7906403" y="5101067"/>
            <a:ext cx="27948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Jupiter is a gas giant and the biggest object in the whole Solar System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 flipH="1">
            <a:off x="8115804" y="4522575"/>
            <a:ext cx="2586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D2ADF2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D2ADF2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1656567" y="2729733"/>
            <a:ext cx="27948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21900" rIns="365733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1655563" y="2151259"/>
            <a:ext cx="2586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856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8563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9"/>
          <p:cNvGrpSpPr/>
          <p:nvPr/>
        </p:nvGrpSpPr>
        <p:grpSpPr>
          <a:xfrm>
            <a:off x="1422400" y="1759136"/>
            <a:ext cx="4230136" cy="1966841"/>
            <a:chOff x="1066800" y="1319351"/>
            <a:chExt cx="3172602" cy="1475131"/>
          </a:xfrm>
        </p:grpSpPr>
        <p:sp>
          <p:nvSpPr>
            <p:cNvPr id="200" name="Google Shape;200;p19"/>
            <p:cNvSpPr/>
            <p:nvPr/>
          </p:nvSpPr>
          <p:spPr>
            <a:xfrm>
              <a:off x="1066800" y="1319351"/>
              <a:ext cx="3172602" cy="1475131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3454626" y="1777243"/>
              <a:ext cx="457205" cy="432477"/>
            </a:xfrm>
            <a:custGeom>
              <a:avLst/>
              <a:gdLst/>
              <a:ahLst/>
              <a:cxnLst/>
              <a:rect l="l" t="t" r="r" b="b"/>
              <a:pathLst>
                <a:path w="19326" h="18118" extrusionOk="0">
                  <a:moveTo>
                    <a:pt x="17628" y="1133"/>
                  </a:moveTo>
                  <a:cubicBezTo>
                    <a:pt x="17939" y="1133"/>
                    <a:pt x="18193" y="1387"/>
                    <a:pt x="18193" y="1701"/>
                  </a:cubicBezTo>
                  <a:lnTo>
                    <a:pt x="18193" y="11324"/>
                  </a:lnTo>
                  <a:lnTo>
                    <a:pt x="1133" y="11324"/>
                  </a:lnTo>
                  <a:lnTo>
                    <a:pt x="1133" y="1701"/>
                  </a:lnTo>
                  <a:cubicBezTo>
                    <a:pt x="1133" y="1387"/>
                    <a:pt x="1387" y="1133"/>
                    <a:pt x="1701" y="1133"/>
                  </a:cubicBezTo>
                  <a:close/>
                  <a:moveTo>
                    <a:pt x="18193" y="12456"/>
                  </a:moveTo>
                  <a:lnTo>
                    <a:pt x="18193" y="13024"/>
                  </a:lnTo>
                  <a:cubicBezTo>
                    <a:pt x="18193" y="13335"/>
                    <a:pt x="17939" y="13588"/>
                    <a:pt x="17628" y="13588"/>
                  </a:cubicBezTo>
                  <a:lnTo>
                    <a:pt x="1701" y="13588"/>
                  </a:lnTo>
                  <a:cubicBezTo>
                    <a:pt x="1387" y="13588"/>
                    <a:pt x="1133" y="13335"/>
                    <a:pt x="1133" y="13024"/>
                  </a:cubicBezTo>
                  <a:lnTo>
                    <a:pt x="1133" y="12456"/>
                  </a:lnTo>
                  <a:close/>
                  <a:moveTo>
                    <a:pt x="11520" y="14720"/>
                  </a:moveTo>
                  <a:lnTo>
                    <a:pt x="12275" y="16985"/>
                  </a:lnTo>
                  <a:lnTo>
                    <a:pt x="7051" y="16985"/>
                  </a:lnTo>
                  <a:lnTo>
                    <a:pt x="7806" y="14720"/>
                  </a:lnTo>
                  <a:close/>
                  <a:moveTo>
                    <a:pt x="1701" y="1"/>
                  </a:moveTo>
                  <a:cubicBezTo>
                    <a:pt x="762" y="1"/>
                    <a:pt x="1" y="762"/>
                    <a:pt x="1" y="1701"/>
                  </a:cubicBezTo>
                  <a:lnTo>
                    <a:pt x="1" y="13024"/>
                  </a:lnTo>
                  <a:cubicBezTo>
                    <a:pt x="1" y="13960"/>
                    <a:pt x="762" y="14720"/>
                    <a:pt x="1701" y="14720"/>
                  </a:cubicBezTo>
                  <a:lnTo>
                    <a:pt x="6614" y="14720"/>
                  </a:lnTo>
                  <a:lnTo>
                    <a:pt x="5859" y="16985"/>
                  </a:lnTo>
                  <a:lnTo>
                    <a:pt x="4002" y="16985"/>
                  </a:lnTo>
                  <a:cubicBezTo>
                    <a:pt x="3688" y="16985"/>
                    <a:pt x="3437" y="17239"/>
                    <a:pt x="3437" y="17553"/>
                  </a:cubicBezTo>
                  <a:cubicBezTo>
                    <a:pt x="3437" y="17864"/>
                    <a:pt x="3688" y="18117"/>
                    <a:pt x="4002" y="18117"/>
                  </a:cubicBezTo>
                  <a:lnTo>
                    <a:pt x="15325" y="18117"/>
                  </a:lnTo>
                  <a:cubicBezTo>
                    <a:pt x="15639" y="18117"/>
                    <a:pt x="15889" y="17864"/>
                    <a:pt x="15889" y="17553"/>
                  </a:cubicBezTo>
                  <a:cubicBezTo>
                    <a:pt x="15889" y="17239"/>
                    <a:pt x="15639" y="16985"/>
                    <a:pt x="15325" y="16985"/>
                  </a:cubicBezTo>
                  <a:lnTo>
                    <a:pt x="13468" y="16985"/>
                  </a:lnTo>
                  <a:lnTo>
                    <a:pt x="12713" y="14720"/>
                  </a:lnTo>
                  <a:lnTo>
                    <a:pt x="17628" y="14720"/>
                  </a:lnTo>
                  <a:cubicBezTo>
                    <a:pt x="18565" y="14720"/>
                    <a:pt x="19325" y="13960"/>
                    <a:pt x="19325" y="13024"/>
                  </a:cubicBezTo>
                  <a:lnTo>
                    <a:pt x="19325" y="1701"/>
                  </a:lnTo>
                  <a:cubicBezTo>
                    <a:pt x="19325" y="762"/>
                    <a:pt x="18565" y="1"/>
                    <a:pt x="17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19"/>
          <p:cNvGrpSpPr/>
          <p:nvPr/>
        </p:nvGrpSpPr>
        <p:grpSpPr>
          <a:xfrm>
            <a:off x="1422400" y="4454802"/>
            <a:ext cx="4230136" cy="1966841"/>
            <a:chOff x="1066800" y="3341101"/>
            <a:chExt cx="3172602" cy="1475131"/>
          </a:xfrm>
        </p:grpSpPr>
        <p:grpSp>
          <p:nvGrpSpPr>
            <p:cNvPr id="203" name="Google Shape;203;p19"/>
            <p:cNvGrpSpPr/>
            <p:nvPr/>
          </p:nvGrpSpPr>
          <p:grpSpPr>
            <a:xfrm>
              <a:off x="3454615" y="3740127"/>
              <a:ext cx="457204" cy="386844"/>
              <a:chOff x="2676100" y="1456375"/>
              <a:chExt cx="501100" cy="424450"/>
            </a:xfrm>
          </p:grpSpPr>
          <p:sp>
            <p:nvSpPr>
              <p:cNvPr id="204" name="Google Shape;204;p19"/>
              <p:cNvSpPr/>
              <p:nvPr/>
            </p:nvSpPr>
            <p:spPr>
              <a:xfrm>
                <a:off x="3079725" y="1534750"/>
                <a:ext cx="97475" cy="268275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10731" extrusionOk="0">
                    <a:moveTo>
                      <a:pt x="621" y="1"/>
                    </a:moveTo>
                    <a:cubicBezTo>
                      <a:pt x="476" y="1"/>
                      <a:pt x="331" y="56"/>
                      <a:pt x="221" y="166"/>
                    </a:cubicBezTo>
                    <a:cubicBezTo>
                      <a:pt x="0" y="387"/>
                      <a:pt x="0" y="746"/>
                      <a:pt x="221" y="966"/>
                    </a:cubicBezTo>
                    <a:cubicBezTo>
                      <a:pt x="2657" y="3397"/>
                      <a:pt x="2657" y="7340"/>
                      <a:pt x="221" y="9771"/>
                    </a:cubicBezTo>
                    <a:cubicBezTo>
                      <a:pt x="6" y="9992"/>
                      <a:pt x="9" y="10345"/>
                      <a:pt x="230" y="10565"/>
                    </a:cubicBezTo>
                    <a:cubicBezTo>
                      <a:pt x="340" y="10675"/>
                      <a:pt x="484" y="10730"/>
                      <a:pt x="629" y="10730"/>
                    </a:cubicBezTo>
                    <a:cubicBezTo>
                      <a:pt x="770" y="10730"/>
                      <a:pt x="912" y="10677"/>
                      <a:pt x="1021" y="10571"/>
                    </a:cubicBezTo>
                    <a:cubicBezTo>
                      <a:pt x="3898" y="7700"/>
                      <a:pt x="3898" y="3038"/>
                      <a:pt x="1021" y="166"/>
                    </a:cubicBezTo>
                    <a:cubicBezTo>
                      <a:pt x="911" y="56"/>
                      <a:pt x="766" y="1"/>
                      <a:pt x="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>
                <a:off x="3039725" y="1574925"/>
                <a:ext cx="75350" cy="18825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7530" extrusionOk="0">
                    <a:moveTo>
                      <a:pt x="629" y="1"/>
                    </a:moveTo>
                    <a:cubicBezTo>
                      <a:pt x="484" y="1"/>
                      <a:pt x="339" y="56"/>
                      <a:pt x="230" y="166"/>
                    </a:cubicBezTo>
                    <a:cubicBezTo>
                      <a:pt x="12" y="383"/>
                      <a:pt x="9" y="736"/>
                      <a:pt x="224" y="960"/>
                    </a:cubicBezTo>
                    <a:cubicBezTo>
                      <a:pt x="1769" y="2506"/>
                      <a:pt x="1769" y="5018"/>
                      <a:pt x="224" y="6564"/>
                    </a:cubicBezTo>
                    <a:cubicBezTo>
                      <a:pt x="0" y="6784"/>
                      <a:pt x="0" y="7144"/>
                      <a:pt x="224" y="7364"/>
                    </a:cubicBezTo>
                    <a:cubicBezTo>
                      <a:pt x="334" y="7474"/>
                      <a:pt x="479" y="7529"/>
                      <a:pt x="624" y="7529"/>
                    </a:cubicBezTo>
                    <a:cubicBezTo>
                      <a:pt x="769" y="7529"/>
                      <a:pt x="913" y="7474"/>
                      <a:pt x="1024" y="7364"/>
                    </a:cubicBezTo>
                    <a:cubicBezTo>
                      <a:pt x="3013" y="5374"/>
                      <a:pt x="3013" y="2149"/>
                      <a:pt x="1024" y="160"/>
                    </a:cubicBezTo>
                    <a:cubicBezTo>
                      <a:pt x="913" y="53"/>
                      <a:pt x="771" y="1"/>
                      <a:pt x="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>
                <a:off x="2676100" y="1456375"/>
                <a:ext cx="340700" cy="424450"/>
              </a:xfrm>
              <a:custGeom>
                <a:avLst/>
                <a:gdLst/>
                <a:ahLst/>
                <a:cxnLst/>
                <a:rect l="l" t="t" r="r" b="b"/>
                <a:pathLst>
                  <a:path w="13628" h="16978" extrusionOk="0">
                    <a:moveTo>
                      <a:pt x="2265" y="6792"/>
                    </a:moveTo>
                    <a:lnTo>
                      <a:pt x="2265" y="10189"/>
                    </a:lnTo>
                    <a:lnTo>
                      <a:pt x="1700" y="10189"/>
                    </a:lnTo>
                    <a:cubicBezTo>
                      <a:pt x="1386" y="10189"/>
                      <a:pt x="1133" y="9935"/>
                      <a:pt x="1133" y="9621"/>
                    </a:cubicBezTo>
                    <a:lnTo>
                      <a:pt x="1133" y="7356"/>
                    </a:lnTo>
                    <a:cubicBezTo>
                      <a:pt x="1133" y="7042"/>
                      <a:pt x="1386" y="6792"/>
                      <a:pt x="1700" y="6792"/>
                    </a:cubicBezTo>
                    <a:close/>
                    <a:moveTo>
                      <a:pt x="5701" y="5659"/>
                    </a:moveTo>
                    <a:lnTo>
                      <a:pt x="5701" y="11321"/>
                    </a:lnTo>
                    <a:lnTo>
                      <a:pt x="3965" y="11321"/>
                    </a:lnTo>
                    <a:cubicBezTo>
                      <a:pt x="3651" y="11321"/>
                      <a:pt x="3397" y="11067"/>
                      <a:pt x="3397" y="10753"/>
                    </a:cubicBezTo>
                    <a:lnTo>
                      <a:pt x="3397" y="6224"/>
                    </a:lnTo>
                    <a:cubicBezTo>
                      <a:pt x="3397" y="5910"/>
                      <a:pt x="3651" y="5659"/>
                      <a:pt x="3965" y="5659"/>
                    </a:cubicBezTo>
                    <a:close/>
                    <a:moveTo>
                      <a:pt x="10230" y="2827"/>
                    </a:moveTo>
                    <a:lnTo>
                      <a:pt x="10230" y="14150"/>
                    </a:lnTo>
                    <a:lnTo>
                      <a:pt x="6833" y="11602"/>
                    </a:lnTo>
                    <a:lnTo>
                      <a:pt x="6833" y="5376"/>
                    </a:lnTo>
                    <a:lnTo>
                      <a:pt x="10230" y="2827"/>
                    </a:lnTo>
                    <a:close/>
                    <a:moveTo>
                      <a:pt x="11927" y="1130"/>
                    </a:moveTo>
                    <a:cubicBezTo>
                      <a:pt x="12241" y="1130"/>
                      <a:pt x="12495" y="1381"/>
                      <a:pt x="12495" y="1695"/>
                    </a:cubicBezTo>
                    <a:lnTo>
                      <a:pt x="12495" y="15282"/>
                    </a:lnTo>
                    <a:cubicBezTo>
                      <a:pt x="12495" y="15596"/>
                      <a:pt x="12241" y="15847"/>
                      <a:pt x="11927" y="15847"/>
                    </a:cubicBezTo>
                    <a:cubicBezTo>
                      <a:pt x="11613" y="15847"/>
                      <a:pt x="11363" y="15596"/>
                      <a:pt x="11363" y="15282"/>
                    </a:cubicBezTo>
                    <a:lnTo>
                      <a:pt x="11363" y="1695"/>
                    </a:lnTo>
                    <a:cubicBezTo>
                      <a:pt x="11363" y="1381"/>
                      <a:pt x="11613" y="1130"/>
                      <a:pt x="11927" y="1130"/>
                    </a:cubicBezTo>
                    <a:close/>
                    <a:moveTo>
                      <a:pt x="11925" y="0"/>
                    </a:moveTo>
                    <a:cubicBezTo>
                      <a:pt x="11115" y="0"/>
                      <a:pt x="10405" y="580"/>
                      <a:pt x="10257" y="1393"/>
                    </a:cubicBezTo>
                    <a:lnTo>
                      <a:pt x="6079" y="4527"/>
                    </a:lnTo>
                    <a:lnTo>
                      <a:pt x="3965" y="4527"/>
                    </a:lnTo>
                    <a:cubicBezTo>
                      <a:pt x="3243" y="4527"/>
                      <a:pt x="2603" y="4980"/>
                      <a:pt x="2362" y="5659"/>
                    </a:cubicBezTo>
                    <a:lnTo>
                      <a:pt x="1700" y="5659"/>
                    </a:lnTo>
                    <a:cubicBezTo>
                      <a:pt x="761" y="5659"/>
                      <a:pt x="0" y="6417"/>
                      <a:pt x="0" y="7356"/>
                    </a:cubicBezTo>
                    <a:lnTo>
                      <a:pt x="0" y="9621"/>
                    </a:lnTo>
                    <a:cubicBezTo>
                      <a:pt x="0" y="10560"/>
                      <a:pt x="761" y="11318"/>
                      <a:pt x="1700" y="11321"/>
                    </a:cubicBezTo>
                    <a:lnTo>
                      <a:pt x="2362" y="11321"/>
                    </a:lnTo>
                    <a:cubicBezTo>
                      <a:pt x="2603" y="11997"/>
                      <a:pt x="3243" y="12450"/>
                      <a:pt x="3965" y="12453"/>
                    </a:cubicBezTo>
                    <a:lnTo>
                      <a:pt x="6079" y="12453"/>
                    </a:lnTo>
                    <a:lnTo>
                      <a:pt x="10257" y="15584"/>
                    </a:lnTo>
                    <a:cubicBezTo>
                      <a:pt x="10405" y="16397"/>
                      <a:pt x="11115" y="16977"/>
                      <a:pt x="11925" y="16977"/>
                    </a:cubicBezTo>
                    <a:cubicBezTo>
                      <a:pt x="11976" y="16977"/>
                      <a:pt x="12027" y="16975"/>
                      <a:pt x="12078" y="16970"/>
                    </a:cubicBezTo>
                    <a:cubicBezTo>
                      <a:pt x="12954" y="16892"/>
                      <a:pt x="13624" y="16161"/>
                      <a:pt x="13627" y="15282"/>
                    </a:cubicBezTo>
                    <a:lnTo>
                      <a:pt x="13627" y="1695"/>
                    </a:lnTo>
                    <a:cubicBezTo>
                      <a:pt x="13624" y="816"/>
                      <a:pt x="12954" y="85"/>
                      <a:pt x="12078" y="7"/>
                    </a:cubicBezTo>
                    <a:cubicBezTo>
                      <a:pt x="12027" y="2"/>
                      <a:pt x="11976" y="0"/>
                      <a:pt x="119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19"/>
            <p:cNvSpPr/>
            <p:nvPr/>
          </p:nvSpPr>
          <p:spPr>
            <a:xfrm>
              <a:off x="1066800" y="3341101"/>
              <a:ext cx="3172602" cy="1475131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8" name="Google Shape;208;p19"/>
          <p:cNvGrpSpPr/>
          <p:nvPr/>
        </p:nvGrpSpPr>
        <p:grpSpPr>
          <a:xfrm>
            <a:off x="6539467" y="1759136"/>
            <a:ext cx="4230136" cy="1966841"/>
            <a:chOff x="4904600" y="1319351"/>
            <a:chExt cx="3172602" cy="1475131"/>
          </a:xfrm>
        </p:grpSpPr>
        <p:grpSp>
          <p:nvGrpSpPr>
            <p:cNvPr id="209" name="Google Shape;209;p19"/>
            <p:cNvGrpSpPr/>
            <p:nvPr/>
          </p:nvGrpSpPr>
          <p:grpSpPr>
            <a:xfrm>
              <a:off x="5232161" y="1776608"/>
              <a:ext cx="457217" cy="433775"/>
              <a:chOff x="5049750" y="832600"/>
              <a:chExt cx="505100" cy="483100"/>
            </a:xfrm>
          </p:grpSpPr>
          <p:sp>
            <p:nvSpPr>
              <p:cNvPr id="210" name="Google Shape;210;p19"/>
              <p:cNvSpPr/>
              <p:nvPr/>
            </p:nvSpPr>
            <p:spPr>
              <a:xfrm>
                <a:off x="5049750" y="832600"/>
                <a:ext cx="505100" cy="483100"/>
              </a:xfrm>
              <a:custGeom>
                <a:avLst/>
                <a:gdLst/>
                <a:ahLst/>
                <a:cxnLst/>
                <a:rect l="l" t="t" r="r" b="b"/>
                <a:pathLst>
                  <a:path w="20204" h="19324" extrusionOk="0">
                    <a:moveTo>
                      <a:pt x="12136" y="1129"/>
                    </a:moveTo>
                    <a:cubicBezTo>
                      <a:pt x="13730" y="1129"/>
                      <a:pt x="15325" y="1737"/>
                      <a:pt x="16538" y="2952"/>
                    </a:cubicBezTo>
                    <a:cubicBezTo>
                      <a:pt x="18969" y="5383"/>
                      <a:pt x="18969" y="9323"/>
                      <a:pt x="16538" y="11757"/>
                    </a:cubicBezTo>
                    <a:cubicBezTo>
                      <a:pt x="15341" y="12950"/>
                      <a:pt x="13747" y="13579"/>
                      <a:pt x="12129" y="13579"/>
                    </a:cubicBezTo>
                    <a:cubicBezTo>
                      <a:pt x="11233" y="13579"/>
                      <a:pt x="10329" y="13386"/>
                      <a:pt x="9482" y="12989"/>
                    </a:cubicBezTo>
                    <a:cubicBezTo>
                      <a:pt x="9461" y="12980"/>
                      <a:pt x="9440" y="12968"/>
                      <a:pt x="9419" y="12959"/>
                    </a:cubicBezTo>
                    <a:cubicBezTo>
                      <a:pt x="8794" y="12657"/>
                      <a:pt x="8223" y="12249"/>
                      <a:pt x="7734" y="11757"/>
                    </a:cubicBezTo>
                    <a:cubicBezTo>
                      <a:pt x="5306" y="9329"/>
                      <a:pt x="5306" y="5380"/>
                      <a:pt x="7734" y="2952"/>
                    </a:cubicBezTo>
                    <a:cubicBezTo>
                      <a:pt x="8948" y="1737"/>
                      <a:pt x="10542" y="1129"/>
                      <a:pt x="12136" y="1129"/>
                    </a:cubicBezTo>
                    <a:close/>
                    <a:moveTo>
                      <a:pt x="5871" y="11216"/>
                    </a:moveTo>
                    <a:cubicBezTo>
                      <a:pt x="6475" y="12195"/>
                      <a:pt x="7296" y="13016"/>
                      <a:pt x="8271" y="13620"/>
                    </a:cubicBezTo>
                    <a:lnTo>
                      <a:pt x="7734" y="14160"/>
                    </a:lnTo>
                    <a:cubicBezTo>
                      <a:pt x="7622" y="14271"/>
                      <a:pt x="7477" y="14326"/>
                      <a:pt x="7332" y="14326"/>
                    </a:cubicBezTo>
                    <a:cubicBezTo>
                      <a:pt x="7188" y="14326"/>
                      <a:pt x="7044" y="14271"/>
                      <a:pt x="6934" y="14160"/>
                    </a:cubicBezTo>
                    <a:lnTo>
                      <a:pt x="5330" y="12557"/>
                    </a:lnTo>
                    <a:cubicBezTo>
                      <a:pt x="5110" y="12337"/>
                      <a:pt x="5110" y="11977"/>
                      <a:pt x="5330" y="11757"/>
                    </a:cubicBezTo>
                    <a:lnTo>
                      <a:pt x="5871" y="11216"/>
                    </a:lnTo>
                    <a:close/>
                    <a:moveTo>
                      <a:pt x="4932" y="13762"/>
                    </a:moveTo>
                    <a:lnTo>
                      <a:pt x="5732" y="14562"/>
                    </a:lnTo>
                    <a:lnTo>
                      <a:pt x="4932" y="15362"/>
                    </a:lnTo>
                    <a:lnTo>
                      <a:pt x="4131" y="14562"/>
                    </a:lnTo>
                    <a:lnTo>
                      <a:pt x="4932" y="13762"/>
                    </a:lnTo>
                    <a:close/>
                    <a:moveTo>
                      <a:pt x="3328" y="15362"/>
                    </a:moveTo>
                    <a:lnTo>
                      <a:pt x="4128" y="16162"/>
                    </a:lnTo>
                    <a:lnTo>
                      <a:pt x="2268" y="18025"/>
                    </a:lnTo>
                    <a:cubicBezTo>
                      <a:pt x="2157" y="18135"/>
                      <a:pt x="2013" y="18190"/>
                      <a:pt x="1868" y="18190"/>
                    </a:cubicBezTo>
                    <a:cubicBezTo>
                      <a:pt x="1723" y="18190"/>
                      <a:pt x="1577" y="18134"/>
                      <a:pt x="1465" y="18022"/>
                    </a:cubicBezTo>
                    <a:cubicBezTo>
                      <a:pt x="1245" y="17802"/>
                      <a:pt x="1245" y="17443"/>
                      <a:pt x="1465" y="17222"/>
                    </a:cubicBezTo>
                    <a:lnTo>
                      <a:pt x="3328" y="15362"/>
                    </a:lnTo>
                    <a:close/>
                    <a:moveTo>
                      <a:pt x="12135" y="1"/>
                    </a:moveTo>
                    <a:cubicBezTo>
                      <a:pt x="10250" y="1"/>
                      <a:pt x="8365" y="718"/>
                      <a:pt x="6931" y="2152"/>
                    </a:cubicBezTo>
                    <a:cubicBezTo>
                      <a:pt x="4769" y="4311"/>
                      <a:pt x="4237" y="7493"/>
                      <a:pt x="5330" y="10157"/>
                    </a:cubicBezTo>
                    <a:lnTo>
                      <a:pt x="4527" y="10957"/>
                    </a:lnTo>
                    <a:cubicBezTo>
                      <a:pt x="4020" y="11467"/>
                      <a:pt x="3887" y="12240"/>
                      <a:pt x="4198" y="12892"/>
                    </a:cubicBezTo>
                    <a:lnTo>
                      <a:pt x="665" y="16422"/>
                    </a:lnTo>
                    <a:cubicBezTo>
                      <a:pt x="1" y="17086"/>
                      <a:pt x="1" y="18161"/>
                      <a:pt x="665" y="18825"/>
                    </a:cubicBezTo>
                    <a:cubicBezTo>
                      <a:pt x="996" y="19158"/>
                      <a:pt x="1431" y="19324"/>
                      <a:pt x="1865" y="19324"/>
                    </a:cubicBezTo>
                    <a:cubicBezTo>
                      <a:pt x="2300" y="19324"/>
                      <a:pt x="2735" y="19158"/>
                      <a:pt x="3066" y="18825"/>
                    </a:cubicBezTo>
                    <a:lnTo>
                      <a:pt x="6598" y="15293"/>
                    </a:lnTo>
                    <a:cubicBezTo>
                      <a:pt x="6831" y="15403"/>
                      <a:pt x="7081" y="15457"/>
                      <a:pt x="7328" y="15457"/>
                    </a:cubicBezTo>
                    <a:cubicBezTo>
                      <a:pt x="7770" y="15457"/>
                      <a:pt x="8206" y="15286"/>
                      <a:pt x="8531" y="14961"/>
                    </a:cubicBezTo>
                    <a:lnTo>
                      <a:pt x="9331" y="14163"/>
                    </a:lnTo>
                    <a:cubicBezTo>
                      <a:pt x="10241" y="14538"/>
                      <a:pt x="11190" y="14717"/>
                      <a:pt x="12127" y="14717"/>
                    </a:cubicBezTo>
                    <a:cubicBezTo>
                      <a:pt x="14530" y="14717"/>
                      <a:pt x="16858" y="13537"/>
                      <a:pt x="18256" y="11437"/>
                    </a:cubicBezTo>
                    <a:cubicBezTo>
                      <a:pt x="20204" y="8520"/>
                      <a:pt x="19821" y="4631"/>
                      <a:pt x="17342" y="2152"/>
                    </a:cubicBezTo>
                    <a:cubicBezTo>
                      <a:pt x="15906" y="718"/>
                      <a:pt x="14020" y="1"/>
                      <a:pt x="12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>
                <a:off x="5216725" y="889175"/>
                <a:ext cx="276000" cy="25440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0176" extrusionOk="0">
                    <a:moveTo>
                      <a:pt x="5456" y="1133"/>
                    </a:moveTo>
                    <a:cubicBezTo>
                      <a:pt x="6487" y="1133"/>
                      <a:pt x="7500" y="1535"/>
                      <a:pt x="8259" y="2293"/>
                    </a:cubicBezTo>
                    <a:cubicBezTo>
                      <a:pt x="9802" y="3839"/>
                      <a:pt x="9802" y="6348"/>
                      <a:pt x="8259" y="7897"/>
                    </a:cubicBezTo>
                    <a:cubicBezTo>
                      <a:pt x="7501" y="8653"/>
                      <a:pt x="6489" y="9055"/>
                      <a:pt x="5460" y="9055"/>
                    </a:cubicBezTo>
                    <a:cubicBezTo>
                      <a:pt x="4948" y="9055"/>
                      <a:pt x="4433" y="8956"/>
                      <a:pt x="3941" y="8751"/>
                    </a:cubicBezTo>
                    <a:cubicBezTo>
                      <a:pt x="2462" y="8138"/>
                      <a:pt x="1499" y="6695"/>
                      <a:pt x="1499" y="5095"/>
                    </a:cubicBezTo>
                    <a:cubicBezTo>
                      <a:pt x="1499" y="3491"/>
                      <a:pt x="2462" y="2048"/>
                      <a:pt x="3941" y="1435"/>
                    </a:cubicBezTo>
                    <a:cubicBezTo>
                      <a:pt x="4431" y="1232"/>
                      <a:pt x="4946" y="1133"/>
                      <a:pt x="5456" y="1133"/>
                    </a:cubicBezTo>
                    <a:close/>
                    <a:moveTo>
                      <a:pt x="5468" y="1"/>
                    </a:moveTo>
                    <a:cubicBezTo>
                      <a:pt x="5465" y="1"/>
                      <a:pt x="5461" y="1"/>
                      <a:pt x="5457" y="1"/>
                    </a:cubicBezTo>
                    <a:cubicBezTo>
                      <a:pt x="3029" y="4"/>
                      <a:pt x="943" y="1719"/>
                      <a:pt x="472" y="4098"/>
                    </a:cubicBezTo>
                    <a:cubicBezTo>
                      <a:pt x="1" y="6481"/>
                      <a:pt x="1275" y="8860"/>
                      <a:pt x="3519" y="9787"/>
                    </a:cubicBezTo>
                    <a:cubicBezTo>
                      <a:pt x="4151" y="10049"/>
                      <a:pt x="4811" y="10175"/>
                      <a:pt x="5463" y="10175"/>
                    </a:cubicBezTo>
                    <a:cubicBezTo>
                      <a:pt x="7120" y="10175"/>
                      <a:pt x="8725" y="9362"/>
                      <a:pt x="9693" y="7912"/>
                    </a:cubicBezTo>
                    <a:cubicBezTo>
                      <a:pt x="11040" y="5895"/>
                      <a:pt x="10774" y="3207"/>
                      <a:pt x="9059" y="1492"/>
                    </a:cubicBezTo>
                    <a:cubicBezTo>
                      <a:pt x="8108" y="535"/>
                      <a:pt x="6814" y="1"/>
                      <a:pt x="5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19"/>
            <p:cNvSpPr/>
            <p:nvPr/>
          </p:nvSpPr>
          <p:spPr>
            <a:xfrm flipH="1">
              <a:off x="4904600" y="1319351"/>
              <a:ext cx="3172602" cy="1475131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3" name="Google Shape;213;p19"/>
          <p:cNvGrpSpPr/>
          <p:nvPr/>
        </p:nvGrpSpPr>
        <p:grpSpPr>
          <a:xfrm>
            <a:off x="6539467" y="4454802"/>
            <a:ext cx="4230136" cy="1966841"/>
            <a:chOff x="4904600" y="3341101"/>
            <a:chExt cx="3172602" cy="1475131"/>
          </a:xfrm>
        </p:grpSpPr>
        <p:grpSp>
          <p:nvGrpSpPr>
            <p:cNvPr id="214" name="Google Shape;214;p19"/>
            <p:cNvGrpSpPr/>
            <p:nvPr/>
          </p:nvGrpSpPr>
          <p:grpSpPr>
            <a:xfrm>
              <a:off x="5232158" y="3704963"/>
              <a:ext cx="457204" cy="457181"/>
              <a:chOff x="3270475" y="1427025"/>
              <a:chExt cx="483200" cy="483125"/>
            </a:xfrm>
          </p:grpSpPr>
          <p:sp>
            <p:nvSpPr>
              <p:cNvPr id="215" name="Google Shape;215;p19"/>
              <p:cNvSpPr/>
              <p:nvPr/>
            </p:nvSpPr>
            <p:spPr>
              <a:xfrm>
                <a:off x="3270475" y="1427025"/>
                <a:ext cx="483200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8" h="19325" extrusionOk="0">
                    <a:moveTo>
                      <a:pt x="9630" y="1133"/>
                    </a:moveTo>
                    <a:cubicBezTo>
                      <a:pt x="14352" y="1133"/>
                      <a:pt x="18196" y="4943"/>
                      <a:pt x="18196" y="9626"/>
                    </a:cubicBezTo>
                    <a:cubicBezTo>
                      <a:pt x="18196" y="14349"/>
                      <a:pt x="14352" y="18193"/>
                      <a:pt x="9630" y="18193"/>
                    </a:cubicBezTo>
                    <a:cubicBezTo>
                      <a:pt x="4946" y="18193"/>
                      <a:pt x="1136" y="14349"/>
                      <a:pt x="1136" y="9626"/>
                    </a:cubicBezTo>
                    <a:cubicBezTo>
                      <a:pt x="1136" y="4943"/>
                      <a:pt x="4946" y="1133"/>
                      <a:pt x="9630" y="1133"/>
                    </a:cubicBezTo>
                    <a:close/>
                    <a:moveTo>
                      <a:pt x="9641" y="0"/>
                    </a:moveTo>
                    <a:cubicBezTo>
                      <a:pt x="9637" y="0"/>
                      <a:pt x="9633" y="0"/>
                      <a:pt x="9630" y="0"/>
                    </a:cubicBezTo>
                    <a:cubicBezTo>
                      <a:pt x="4312" y="0"/>
                      <a:pt x="4" y="4309"/>
                      <a:pt x="4" y="9626"/>
                    </a:cubicBezTo>
                    <a:cubicBezTo>
                      <a:pt x="1" y="12187"/>
                      <a:pt x="1012" y="14648"/>
                      <a:pt x="2821" y="16465"/>
                    </a:cubicBezTo>
                    <a:cubicBezTo>
                      <a:pt x="4644" y="18310"/>
                      <a:pt x="7063" y="19325"/>
                      <a:pt x="9630" y="19325"/>
                    </a:cubicBezTo>
                    <a:cubicBezTo>
                      <a:pt x="10922" y="19325"/>
                      <a:pt x="12199" y="19065"/>
                      <a:pt x="13389" y="18555"/>
                    </a:cubicBezTo>
                    <a:cubicBezTo>
                      <a:pt x="15711" y="17558"/>
                      <a:pt x="17562" y="15708"/>
                      <a:pt x="18558" y="13386"/>
                    </a:cubicBezTo>
                    <a:cubicBezTo>
                      <a:pt x="19068" y="12196"/>
                      <a:pt x="19328" y="10919"/>
                      <a:pt x="19328" y="9626"/>
                    </a:cubicBezTo>
                    <a:cubicBezTo>
                      <a:pt x="19328" y="7060"/>
                      <a:pt x="18313" y="4641"/>
                      <a:pt x="16469" y="2818"/>
                    </a:cubicBezTo>
                    <a:cubicBezTo>
                      <a:pt x="14654" y="1012"/>
                      <a:pt x="12197" y="0"/>
                      <a:pt x="9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9"/>
              <p:cNvSpPr/>
              <p:nvPr/>
            </p:nvSpPr>
            <p:spPr>
              <a:xfrm>
                <a:off x="3497550" y="1596875"/>
                <a:ext cx="87650" cy="14152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5661" extrusionOk="0">
                    <a:moveTo>
                      <a:pt x="2885" y="1"/>
                    </a:moveTo>
                    <a:cubicBezTo>
                      <a:pt x="2740" y="1"/>
                      <a:pt x="2595" y="56"/>
                      <a:pt x="2485" y="166"/>
                    </a:cubicBezTo>
                    <a:lnTo>
                      <a:pt x="220" y="2431"/>
                    </a:lnTo>
                    <a:cubicBezTo>
                      <a:pt x="0" y="2651"/>
                      <a:pt x="0" y="3011"/>
                      <a:pt x="220" y="3231"/>
                    </a:cubicBezTo>
                    <a:lnTo>
                      <a:pt x="2485" y="5496"/>
                    </a:lnTo>
                    <a:cubicBezTo>
                      <a:pt x="2595" y="5606"/>
                      <a:pt x="2740" y="5661"/>
                      <a:pt x="2885" y="5661"/>
                    </a:cubicBezTo>
                    <a:cubicBezTo>
                      <a:pt x="3030" y="5661"/>
                      <a:pt x="3175" y="5606"/>
                      <a:pt x="3285" y="5496"/>
                    </a:cubicBezTo>
                    <a:cubicBezTo>
                      <a:pt x="3506" y="5275"/>
                      <a:pt x="3506" y="4916"/>
                      <a:pt x="3285" y="4695"/>
                    </a:cubicBezTo>
                    <a:lnTo>
                      <a:pt x="1422" y="2832"/>
                    </a:lnTo>
                    <a:lnTo>
                      <a:pt x="3285" y="966"/>
                    </a:lnTo>
                    <a:cubicBezTo>
                      <a:pt x="3506" y="746"/>
                      <a:pt x="3506" y="387"/>
                      <a:pt x="3285" y="166"/>
                    </a:cubicBezTo>
                    <a:cubicBezTo>
                      <a:pt x="3175" y="56"/>
                      <a:pt x="3030" y="1"/>
                      <a:pt x="28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9"/>
              <p:cNvSpPr/>
              <p:nvPr/>
            </p:nvSpPr>
            <p:spPr>
              <a:xfrm>
                <a:off x="3327100" y="1483625"/>
                <a:ext cx="369975" cy="369925"/>
              </a:xfrm>
              <a:custGeom>
                <a:avLst/>
                <a:gdLst/>
                <a:ahLst/>
                <a:cxnLst/>
                <a:rect l="l" t="t" r="r" b="b"/>
                <a:pathLst>
                  <a:path w="14799" h="14797" extrusionOk="0">
                    <a:moveTo>
                      <a:pt x="7929" y="1157"/>
                    </a:moveTo>
                    <a:cubicBezTo>
                      <a:pt x="9206" y="1272"/>
                      <a:pt x="10420" y="1770"/>
                      <a:pt x="11411" y="2589"/>
                    </a:cubicBezTo>
                    <a:lnTo>
                      <a:pt x="11042" y="2957"/>
                    </a:lnTo>
                    <a:cubicBezTo>
                      <a:pt x="10828" y="3180"/>
                      <a:pt x="10831" y="3534"/>
                      <a:pt x="11048" y="3751"/>
                    </a:cubicBezTo>
                    <a:cubicBezTo>
                      <a:pt x="11158" y="3861"/>
                      <a:pt x="11303" y="3916"/>
                      <a:pt x="11448" y="3916"/>
                    </a:cubicBezTo>
                    <a:cubicBezTo>
                      <a:pt x="11590" y="3916"/>
                      <a:pt x="11732" y="3863"/>
                      <a:pt x="11842" y="3757"/>
                    </a:cubicBezTo>
                    <a:lnTo>
                      <a:pt x="12214" y="3389"/>
                    </a:lnTo>
                    <a:cubicBezTo>
                      <a:pt x="13026" y="4349"/>
                      <a:pt x="13524" y="5539"/>
                      <a:pt x="13639" y="6795"/>
                    </a:cubicBezTo>
                    <a:lnTo>
                      <a:pt x="13101" y="6795"/>
                    </a:lnTo>
                    <a:cubicBezTo>
                      <a:pt x="12787" y="6795"/>
                      <a:pt x="12534" y="7048"/>
                      <a:pt x="12534" y="7362"/>
                    </a:cubicBezTo>
                    <a:cubicBezTo>
                      <a:pt x="12534" y="7673"/>
                      <a:pt x="12787" y="7927"/>
                      <a:pt x="13101" y="7927"/>
                    </a:cubicBezTo>
                    <a:lnTo>
                      <a:pt x="13639" y="7927"/>
                    </a:lnTo>
                    <a:cubicBezTo>
                      <a:pt x="13515" y="9198"/>
                      <a:pt x="13005" y="10400"/>
                      <a:pt x="12178" y="11375"/>
                    </a:cubicBezTo>
                    <a:lnTo>
                      <a:pt x="11842" y="11040"/>
                    </a:lnTo>
                    <a:cubicBezTo>
                      <a:pt x="11732" y="10934"/>
                      <a:pt x="11590" y="10881"/>
                      <a:pt x="11448" y="10881"/>
                    </a:cubicBezTo>
                    <a:cubicBezTo>
                      <a:pt x="11303" y="10881"/>
                      <a:pt x="11158" y="10936"/>
                      <a:pt x="11048" y="11046"/>
                    </a:cubicBezTo>
                    <a:cubicBezTo>
                      <a:pt x="10831" y="11264"/>
                      <a:pt x="10828" y="11617"/>
                      <a:pt x="11042" y="11840"/>
                    </a:cubicBezTo>
                    <a:lnTo>
                      <a:pt x="11377" y="12175"/>
                    </a:lnTo>
                    <a:cubicBezTo>
                      <a:pt x="10402" y="13003"/>
                      <a:pt x="9200" y="13513"/>
                      <a:pt x="7929" y="13637"/>
                    </a:cubicBezTo>
                    <a:lnTo>
                      <a:pt x="7929" y="13099"/>
                    </a:lnTo>
                    <a:cubicBezTo>
                      <a:pt x="7929" y="12785"/>
                      <a:pt x="7676" y="12532"/>
                      <a:pt x="7365" y="12532"/>
                    </a:cubicBezTo>
                    <a:cubicBezTo>
                      <a:pt x="7051" y="12532"/>
                      <a:pt x="6797" y="12785"/>
                      <a:pt x="6797" y="13099"/>
                    </a:cubicBezTo>
                    <a:lnTo>
                      <a:pt x="6797" y="13637"/>
                    </a:lnTo>
                    <a:cubicBezTo>
                      <a:pt x="5541" y="13522"/>
                      <a:pt x="4351" y="13024"/>
                      <a:pt x="3391" y="12212"/>
                    </a:cubicBezTo>
                    <a:lnTo>
                      <a:pt x="3759" y="11840"/>
                    </a:lnTo>
                    <a:cubicBezTo>
                      <a:pt x="3974" y="11617"/>
                      <a:pt x="3971" y="11264"/>
                      <a:pt x="3753" y="11046"/>
                    </a:cubicBezTo>
                    <a:cubicBezTo>
                      <a:pt x="3643" y="10936"/>
                      <a:pt x="3499" y="10881"/>
                      <a:pt x="3354" y="10881"/>
                    </a:cubicBezTo>
                    <a:cubicBezTo>
                      <a:pt x="3212" y="10881"/>
                      <a:pt x="3070" y="10934"/>
                      <a:pt x="2959" y="11040"/>
                    </a:cubicBezTo>
                    <a:lnTo>
                      <a:pt x="2591" y="11408"/>
                    </a:lnTo>
                    <a:cubicBezTo>
                      <a:pt x="1773" y="10418"/>
                      <a:pt x="1274" y="9204"/>
                      <a:pt x="1160" y="7927"/>
                    </a:cubicBezTo>
                    <a:lnTo>
                      <a:pt x="1703" y="7927"/>
                    </a:lnTo>
                    <a:cubicBezTo>
                      <a:pt x="2014" y="7927"/>
                      <a:pt x="2268" y="7673"/>
                      <a:pt x="2268" y="7362"/>
                    </a:cubicBezTo>
                    <a:cubicBezTo>
                      <a:pt x="2268" y="7048"/>
                      <a:pt x="2014" y="6795"/>
                      <a:pt x="1703" y="6795"/>
                    </a:cubicBezTo>
                    <a:lnTo>
                      <a:pt x="1163" y="6795"/>
                    </a:lnTo>
                    <a:cubicBezTo>
                      <a:pt x="1274" y="5539"/>
                      <a:pt x="1770" y="4346"/>
                      <a:pt x="2579" y="3377"/>
                    </a:cubicBezTo>
                    <a:lnTo>
                      <a:pt x="2959" y="3757"/>
                    </a:lnTo>
                    <a:cubicBezTo>
                      <a:pt x="3070" y="3863"/>
                      <a:pt x="3212" y="3916"/>
                      <a:pt x="3354" y="3916"/>
                    </a:cubicBezTo>
                    <a:cubicBezTo>
                      <a:pt x="3499" y="3916"/>
                      <a:pt x="3643" y="3861"/>
                      <a:pt x="3753" y="3751"/>
                    </a:cubicBezTo>
                    <a:cubicBezTo>
                      <a:pt x="3971" y="3534"/>
                      <a:pt x="3974" y="3180"/>
                      <a:pt x="3759" y="2957"/>
                    </a:cubicBezTo>
                    <a:lnTo>
                      <a:pt x="3379" y="2577"/>
                    </a:lnTo>
                    <a:cubicBezTo>
                      <a:pt x="4348" y="1767"/>
                      <a:pt x="5541" y="1272"/>
                      <a:pt x="6797" y="1160"/>
                    </a:cubicBezTo>
                    <a:lnTo>
                      <a:pt x="6797" y="1701"/>
                    </a:lnTo>
                    <a:cubicBezTo>
                      <a:pt x="6797" y="2012"/>
                      <a:pt x="7051" y="2266"/>
                      <a:pt x="7365" y="2266"/>
                    </a:cubicBezTo>
                    <a:cubicBezTo>
                      <a:pt x="7676" y="2266"/>
                      <a:pt x="7929" y="2012"/>
                      <a:pt x="7929" y="1701"/>
                    </a:cubicBezTo>
                    <a:lnTo>
                      <a:pt x="7929" y="1157"/>
                    </a:lnTo>
                    <a:close/>
                    <a:moveTo>
                      <a:pt x="7376" y="1"/>
                    </a:moveTo>
                    <a:cubicBezTo>
                      <a:pt x="7372" y="1"/>
                      <a:pt x="7368" y="1"/>
                      <a:pt x="7365" y="1"/>
                    </a:cubicBezTo>
                    <a:cubicBezTo>
                      <a:pt x="5435" y="1"/>
                      <a:pt x="3581" y="759"/>
                      <a:pt x="2210" y="2115"/>
                    </a:cubicBezTo>
                    <a:cubicBezTo>
                      <a:pt x="2174" y="2142"/>
                      <a:pt x="2141" y="2172"/>
                      <a:pt x="2114" y="2208"/>
                    </a:cubicBezTo>
                    <a:cubicBezTo>
                      <a:pt x="761" y="3582"/>
                      <a:pt x="3" y="5433"/>
                      <a:pt x="3" y="7362"/>
                    </a:cubicBezTo>
                    <a:cubicBezTo>
                      <a:pt x="0" y="9322"/>
                      <a:pt x="776" y="11206"/>
                      <a:pt x="2159" y="12598"/>
                    </a:cubicBezTo>
                    <a:lnTo>
                      <a:pt x="2177" y="12616"/>
                    </a:lnTo>
                    <a:lnTo>
                      <a:pt x="2180" y="12619"/>
                    </a:lnTo>
                    <a:lnTo>
                      <a:pt x="2186" y="12625"/>
                    </a:lnTo>
                    <a:cubicBezTo>
                      <a:pt x="3578" y="14023"/>
                      <a:pt x="5414" y="14796"/>
                      <a:pt x="7365" y="14796"/>
                    </a:cubicBezTo>
                    <a:cubicBezTo>
                      <a:pt x="9327" y="14796"/>
                      <a:pt x="11187" y="14017"/>
                      <a:pt x="12603" y="12601"/>
                    </a:cubicBezTo>
                    <a:cubicBezTo>
                      <a:pt x="14019" y="11185"/>
                      <a:pt x="14798" y="9325"/>
                      <a:pt x="14798" y="7362"/>
                    </a:cubicBezTo>
                    <a:cubicBezTo>
                      <a:pt x="14798" y="5415"/>
                      <a:pt x="14028" y="3576"/>
                      <a:pt x="12627" y="2184"/>
                    </a:cubicBezTo>
                    <a:lnTo>
                      <a:pt x="12621" y="2178"/>
                    </a:lnTo>
                    <a:cubicBezTo>
                      <a:pt x="12621" y="2175"/>
                      <a:pt x="12618" y="2175"/>
                      <a:pt x="12618" y="2175"/>
                    </a:cubicBezTo>
                    <a:lnTo>
                      <a:pt x="12600" y="2157"/>
                    </a:lnTo>
                    <a:cubicBezTo>
                      <a:pt x="11211" y="777"/>
                      <a:pt x="9331" y="1"/>
                      <a:pt x="7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8" name="Google Shape;218;p19"/>
            <p:cNvSpPr/>
            <p:nvPr/>
          </p:nvSpPr>
          <p:spPr>
            <a:xfrm flipH="1">
              <a:off x="4904600" y="3341101"/>
              <a:ext cx="3172602" cy="1475131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Doodle Banner Infographics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1913481" y="2404151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Mercury is the closest planet to the Sun and the smallest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1913467" y="1957767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kumimoji="0" sz="2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1913481" y="5099817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1913467" y="4653433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kumimoji="0" sz="2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 flipH="1">
            <a:off x="7903321" y="2404151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Despite being red, planet Mars is actually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 flipH="1">
            <a:off x="7903321" y="1957767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kumimoji="0" sz="2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 flipH="1">
            <a:off x="7903321" y="5099817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 flipH="1">
            <a:off x="7903321" y="4653433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kumimoji="0" sz="2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Doodle Banner Infographics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1497800" y="2828651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Mercury is the closest planet to the Sun and the smallest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3671033" y="5142484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 flipH="1">
            <a:off x="6145733" y="2828651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Despite being red, planet Mars is actually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 flipH="1">
            <a:off x="8318967" y="5142484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3722033" y="4696100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kumimoji="0" sz="25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8369967" y="4699417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kumimoji="0" sz="25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9" name="Google Shape;269;p21"/>
          <p:cNvSpPr txBox="1"/>
          <p:nvPr/>
        </p:nvSpPr>
        <p:spPr>
          <a:xfrm>
            <a:off x="1548800" y="2382267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kumimoji="0" sz="25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6196733" y="2382267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kumimoji="0" sz="25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71" name="Google Shape;271;p21"/>
          <p:cNvGrpSpPr/>
          <p:nvPr/>
        </p:nvGrpSpPr>
        <p:grpSpPr>
          <a:xfrm>
            <a:off x="1137408" y="1743193"/>
            <a:ext cx="9917187" cy="4566231"/>
            <a:chOff x="853056" y="1307394"/>
            <a:chExt cx="7437890" cy="3424673"/>
          </a:xfrm>
        </p:grpSpPr>
        <p:grpSp>
          <p:nvGrpSpPr>
            <p:cNvPr id="272" name="Google Shape;272;p21"/>
            <p:cNvGrpSpPr/>
            <p:nvPr/>
          </p:nvGrpSpPr>
          <p:grpSpPr>
            <a:xfrm>
              <a:off x="853056" y="1307394"/>
              <a:ext cx="2322015" cy="1692848"/>
              <a:chOff x="4875791" y="946666"/>
              <a:chExt cx="1263475" cy="1443671"/>
            </a:xfrm>
          </p:grpSpPr>
          <p:sp>
            <p:nvSpPr>
              <p:cNvPr id="273" name="Google Shape;273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  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8" name="Google Shape;278;p21"/>
            <p:cNvGrpSpPr/>
            <p:nvPr/>
          </p:nvGrpSpPr>
          <p:grpSpPr>
            <a:xfrm>
              <a:off x="4339006" y="1307394"/>
              <a:ext cx="2322015" cy="1692848"/>
              <a:chOff x="4875791" y="946666"/>
              <a:chExt cx="1263475" cy="1443671"/>
            </a:xfrm>
          </p:grpSpPr>
          <p:sp>
            <p:nvSpPr>
              <p:cNvPr id="279" name="Google Shape;279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  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84" name="Google Shape;284;p21"/>
            <p:cNvGrpSpPr/>
            <p:nvPr/>
          </p:nvGrpSpPr>
          <p:grpSpPr>
            <a:xfrm>
              <a:off x="2482981" y="3039219"/>
              <a:ext cx="2322015" cy="1692848"/>
              <a:chOff x="4875791" y="946666"/>
              <a:chExt cx="1263475" cy="1443671"/>
            </a:xfrm>
          </p:grpSpPr>
          <p:sp>
            <p:nvSpPr>
              <p:cNvPr id="285" name="Google Shape;285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  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0" name="Google Shape;290;p21"/>
            <p:cNvGrpSpPr/>
            <p:nvPr/>
          </p:nvGrpSpPr>
          <p:grpSpPr>
            <a:xfrm>
              <a:off x="5968931" y="3039219"/>
              <a:ext cx="2322015" cy="1692848"/>
              <a:chOff x="4875791" y="946666"/>
              <a:chExt cx="1263475" cy="1443671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  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4"/>
          <p:cNvGrpSpPr/>
          <p:nvPr/>
        </p:nvGrpSpPr>
        <p:grpSpPr>
          <a:xfrm>
            <a:off x="609609" y="1672878"/>
            <a:ext cx="10972796" cy="4639301"/>
            <a:chOff x="457206" y="1254658"/>
            <a:chExt cx="8229597" cy="3479476"/>
          </a:xfrm>
        </p:grpSpPr>
        <p:sp>
          <p:nvSpPr>
            <p:cNvPr id="427" name="Google Shape;427;p24"/>
            <p:cNvSpPr/>
            <p:nvPr/>
          </p:nvSpPr>
          <p:spPr>
            <a:xfrm>
              <a:off x="3335625" y="1862275"/>
              <a:ext cx="2435171" cy="1933586"/>
            </a:xfrm>
            <a:custGeom>
              <a:avLst/>
              <a:gdLst/>
              <a:ahLst/>
              <a:cxnLst/>
              <a:rect l="l" t="t" r="r" b="b"/>
              <a:pathLst>
                <a:path w="11298" h="9399" fill="none" extrusionOk="0">
                  <a:moveTo>
                    <a:pt x="2566" y="784"/>
                  </a:moveTo>
                  <a:cubicBezTo>
                    <a:pt x="517" y="2017"/>
                    <a:pt x="0" y="6782"/>
                    <a:pt x="2533" y="8082"/>
                  </a:cubicBezTo>
                  <a:cubicBezTo>
                    <a:pt x="5066" y="9398"/>
                    <a:pt x="10398" y="8982"/>
                    <a:pt x="10698" y="6449"/>
                  </a:cubicBezTo>
                  <a:cubicBezTo>
                    <a:pt x="10998" y="3916"/>
                    <a:pt x="11298" y="834"/>
                    <a:pt x="9132" y="417"/>
                  </a:cubicBezTo>
                  <a:cubicBezTo>
                    <a:pt x="6965" y="1"/>
                    <a:pt x="3233" y="151"/>
                    <a:pt x="2200" y="1567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565840" y="1254658"/>
              <a:ext cx="2102556" cy="1008680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457206" y="2612140"/>
              <a:ext cx="2319822" cy="944275"/>
            </a:xfrm>
            <a:custGeom>
              <a:avLst/>
              <a:gdLst/>
              <a:ahLst/>
              <a:cxnLst/>
              <a:rect l="l" t="t" r="r" b="b"/>
              <a:pathLst>
                <a:path w="11382" h="4633" fill="none" extrusionOk="0">
                  <a:moveTo>
                    <a:pt x="568" y="1100"/>
                  </a:moveTo>
                  <a:cubicBezTo>
                    <a:pt x="34" y="2150"/>
                    <a:pt x="501" y="4549"/>
                    <a:pt x="1617" y="4449"/>
                  </a:cubicBezTo>
                  <a:cubicBezTo>
                    <a:pt x="2734" y="4366"/>
                    <a:pt x="10782" y="4633"/>
                    <a:pt x="10998" y="3716"/>
                  </a:cubicBezTo>
                  <a:cubicBezTo>
                    <a:pt x="11232" y="2800"/>
                    <a:pt x="11382" y="567"/>
                    <a:pt x="10515" y="284"/>
                  </a:cubicBezTo>
                  <a:cubicBezTo>
                    <a:pt x="9649" y="0"/>
                    <a:pt x="934" y="84"/>
                    <a:pt x="1" y="1134"/>
                  </a:cubicBez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01434" y="3874647"/>
              <a:ext cx="2231367" cy="859488"/>
            </a:xfrm>
            <a:custGeom>
              <a:avLst/>
              <a:gdLst/>
              <a:ahLst/>
              <a:cxnLst/>
              <a:rect l="l" t="t" r="r" b="b"/>
              <a:pathLst>
                <a:path w="10948" h="4217" fill="none" extrusionOk="0">
                  <a:moveTo>
                    <a:pt x="784" y="867"/>
                  </a:moveTo>
                  <a:cubicBezTo>
                    <a:pt x="0" y="2017"/>
                    <a:pt x="467" y="4049"/>
                    <a:pt x="1867" y="3999"/>
                  </a:cubicBezTo>
                  <a:cubicBezTo>
                    <a:pt x="3250" y="3933"/>
                    <a:pt x="9215" y="4216"/>
                    <a:pt x="9915" y="3849"/>
                  </a:cubicBezTo>
                  <a:cubicBezTo>
                    <a:pt x="10615" y="3483"/>
                    <a:pt x="10948" y="1733"/>
                    <a:pt x="10098" y="867"/>
                  </a:cubicBezTo>
                  <a:cubicBezTo>
                    <a:pt x="9265" y="0"/>
                    <a:pt x="1633" y="84"/>
                    <a:pt x="1167" y="1233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6475615" y="1254658"/>
              <a:ext cx="2102556" cy="1008680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6366981" y="2612140"/>
              <a:ext cx="2319822" cy="944275"/>
            </a:xfrm>
            <a:custGeom>
              <a:avLst/>
              <a:gdLst/>
              <a:ahLst/>
              <a:cxnLst/>
              <a:rect l="l" t="t" r="r" b="b"/>
              <a:pathLst>
                <a:path w="11382" h="4633" fill="none" extrusionOk="0">
                  <a:moveTo>
                    <a:pt x="568" y="1100"/>
                  </a:moveTo>
                  <a:cubicBezTo>
                    <a:pt x="34" y="2150"/>
                    <a:pt x="501" y="4549"/>
                    <a:pt x="1617" y="4449"/>
                  </a:cubicBezTo>
                  <a:cubicBezTo>
                    <a:pt x="2734" y="4366"/>
                    <a:pt x="10782" y="4633"/>
                    <a:pt x="10998" y="3716"/>
                  </a:cubicBezTo>
                  <a:cubicBezTo>
                    <a:pt x="11232" y="2800"/>
                    <a:pt x="11382" y="567"/>
                    <a:pt x="10515" y="284"/>
                  </a:cubicBezTo>
                  <a:cubicBezTo>
                    <a:pt x="9649" y="0"/>
                    <a:pt x="934" y="84"/>
                    <a:pt x="1" y="1134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411209" y="3874647"/>
              <a:ext cx="2231367" cy="859488"/>
            </a:xfrm>
            <a:custGeom>
              <a:avLst/>
              <a:gdLst/>
              <a:ahLst/>
              <a:cxnLst/>
              <a:rect l="l" t="t" r="r" b="b"/>
              <a:pathLst>
                <a:path w="10948" h="4217" fill="none" extrusionOk="0">
                  <a:moveTo>
                    <a:pt x="784" y="867"/>
                  </a:moveTo>
                  <a:cubicBezTo>
                    <a:pt x="0" y="2017"/>
                    <a:pt x="467" y="4049"/>
                    <a:pt x="1867" y="3999"/>
                  </a:cubicBezTo>
                  <a:cubicBezTo>
                    <a:pt x="3250" y="3933"/>
                    <a:pt x="9215" y="4216"/>
                    <a:pt x="9915" y="3849"/>
                  </a:cubicBezTo>
                  <a:cubicBezTo>
                    <a:pt x="10615" y="3483"/>
                    <a:pt x="10948" y="1733"/>
                    <a:pt x="10098" y="867"/>
                  </a:cubicBezTo>
                  <a:cubicBezTo>
                    <a:pt x="9265" y="0"/>
                    <a:pt x="1633" y="84"/>
                    <a:pt x="1167" y="1233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 rot="-505651">
              <a:off x="2838794" y="1482109"/>
              <a:ext cx="760022" cy="364908"/>
            </a:xfrm>
            <a:custGeom>
              <a:avLst/>
              <a:gdLst/>
              <a:ahLst/>
              <a:cxnLst/>
              <a:rect l="l" t="t" r="r" b="b"/>
              <a:pathLst>
                <a:path w="4966" h="1251" fill="none" extrusionOk="0">
                  <a:moveTo>
                    <a:pt x="4966" y="1251"/>
                  </a:moveTo>
                  <a:cubicBezTo>
                    <a:pt x="3999" y="434"/>
                    <a:pt x="1300" y="1"/>
                    <a:pt x="0" y="101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 rot="-1013775">
              <a:off x="2842250" y="2928983"/>
              <a:ext cx="555080" cy="169037"/>
            </a:xfrm>
            <a:custGeom>
              <a:avLst/>
              <a:gdLst/>
              <a:ahLst/>
              <a:cxnLst/>
              <a:rect l="l" t="t" r="r" b="b"/>
              <a:pathLst>
                <a:path w="3467" h="384" fill="none" extrusionOk="0">
                  <a:moveTo>
                    <a:pt x="1" y="34"/>
                  </a:moveTo>
                  <a:cubicBezTo>
                    <a:pt x="667" y="1"/>
                    <a:pt x="2950" y="384"/>
                    <a:pt x="3467" y="367"/>
                  </a:cubicBez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 rot="1514842">
              <a:off x="2948987" y="3573901"/>
              <a:ext cx="645680" cy="1010344"/>
            </a:xfrm>
            <a:custGeom>
              <a:avLst/>
              <a:gdLst/>
              <a:ahLst/>
              <a:cxnLst/>
              <a:rect l="l" t="t" r="r" b="b"/>
              <a:pathLst>
                <a:path w="5100" h="2000" fill="none" extrusionOk="0">
                  <a:moveTo>
                    <a:pt x="5099" y="0"/>
                  </a:moveTo>
                  <a:cubicBezTo>
                    <a:pt x="4849" y="883"/>
                    <a:pt x="3466" y="2000"/>
                    <a:pt x="1" y="195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 rot="505651" flipH="1">
              <a:off x="5545185" y="1482109"/>
              <a:ext cx="760022" cy="364908"/>
            </a:xfrm>
            <a:custGeom>
              <a:avLst/>
              <a:gdLst/>
              <a:ahLst/>
              <a:cxnLst/>
              <a:rect l="l" t="t" r="r" b="b"/>
              <a:pathLst>
                <a:path w="4966" h="1251" fill="none" extrusionOk="0">
                  <a:moveTo>
                    <a:pt x="4966" y="1251"/>
                  </a:moveTo>
                  <a:cubicBezTo>
                    <a:pt x="3999" y="434"/>
                    <a:pt x="1300" y="1"/>
                    <a:pt x="0" y="101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 rot="1013775" flipH="1">
              <a:off x="5746670" y="2928983"/>
              <a:ext cx="555080" cy="169037"/>
            </a:xfrm>
            <a:custGeom>
              <a:avLst/>
              <a:gdLst/>
              <a:ahLst/>
              <a:cxnLst/>
              <a:rect l="l" t="t" r="r" b="b"/>
              <a:pathLst>
                <a:path w="3467" h="384" fill="none" extrusionOk="0">
                  <a:moveTo>
                    <a:pt x="1" y="34"/>
                  </a:moveTo>
                  <a:cubicBezTo>
                    <a:pt x="667" y="1"/>
                    <a:pt x="2950" y="384"/>
                    <a:pt x="3467" y="367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 rot="-1514842" flipH="1">
              <a:off x="5549334" y="3573901"/>
              <a:ext cx="645680" cy="1010344"/>
            </a:xfrm>
            <a:custGeom>
              <a:avLst/>
              <a:gdLst/>
              <a:ahLst/>
              <a:cxnLst/>
              <a:rect l="l" t="t" r="r" b="b"/>
              <a:pathLst>
                <a:path w="5100" h="2000" fill="none" extrusionOk="0">
                  <a:moveTo>
                    <a:pt x="5099" y="0"/>
                  </a:moveTo>
                  <a:cubicBezTo>
                    <a:pt x="4849" y="883"/>
                    <a:pt x="3466" y="2000"/>
                    <a:pt x="1" y="1950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0" name="Google Shape;440;p2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Doodle Banner Infographics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1" name="Google Shape;441;p24"/>
          <p:cNvSpPr txBox="1"/>
          <p:nvPr/>
        </p:nvSpPr>
        <p:spPr>
          <a:xfrm flipH="1">
            <a:off x="5228800" y="2886900"/>
            <a:ext cx="17344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Jupiter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4798600" y="3277333"/>
            <a:ext cx="2594800" cy="1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Jupiter is the fifth planet from the Sun and the largest of them all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24"/>
          <p:cNvSpPr txBox="1"/>
          <p:nvPr/>
        </p:nvSpPr>
        <p:spPr>
          <a:xfrm flipH="1">
            <a:off x="1074556" y="2180991"/>
            <a:ext cx="2163200" cy="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 has a beautiful name and it’s hot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24"/>
          <p:cNvSpPr txBox="1"/>
          <p:nvPr/>
        </p:nvSpPr>
        <p:spPr>
          <a:xfrm flipH="1">
            <a:off x="1074556" y="1884072"/>
            <a:ext cx="20528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5" name="Google Shape;445;p24"/>
          <p:cNvSpPr txBox="1"/>
          <p:nvPr/>
        </p:nvSpPr>
        <p:spPr>
          <a:xfrm>
            <a:off x="1253340" y="3609561"/>
            <a:ext cx="1805600" cy="4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6" name="Google Shape;446;p24"/>
          <p:cNvSpPr txBox="1"/>
          <p:nvPr/>
        </p:nvSpPr>
        <p:spPr>
          <a:xfrm>
            <a:off x="858756" y="3900780"/>
            <a:ext cx="2594800" cy="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It’s the smallest and innermost planet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 flipH="1">
            <a:off x="1074556" y="5514979"/>
            <a:ext cx="2163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Despite being red, is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24"/>
          <p:cNvSpPr txBox="1"/>
          <p:nvPr/>
        </p:nvSpPr>
        <p:spPr>
          <a:xfrm flipH="1">
            <a:off x="1175156" y="5217716"/>
            <a:ext cx="19620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9" name="Google Shape;449;p24"/>
          <p:cNvSpPr txBox="1"/>
          <p:nvPr/>
        </p:nvSpPr>
        <p:spPr>
          <a:xfrm flipH="1">
            <a:off x="8954256" y="2180991"/>
            <a:ext cx="2163200" cy="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Yes, Saturn is the ringed planet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24"/>
          <p:cNvSpPr txBox="1"/>
          <p:nvPr/>
        </p:nvSpPr>
        <p:spPr>
          <a:xfrm flipH="1">
            <a:off x="8954256" y="1884072"/>
            <a:ext cx="20528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1" name="Google Shape;451;p24"/>
          <p:cNvSpPr txBox="1"/>
          <p:nvPr/>
        </p:nvSpPr>
        <p:spPr>
          <a:xfrm>
            <a:off x="9133040" y="3609561"/>
            <a:ext cx="1805600" cy="4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2" name="Google Shape;452;p24"/>
          <p:cNvSpPr txBox="1"/>
          <p:nvPr/>
        </p:nvSpPr>
        <p:spPr>
          <a:xfrm>
            <a:off x="8738456" y="3900780"/>
            <a:ext cx="2594800" cy="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24"/>
          <p:cNvSpPr txBox="1"/>
          <p:nvPr/>
        </p:nvSpPr>
        <p:spPr>
          <a:xfrm flipH="1">
            <a:off x="8954256" y="5514979"/>
            <a:ext cx="2163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Earth is the planet we all live 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24"/>
          <p:cNvSpPr txBox="1"/>
          <p:nvPr/>
        </p:nvSpPr>
        <p:spPr>
          <a:xfrm flipH="1">
            <a:off x="9054856" y="5217716"/>
            <a:ext cx="19620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Earth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34"/>
          <p:cNvGrpSpPr/>
          <p:nvPr/>
        </p:nvGrpSpPr>
        <p:grpSpPr>
          <a:xfrm>
            <a:off x="1926917" y="1727087"/>
            <a:ext cx="8338185" cy="4582355"/>
            <a:chOff x="1445187" y="1295315"/>
            <a:chExt cx="6253639" cy="3436766"/>
          </a:xfrm>
        </p:grpSpPr>
        <p:sp>
          <p:nvSpPr>
            <p:cNvPr id="853" name="Google Shape;853;p34"/>
            <p:cNvSpPr/>
            <p:nvPr/>
          </p:nvSpPr>
          <p:spPr>
            <a:xfrm>
              <a:off x="1445187" y="1295315"/>
              <a:ext cx="5938911" cy="833337"/>
            </a:xfrm>
            <a:custGeom>
              <a:avLst/>
              <a:gdLst/>
              <a:ahLst/>
              <a:cxnLst/>
              <a:rect l="l" t="t" r="r" b="b"/>
              <a:pathLst>
                <a:path w="271369" h="38078" extrusionOk="0">
                  <a:moveTo>
                    <a:pt x="252656" y="82"/>
                  </a:moveTo>
                  <a:lnTo>
                    <a:pt x="253882" y="163"/>
                  </a:lnTo>
                  <a:lnTo>
                    <a:pt x="252166" y="82"/>
                  </a:lnTo>
                  <a:close/>
                  <a:moveTo>
                    <a:pt x="2778" y="1144"/>
                  </a:moveTo>
                  <a:lnTo>
                    <a:pt x="2386" y="1291"/>
                  </a:lnTo>
                  <a:lnTo>
                    <a:pt x="2386" y="1291"/>
                  </a:lnTo>
                  <a:lnTo>
                    <a:pt x="2615" y="1226"/>
                  </a:lnTo>
                  <a:lnTo>
                    <a:pt x="3105" y="1144"/>
                  </a:lnTo>
                  <a:close/>
                  <a:moveTo>
                    <a:pt x="2370" y="1307"/>
                  </a:moveTo>
                  <a:lnTo>
                    <a:pt x="2255" y="1340"/>
                  </a:lnTo>
                  <a:lnTo>
                    <a:pt x="2255" y="1340"/>
                  </a:lnTo>
                  <a:lnTo>
                    <a:pt x="2125" y="1389"/>
                  </a:lnTo>
                  <a:lnTo>
                    <a:pt x="2125" y="1389"/>
                  </a:lnTo>
                  <a:lnTo>
                    <a:pt x="2370" y="1307"/>
                  </a:lnTo>
                  <a:close/>
                  <a:moveTo>
                    <a:pt x="2386" y="1291"/>
                  </a:moveTo>
                  <a:lnTo>
                    <a:pt x="2043" y="1389"/>
                  </a:lnTo>
                  <a:lnTo>
                    <a:pt x="2012" y="1410"/>
                  </a:lnTo>
                  <a:lnTo>
                    <a:pt x="2255" y="1340"/>
                  </a:lnTo>
                  <a:lnTo>
                    <a:pt x="2255" y="1340"/>
                  </a:lnTo>
                  <a:lnTo>
                    <a:pt x="2386" y="1291"/>
                  </a:lnTo>
                  <a:close/>
                  <a:moveTo>
                    <a:pt x="2012" y="1410"/>
                  </a:moveTo>
                  <a:lnTo>
                    <a:pt x="1798" y="1471"/>
                  </a:lnTo>
                  <a:lnTo>
                    <a:pt x="1389" y="1798"/>
                  </a:lnTo>
                  <a:lnTo>
                    <a:pt x="981" y="2125"/>
                  </a:lnTo>
                  <a:lnTo>
                    <a:pt x="981" y="2125"/>
                  </a:lnTo>
                  <a:lnTo>
                    <a:pt x="1553" y="1716"/>
                  </a:lnTo>
                  <a:lnTo>
                    <a:pt x="2012" y="1410"/>
                  </a:lnTo>
                  <a:close/>
                  <a:moveTo>
                    <a:pt x="981" y="2125"/>
                  </a:moveTo>
                  <a:lnTo>
                    <a:pt x="572" y="2697"/>
                  </a:lnTo>
                  <a:lnTo>
                    <a:pt x="376" y="3040"/>
                  </a:lnTo>
                  <a:lnTo>
                    <a:pt x="376" y="3040"/>
                  </a:lnTo>
                  <a:lnTo>
                    <a:pt x="572" y="2778"/>
                  </a:lnTo>
                  <a:lnTo>
                    <a:pt x="981" y="2125"/>
                  </a:lnTo>
                  <a:close/>
                  <a:moveTo>
                    <a:pt x="376" y="3040"/>
                  </a:moveTo>
                  <a:lnTo>
                    <a:pt x="327" y="3105"/>
                  </a:lnTo>
                  <a:lnTo>
                    <a:pt x="300" y="3173"/>
                  </a:lnTo>
                  <a:lnTo>
                    <a:pt x="300" y="3173"/>
                  </a:lnTo>
                  <a:lnTo>
                    <a:pt x="376" y="3040"/>
                  </a:lnTo>
                  <a:close/>
                  <a:moveTo>
                    <a:pt x="300" y="3173"/>
                  </a:moveTo>
                  <a:lnTo>
                    <a:pt x="245" y="3268"/>
                  </a:lnTo>
                  <a:lnTo>
                    <a:pt x="204" y="3411"/>
                  </a:lnTo>
                  <a:lnTo>
                    <a:pt x="300" y="3173"/>
                  </a:lnTo>
                  <a:close/>
                  <a:moveTo>
                    <a:pt x="204" y="3411"/>
                  </a:moveTo>
                  <a:lnTo>
                    <a:pt x="163" y="3514"/>
                  </a:lnTo>
                  <a:lnTo>
                    <a:pt x="147" y="3612"/>
                  </a:lnTo>
                  <a:lnTo>
                    <a:pt x="147" y="3612"/>
                  </a:lnTo>
                  <a:lnTo>
                    <a:pt x="204" y="3411"/>
                  </a:lnTo>
                  <a:close/>
                  <a:moveTo>
                    <a:pt x="147" y="3612"/>
                  </a:moveTo>
                  <a:lnTo>
                    <a:pt x="82" y="3840"/>
                  </a:lnTo>
                  <a:lnTo>
                    <a:pt x="82" y="4004"/>
                  </a:lnTo>
                  <a:lnTo>
                    <a:pt x="147" y="3612"/>
                  </a:lnTo>
                  <a:close/>
                  <a:moveTo>
                    <a:pt x="1661" y="36634"/>
                  </a:moveTo>
                  <a:lnTo>
                    <a:pt x="1716" y="36689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661" y="36634"/>
                  </a:lnTo>
                  <a:close/>
                  <a:moveTo>
                    <a:pt x="1798" y="36509"/>
                  </a:moveTo>
                  <a:lnTo>
                    <a:pt x="1907" y="36553"/>
                  </a:lnTo>
                  <a:lnTo>
                    <a:pt x="1907" y="36553"/>
                  </a:lnTo>
                  <a:lnTo>
                    <a:pt x="2288" y="36771"/>
                  </a:lnTo>
                  <a:lnTo>
                    <a:pt x="1961" y="36607"/>
                  </a:lnTo>
                  <a:lnTo>
                    <a:pt x="1798" y="36509"/>
                  </a:lnTo>
                  <a:close/>
                  <a:moveTo>
                    <a:pt x="102386" y="37751"/>
                  </a:moveTo>
                  <a:lnTo>
                    <a:pt x="102631" y="37833"/>
                  </a:lnTo>
                  <a:lnTo>
                    <a:pt x="97157" y="37833"/>
                  </a:lnTo>
                  <a:lnTo>
                    <a:pt x="99036" y="37751"/>
                  </a:lnTo>
                  <a:close/>
                  <a:moveTo>
                    <a:pt x="250205" y="0"/>
                  </a:moveTo>
                  <a:lnTo>
                    <a:pt x="251676" y="82"/>
                  </a:lnTo>
                  <a:lnTo>
                    <a:pt x="247100" y="82"/>
                  </a:lnTo>
                  <a:lnTo>
                    <a:pt x="240726" y="163"/>
                  </a:lnTo>
                  <a:lnTo>
                    <a:pt x="228388" y="163"/>
                  </a:lnTo>
                  <a:lnTo>
                    <a:pt x="230185" y="245"/>
                  </a:lnTo>
                  <a:lnTo>
                    <a:pt x="233372" y="327"/>
                  </a:lnTo>
                  <a:lnTo>
                    <a:pt x="229286" y="327"/>
                  </a:lnTo>
                  <a:lnTo>
                    <a:pt x="225691" y="409"/>
                  </a:lnTo>
                  <a:lnTo>
                    <a:pt x="221197" y="409"/>
                  </a:lnTo>
                  <a:lnTo>
                    <a:pt x="212862" y="490"/>
                  </a:lnTo>
                  <a:lnTo>
                    <a:pt x="213026" y="409"/>
                  </a:lnTo>
                  <a:lnTo>
                    <a:pt x="211718" y="409"/>
                  </a:lnTo>
                  <a:lnTo>
                    <a:pt x="207796" y="327"/>
                  </a:lnTo>
                  <a:lnTo>
                    <a:pt x="208858" y="409"/>
                  </a:lnTo>
                  <a:lnTo>
                    <a:pt x="192189" y="327"/>
                  </a:lnTo>
                  <a:lnTo>
                    <a:pt x="163344" y="327"/>
                  </a:lnTo>
                  <a:lnTo>
                    <a:pt x="161220" y="245"/>
                  </a:lnTo>
                  <a:lnTo>
                    <a:pt x="159749" y="245"/>
                  </a:lnTo>
                  <a:lnTo>
                    <a:pt x="160974" y="163"/>
                  </a:lnTo>
                  <a:lnTo>
                    <a:pt x="150679" y="327"/>
                  </a:lnTo>
                  <a:lnTo>
                    <a:pt x="145612" y="327"/>
                  </a:lnTo>
                  <a:lnTo>
                    <a:pt x="140628" y="409"/>
                  </a:lnTo>
                  <a:lnTo>
                    <a:pt x="104838" y="490"/>
                  </a:lnTo>
                  <a:lnTo>
                    <a:pt x="68394" y="817"/>
                  </a:lnTo>
                  <a:lnTo>
                    <a:pt x="68966" y="817"/>
                  </a:lnTo>
                  <a:lnTo>
                    <a:pt x="56627" y="981"/>
                  </a:lnTo>
                  <a:lnTo>
                    <a:pt x="42818" y="981"/>
                  </a:lnTo>
                  <a:lnTo>
                    <a:pt x="22144" y="1144"/>
                  </a:lnTo>
                  <a:lnTo>
                    <a:pt x="12012" y="1062"/>
                  </a:lnTo>
                  <a:lnTo>
                    <a:pt x="7518" y="1144"/>
                  </a:lnTo>
                  <a:lnTo>
                    <a:pt x="8416" y="1144"/>
                  </a:lnTo>
                  <a:lnTo>
                    <a:pt x="24759" y="1226"/>
                  </a:lnTo>
                  <a:lnTo>
                    <a:pt x="41102" y="1389"/>
                  </a:lnTo>
                  <a:lnTo>
                    <a:pt x="74114" y="1716"/>
                  </a:lnTo>
                  <a:lnTo>
                    <a:pt x="96911" y="1879"/>
                  </a:lnTo>
                  <a:lnTo>
                    <a:pt x="120118" y="2043"/>
                  </a:lnTo>
                  <a:lnTo>
                    <a:pt x="145286" y="2043"/>
                  </a:lnTo>
                  <a:lnTo>
                    <a:pt x="168655" y="1879"/>
                  </a:lnTo>
                  <a:lnTo>
                    <a:pt x="173150" y="1879"/>
                  </a:lnTo>
                  <a:lnTo>
                    <a:pt x="177317" y="1961"/>
                  </a:lnTo>
                  <a:lnTo>
                    <a:pt x="221605" y="1798"/>
                  </a:lnTo>
                  <a:lnTo>
                    <a:pt x="254372" y="1798"/>
                  </a:lnTo>
                  <a:lnTo>
                    <a:pt x="254781" y="1879"/>
                  </a:lnTo>
                  <a:lnTo>
                    <a:pt x="255680" y="2043"/>
                  </a:lnTo>
                  <a:lnTo>
                    <a:pt x="256170" y="2125"/>
                  </a:lnTo>
                  <a:lnTo>
                    <a:pt x="256579" y="2206"/>
                  </a:lnTo>
                  <a:lnTo>
                    <a:pt x="257477" y="2451"/>
                  </a:lnTo>
                  <a:lnTo>
                    <a:pt x="258376" y="2697"/>
                  </a:lnTo>
                  <a:lnTo>
                    <a:pt x="259357" y="3023"/>
                  </a:lnTo>
                  <a:lnTo>
                    <a:pt x="260256" y="3432"/>
                  </a:lnTo>
                  <a:lnTo>
                    <a:pt x="260664" y="3677"/>
                  </a:lnTo>
                  <a:lnTo>
                    <a:pt x="260909" y="3759"/>
                  </a:lnTo>
                  <a:lnTo>
                    <a:pt x="261154" y="3922"/>
                  </a:lnTo>
                  <a:lnTo>
                    <a:pt x="261972" y="4412"/>
                  </a:lnTo>
                  <a:lnTo>
                    <a:pt x="262380" y="4658"/>
                  </a:lnTo>
                  <a:lnTo>
                    <a:pt x="262789" y="4984"/>
                  </a:lnTo>
                  <a:lnTo>
                    <a:pt x="263688" y="5556"/>
                  </a:lnTo>
                  <a:lnTo>
                    <a:pt x="264423" y="6292"/>
                  </a:lnTo>
                  <a:lnTo>
                    <a:pt x="264832" y="6619"/>
                  </a:lnTo>
                  <a:lnTo>
                    <a:pt x="265158" y="6946"/>
                  </a:lnTo>
                  <a:lnTo>
                    <a:pt x="265894" y="7763"/>
                  </a:lnTo>
                  <a:lnTo>
                    <a:pt x="266547" y="8498"/>
                  </a:lnTo>
                  <a:lnTo>
                    <a:pt x="267119" y="9397"/>
                  </a:lnTo>
                  <a:lnTo>
                    <a:pt x="267691" y="10214"/>
                  </a:lnTo>
                  <a:lnTo>
                    <a:pt x="268182" y="11113"/>
                  </a:lnTo>
                  <a:lnTo>
                    <a:pt x="268672" y="12012"/>
                  </a:lnTo>
                  <a:lnTo>
                    <a:pt x="268999" y="12992"/>
                  </a:lnTo>
                  <a:lnTo>
                    <a:pt x="269326" y="13891"/>
                  </a:lnTo>
                  <a:lnTo>
                    <a:pt x="269653" y="14872"/>
                  </a:lnTo>
                  <a:lnTo>
                    <a:pt x="269816" y="15770"/>
                  </a:lnTo>
                  <a:lnTo>
                    <a:pt x="269979" y="16669"/>
                  </a:lnTo>
                  <a:lnTo>
                    <a:pt x="270143" y="17650"/>
                  </a:lnTo>
                  <a:lnTo>
                    <a:pt x="270225" y="19448"/>
                  </a:lnTo>
                  <a:lnTo>
                    <a:pt x="270061" y="21082"/>
                  </a:lnTo>
                  <a:lnTo>
                    <a:pt x="269898" y="22716"/>
                  </a:lnTo>
                  <a:lnTo>
                    <a:pt x="269489" y="24105"/>
                  </a:lnTo>
                  <a:lnTo>
                    <a:pt x="269081" y="25331"/>
                  </a:lnTo>
                  <a:lnTo>
                    <a:pt x="268672" y="26393"/>
                  </a:lnTo>
                  <a:lnTo>
                    <a:pt x="268263" y="27292"/>
                  </a:lnTo>
                  <a:lnTo>
                    <a:pt x="267855" y="27946"/>
                  </a:lnTo>
                  <a:lnTo>
                    <a:pt x="267365" y="28763"/>
                  </a:lnTo>
                  <a:lnTo>
                    <a:pt x="267038" y="29253"/>
                  </a:lnTo>
                  <a:lnTo>
                    <a:pt x="266711" y="29743"/>
                  </a:lnTo>
                  <a:lnTo>
                    <a:pt x="266302" y="30234"/>
                  </a:lnTo>
                  <a:lnTo>
                    <a:pt x="265894" y="30642"/>
                  </a:lnTo>
                  <a:lnTo>
                    <a:pt x="264913" y="31786"/>
                  </a:lnTo>
                  <a:lnTo>
                    <a:pt x="263851" y="32767"/>
                  </a:lnTo>
                  <a:lnTo>
                    <a:pt x="262625" y="33666"/>
                  </a:lnTo>
                  <a:lnTo>
                    <a:pt x="261400" y="34401"/>
                  </a:lnTo>
                  <a:lnTo>
                    <a:pt x="260010" y="35136"/>
                  </a:lnTo>
                  <a:lnTo>
                    <a:pt x="258703" y="35708"/>
                  </a:lnTo>
                  <a:lnTo>
                    <a:pt x="257232" y="36117"/>
                  </a:lnTo>
                  <a:lnTo>
                    <a:pt x="255843" y="36444"/>
                  </a:lnTo>
                  <a:lnTo>
                    <a:pt x="254372" y="36689"/>
                  </a:lnTo>
                  <a:lnTo>
                    <a:pt x="252901" y="36771"/>
                  </a:lnTo>
                  <a:lnTo>
                    <a:pt x="221524" y="36771"/>
                  </a:lnTo>
                  <a:lnTo>
                    <a:pt x="212617" y="36852"/>
                  </a:lnTo>
                  <a:lnTo>
                    <a:pt x="173395" y="36852"/>
                  </a:lnTo>
                  <a:lnTo>
                    <a:pt x="168901" y="36771"/>
                  </a:lnTo>
                  <a:lnTo>
                    <a:pt x="164161" y="36771"/>
                  </a:lnTo>
                  <a:lnTo>
                    <a:pt x="159177" y="36689"/>
                  </a:lnTo>
                  <a:lnTo>
                    <a:pt x="143896" y="36689"/>
                  </a:lnTo>
                  <a:lnTo>
                    <a:pt x="134990" y="36525"/>
                  </a:lnTo>
                  <a:lnTo>
                    <a:pt x="126165" y="36362"/>
                  </a:lnTo>
                  <a:lnTo>
                    <a:pt x="112192" y="36280"/>
                  </a:lnTo>
                  <a:lnTo>
                    <a:pt x="71009" y="36280"/>
                  </a:lnTo>
                  <a:lnTo>
                    <a:pt x="71499" y="36362"/>
                  </a:lnTo>
                  <a:lnTo>
                    <a:pt x="59896" y="36362"/>
                  </a:lnTo>
                  <a:lnTo>
                    <a:pt x="44860" y="36444"/>
                  </a:lnTo>
                  <a:lnTo>
                    <a:pt x="37506" y="36444"/>
                  </a:lnTo>
                  <a:lnTo>
                    <a:pt x="35709" y="36525"/>
                  </a:lnTo>
                  <a:lnTo>
                    <a:pt x="35382" y="36444"/>
                  </a:lnTo>
                  <a:lnTo>
                    <a:pt x="31214" y="36525"/>
                  </a:lnTo>
                  <a:lnTo>
                    <a:pt x="27129" y="36525"/>
                  </a:lnTo>
                  <a:lnTo>
                    <a:pt x="24596" y="36607"/>
                  </a:lnTo>
                  <a:lnTo>
                    <a:pt x="19121" y="36607"/>
                  </a:lnTo>
                  <a:lnTo>
                    <a:pt x="11685" y="36771"/>
                  </a:lnTo>
                  <a:lnTo>
                    <a:pt x="4167" y="36852"/>
                  </a:lnTo>
                  <a:lnTo>
                    <a:pt x="2860" y="36852"/>
                  </a:lnTo>
                  <a:lnTo>
                    <a:pt x="2370" y="36771"/>
                  </a:lnTo>
                  <a:lnTo>
                    <a:pt x="1798" y="36444"/>
                  </a:lnTo>
                  <a:lnTo>
                    <a:pt x="1716" y="36444"/>
                  </a:lnTo>
                  <a:lnTo>
                    <a:pt x="1716" y="36444"/>
                  </a:lnTo>
                  <a:lnTo>
                    <a:pt x="1716" y="36444"/>
                  </a:lnTo>
                  <a:lnTo>
                    <a:pt x="1716" y="36444"/>
                  </a:lnTo>
                  <a:lnTo>
                    <a:pt x="1689" y="36444"/>
                  </a:lnTo>
                  <a:lnTo>
                    <a:pt x="1553" y="36362"/>
                  </a:lnTo>
                  <a:lnTo>
                    <a:pt x="1553" y="36362"/>
                  </a:lnTo>
                  <a:lnTo>
                    <a:pt x="1716" y="36444"/>
                  </a:lnTo>
                  <a:lnTo>
                    <a:pt x="1716" y="36444"/>
                  </a:lnTo>
                  <a:lnTo>
                    <a:pt x="1144" y="35953"/>
                  </a:lnTo>
                  <a:lnTo>
                    <a:pt x="654" y="35381"/>
                  </a:lnTo>
                  <a:lnTo>
                    <a:pt x="654" y="35381"/>
                  </a:lnTo>
                  <a:lnTo>
                    <a:pt x="817" y="35627"/>
                  </a:lnTo>
                  <a:lnTo>
                    <a:pt x="1085" y="35961"/>
                  </a:lnTo>
                  <a:lnTo>
                    <a:pt x="1085" y="35961"/>
                  </a:lnTo>
                  <a:lnTo>
                    <a:pt x="1553" y="36362"/>
                  </a:lnTo>
                  <a:lnTo>
                    <a:pt x="1144" y="36035"/>
                  </a:lnTo>
                  <a:lnTo>
                    <a:pt x="1085" y="35961"/>
                  </a:lnTo>
                  <a:lnTo>
                    <a:pt x="1085" y="35961"/>
                  </a:lnTo>
                  <a:lnTo>
                    <a:pt x="981" y="35872"/>
                  </a:lnTo>
                  <a:lnTo>
                    <a:pt x="572" y="35300"/>
                  </a:lnTo>
                  <a:lnTo>
                    <a:pt x="467" y="35055"/>
                  </a:lnTo>
                  <a:lnTo>
                    <a:pt x="467" y="35055"/>
                  </a:lnTo>
                  <a:lnTo>
                    <a:pt x="654" y="35381"/>
                  </a:lnTo>
                  <a:lnTo>
                    <a:pt x="409" y="34891"/>
                  </a:lnTo>
                  <a:lnTo>
                    <a:pt x="245" y="34401"/>
                  </a:lnTo>
                  <a:lnTo>
                    <a:pt x="163" y="33829"/>
                  </a:lnTo>
                  <a:lnTo>
                    <a:pt x="163" y="33012"/>
                  </a:lnTo>
                  <a:lnTo>
                    <a:pt x="163" y="30642"/>
                  </a:lnTo>
                  <a:lnTo>
                    <a:pt x="163" y="25576"/>
                  </a:lnTo>
                  <a:lnTo>
                    <a:pt x="82" y="22798"/>
                  </a:lnTo>
                  <a:lnTo>
                    <a:pt x="82" y="19284"/>
                  </a:lnTo>
                  <a:lnTo>
                    <a:pt x="82" y="14136"/>
                  </a:lnTo>
                  <a:lnTo>
                    <a:pt x="82" y="5883"/>
                  </a:lnTo>
                  <a:lnTo>
                    <a:pt x="0" y="4739"/>
                  </a:lnTo>
                  <a:lnTo>
                    <a:pt x="0" y="6864"/>
                  </a:lnTo>
                  <a:lnTo>
                    <a:pt x="0" y="10704"/>
                  </a:lnTo>
                  <a:lnTo>
                    <a:pt x="0" y="14381"/>
                  </a:lnTo>
                  <a:lnTo>
                    <a:pt x="0" y="15770"/>
                  </a:lnTo>
                  <a:lnTo>
                    <a:pt x="0" y="18385"/>
                  </a:lnTo>
                  <a:lnTo>
                    <a:pt x="0" y="22389"/>
                  </a:lnTo>
                  <a:lnTo>
                    <a:pt x="0" y="23288"/>
                  </a:lnTo>
                  <a:lnTo>
                    <a:pt x="0" y="30479"/>
                  </a:lnTo>
                  <a:lnTo>
                    <a:pt x="0" y="31868"/>
                  </a:lnTo>
                  <a:lnTo>
                    <a:pt x="0" y="33992"/>
                  </a:lnTo>
                  <a:lnTo>
                    <a:pt x="82" y="34483"/>
                  </a:lnTo>
                  <a:lnTo>
                    <a:pt x="245" y="34891"/>
                  </a:lnTo>
                  <a:lnTo>
                    <a:pt x="409" y="35381"/>
                  </a:lnTo>
                  <a:lnTo>
                    <a:pt x="654" y="35708"/>
                  </a:lnTo>
                  <a:lnTo>
                    <a:pt x="899" y="36035"/>
                  </a:lnTo>
                  <a:lnTo>
                    <a:pt x="1226" y="36362"/>
                  </a:lnTo>
                  <a:lnTo>
                    <a:pt x="1661" y="36634"/>
                  </a:lnTo>
                  <a:lnTo>
                    <a:pt x="1661" y="36634"/>
                  </a:lnTo>
                  <a:lnTo>
                    <a:pt x="1634" y="36607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2125" y="36934"/>
                  </a:lnTo>
                  <a:lnTo>
                    <a:pt x="2697" y="37097"/>
                  </a:lnTo>
                  <a:lnTo>
                    <a:pt x="3269" y="37179"/>
                  </a:lnTo>
                  <a:lnTo>
                    <a:pt x="3595" y="37179"/>
                  </a:lnTo>
                  <a:lnTo>
                    <a:pt x="3187" y="37097"/>
                  </a:lnTo>
                  <a:lnTo>
                    <a:pt x="6210" y="37179"/>
                  </a:lnTo>
                  <a:lnTo>
                    <a:pt x="18140" y="37097"/>
                  </a:lnTo>
                  <a:lnTo>
                    <a:pt x="21817" y="37097"/>
                  </a:lnTo>
                  <a:lnTo>
                    <a:pt x="8090" y="37179"/>
                  </a:lnTo>
                  <a:lnTo>
                    <a:pt x="27946" y="37097"/>
                  </a:lnTo>
                  <a:lnTo>
                    <a:pt x="31051" y="37097"/>
                  </a:lnTo>
                  <a:lnTo>
                    <a:pt x="30806" y="37179"/>
                  </a:lnTo>
                  <a:lnTo>
                    <a:pt x="44370" y="37179"/>
                  </a:lnTo>
                  <a:lnTo>
                    <a:pt x="40121" y="37261"/>
                  </a:lnTo>
                  <a:lnTo>
                    <a:pt x="43716" y="37261"/>
                  </a:lnTo>
                  <a:lnTo>
                    <a:pt x="44860" y="37343"/>
                  </a:lnTo>
                  <a:lnTo>
                    <a:pt x="45024" y="37343"/>
                  </a:lnTo>
                  <a:lnTo>
                    <a:pt x="46903" y="37424"/>
                  </a:lnTo>
                  <a:lnTo>
                    <a:pt x="50090" y="37343"/>
                  </a:lnTo>
                  <a:lnTo>
                    <a:pt x="58425" y="37343"/>
                  </a:lnTo>
                  <a:lnTo>
                    <a:pt x="68966" y="37506"/>
                  </a:lnTo>
                  <a:lnTo>
                    <a:pt x="69946" y="37424"/>
                  </a:lnTo>
                  <a:lnTo>
                    <a:pt x="68802" y="37343"/>
                  </a:lnTo>
                  <a:lnTo>
                    <a:pt x="71907" y="37343"/>
                  </a:lnTo>
                  <a:lnTo>
                    <a:pt x="71335" y="37424"/>
                  </a:lnTo>
                  <a:lnTo>
                    <a:pt x="71581" y="37424"/>
                  </a:lnTo>
                  <a:lnTo>
                    <a:pt x="73296" y="37506"/>
                  </a:lnTo>
                  <a:lnTo>
                    <a:pt x="75012" y="37588"/>
                  </a:lnTo>
                  <a:lnTo>
                    <a:pt x="75176" y="37588"/>
                  </a:lnTo>
                  <a:lnTo>
                    <a:pt x="74522" y="37669"/>
                  </a:lnTo>
                  <a:lnTo>
                    <a:pt x="78935" y="37669"/>
                  </a:lnTo>
                  <a:lnTo>
                    <a:pt x="79507" y="37588"/>
                  </a:lnTo>
                  <a:lnTo>
                    <a:pt x="81549" y="37588"/>
                  </a:lnTo>
                  <a:lnTo>
                    <a:pt x="86289" y="37669"/>
                  </a:lnTo>
                  <a:lnTo>
                    <a:pt x="86371" y="37669"/>
                  </a:lnTo>
                  <a:lnTo>
                    <a:pt x="86044" y="37751"/>
                  </a:lnTo>
                  <a:lnTo>
                    <a:pt x="89557" y="37751"/>
                  </a:lnTo>
                  <a:lnTo>
                    <a:pt x="90946" y="37833"/>
                  </a:lnTo>
                  <a:lnTo>
                    <a:pt x="80324" y="37833"/>
                  </a:lnTo>
                  <a:lnTo>
                    <a:pt x="94297" y="37996"/>
                  </a:lnTo>
                  <a:lnTo>
                    <a:pt x="108433" y="38078"/>
                  </a:lnTo>
                  <a:lnTo>
                    <a:pt x="115297" y="38078"/>
                  </a:lnTo>
                  <a:lnTo>
                    <a:pt x="121916" y="37915"/>
                  </a:lnTo>
                  <a:lnTo>
                    <a:pt x="127962" y="37833"/>
                  </a:lnTo>
                  <a:lnTo>
                    <a:pt x="133519" y="37669"/>
                  </a:lnTo>
                  <a:lnTo>
                    <a:pt x="134745" y="37751"/>
                  </a:lnTo>
                  <a:lnTo>
                    <a:pt x="137114" y="37751"/>
                  </a:lnTo>
                  <a:lnTo>
                    <a:pt x="143651" y="37833"/>
                  </a:lnTo>
                  <a:lnTo>
                    <a:pt x="149943" y="37751"/>
                  </a:lnTo>
                  <a:lnTo>
                    <a:pt x="152885" y="37751"/>
                  </a:lnTo>
                  <a:lnTo>
                    <a:pt x="163916" y="37588"/>
                  </a:lnTo>
                  <a:lnTo>
                    <a:pt x="181893" y="37424"/>
                  </a:lnTo>
                  <a:lnTo>
                    <a:pt x="200523" y="37343"/>
                  </a:lnTo>
                  <a:lnTo>
                    <a:pt x="219644" y="37343"/>
                  </a:lnTo>
                  <a:lnTo>
                    <a:pt x="239255" y="37424"/>
                  </a:lnTo>
                  <a:lnTo>
                    <a:pt x="245874" y="37506"/>
                  </a:lnTo>
                  <a:lnTo>
                    <a:pt x="249878" y="37506"/>
                  </a:lnTo>
                  <a:lnTo>
                    <a:pt x="252003" y="37588"/>
                  </a:lnTo>
                  <a:lnTo>
                    <a:pt x="254209" y="37506"/>
                  </a:lnTo>
                  <a:lnTo>
                    <a:pt x="254863" y="37424"/>
                  </a:lnTo>
                  <a:lnTo>
                    <a:pt x="255435" y="37343"/>
                  </a:lnTo>
                  <a:lnTo>
                    <a:pt x="256007" y="37261"/>
                  </a:lnTo>
                  <a:lnTo>
                    <a:pt x="256579" y="37179"/>
                  </a:lnTo>
                  <a:lnTo>
                    <a:pt x="257722" y="36852"/>
                  </a:lnTo>
                  <a:lnTo>
                    <a:pt x="258948" y="36525"/>
                  </a:lnTo>
                  <a:lnTo>
                    <a:pt x="260092" y="36035"/>
                  </a:lnTo>
                  <a:lnTo>
                    <a:pt x="261154" y="35545"/>
                  </a:lnTo>
                  <a:lnTo>
                    <a:pt x="262298" y="34891"/>
                  </a:lnTo>
                  <a:lnTo>
                    <a:pt x="263361" y="34237"/>
                  </a:lnTo>
                  <a:lnTo>
                    <a:pt x="264423" y="33420"/>
                  </a:lnTo>
                  <a:lnTo>
                    <a:pt x="265404" y="32603"/>
                  </a:lnTo>
                  <a:lnTo>
                    <a:pt x="265812" y="32113"/>
                  </a:lnTo>
                  <a:lnTo>
                    <a:pt x="266302" y="31704"/>
                  </a:lnTo>
                  <a:lnTo>
                    <a:pt x="266711" y="31214"/>
                  </a:lnTo>
                  <a:lnTo>
                    <a:pt x="267119" y="30724"/>
                  </a:lnTo>
                  <a:lnTo>
                    <a:pt x="267937" y="29662"/>
                  </a:lnTo>
                  <a:lnTo>
                    <a:pt x="268672" y="28518"/>
                  </a:lnTo>
                  <a:lnTo>
                    <a:pt x="268999" y="27946"/>
                  </a:lnTo>
                  <a:lnTo>
                    <a:pt x="269326" y="27374"/>
                  </a:lnTo>
                  <a:lnTo>
                    <a:pt x="269898" y="26230"/>
                  </a:lnTo>
                  <a:lnTo>
                    <a:pt x="270306" y="24922"/>
                  </a:lnTo>
                  <a:lnTo>
                    <a:pt x="270470" y="24677"/>
                  </a:lnTo>
                  <a:lnTo>
                    <a:pt x="270551" y="24350"/>
                  </a:lnTo>
                  <a:lnTo>
                    <a:pt x="270715" y="23697"/>
                  </a:lnTo>
                  <a:lnTo>
                    <a:pt x="270878" y="23043"/>
                  </a:lnTo>
                  <a:lnTo>
                    <a:pt x="271042" y="22389"/>
                  </a:lnTo>
                  <a:lnTo>
                    <a:pt x="271205" y="21082"/>
                  </a:lnTo>
                  <a:lnTo>
                    <a:pt x="271287" y="19774"/>
                  </a:lnTo>
                  <a:lnTo>
                    <a:pt x="271369" y="19121"/>
                  </a:lnTo>
                  <a:lnTo>
                    <a:pt x="271369" y="18467"/>
                  </a:lnTo>
                  <a:lnTo>
                    <a:pt x="271287" y="17160"/>
                  </a:lnTo>
                  <a:lnTo>
                    <a:pt x="271123" y="15852"/>
                  </a:lnTo>
                  <a:lnTo>
                    <a:pt x="270960" y="15199"/>
                  </a:lnTo>
                  <a:lnTo>
                    <a:pt x="270878" y="14627"/>
                  </a:lnTo>
                  <a:lnTo>
                    <a:pt x="270551" y="13319"/>
                  </a:lnTo>
                  <a:lnTo>
                    <a:pt x="270061" y="12175"/>
                  </a:lnTo>
                  <a:lnTo>
                    <a:pt x="269571" y="11031"/>
                  </a:lnTo>
                  <a:lnTo>
                    <a:pt x="269326" y="10459"/>
                  </a:lnTo>
                  <a:lnTo>
                    <a:pt x="268999" y="9887"/>
                  </a:lnTo>
                  <a:lnTo>
                    <a:pt x="268427" y="8825"/>
                  </a:lnTo>
                  <a:lnTo>
                    <a:pt x="268263" y="8580"/>
                  </a:lnTo>
                  <a:lnTo>
                    <a:pt x="268100" y="8335"/>
                  </a:lnTo>
                  <a:lnTo>
                    <a:pt x="267691" y="7844"/>
                  </a:lnTo>
                  <a:lnTo>
                    <a:pt x="267365" y="7354"/>
                  </a:lnTo>
                  <a:lnTo>
                    <a:pt x="267201" y="7109"/>
                  </a:lnTo>
                  <a:lnTo>
                    <a:pt x="266956" y="6864"/>
                  </a:lnTo>
                  <a:lnTo>
                    <a:pt x="266221" y="5965"/>
                  </a:lnTo>
                  <a:lnTo>
                    <a:pt x="265404" y="5148"/>
                  </a:lnTo>
                  <a:lnTo>
                    <a:pt x="264505" y="4412"/>
                  </a:lnTo>
                  <a:lnTo>
                    <a:pt x="263606" y="3759"/>
                  </a:lnTo>
                  <a:lnTo>
                    <a:pt x="262707" y="3105"/>
                  </a:lnTo>
                  <a:lnTo>
                    <a:pt x="261808" y="2533"/>
                  </a:lnTo>
                  <a:lnTo>
                    <a:pt x="260909" y="2043"/>
                  </a:lnTo>
                  <a:lnTo>
                    <a:pt x="260010" y="1634"/>
                  </a:lnTo>
                  <a:lnTo>
                    <a:pt x="259030" y="1226"/>
                  </a:lnTo>
                  <a:lnTo>
                    <a:pt x="258131" y="899"/>
                  </a:lnTo>
                  <a:lnTo>
                    <a:pt x="256333" y="490"/>
                  </a:lnTo>
                  <a:lnTo>
                    <a:pt x="254699" y="163"/>
                  </a:lnTo>
                  <a:lnTo>
                    <a:pt x="253147" y="82"/>
                  </a:lnTo>
                  <a:lnTo>
                    <a:pt x="251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1445187" y="2167297"/>
              <a:ext cx="5250430" cy="829770"/>
            </a:xfrm>
            <a:custGeom>
              <a:avLst/>
              <a:gdLst/>
              <a:ahLst/>
              <a:cxnLst/>
              <a:rect l="l" t="t" r="r" b="b"/>
              <a:pathLst>
                <a:path w="239910" h="37915" extrusionOk="0">
                  <a:moveTo>
                    <a:pt x="221033" y="0"/>
                  </a:moveTo>
                  <a:lnTo>
                    <a:pt x="222504" y="82"/>
                  </a:lnTo>
                  <a:lnTo>
                    <a:pt x="223321" y="163"/>
                  </a:lnTo>
                  <a:lnTo>
                    <a:pt x="223648" y="200"/>
                  </a:lnTo>
                  <a:lnTo>
                    <a:pt x="223648" y="200"/>
                  </a:lnTo>
                  <a:lnTo>
                    <a:pt x="223485" y="163"/>
                  </a:lnTo>
                  <a:lnTo>
                    <a:pt x="223158" y="82"/>
                  </a:lnTo>
                  <a:lnTo>
                    <a:pt x="222831" y="82"/>
                  </a:lnTo>
                  <a:lnTo>
                    <a:pt x="221442" y="0"/>
                  </a:lnTo>
                  <a:close/>
                  <a:moveTo>
                    <a:pt x="223648" y="200"/>
                  </a:moveTo>
                  <a:lnTo>
                    <a:pt x="224220" y="327"/>
                  </a:lnTo>
                  <a:lnTo>
                    <a:pt x="224566" y="358"/>
                  </a:lnTo>
                  <a:lnTo>
                    <a:pt x="224566" y="358"/>
                  </a:lnTo>
                  <a:lnTo>
                    <a:pt x="224057" y="245"/>
                  </a:lnTo>
                  <a:lnTo>
                    <a:pt x="223648" y="200"/>
                  </a:lnTo>
                  <a:close/>
                  <a:moveTo>
                    <a:pt x="224566" y="358"/>
                  </a:moveTo>
                  <a:lnTo>
                    <a:pt x="224792" y="409"/>
                  </a:lnTo>
                  <a:lnTo>
                    <a:pt x="225037" y="409"/>
                  </a:lnTo>
                  <a:lnTo>
                    <a:pt x="225344" y="531"/>
                  </a:lnTo>
                  <a:lnTo>
                    <a:pt x="225344" y="531"/>
                  </a:lnTo>
                  <a:lnTo>
                    <a:pt x="225528" y="572"/>
                  </a:lnTo>
                  <a:lnTo>
                    <a:pt x="225991" y="681"/>
                  </a:lnTo>
                  <a:lnTo>
                    <a:pt x="226263" y="735"/>
                  </a:lnTo>
                  <a:lnTo>
                    <a:pt x="225119" y="409"/>
                  </a:lnTo>
                  <a:lnTo>
                    <a:pt x="224566" y="358"/>
                  </a:lnTo>
                  <a:close/>
                  <a:moveTo>
                    <a:pt x="3296" y="1171"/>
                  </a:moveTo>
                  <a:lnTo>
                    <a:pt x="3023" y="1226"/>
                  </a:lnTo>
                  <a:lnTo>
                    <a:pt x="2819" y="1307"/>
                  </a:lnTo>
                  <a:lnTo>
                    <a:pt x="2819" y="1307"/>
                  </a:lnTo>
                  <a:lnTo>
                    <a:pt x="3105" y="1226"/>
                  </a:lnTo>
                  <a:lnTo>
                    <a:pt x="3296" y="1171"/>
                  </a:lnTo>
                  <a:close/>
                  <a:moveTo>
                    <a:pt x="2819" y="1307"/>
                  </a:moveTo>
                  <a:lnTo>
                    <a:pt x="2533" y="1389"/>
                  </a:lnTo>
                  <a:lnTo>
                    <a:pt x="1961" y="1716"/>
                  </a:lnTo>
                  <a:lnTo>
                    <a:pt x="1389" y="2125"/>
                  </a:lnTo>
                  <a:lnTo>
                    <a:pt x="1389" y="2125"/>
                  </a:lnTo>
                  <a:lnTo>
                    <a:pt x="1634" y="1961"/>
                  </a:lnTo>
                  <a:lnTo>
                    <a:pt x="1634" y="1961"/>
                  </a:lnTo>
                  <a:lnTo>
                    <a:pt x="1226" y="2288"/>
                  </a:lnTo>
                  <a:lnTo>
                    <a:pt x="981" y="2615"/>
                  </a:lnTo>
                  <a:lnTo>
                    <a:pt x="654" y="3105"/>
                  </a:lnTo>
                  <a:lnTo>
                    <a:pt x="654" y="3105"/>
                  </a:lnTo>
                  <a:lnTo>
                    <a:pt x="1062" y="2615"/>
                  </a:lnTo>
                  <a:lnTo>
                    <a:pt x="1389" y="2206"/>
                  </a:lnTo>
                  <a:lnTo>
                    <a:pt x="1798" y="1879"/>
                  </a:lnTo>
                  <a:lnTo>
                    <a:pt x="2206" y="1634"/>
                  </a:lnTo>
                  <a:lnTo>
                    <a:pt x="2615" y="1389"/>
                  </a:lnTo>
                  <a:lnTo>
                    <a:pt x="2819" y="1307"/>
                  </a:lnTo>
                  <a:close/>
                  <a:moveTo>
                    <a:pt x="654" y="3105"/>
                  </a:moveTo>
                  <a:lnTo>
                    <a:pt x="409" y="3595"/>
                  </a:lnTo>
                  <a:lnTo>
                    <a:pt x="163" y="4167"/>
                  </a:lnTo>
                  <a:lnTo>
                    <a:pt x="82" y="4739"/>
                  </a:lnTo>
                  <a:lnTo>
                    <a:pt x="82" y="5230"/>
                  </a:lnTo>
                  <a:lnTo>
                    <a:pt x="163" y="4412"/>
                  </a:lnTo>
                  <a:lnTo>
                    <a:pt x="409" y="3677"/>
                  </a:lnTo>
                  <a:lnTo>
                    <a:pt x="654" y="3105"/>
                  </a:lnTo>
                  <a:close/>
                  <a:moveTo>
                    <a:pt x="163" y="33094"/>
                  </a:moveTo>
                  <a:lnTo>
                    <a:pt x="196" y="33355"/>
                  </a:lnTo>
                  <a:lnTo>
                    <a:pt x="196" y="33355"/>
                  </a:lnTo>
                  <a:lnTo>
                    <a:pt x="163" y="33257"/>
                  </a:lnTo>
                  <a:lnTo>
                    <a:pt x="163" y="33094"/>
                  </a:lnTo>
                  <a:close/>
                  <a:moveTo>
                    <a:pt x="343" y="33976"/>
                  </a:moveTo>
                  <a:lnTo>
                    <a:pt x="490" y="34319"/>
                  </a:lnTo>
                  <a:lnTo>
                    <a:pt x="735" y="34891"/>
                  </a:lnTo>
                  <a:lnTo>
                    <a:pt x="735" y="34891"/>
                  </a:lnTo>
                  <a:lnTo>
                    <a:pt x="409" y="34237"/>
                  </a:lnTo>
                  <a:lnTo>
                    <a:pt x="343" y="33976"/>
                  </a:lnTo>
                  <a:close/>
                  <a:moveTo>
                    <a:pt x="1471" y="35708"/>
                  </a:moveTo>
                  <a:lnTo>
                    <a:pt x="1471" y="35708"/>
                  </a:lnTo>
                  <a:lnTo>
                    <a:pt x="1471" y="35708"/>
                  </a:lnTo>
                  <a:lnTo>
                    <a:pt x="1471" y="35708"/>
                  </a:lnTo>
                  <a:lnTo>
                    <a:pt x="1471" y="35708"/>
                  </a:lnTo>
                  <a:close/>
                  <a:moveTo>
                    <a:pt x="1471" y="35708"/>
                  </a:moveTo>
                  <a:lnTo>
                    <a:pt x="1634" y="35872"/>
                  </a:lnTo>
                  <a:lnTo>
                    <a:pt x="1879" y="36035"/>
                  </a:lnTo>
                  <a:lnTo>
                    <a:pt x="1879" y="36035"/>
                  </a:lnTo>
                  <a:lnTo>
                    <a:pt x="1716" y="35872"/>
                  </a:lnTo>
                  <a:lnTo>
                    <a:pt x="1471" y="35708"/>
                  </a:lnTo>
                  <a:close/>
                  <a:moveTo>
                    <a:pt x="1879" y="36035"/>
                  </a:moveTo>
                  <a:lnTo>
                    <a:pt x="1879" y="36035"/>
                  </a:lnTo>
                  <a:lnTo>
                    <a:pt x="1879" y="36035"/>
                  </a:lnTo>
                  <a:lnTo>
                    <a:pt x="1879" y="36035"/>
                  </a:lnTo>
                  <a:lnTo>
                    <a:pt x="1879" y="36035"/>
                  </a:lnTo>
                  <a:close/>
                  <a:moveTo>
                    <a:pt x="17405" y="37016"/>
                  </a:moveTo>
                  <a:lnTo>
                    <a:pt x="5266" y="37097"/>
                  </a:lnTo>
                  <a:lnTo>
                    <a:pt x="5266" y="37097"/>
                  </a:lnTo>
                  <a:lnTo>
                    <a:pt x="8988" y="37016"/>
                  </a:lnTo>
                  <a:close/>
                  <a:moveTo>
                    <a:pt x="87024" y="37588"/>
                  </a:moveTo>
                  <a:lnTo>
                    <a:pt x="89394" y="37669"/>
                  </a:lnTo>
                  <a:lnTo>
                    <a:pt x="89639" y="37669"/>
                  </a:lnTo>
                  <a:lnTo>
                    <a:pt x="89476" y="37751"/>
                  </a:lnTo>
                  <a:lnTo>
                    <a:pt x="80977" y="37751"/>
                  </a:lnTo>
                  <a:lnTo>
                    <a:pt x="84736" y="37669"/>
                  </a:lnTo>
                  <a:lnTo>
                    <a:pt x="86371" y="37669"/>
                  </a:lnTo>
                  <a:lnTo>
                    <a:pt x="87024" y="37588"/>
                  </a:lnTo>
                  <a:close/>
                  <a:moveTo>
                    <a:pt x="214251" y="82"/>
                  </a:moveTo>
                  <a:lnTo>
                    <a:pt x="203302" y="163"/>
                  </a:lnTo>
                  <a:lnTo>
                    <a:pt x="204854" y="245"/>
                  </a:lnTo>
                  <a:lnTo>
                    <a:pt x="207796" y="327"/>
                  </a:lnTo>
                  <a:lnTo>
                    <a:pt x="204119" y="245"/>
                  </a:lnTo>
                  <a:lnTo>
                    <a:pt x="200932" y="327"/>
                  </a:lnTo>
                  <a:lnTo>
                    <a:pt x="196928" y="327"/>
                  </a:lnTo>
                  <a:lnTo>
                    <a:pt x="189572" y="408"/>
                  </a:lnTo>
                  <a:lnTo>
                    <a:pt x="189572" y="408"/>
                  </a:lnTo>
                  <a:lnTo>
                    <a:pt x="189411" y="327"/>
                  </a:lnTo>
                  <a:lnTo>
                    <a:pt x="156725" y="327"/>
                  </a:lnTo>
                  <a:lnTo>
                    <a:pt x="154111" y="245"/>
                  </a:lnTo>
                  <a:lnTo>
                    <a:pt x="146019" y="326"/>
                  </a:lnTo>
                  <a:lnTo>
                    <a:pt x="146019" y="326"/>
                  </a:lnTo>
                  <a:lnTo>
                    <a:pt x="145858" y="245"/>
                  </a:lnTo>
                  <a:lnTo>
                    <a:pt x="142017" y="245"/>
                  </a:lnTo>
                  <a:lnTo>
                    <a:pt x="143079" y="163"/>
                  </a:lnTo>
                  <a:lnTo>
                    <a:pt x="133927" y="245"/>
                  </a:lnTo>
                  <a:lnTo>
                    <a:pt x="129352" y="245"/>
                  </a:lnTo>
                  <a:lnTo>
                    <a:pt x="124939" y="327"/>
                  </a:lnTo>
                  <a:lnTo>
                    <a:pt x="92908" y="490"/>
                  </a:lnTo>
                  <a:lnTo>
                    <a:pt x="60386" y="735"/>
                  </a:lnTo>
                  <a:lnTo>
                    <a:pt x="60876" y="735"/>
                  </a:lnTo>
                  <a:lnTo>
                    <a:pt x="49845" y="899"/>
                  </a:lnTo>
                  <a:lnTo>
                    <a:pt x="37588" y="899"/>
                  </a:lnTo>
                  <a:lnTo>
                    <a:pt x="19121" y="981"/>
                  </a:lnTo>
                  <a:lnTo>
                    <a:pt x="4903" y="981"/>
                  </a:lnTo>
                  <a:lnTo>
                    <a:pt x="4331" y="1062"/>
                  </a:lnTo>
                  <a:lnTo>
                    <a:pt x="3677" y="1062"/>
                  </a:lnTo>
                  <a:lnTo>
                    <a:pt x="3296" y="1171"/>
                  </a:lnTo>
                  <a:lnTo>
                    <a:pt x="3296" y="1171"/>
                  </a:lnTo>
                  <a:lnTo>
                    <a:pt x="3432" y="1144"/>
                  </a:lnTo>
                  <a:lnTo>
                    <a:pt x="4412" y="1062"/>
                  </a:lnTo>
                  <a:lnTo>
                    <a:pt x="6782" y="1062"/>
                  </a:lnTo>
                  <a:lnTo>
                    <a:pt x="21409" y="1144"/>
                  </a:lnTo>
                  <a:lnTo>
                    <a:pt x="36035" y="1226"/>
                  </a:lnTo>
                  <a:lnTo>
                    <a:pt x="65452" y="1634"/>
                  </a:lnTo>
                  <a:lnTo>
                    <a:pt x="85880" y="1798"/>
                  </a:lnTo>
                  <a:lnTo>
                    <a:pt x="106635" y="1879"/>
                  </a:lnTo>
                  <a:lnTo>
                    <a:pt x="129025" y="1879"/>
                  </a:lnTo>
                  <a:lnTo>
                    <a:pt x="149943" y="1798"/>
                  </a:lnTo>
                  <a:lnTo>
                    <a:pt x="153947" y="1798"/>
                  </a:lnTo>
                  <a:lnTo>
                    <a:pt x="157706" y="1879"/>
                  </a:lnTo>
                  <a:lnTo>
                    <a:pt x="197255" y="1716"/>
                  </a:lnTo>
                  <a:lnTo>
                    <a:pt x="215559" y="1716"/>
                  </a:lnTo>
                  <a:lnTo>
                    <a:pt x="217111" y="1634"/>
                  </a:lnTo>
                  <a:lnTo>
                    <a:pt x="219154" y="1716"/>
                  </a:lnTo>
                  <a:lnTo>
                    <a:pt x="221279" y="1634"/>
                  </a:lnTo>
                  <a:lnTo>
                    <a:pt x="222504" y="1716"/>
                  </a:lnTo>
                  <a:lnTo>
                    <a:pt x="223158" y="1798"/>
                  </a:lnTo>
                  <a:lnTo>
                    <a:pt x="223812" y="1879"/>
                  </a:lnTo>
                  <a:lnTo>
                    <a:pt x="225201" y="2125"/>
                  </a:lnTo>
                  <a:lnTo>
                    <a:pt x="226672" y="2533"/>
                  </a:lnTo>
                  <a:lnTo>
                    <a:pt x="228224" y="3105"/>
                  </a:lnTo>
                  <a:lnTo>
                    <a:pt x="229695" y="3840"/>
                  </a:lnTo>
                  <a:lnTo>
                    <a:pt x="231248" y="4739"/>
                  </a:lnTo>
                  <a:lnTo>
                    <a:pt x="232637" y="5802"/>
                  </a:lnTo>
                  <a:lnTo>
                    <a:pt x="233944" y="7109"/>
                  </a:lnTo>
                  <a:lnTo>
                    <a:pt x="234598" y="7763"/>
                  </a:lnTo>
                  <a:lnTo>
                    <a:pt x="235170" y="8498"/>
                  </a:lnTo>
                  <a:lnTo>
                    <a:pt x="235742" y="9234"/>
                  </a:lnTo>
                  <a:lnTo>
                    <a:pt x="236232" y="9969"/>
                  </a:lnTo>
                  <a:lnTo>
                    <a:pt x="237131" y="11603"/>
                  </a:lnTo>
                  <a:lnTo>
                    <a:pt x="237785" y="13319"/>
                  </a:lnTo>
                  <a:lnTo>
                    <a:pt x="238357" y="15035"/>
                  </a:lnTo>
                  <a:lnTo>
                    <a:pt x="238683" y="16669"/>
                  </a:lnTo>
                  <a:lnTo>
                    <a:pt x="238765" y="18385"/>
                  </a:lnTo>
                  <a:lnTo>
                    <a:pt x="238765" y="19938"/>
                  </a:lnTo>
                  <a:lnTo>
                    <a:pt x="238683" y="21490"/>
                  </a:lnTo>
                  <a:lnTo>
                    <a:pt x="238602" y="22226"/>
                  </a:lnTo>
                  <a:lnTo>
                    <a:pt x="238520" y="22553"/>
                  </a:lnTo>
                  <a:lnTo>
                    <a:pt x="238438" y="22879"/>
                  </a:lnTo>
                  <a:lnTo>
                    <a:pt x="238111" y="24105"/>
                  </a:lnTo>
                  <a:lnTo>
                    <a:pt x="237703" y="25249"/>
                  </a:lnTo>
                  <a:lnTo>
                    <a:pt x="237539" y="25739"/>
                  </a:lnTo>
                  <a:lnTo>
                    <a:pt x="237376" y="26230"/>
                  </a:lnTo>
                  <a:lnTo>
                    <a:pt x="236967" y="26965"/>
                  </a:lnTo>
                  <a:lnTo>
                    <a:pt x="236641" y="27619"/>
                  </a:lnTo>
                  <a:lnTo>
                    <a:pt x="236232" y="28354"/>
                  </a:lnTo>
                  <a:lnTo>
                    <a:pt x="235660" y="29253"/>
                  </a:lnTo>
                  <a:lnTo>
                    <a:pt x="235006" y="30070"/>
                  </a:lnTo>
                  <a:lnTo>
                    <a:pt x="234107" y="31051"/>
                  </a:lnTo>
                  <a:lnTo>
                    <a:pt x="233209" y="32031"/>
                  </a:lnTo>
                  <a:lnTo>
                    <a:pt x="232228" y="32848"/>
                  </a:lnTo>
                  <a:lnTo>
                    <a:pt x="231166" y="33666"/>
                  </a:lnTo>
                  <a:lnTo>
                    <a:pt x="230022" y="34401"/>
                  </a:lnTo>
                  <a:lnTo>
                    <a:pt x="228796" y="34973"/>
                  </a:lnTo>
                  <a:lnTo>
                    <a:pt x="227570" y="35545"/>
                  </a:lnTo>
                  <a:lnTo>
                    <a:pt x="226345" y="35953"/>
                  </a:lnTo>
                  <a:lnTo>
                    <a:pt x="225037" y="36280"/>
                  </a:lnTo>
                  <a:lnTo>
                    <a:pt x="223730" y="36525"/>
                  </a:lnTo>
                  <a:lnTo>
                    <a:pt x="222423" y="36689"/>
                  </a:lnTo>
                  <a:lnTo>
                    <a:pt x="215804" y="36689"/>
                  </a:lnTo>
                  <a:lnTo>
                    <a:pt x="195784" y="36771"/>
                  </a:lnTo>
                  <a:lnTo>
                    <a:pt x="187858" y="36771"/>
                  </a:lnTo>
                  <a:lnTo>
                    <a:pt x="182628" y="36852"/>
                  </a:lnTo>
                  <a:lnTo>
                    <a:pt x="175274" y="36771"/>
                  </a:lnTo>
                  <a:lnTo>
                    <a:pt x="152803" y="36771"/>
                  </a:lnTo>
                  <a:lnTo>
                    <a:pt x="148799" y="36689"/>
                  </a:lnTo>
                  <a:lnTo>
                    <a:pt x="140138" y="36607"/>
                  </a:lnTo>
                  <a:lnTo>
                    <a:pt x="126492" y="36607"/>
                  </a:lnTo>
                  <a:lnTo>
                    <a:pt x="118484" y="36444"/>
                  </a:lnTo>
                  <a:lnTo>
                    <a:pt x="110639" y="36362"/>
                  </a:lnTo>
                  <a:lnTo>
                    <a:pt x="98137" y="36280"/>
                  </a:lnTo>
                  <a:lnTo>
                    <a:pt x="85553" y="36199"/>
                  </a:lnTo>
                  <a:lnTo>
                    <a:pt x="61366" y="36280"/>
                  </a:lnTo>
                  <a:lnTo>
                    <a:pt x="64226" y="36280"/>
                  </a:lnTo>
                  <a:lnTo>
                    <a:pt x="64880" y="36362"/>
                  </a:lnTo>
                  <a:lnTo>
                    <a:pt x="51479" y="36362"/>
                  </a:lnTo>
                  <a:lnTo>
                    <a:pt x="37996" y="36444"/>
                  </a:lnTo>
                  <a:lnTo>
                    <a:pt x="33584" y="36362"/>
                  </a:lnTo>
                  <a:lnTo>
                    <a:pt x="31459" y="36444"/>
                  </a:lnTo>
                  <a:lnTo>
                    <a:pt x="25740" y="36444"/>
                  </a:lnTo>
                  <a:lnTo>
                    <a:pt x="22144" y="36525"/>
                  </a:lnTo>
                  <a:lnTo>
                    <a:pt x="16833" y="36525"/>
                  </a:lnTo>
                  <a:lnTo>
                    <a:pt x="15035" y="36607"/>
                  </a:lnTo>
                  <a:lnTo>
                    <a:pt x="8335" y="36689"/>
                  </a:lnTo>
                  <a:lnTo>
                    <a:pt x="4086" y="36771"/>
                  </a:lnTo>
                  <a:lnTo>
                    <a:pt x="3269" y="36689"/>
                  </a:lnTo>
                  <a:lnTo>
                    <a:pt x="2615" y="36444"/>
                  </a:lnTo>
                  <a:lnTo>
                    <a:pt x="2206" y="36199"/>
                  </a:lnTo>
                  <a:lnTo>
                    <a:pt x="1879" y="36035"/>
                  </a:lnTo>
                  <a:lnTo>
                    <a:pt x="1879" y="36035"/>
                  </a:lnTo>
                  <a:lnTo>
                    <a:pt x="2125" y="36199"/>
                  </a:lnTo>
                  <a:lnTo>
                    <a:pt x="2615" y="36525"/>
                  </a:lnTo>
                  <a:lnTo>
                    <a:pt x="2125" y="36280"/>
                  </a:lnTo>
                  <a:lnTo>
                    <a:pt x="1634" y="35953"/>
                  </a:lnTo>
                  <a:lnTo>
                    <a:pt x="1144" y="35463"/>
                  </a:lnTo>
                  <a:lnTo>
                    <a:pt x="735" y="34891"/>
                  </a:lnTo>
                  <a:lnTo>
                    <a:pt x="1144" y="35381"/>
                  </a:lnTo>
                  <a:lnTo>
                    <a:pt x="1471" y="35708"/>
                  </a:lnTo>
                  <a:lnTo>
                    <a:pt x="1471" y="35708"/>
                  </a:lnTo>
                  <a:lnTo>
                    <a:pt x="1144" y="35300"/>
                  </a:lnTo>
                  <a:lnTo>
                    <a:pt x="817" y="34973"/>
                  </a:lnTo>
                  <a:lnTo>
                    <a:pt x="572" y="34401"/>
                  </a:lnTo>
                  <a:lnTo>
                    <a:pt x="654" y="34646"/>
                  </a:lnTo>
                  <a:lnTo>
                    <a:pt x="490" y="34237"/>
                  </a:lnTo>
                  <a:lnTo>
                    <a:pt x="327" y="33747"/>
                  </a:lnTo>
                  <a:lnTo>
                    <a:pt x="229" y="33453"/>
                  </a:lnTo>
                  <a:lnTo>
                    <a:pt x="229" y="33453"/>
                  </a:lnTo>
                  <a:lnTo>
                    <a:pt x="163" y="32930"/>
                  </a:lnTo>
                  <a:lnTo>
                    <a:pt x="163" y="32358"/>
                  </a:lnTo>
                  <a:lnTo>
                    <a:pt x="82" y="24105"/>
                  </a:lnTo>
                  <a:lnTo>
                    <a:pt x="82" y="22879"/>
                  </a:lnTo>
                  <a:lnTo>
                    <a:pt x="82" y="18467"/>
                  </a:lnTo>
                  <a:lnTo>
                    <a:pt x="82" y="13891"/>
                  </a:lnTo>
                  <a:lnTo>
                    <a:pt x="82" y="7518"/>
                  </a:lnTo>
                  <a:lnTo>
                    <a:pt x="0" y="6537"/>
                  </a:lnTo>
                  <a:lnTo>
                    <a:pt x="0" y="7436"/>
                  </a:lnTo>
                  <a:lnTo>
                    <a:pt x="0" y="10868"/>
                  </a:lnTo>
                  <a:lnTo>
                    <a:pt x="0" y="14055"/>
                  </a:lnTo>
                  <a:lnTo>
                    <a:pt x="0" y="15362"/>
                  </a:lnTo>
                  <a:lnTo>
                    <a:pt x="0" y="17732"/>
                  </a:lnTo>
                  <a:lnTo>
                    <a:pt x="0" y="21245"/>
                  </a:lnTo>
                  <a:lnTo>
                    <a:pt x="0" y="22062"/>
                  </a:lnTo>
                  <a:lnTo>
                    <a:pt x="0" y="28436"/>
                  </a:lnTo>
                  <a:lnTo>
                    <a:pt x="0" y="29743"/>
                  </a:lnTo>
                  <a:lnTo>
                    <a:pt x="0" y="31623"/>
                  </a:lnTo>
                  <a:lnTo>
                    <a:pt x="0" y="32522"/>
                  </a:lnTo>
                  <a:lnTo>
                    <a:pt x="0" y="33339"/>
                  </a:lnTo>
                  <a:lnTo>
                    <a:pt x="163" y="34074"/>
                  </a:lnTo>
                  <a:lnTo>
                    <a:pt x="347" y="34503"/>
                  </a:lnTo>
                  <a:lnTo>
                    <a:pt x="347" y="34503"/>
                  </a:lnTo>
                  <a:lnTo>
                    <a:pt x="327" y="34483"/>
                  </a:lnTo>
                  <a:lnTo>
                    <a:pt x="368" y="34551"/>
                  </a:lnTo>
                  <a:lnTo>
                    <a:pt x="368" y="34551"/>
                  </a:lnTo>
                  <a:lnTo>
                    <a:pt x="409" y="34646"/>
                  </a:lnTo>
                  <a:lnTo>
                    <a:pt x="409" y="34619"/>
                  </a:lnTo>
                  <a:lnTo>
                    <a:pt x="409" y="34619"/>
                  </a:lnTo>
                  <a:lnTo>
                    <a:pt x="572" y="34891"/>
                  </a:lnTo>
                  <a:lnTo>
                    <a:pt x="817" y="35381"/>
                  </a:lnTo>
                  <a:lnTo>
                    <a:pt x="1144" y="35708"/>
                  </a:lnTo>
                  <a:lnTo>
                    <a:pt x="1634" y="36199"/>
                  </a:lnTo>
                  <a:lnTo>
                    <a:pt x="2288" y="36525"/>
                  </a:lnTo>
                  <a:lnTo>
                    <a:pt x="2860" y="36852"/>
                  </a:lnTo>
                  <a:lnTo>
                    <a:pt x="3432" y="37016"/>
                  </a:lnTo>
                  <a:lnTo>
                    <a:pt x="4004" y="37016"/>
                  </a:lnTo>
                  <a:lnTo>
                    <a:pt x="5222" y="37097"/>
                  </a:lnTo>
                  <a:lnTo>
                    <a:pt x="5222" y="37097"/>
                  </a:lnTo>
                  <a:lnTo>
                    <a:pt x="5148" y="37097"/>
                  </a:lnTo>
                  <a:lnTo>
                    <a:pt x="5148" y="37097"/>
                  </a:lnTo>
                  <a:lnTo>
                    <a:pt x="5224" y="37097"/>
                  </a:lnTo>
                  <a:lnTo>
                    <a:pt x="5224" y="37097"/>
                  </a:lnTo>
                  <a:lnTo>
                    <a:pt x="5230" y="37097"/>
                  </a:lnTo>
                  <a:lnTo>
                    <a:pt x="5252" y="37097"/>
                  </a:lnTo>
                  <a:lnTo>
                    <a:pt x="5252" y="37097"/>
                  </a:lnTo>
                  <a:lnTo>
                    <a:pt x="22880" y="37016"/>
                  </a:lnTo>
                  <a:lnTo>
                    <a:pt x="25658" y="37016"/>
                  </a:lnTo>
                  <a:lnTo>
                    <a:pt x="25413" y="37097"/>
                  </a:lnTo>
                  <a:lnTo>
                    <a:pt x="37588" y="37097"/>
                  </a:lnTo>
                  <a:lnTo>
                    <a:pt x="33747" y="37179"/>
                  </a:lnTo>
                  <a:lnTo>
                    <a:pt x="36934" y="37179"/>
                  </a:lnTo>
                  <a:lnTo>
                    <a:pt x="37996" y="37261"/>
                  </a:lnTo>
                  <a:lnTo>
                    <a:pt x="37996" y="37179"/>
                  </a:lnTo>
                  <a:lnTo>
                    <a:pt x="38487" y="37261"/>
                  </a:lnTo>
                  <a:lnTo>
                    <a:pt x="50090" y="37261"/>
                  </a:lnTo>
                  <a:lnTo>
                    <a:pt x="59569" y="37343"/>
                  </a:lnTo>
                  <a:lnTo>
                    <a:pt x="60386" y="37343"/>
                  </a:lnTo>
                  <a:lnTo>
                    <a:pt x="59405" y="37261"/>
                  </a:lnTo>
                  <a:lnTo>
                    <a:pt x="62102" y="37261"/>
                  </a:lnTo>
                  <a:lnTo>
                    <a:pt x="61612" y="37343"/>
                  </a:lnTo>
                  <a:lnTo>
                    <a:pt x="61857" y="37343"/>
                  </a:lnTo>
                  <a:lnTo>
                    <a:pt x="63409" y="37424"/>
                  </a:lnTo>
                  <a:lnTo>
                    <a:pt x="64880" y="37424"/>
                  </a:lnTo>
                  <a:lnTo>
                    <a:pt x="65043" y="37506"/>
                  </a:lnTo>
                  <a:lnTo>
                    <a:pt x="64471" y="37506"/>
                  </a:lnTo>
                  <a:lnTo>
                    <a:pt x="68394" y="37588"/>
                  </a:lnTo>
                  <a:lnTo>
                    <a:pt x="68884" y="37506"/>
                  </a:lnTo>
                  <a:lnTo>
                    <a:pt x="75012" y="37506"/>
                  </a:lnTo>
                  <a:lnTo>
                    <a:pt x="75176" y="37588"/>
                  </a:lnTo>
                  <a:lnTo>
                    <a:pt x="75012" y="37588"/>
                  </a:lnTo>
                  <a:lnTo>
                    <a:pt x="74767" y="37669"/>
                  </a:lnTo>
                  <a:lnTo>
                    <a:pt x="74767" y="37669"/>
                  </a:lnTo>
                  <a:lnTo>
                    <a:pt x="76728" y="37588"/>
                  </a:lnTo>
                  <a:lnTo>
                    <a:pt x="77954" y="37669"/>
                  </a:lnTo>
                  <a:lnTo>
                    <a:pt x="79098" y="37669"/>
                  </a:lnTo>
                  <a:lnTo>
                    <a:pt x="80977" y="37751"/>
                  </a:lnTo>
                  <a:lnTo>
                    <a:pt x="80814" y="37751"/>
                  </a:lnTo>
                  <a:lnTo>
                    <a:pt x="69701" y="37669"/>
                  </a:lnTo>
                  <a:lnTo>
                    <a:pt x="82121" y="37833"/>
                  </a:lnTo>
                  <a:lnTo>
                    <a:pt x="94787" y="37915"/>
                  </a:lnTo>
                  <a:lnTo>
                    <a:pt x="100915" y="37915"/>
                  </a:lnTo>
                  <a:lnTo>
                    <a:pt x="106799" y="37833"/>
                  </a:lnTo>
                  <a:lnTo>
                    <a:pt x="112274" y="37669"/>
                  </a:lnTo>
                  <a:lnTo>
                    <a:pt x="117176" y="37506"/>
                  </a:lnTo>
                  <a:lnTo>
                    <a:pt x="118320" y="37588"/>
                  </a:lnTo>
                  <a:lnTo>
                    <a:pt x="120445" y="37669"/>
                  </a:lnTo>
                  <a:lnTo>
                    <a:pt x="131803" y="37669"/>
                  </a:lnTo>
                  <a:lnTo>
                    <a:pt x="134499" y="37588"/>
                  </a:lnTo>
                  <a:lnTo>
                    <a:pt x="144305" y="37424"/>
                  </a:lnTo>
                  <a:lnTo>
                    <a:pt x="160402" y="37343"/>
                  </a:lnTo>
                  <a:lnTo>
                    <a:pt x="176990" y="37261"/>
                  </a:lnTo>
                  <a:lnTo>
                    <a:pt x="194150" y="37261"/>
                  </a:lnTo>
                  <a:lnTo>
                    <a:pt x="211636" y="37343"/>
                  </a:lnTo>
                  <a:lnTo>
                    <a:pt x="217520" y="37424"/>
                  </a:lnTo>
                  <a:lnTo>
                    <a:pt x="221115" y="37424"/>
                  </a:lnTo>
                  <a:lnTo>
                    <a:pt x="223076" y="37343"/>
                  </a:lnTo>
                  <a:lnTo>
                    <a:pt x="225037" y="37097"/>
                  </a:lnTo>
                  <a:lnTo>
                    <a:pt x="226100" y="36852"/>
                  </a:lnTo>
                  <a:lnTo>
                    <a:pt x="227080" y="36525"/>
                  </a:lnTo>
                  <a:lnTo>
                    <a:pt x="228061" y="36117"/>
                  </a:lnTo>
                  <a:lnTo>
                    <a:pt x="229123" y="35708"/>
                  </a:lnTo>
                  <a:lnTo>
                    <a:pt x="230104" y="35218"/>
                  </a:lnTo>
                  <a:lnTo>
                    <a:pt x="231084" y="34646"/>
                  </a:lnTo>
                  <a:lnTo>
                    <a:pt x="231983" y="34074"/>
                  </a:lnTo>
                  <a:lnTo>
                    <a:pt x="232882" y="33420"/>
                  </a:lnTo>
                  <a:lnTo>
                    <a:pt x="233781" y="32685"/>
                  </a:lnTo>
                  <a:lnTo>
                    <a:pt x="234598" y="31868"/>
                  </a:lnTo>
                  <a:lnTo>
                    <a:pt x="235415" y="30969"/>
                  </a:lnTo>
                  <a:lnTo>
                    <a:pt x="236150" y="30070"/>
                  </a:lnTo>
                  <a:lnTo>
                    <a:pt x="236477" y="29662"/>
                  </a:lnTo>
                  <a:lnTo>
                    <a:pt x="236641" y="29416"/>
                  </a:lnTo>
                  <a:lnTo>
                    <a:pt x="236804" y="29171"/>
                  </a:lnTo>
                  <a:lnTo>
                    <a:pt x="237458" y="28109"/>
                  </a:lnTo>
                  <a:lnTo>
                    <a:pt x="237621" y="27864"/>
                  </a:lnTo>
                  <a:lnTo>
                    <a:pt x="237703" y="27619"/>
                  </a:lnTo>
                  <a:lnTo>
                    <a:pt x="237948" y="27129"/>
                  </a:lnTo>
                  <a:lnTo>
                    <a:pt x="238275" y="26557"/>
                  </a:lnTo>
                  <a:lnTo>
                    <a:pt x="238520" y="26066"/>
                  </a:lnTo>
                  <a:lnTo>
                    <a:pt x="238929" y="24922"/>
                  </a:lnTo>
                  <a:lnTo>
                    <a:pt x="239255" y="23778"/>
                  </a:lnTo>
                  <a:lnTo>
                    <a:pt x="239501" y="22634"/>
                  </a:lnTo>
                  <a:lnTo>
                    <a:pt x="239746" y="21490"/>
                  </a:lnTo>
                  <a:lnTo>
                    <a:pt x="239909" y="20346"/>
                  </a:lnTo>
                  <a:lnTo>
                    <a:pt x="239909" y="19121"/>
                  </a:lnTo>
                  <a:lnTo>
                    <a:pt x="239909" y="17977"/>
                  </a:lnTo>
                  <a:lnTo>
                    <a:pt x="239827" y="16833"/>
                  </a:lnTo>
                  <a:lnTo>
                    <a:pt x="239664" y="15689"/>
                  </a:lnTo>
                  <a:lnTo>
                    <a:pt x="239419" y="14545"/>
                  </a:lnTo>
                  <a:lnTo>
                    <a:pt x="239174" y="13483"/>
                  </a:lnTo>
                  <a:lnTo>
                    <a:pt x="238765" y="12420"/>
                  </a:lnTo>
                  <a:lnTo>
                    <a:pt x="238357" y="11358"/>
                  </a:lnTo>
                  <a:lnTo>
                    <a:pt x="237948" y="10377"/>
                  </a:lnTo>
                  <a:lnTo>
                    <a:pt x="237458" y="9397"/>
                  </a:lnTo>
                  <a:lnTo>
                    <a:pt x="236886" y="8498"/>
                  </a:lnTo>
                  <a:lnTo>
                    <a:pt x="236232" y="7681"/>
                  </a:lnTo>
                  <a:lnTo>
                    <a:pt x="235578" y="6864"/>
                  </a:lnTo>
                  <a:lnTo>
                    <a:pt x="234925" y="6047"/>
                  </a:lnTo>
                  <a:lnTo>
                    <a:pt x="234271" y="5393"/>
                  </a:lnTo>
                  <a:lnTo>
                    <a:pt x="233535" y="4739"/>
                  </a:lnTo>
                  <a:lnTo>
                    <a:pt x="232800" y="4086"/>
                  </a:lnTo>
                  <a:lnTo>
                    <a:pt x="231329" y="3023"/>
                  </a:lnTo>
                  <a:lnTo>
                    <a:pt x="230512" y="2533"/>
                  </a:lnTo>
                  <a:lnTo>
                    <a:pt x="229777" y="2125"/>
                  </a:lnTo>
                  <a:lnTo>
                    <a:pt x="228306" y="1471"/>
                  </a:lnTo>
                  <a:lnTo>
                    <a:pt x="226917" y="899"/>
                  </a:lnTo>
                  <a:lnTo>
                    <a:pt x="225991" y="681"/>
                  </a:lnTo>
                  <a:lnTo>
                    <a:pt x="225446" y="572"/>
                  </a:lnTo>
                  <a:lnTo>
                    <a:pt x="225344" y="531"/>
                  </a:lnTo>
                  <a:lnTo>
                    <a:pt x="225344" y="531"/>
                  </a:lnTo>
                  <a:lnTo>
                    <a:pt x="224792" y="409"/>
                  </a:lnTo>
                  <a:lnTo>
                    <a:pt x="224629" y="409"/>
                  </a:lnTo>
                  <a:lnTo>
                    <a:pt x="223076" y="163"/>
                  </a:lnTo>
                  <a:lnTo>
                    <a:pt x="221524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1445187" y="3028534"/>
              <a:ext cx="6253639" cy="833359"/>
            </a:xfrm>
            <a:custGeom>
              <a:avLst/>
              <a:gdLst/>
              <a:ahLst/>
              <a:cxnLst/>
              <a:rect l="l" t="t" r="r" b="b"/>
              <a:pathLst>
                <a:path w="285750" h="38079" extrusionOk="0">
                  <a:moveTo>
                    <a:pt x="3922" y="1145"/>
                  </a:moveTo>
                  <a:lnTo>
                    <a:pt x="3677" y="1186"/>
                  </a:lnTo>
                  <a:lnTo>
                    <a:pt x="3677" y="1186"/>
                  </a:lnTo>
                  <a:lnTo>
                    <a:pt x="4004" y="1145"/>
                  </a:lnTo>
                  <a:close/>
                  <a:moveTo>
                    <a:pt x="3677" y="1186"/>
                  </a:moveTo>
                  <a:lnTo>
                    <a:pt x="3350" y="1226"/>
                  </a:lnTo>
                  <a:lnTo>
                    <a:pt x="2615" y="1472"/>
                  </a:lnTo>
                  <a:lnTo>
                    <a:pt x="2615" y="1472"/>
                  </a:lnTo>
                  <a:lnTo>
                    <a:pt x="2615" y="1472"/>
                  </a:lnTo>
                  <a:lnTo>
                    <a:pt x="2860" y="1390"/>
                  </a:lnTo>
                  <a:lnTo>
                    <a:pt x="3432" y="1226"/>
                  </a:lnTo>
                  <a:lnTo>
                    <a:pt x="3677" y="1186"/>
                  </a:lnTo>
                  <a:close/>
                  <a:moveTo>
                    <a:pt x="2615" y="1472"/>
                  </a:moveTo>
                  <a:lnTo>
                    <a:pt x="2370" y="1553"/>
                  </a:lnTo>
                  <a:lnTo>
                    <a:pt x="2247" y="1635"/>
                  </a:lnTo>
                  <a:lnTo>
                    <a:pt x="2247" y="1635"/>
                  </a:lnTo>
                  <a:lnTo>
                    <a:pt x="2615" y="1472"/>
                  </a:lnTo>
                  <a:close/>
                  <a:moveTo>
                    <a:pt x="2247" y="1635"/>
                  </a:moveTo>
                  <a:lnTo>
                    <a:pt x="1879" y="1798"/>
                  </a:lnTo>
                  <a:lnTo>
                    <a:pt x="2125" y="1717"/>
                  </a:lnTo>
                  <a:lnTo>
                    <a:pt x="2125" y="1717"/>
                  </a:lnTo>
                  <a:lnTo>
                    <a:pt x="1634" y="2044"/>
                  </a:lnTo>
                  <a:lnTo>
                    <a:pt x="1307" y="2370"/>
                  </a:lnTo>
                  <a:lnTo>
                    <a:pt x="899" y="2861"/>
                  </a:lnTo>
                  <a:lnTo>
                    <a:pt x="1389" y="2289"/>
                  </a:lnTo>
                  <a:lnTo>
                    <a:pt x="1879" y="1880"/>
                  </a:lnTo>
                  <a:lnTo>
                    <a:pt x="2247" y="1635"/>
                  </a:lnTo>
                  <a:close/>
                  <a:moveTo>
                    <a:pt x="899" y="2861"/>
                  </a:moveTo>
                  <a:lnTo>
                    <a:pt x="490" y="3433"/>
                  </a:lnTo>
                  <a:lnTo>
                    <a:pt x="245" y="4086"/>
                  </a:lnTo>
                  <a:lnTo>
                    <a:pt x="218" y="4195"/>
                  </a:lnTo>
                  <a:lnTo>
                    <a:pt x="218" y="4195"/>
                  </a:lnTo>
                  <a:lnTo>
                    <a:pt x="327" y="3923"/>
                  </a:lnTo>
                  <a:lnTo>
                    <a:pt x="490" y="3514"/>
                  </a:lnTo>
                  <a:lnTo>
                    <a:pt x="899" y="2861"/>
                  </a:lnTo>
                  <a:close/>
                  <a:moveTo>
                    <a:pt x="218" y="4195"/>
                  </a:moveTo>
                  <a:lnTo>
                    <a:pt x="163" y="4331"/>
                  </a:lnTo>
                  <a:lnTo>
                    <a:pt x="123" y="4577"/>
                  </a:lnTo>
                  <a:lnTo>
                    <a:pt x="123" y="4577"/>
                  </a:lnTo>
                  <a:lnTo>
                    <a:pt x="218" y="4195"/>
                  </a:lnTo>
                  <a:close/>
                  <a:moveTo>
                    <a:pt x="123" y="4577"/>
                  </a:moveTo>
                  <a:lnTo>
                    <a:pt x="82" y="4740"/>
                  </a:lnTo>
                  <a:lnTo>
                    <a:pt x="82" y="4822"/>
                  </a:lnTo>
                  <a:lnTo>
                    <a:pt x="123" y="4577"/>
                  </a:lnTo>
                  <a:close/>
                  <a:moveTo>
                    <a:pt x="204" y="33421"/>
                  </a:moveTo>
                  <a:lnTo>
                    <a:pt x="245" y="33666"/>
                  </a:lnTo>
                  <a:lnTo>
                    <a:pt x="286" y="33789"/>
                  </a:lnTo>
                  <a:lnTo>
                    <a:pt x="245" y="33585"/>
                  </a:lnTo>
                  <a:lnTo>
                    <a:pt x="204" y="33421"/>
                  </a:lnTo>
                  <a:close/>
                  <a:moveTo>
                    <a:pt x="572" y="34647"/>
                  </a:moveTo>
                  <a:lnTo>
                    <a:pt x="572" y="34647"/>
                  </a:lnTo>
                  <a:lnTo>
                    <a:pt x="572" y="34647"/>
                  </a:lnTo>
                  <a:lnTo>
                    <a:pt x="572" y="34647"/>
                  </a:lnTo>
                  <a:close/>
                  <a:moveTo>
                    <a:pt x="572" y="34647"/>
                  </a:moveTo>
                  <a:lnTo>
                    <a:pt x="719" y="34892"/>
                  </a:lnTo>
                  <a:lnTo>
                    <a:pt x="719" y="34892"/>
                  </a:lnTo>
                  <a:lnTo>
                    <a:pt x="747" y="34927"/>
                  </a:lnTo>
                  <a:lnTo>
                    <a:pt x="747" y="34927"/>
                  </a:lnTo>
                  <a:lnTo>
                    <a:pt x="572" y="34647"/>
                  </a:lnTo>
                  <a:close/>
                  <a:moveTo>
                    <a:pt x="654" y="34810"/>
                  </a:moveTo>
                  <a:lnTo>
                    <a:pt x="817" y="35055"/>
                  </a:lnTo>
                  <a:lnTo>
                    <a:pt x="719" y="34892"/>
                  </a:lnTo>
                  <a:lnTo>
                    <a:pt x="719" y="34892"/>
                  </a:lnTo>
                  <a:lnTo>
                    <a:pt x="654" y="34810"/>
                  </a:lnTo>
                  <a:close/>
                  <a:moveTo>
                    <a:pt x="747" y="34927"/>
                  </a:moveTo>
                  <a:lnTo>
                    <a:pt x="981" y="35300"/>
                  </a:lnTo>
                  <a:lnTo>
                    <a:pt x="1226" y="35586"/>
                  </a:lnTo>
                  <a:lnTo>
                    <a:pt x="1226" y="35586"/>
                  </a:lnTo>
                  <a:lnTo>
                    <a:pt x="981" y="35219"/>
                  </a:lnTo>
                  <a:lnTo>
                    <a:pt x="747" y="34927"/>
                  </a:lnTo>
                  <a:close/>
                  <a:moveTo>
                    <a:pt x="1226" y="35586"/>
                  </a:moveTo>
                  <a:lnTo>
                    <a:pt x="1307" y="35709"/>
                  </a:lnTo>
                  <a:lnTo>
                    <a:pt x="1362" y="35745"/>
                  </a:lnTo>
                  <a:lnTo>
                    <a:pt x="1362" y="35745"/>
                  </a:lnTo>
                  <a:lnTo>
                    <a:pt x="1226" y="35586"/>
                  </a:lnTo>
                  <a:close/>
                  <a:moveTo>
                    <a:pt x="2031" y="36223"/>
                  </a:moveTo>
                  <a:lnTo>
                    <a:pt x="2206" y="36363"/>
                  </a:lnTo>
                  <a:lnTo>
                    <a:pt x="2206" y="36363"/>
                  </a:lnTo>
                  <a:lnTo>
                    <a:pt x="2206" y="36363"/>
                  </a:lnTo>
                  <a:lnTo>
                    <a:pt x="2206" y="36363"/>
                  </a:lnTo>
                  <a:lnTo>
                    <a:pt x="2778" y="36608"/>
                  </a:lnTo>
                  <a:lnTo>
                    <a:pt x="2778" y="36608"/>
                  </a:lnTo>
                  <a:lnTo>
                    <a:pt x="2125" y="36281"/>
                  </a:lnTo>
                  <a:lnTo>
                    <a:pt x="2031" y="36223"/>
                  </a:lnTo>
                  <a:close/>
                  <a:moveTo>
                    <a:pt x="2605" y="36550"/>
                  </a:moveTo>
                  <a:lnTo>
                    <a:pt x="3023" y="36690"/>
                  </a:lnTo>
                  <a:lnTo>
                    <a:pt x="3023" y="36690"/>
                  </a:lnTo>
                  <a:lnTo>
                    <a:pt x="3023" y="36690"/>
                  </a:lnTo>
                  <a:lnTo>
                    <a:pt x="2778" y="36608"/>
                  </a:lnTo>
                  <a:lnTo>
                    <a:pt x="2605" y="36550"/>
                  </a:lnTo>
                  <a:close/>
                  <a:moveTo>
                    <a:pt x="257804" y="1"/>
                  </a:moveTo>
                  <a:lnTo>
                    <a:pt x="265404" y="82"/>
                  </a:lnTo>
                  <a:lnTo>
                    <a:pt x="238683" y="164"/>
                  </a:lnTo>
                  <a:lnTo>
                    <a:pt x="240563" y="246"/>
                  </a:lnTo>
                  <a:lnTo>
                    <a:pt x="243995" y="328"/>
                  </a:lnTo>
                  <a:lnTo>
                    <a:pt x="235905" y="328"/>
                  </a:lnTo>
                  <a:lnTo>
                    <a:pt x="231248" y="409"/>
                  </a:lnTo>
                  <a:lnTo>
                    <a:pt x="222504" y="409"/>
                  </a:lnTo>
                  <a:lnTo>
                    <a:pt x="221279" y="328"/>
                  </a:lnTo>
                  <a:lnTo>
                    <a:pt x="217111" y="328"/>
                  </a:lnTo>
                  <a:lnTo>
                    <a:pt x="218337" y="409"/>
                  </a:lnTo>
                  <a:lnTo>
                    <a:pt x="218337" y="409"/>
                  </a:lnTo>
                  <a:lnTo>
                    <a:pt x="200769" y="328"/>
                  </a:lnTo>
                  <a:lnTo>
                    <a:pt x="184181" y="328"/>
                  </a:lnTo>
                  <a:lnTo>
                    <a:pt x="181076" y="246"/>
                  </a:lnTo>
                  <a:lnTo>
                    <a:pt x="171515" y="328"/>
                  </a:lnTo>
                  <a:lnTo>
                    <a:pt x="171434" y="328"/>
                  </a:lnTo>
                  <a:lnTo>
                    <a:pt x="170698" y="246"/>
                  </a:lnTo>
                  <a:lnTo>
                    <a:pt x="166858" y="246"/>
                  </a:lnTo>
                  <a:lnTo>
                    <a:pt x="168165" y="164"/>
                  </a:lnTo>
                  <a:lnTo>
                    <a:pt x="157379" y="246"/>
                  </a:lnTo>
                  <a:lnTo>
                    <a:pt x="152068" y="328"/>
                  </a:lnTo>
                  <a:lnTo>
                    <a:pt x="146838" y="328"/>
                  </a:lnTo>
                  <a:lnTo>
                    <a:pt x="109332" y="491"/>
                  </a:lnTo>
                  <a:lnTo>
                    <a:pt x="71172" y="818"/>
                  </a:lnTo>
                  <a:lnTo>
                    <a:pt x="71826" y="818"/>
                  </a:lnTo>
                  <a:lnTo>
                    <a:pt x="58833" y="981"/>
                  </a:lnTo>
                  <a:lnTo>
                    <a:pt x="44452" y="981"/>
                  </a:lnTo>
                  <a:lnTo>
                    <a:pt x="22798" y="1145"/>
                  </a:lnTo>
                  <a:lnTo>
                    <a:pt x="8416" y="1145"/>
                  </a:lnTo>
                  <a:lnTo>
                    <a:pt x="25494" y="1226"/>
                  </a:lnTo>
                  <a:lnTo>
                    <a:pt x="42654" y="1390"/>
                  </a:lnTo>
                  <a:lnTo>
                    <a:pt x="77137" y="1798"/>
                  </a:lnTo>
                  <a:lnTo>
                    <a:pt x="101079" y="1962"/>
                  </a:lnTo>
                  <a:lnTo>
                    <a:pt x="125429" y="2044"/>
                  </a:lnTo>
                  <a:lnTo>
                    <a:pt x="151741" y="2044"/>
                  </a:lnTo>
                  <a:lnTo>
                    <a:pt x="176173" y="1880"/>
                  </a:lnTo>
                  <a:lnTo>
                    <a:pt x="180912" y="1962"/>
                  </a:lnTo>
                  <a:lnTo>
                    <a:pt x="185243" y="2044"/>
                  </a:lnTo>
                  <a:lnTo>
                    <a:pt x="231656" y="1880"/>
                  </a:lnTo>
                  <a:lnTo>
                    <a:pt x="253147" y="1880"/>
                  </a:lnTo>
                  <a:lnTo>
                    <a:pt x="254944" y="1798"/>
                  </a:lnTo>
                  <a:lnTo>
                    <a:pt x="268427" y="1798"/>
                  </a:lnTo>
                  <a:lnTo>
                    <a:pt x="268917" y="1880"/>
                  </a:lnTo>
                  <a:lnTo>
                    <a:pt x="269407" y="1962"/>
                  </a:lnTo>
                  <a:lnTo>
                    <a:pt x="270388" y="2044"/>
                  </a:lnTo>
                  <a:lnTo>
                    <a:pt x="271369" y="2289"/>
                  </a:lnTo>
                  <a:lnTo>
                    <a:pt x="272349" y="2534"/>
                  </a:lnTo>
                  <a:lnTo>
                    <a:pt x="273330" y="2942"/>
                  </a:lnTo>
                  <a:lnTo>
                    <a:pt x="274310" y="3351"/>
                  </a:lnTo>
                  <a:lnTo>
                    <a:pt x="275291" y="3760"/>
                  </a:lnTo>
                  <a:lnTo>
                    <a:pt x="276190" y="4331"/>
                  </a:lnTo>
                  <a:lnTo>
                    <a:pt x="277088" y="4903"/>
                  </a:lnTo>
                  <a:lnTo>
                    <a:pt x="277987" y="5557"/>
                  </a:lnTo>
                  <a:lnTo>
                    <a:pt x="278804" y="6211"/>
                  </a:lnTo>
                  <a:lnTo>
                    <a:pt x="279540" y="7028"/>
                  </a:lnTo>
                  <a:lnTo>
                    <a:pt x="280275" y="7763"/>
                  </a:lnTo>
                  <a:lnTo>
                    <a:pt x="281011" y="8581"/>
                  </a:lnTo>
                  <a:lnTo>
                    <a:pt x="281583" y="9479"/>
                  </a:lnTo>
                  <a:lnTo>
                    <a:pt x="282155" y="10378"/>
                  </a:lnTo>
                  <a:lnTo>
                    <a:pt x="282645" y="11277"/>
                  </a:lnTo>
                  <a:lnTo>
                    <a:pt x="283135" y="12258"/>
                  </a:lnTo>
                  <a:lnTo>
                    <a:pt x="283544" y="13156"/>
                  </a:lnTo>
                  <a:lnTo>
                    <a:pt x="283789" y="14137"/>
                  </a:lnTo>
                  <a:lnTo>
                    <a:pt x="284116" y="15118"/>
                  </a:lnTo>
                  <a:lnTo>
                    <a:pt x="284279" y="16016"/>
                  </a:lnTo>
                  <a:lnTo>
                    <a:pt x="284443" y="16997"/>
                  </a:lnTo>
                  <a:lnTo>
                    <a:pt x="284524" y="17896"/>
                  </a:lnTo>
                  <a:lnTo>
                    <a:pt x="284524" y="19693"/>
                  </a:lnTo>
                  <a:lnTo>
                    <a:pt x="284443" y="21328"/>
                  </a:lnTo>
                  <a:lnTo>
                    <a:pt x="284197" y="22798"/>
                  </a:lnTo>
                  <a:lnTo>
                    <a:pt x="283871" y="24188"/>
                  </a:lnTo>
                  <a:lnTo>
                    <a:pt x="283462" y="25332"/>
                  </a:lnTo>
                  <a:lnTo>
                    <a:pt x="283135" y="26230"/>
                  </a:lnTo>
                  <a:lnTo>
                    <a:pt x="282727" y="26966"/>
                  </a:lnTo>
                  <a:lnTo>
                    <a:pt x="282481" y="27538"/>
                  </a:lnTo>
                  <a:lnTo>
                    <a:pt x="282318" y="27865"/>
                  </a:lnTo>
                  <a:lnTo>
                    <a:pt x="281664" y="28927"/>
                  </a:lnTo>
                  <a:lnTo>
                    <a:pt x="280929" y="29989"/>
                  </a:lnTo>
                  <a:lnTo>
                    <a:pt x="279867" y="31133"/>
                  </a:lnTo>
                  <a:lnTo>
                    <a:pt x="278804" y="32195"/>
                  </a:lnTo>
                  <a:lnTo>
                    <a:pt x="277579" y="33176"/>
                  </a:lnTo>
                  <a:lnTo>
                    <a:pt x="276271" y="34075"/>
                  </a:lnTo>
                  <a:lnTo>
                    <a:pt x="274964" y="34810"/>
                  </a:lnTo>
                  <a:lnTo>
                    <a:pt x="273575" y="35464"/>
                  </a:lnTo>
                  <a:lnTo>
                    <a:pt x="272104" y="36036"/>
                  </a:lnTo>
                  <a:lnTo>
                    <a:pt x="270551" y="36363"/>
                  </a:lnTo>
                  <a:lnTo>
                    <a:pt x="268999" y="36608"/>
                  </a:lnTo>
                  <a:lnTo>
                    <a:pt x="268263" y="36690"/>
                  </a:lnTo>
                  <a:lnTo>
                    <a:pt x="267446" y="36771"/>
                  </a:lnTo>
                  <a:lnTo>
                    <a:pt x="234679" y="36771"/>
                  </a:lnTo>
                  <a:lnTo>
                    <a:pt x="225364" y="36853"/>
                  </a:lnTo>
                  <a:lnTo>
                    <a:pt x="184263" y="36853"/>
                  </a:lnTo>
                  <a:lnTo>
                    <a:pt x="179605" y="36771"/>
                  </a:lnTo>
                  <a:lnTo>
                    <a:pt x="174620" y="36771"/>
                  </a:lnTo>
                  <a:lnTo>
                    <a:pt x="169391" y="36690"/>
                  </a:lnTo>
                  <a:lnTo>
                    <a:pt x="161056" y="36608"/>
                  </a:lnTo>
                  <a:lnTo>
                    <a:pt x="153457" y="36608"/>
                  </a:lnTo>
                  <a:lnTo>
                    <a:pt x="144060" y="36526"/>
                  </a:lnTo>
                  <a:lnTo>
                    <a:pt x="134826" y="36363"/>
                  </a:lnTo>
                  <a:lnTo>
                    <a:pt x="120200" y="36281"/>
                  </a:lnTo>
                  <a:lnTo>
                    <a:pt x="80405" y="36281"/>
                  </a:lnTo>
                  <a:lnTo>
                    <a:pt x="81223" y="36363"/>
                  </a:lnTo>
                  <a:lnTo>
                    <a:pt x="65452" y="36363"/>
                  </a:lnTo>
                  <a:lnTo>
                    <a:pt x="49681" y="36444"/>
                  </a:lnTo>
                  <a:lnTo>
                    <a:pt x="42000" y="36444"/>
                  </a:lnTo>
                  <a:lnTo>
                    <a:pt x="40121" y="36526"/>
                  </a:lnTo>
                  <a:lnTo>
                    <a:pt x="39794" y="36444"/>
                  </a:lnTo>
                  <a:lnTo>
                    <a:pt x="35382" y="36526"/>
                  </a:lnTo>
                  <a:lnTo>
                    <a:pt x="31133" y="36526"/>
                  </a:lnTo>
                  <a:lnTo>
                    <a:pt x="28518" y="36608"/>
                  </a:lnTo>
                  <a:lnTo>
                    <a:pt x="22798" y="36608"/>
                  </a:lnTo>
                  <a:lnTo>
                    <a:pt x="14953" y="36771"/>
                  </a:lnTo>
                  <a:lnTo>
                    <a:pt x="7027" y="36853"/>
                  </a:lnTo>
                  <a:lnTo>
                    <a:pt x="6374" y="36853"/>
                  </a:lnTo>
                  <a:lnTo>
                    <a:pt x="4739" y="36935"/>
                  </a:lnTo>
                  <a:lnTo>
                    <a:pt x="4167" y="36935"/>
                  </a:lnTo>
                  <a:lnTo>
                    <a:pt x="3595" y="36853"/>
                  </a:lnTo>
                  <a:lnTo>
                    <a:pt x="3023" y="36690"/>
                  </a:lnTo>
                  <a:lnTo>
                    <a:pt x="3023" y="36690"/>
                  </a:lnTo>
                  <a:lnTo>
                    <a:pt x="3514" y="36853"/>
                  </a:lnTo>
                  <a:lnTo>
                    <a:pt x="3677" y="36886"/>
                  </a:lnTo>
                  <a:lnTo>
                    <a:pt x="3677" y="36886"/>
                  </a:lnTo>
                  <a:lnTo>
                    <a:pt x="3350" y="36853"/>
                  </a:lnTo>
                  <a:lnTo>
                    <a:pt x="2697" y="36608"/>
                  </a:lnTo>
                  <a:lnTo>
                    <a:pt x="2206" y="36363"/>
                  </a:lnTo>
                  <a:lnTo>
                    <a:pt x="2206" y="36363"/>
                  </a:lnTo>
                  <a:lnTo>
                    <a:pt x="2206" y="36363"/>
                  </a:lnTo>
                  <a:lnTo>
                    <a:pt x="2206" y="36363"/>
                  </a:lnTo>
                  <a:lnTo>
                    <a:pt x="2043" y="36281"/>
                  </a:lnTo>
                  <a:lnTo>
                    <a:pt x="1634" y="35975"/>
                  </a:lnTo>
                  <a:lnTo>
                    <a:pt x="1634" y="35975"/>
                  </a:lnTo>
                  <a:lnTo>
                    <a:pt x="2031" y="36223"/>
                  </a:lnTo>
                  <a:lnTo>
                    <a:pt x="2031" y="36223"/>
                  </a:lnTo>
                  <a:lnTo>
                    <a:pt x="1798" y="36036"/>
                  </a:lnTo>
                  <a:lnTo>
                    <a:pt x="1362" y="35745"/>
                  </a:lnTo>
                  <a:lnTo>
                    <a:pt x="1362" y="35745"/>
                  </a:lnTo>
                  <a:lnTo>
                    <a:pt x="1422" y="35815"/>
                  </a:lnTo>
                  <a:lnTo>
                    <a:pt x="1422" y="35815"/>
                  </a:lnTo>
                  <a:lnTo>
                    <a:pt x="1389" y="35791"/>
                  </a:lnTo>
                  <a:lnTo>
                    <a:pt x="1062" y="35464"/>
                  </a:lnTo>
                  <a:lnTo>
                    <a:pt x="735" y="34974"/>
                  </a:lnTo>
                  <a:lnTo>
                    <a:pt x="572" y="34647"/>
                  </a:lnTo>
                  <a:lnTo>
                    <a:pt x="572" y="34647"/>
                  </a:lnTo>
                  <a:lnTo>
                    <a:pt x="572" y="34647"/>
                  </a:lnTo>
                  <a:lnTo>
                    <a:pt x="572" y="34647"/>
                  </a:lnTo>
                  <a:lnTo>
                    <a:pt x="490" y="34483"/>
                  </a:lnTo>
                  <a:lnTo>
                    <a:pt x="327" y="33993"/>
                  </a:lnTo>
                  <a:lnTo>
                    <a:pt x="327" y="33993"/>
                  </a:lnTo>
                  <a:lnTo>
                    <a:pt x="572" y="34647"/>
                  </a:lnTo>
                  <a:lnTo>
                    <a:pt x="572" y="34647"/>
                  </a:lnTo>
                  <a:lnTo>
                    <a:pt x="409" y="34157"/>
                  </a:lnTo>
                  <a:lnTo>
                    <a:pt x="286" y="33789"/>
                  </a:lnTo>
                  <a:lnTo>
                    <a:pt x="327" y="33993"/>
                  </a:lnTo>
                  <a:lnTo>
                    <a:pt x="163" y="33339"/>
                  </a:lnTo>
                  <a:lnTo>
                    <a:pt x="163" y="33258"/>
                  </a:lnTo>
                  <a:lnTo>
                    <a:pt x="204" y="33421"/>
                  </a:lnTo>
                  <a:lnTo>
                    <a:pt x="204" y="33421"/>
                  </a:lnTo>
                  <a:lnTo>
                    <a:pt x="163" y="33176"/>
                  </a:lnTo>
                  <a:lnTo>
                    <a:pt x="163" y="32767"/>
                  </a:lnTo>
                  <a:lnTo>
                    <a:pt x="163" y="27456"/>
                  </a:lnTo>
                  <a:lnTo>
                    <a:pt x="82" y="24514"/>
                  </a:lnTo>
                  <a:lnTo>
                    <a:pt x="82" y="20837"/>
                  </a:lnTo>
                  <a:lnTo>
                    <a:pt x="82" y="15444"/>
                  </a:lnTo>
                  <a:lnTo>
                    <a:pt x="82" y="6865"/>
                  </a:lnTo>
                  <a:lnTo>
                    <a:pt x="0" y="5639"/>
                  </a:lnTo>
                  <a:lnTo>
                    <a:pt x="0" y="7845"/>
                  </a:lnTo>
                  <a:lnTo>
                    <a:pt x="0" y="11849"/>
                  </a:lnTo>
                  <a:lnTo>
                    <a:pt x="0" y="15690"/>
                  </a:lnTo>
                  <a:lnTo>
                    <a:pt x="0" y="17160"/>
                  </a:lnTo>
                  <a:lnTo>
                    <a:pt x="0" y="19939"/>
                  </a:lnTo>
                  <a:lnTo>
                    <a:pt x="0" y="24106"/>
                  </a:lnTo>
                  <a:lnTo>
                    <a:pt x="0" y="25086"/>
                  </a:lnTo>
                  <a:lnTo>
                    <a:pt x="0" y="32522"/>
                  </a:lnTo>
                  <a:lnTo>
                    <a:pt x="0" y="33258"/>
                  </a:lnTo>
                  <a:lnTo>
                    <a:pt x="82" y="33666"/>
                  </a:lnTo>
                  <a:lnTo>
                    <a:pt x="147" y="33993"/>
                  </a:lnTo>
                  <a:lnTo>
                    <a:pt x="147" y="33993"/>
                  </a:lnTo>
                  <a:lnTo>
                    <a:pt x="82" y="33830"/>
                  </a:lnTo>
                  <a:lnTo>
                    <a:pt x="0" y="33258"/>
                  </a:lnTo>
                  <a:lnTo>
                    <a:pt x="0" y="33503"/>
                  </a:lnTo>
                  <a:lnTo>
                    <a:pt x="82" y="33911"/>
                  </a:lnTo>
                  <a:lnTo>
                    <a:pt x="245" y="34320"/>
                  </a:lnTo>
                  <a:lnTo>
                    <a:pt x="409" y="34729"/>
                  </a:lnTo>
                  <a:lnTo>
                    <a:pt x="654" y="35137"/>
                  </a:lnTo>
                  <a:lnTo>
                    <a:pt x="981" y="35546"/>
                  </a:lnTo>
                  <a:lnTo>
                    <a:pt x="1307" y="35872"/>
                  </a:lnTo>
                  <a:lnTo>
                    <a:pt x="1716" y="36199"/>
                  </a:lnTo>
                  <a:lnTo>
                    <a:pt x="2125" y="36526"/>
                  </a:lnTo>
                  <a:lnTo>
                    <a:pt x="2533" y="36771"/>
                  </a:lnTo>
                  <a:lnTo>
                    <a:pt x="2942" y="36935"/>
                  </a:lnTo>
                  <a:lnTo>
                    <a:pt x="3432" y="37016"/>
                  </a:lnTo>
                  <a:lnTo>
                    <a:pt x="3841" y="37098"/>
                  </a:lnTo>
                  <a:lnTo>
                    <a:pt x="4658" y="37098"/>
                  </a:lnTo>
                  <a:lnTo>
                    <a:pt x="4494" y="37180"/>
                  </a:lnTo>
                  <a:lnTo>
                    <a:pt x="9234" y="37180"/>
                  </a:lnTo>
                  <a:lnTo>
                    <a:pt x="21654" y="37098"/>
                  </a:lnTo>
                  <a:lnTo>
                    <a:pt x="25494" y="37098"/>
                  </a:lnTo>
                  <a:lnTo>
                    <a:pt x="11195" y="37180"/>
                  </a:lnTo>
                  <a:lnTo>
                    <a:pt x="21736" y="37180"/>
                  </a:lnTo>
                  <a:lnTo>
                    <a:pt x="32031" y="37098"/>
                  </a:lnTo>
                  <a:lnTo>
                    <a:pt x="35218" y="37098"/>
                  </a:lnTo>
                  <a:lnTo>
                    <a:pt x="34973" y="37180"/>
                  </a:lnTo>
                  <a:lnTo>
                    <a:pt x="49191" y="37180"/>
                  </a:lnTo>
                  <a:lnTo>
                    <a:pt x="47393" y="37262"/>
                  </a:lnTo>
                  <a:lnTo>
                    <a:pt x="42164" y="37262"/>
                  </a:lnTo>
                  <a:lnTo>
                    <a:pt x="48456" y="37343"/>
                  </a:lnTo>
                  <a:lnTo>
                    <a:pt x="49927" y="37343"/>
                  </a:lnTo>
                  <a:lnTo>
                    <a:pt x="51888" y="37425"/>
                  </a:lnTo>
                  <a:lnTo>
                    <a:pt x="62347" y="37425"/>
                  </a:lnTo>
                  <a:lnTo>
                    <a:pt x="63899" y="37343"/>
                  </a:lnTo>
                  <a:lnTo>
                    <a:pt x="74931" y="37507"/>
                  </a:lnTo>
                  <a:lnTo>
                    <a:pt x="75993" y="37425"/>
                  </a:lnTo>
                  <a:lnTo>
                    <a:pt x="74767" y="37343"/>
                  </a:lnTo>
                  <a:lnTo>
                    <a:pt x="77954" y="37425"/>
                  </a:lnTo>
                  <a:lnTo>
                    <a:pt x="77627" y="37425"/>
                  </a:lnTo>
                  <a:lnTo>
                    <a:pt x="79425" y="37507"/>
                  </a:lnTo>
                  <a:lnTo>
                    <a:pt x="81223" y="37588"/>
                  </a:lnTo>
                  <a:lnTo>
                    <a:pt x="81386" y="37588"/>
                  </a:lnTo>
                  <a:lnTo>
                    <a:pt x="80732" y="37670"/>
                  </a:lnTo>
                  <a:lnTo>
                    <a:pt x="85390" y="37670"/>
                  </a:lnTo>
                  <a:lnTo>
                    <a:pt x="85962" y="37588"/>
                  </a:lnTo>
                  <a:lnTo>
                    <a:pt x="88087" y="37588"/>
                  </a:lnTo>
                  <a:lnTo>
                    <a:pt x="93071" y="37670"/>
                  </a:lnTo>
                  <a:lnTo>
                    <a:pt x="93234" y="37670"/>
                  </a:lnTo>
                  <a:lnTo>
                    <a:pt x="93153" y="37752"/>
                  </a:lnTo>
                  <a:lnTo>
                    <a:pt x="95114" y="37752"/>
                  </a:lnTo>
                  <a:lnTo>
                    <a:pt x="96503" y="37834"/>
                  </a:lnTo>
                  <a:lnTo>
                    <a:pt x="106390" y="37834"/>
                  </a:lnTo>
                  <a:lnTo>
                    <a:pt x="107207" y="37752"/>
                  </a:lnTo>
                  <a:lnTo>
                    <a:pt x="109986" y="37834"/>
                  </a:lnTo>
                  <a:lnTo>
                    <a:pt x="110231" y="37834"/>
                  </a:lnTo>
                  <a:lnTo>
                    <a:pt x="110067" y="37915"/>
                  </a:lnTo>
                  <a:lnTo>
                    <a:pt x="99853" y="37915"/>
                  </a:lnTo>
                  <a:lnTo>
                    <a:pt x="86861" y="37834"/>
                  </a:lnTo>
                  <a:lnTo>
                    <a:pt x="86861" y="37834"/>
                  </a:lnTo>
                  <a:lnTo>
                    <a:pt x="101406" y="37997"/>
                  </a:lnTo>
                  <a:lnTo>
                    <a:pt x="116277" y="38079"/>
                  </a:lnTo>
                  <a:lnTo>
                    <a:pt x="123468" y="38079"/>
                  </a:lnTo>
                  <a:lnTo>
                    <a:pt x="130332" y="37997"/>
                  </a:lnTo>
                  <a:lnTo>
                    <a:pt x="136706" y="37834"/>
                  </a:lnTo>
                  <a:lnTo>
                    <a:pt x="142507" y="37670"/>
                  </a:lnTo>
                  <a:lnTo>
                    <a:pt x="143815" y="37752"/>
                  </a:lnTo>
                  <a:lnTo>
                    <a:pt x="146348" y="37752"/>
                  </a:lnTo>
                  <a:lnTo>
                    <a:pt x="153130" y="37834"/>
                  </a:lnTo>
                  <a:lnTo>
                    <a:pt x="159667" y="37834"/>
                  </a:lnTo>
                  <a:lnTo>
                    <a:pt x="162772" y="37752"/>
                  </a:lnTo>
                  <a:lnTo>
                    <a:pt x="174294" y="37588"/>
                  </a:lnTo>
                  <a:lnTo>
                    <a:pt x="193169" y="37425"/>
                  </a:lnTo>
                  <a:lnTo>
                    <a:pt x="212699" y="37343"/>
                  </a:lnTo>
                  <a:lnTo>
                    <a:pt x="232718" y="37343"/>
                  </a:lnTo>
                  <a:lnTo>
                    <a:pt x="253310" y="37507"/>
                  </a:lnTo>
                  <a:lnTo>
                    <a:pt x="260174" y="37507"/>
                  </a:lnTo>
                  <a:lnTo>
                    <a:pt x="264341" y="37588"/>
                  </a:lnTo>
                  <a:lnTo>
                    <a:pt x="266547" y="37588"/>
                  </a:lnTo>
                  <a:lnTo>
                    <a:pt x="267773" y="37507"/>
                  </a:lnTo>
                  <a:lnTo>
                    <a:pt x="268917" y="37507"/>
                  </a:lnTo>
                  <a:lnTo>
                    <a:pt x="270143" y="37343"/>
                  </a:lnTo>
                  <a:lnTo>
                    <a:pt x="270797" y="37180"/>
                  </a:lnTo>
                  <a:lnTo>
                    <a:pt x="271369" y="37098"/>
                  </a:lnTo>
                  <a:lnTo>
                    <a:pt x="272594" y="36771"/>
                  </a:lnTo>
                  <a:lnTo>
                    <a:pt x="273820" y="36281"/>
                  </a:lnTo>
                  <a:lnTo>
                    <a:pt x="274964" y="35791"/>
                  </a:lnTo>
                  <a:lnTo>
                    <a:pt x="276190" y="35219"/>
                  </a:lnTo>
                  <a:lnTo>
                    <a:pt x="277252" y="34565"/>
                  </a:lnTo>
                  <a:lnTo>
                    <a:pt x="278396" y="33748"/>
                  </a:lnTo>
                  <a:lnTo>
                    <a:pt x="279376" y="32931"/>
                  </a:lnTo>
                  <a:lnTo>
                    <a:pt x="280439" y="31950"/>
                  </a:lnTo>
                  <a:lnTo>
                    <a:pt x="281338" y="30970"/>
                  </a:lnTo>
                  <a:lnTo>
                    <a:pt x="282155" y="29907"/>
                  </a:lnTo>
                  <a:lnTo>
                    <a:pt x="282890" y="28764"/>
                  </a:lnTo>
                  <a:lnTo>
                    <a:pt x="283625" y="27538"/>
                  </a:lnTo>
                  <a:lnTo>
                    <a:pt x="284197" y="26312"/>
                  </a:lnTo>
                  <a:lnTo>
                    <a:pt x="284688" y="25005"/>
                  </a:lnTo>
                  <a:lnTo>
                    <a:pt x="285096" y="23697"/>
                  </a:lnTo>
                  <a:lnTo>
                    <a:pt x="285423" y="22308"/>
                  </a:lnTo>
                  <a:lnTo>
                    <a:pt x="285587" y="20919"/>
                  </a:lnTo>
                  <a:lnTo>
                    <a:pt x="285750" y="19530"/>
                  </a:lnTo>
                  <a:lnTo>
                    <a:pt x="285750" y="18141"/>
                  </a:lnTo>
                  <a:lnTo>
                    <a:pt x="285587" y="16833"/>
                  </a:lnTo>
                  <a:lnTo>
                    <a:pt x="285423" y="15444"/>
                  </a:lnTo>
                  <a:lnTo>
                    <a:pt x="285096" y="14137"/>
                  </a:lnTo>
                  <a:lnTo>
                    <a:pt x="284933" y="13483"/>
                  </a:lnTo>
                  <a:lnTo>
                    <a:pt x="284688" y="12830"/>
                  </a:lnTo>
                  <a:lnTo>
                    <a:pt x="284524" y="12176"/>
                  </a:lnTo>
                  <a:lnTo>
                    <a:pt x="284279" y="11604"/>
                  </a:lnTo>
                  <a:lnTo>
                    <a:pt x="283707" y="10378"/>
                  </a:lnTo>
                  <a:lnTo>
                    <a:pt x="283380" y="9806"/>
                  </a:lnTo>
                  <a:lnTo>
                    <a:pt x="283053" y="9234"/>
                  </a:lnTo>
                  <a:lnTo>
                    <a:pt x="282727" y="8662"/>
                  </a:lnTo>
                  <a:lnTo>
                    <a:pt x="282318" y="8090"/>
                  </a:lnTo>
                  <a:lnTo>
                    <a:pt x="281583" y="7110"/>
                  </a:lnTo>
                  <a:lnTo>
                    <a:pt x="280684" y="6129"/>
                  </a:lnTo>
                  <a:lnTo>
                    <a:pt x="280275" y="5639"/>
                  </a:lnTo>
                  <a:lnTo>
                    <a:pt x="279785" y="5230"/>
                  </a:lnTo>
                  <a:lnTo>
                    <a:pt x="278886" y="4413"/>
                  </a:lnTo>
                  <a:lnTo>
                    <a:pt x="277906" y="3678"/>
                  </a:lnTo>
                  <a:lnTo>
                    <a:pt x="276925" y="3024"/>
                  </a:lnTo>
                  <a:lnTo>
                    <a:pt x="275944" y="2370"/>
                  </a:lnTo>
                  <a:lnTo>
                    <a:pt x="274882" y="1880"/>
                  </a:lnTo>
                  <a:lnTo>
                    <a:pt x="274392" y="1635"/>
                  </a:lnTo>
                  <a:lnTo>
                    <a:pt x="273902" y="1390"/>
                  </a:lnTo>
                  <a:lnTo>
                    <a:pt x="272839" y="1063"/>
                  </a:lnTo>
                  <a:lnTo>
                    <a:pt x="272349" y="900"/>
                  </a:lnTo>
                  <a:lnTo>
                    <a:pt x="271777" y="736"/>
                  </a:lnTo>
                  <a:lnTo>
                    <a:pt x="270797" y="491"/>
                  </a:lnTo>
                  <a:lnTo>
                    <a:pt x="269816" y="328"/>
                  </a:lnTo>
                  <a:lnTo>
                    <a:pt x="268835" y="164"/>
                  </a:lnTo>
                  <a:lnTo>
                    <a:pt x="267855" y="82"/>
                  </a:lnTo>
                  <a:lnTo>
                    <a:pt x="266139" y="82"/>
                  </a:lnTo>
                  <a:lnTo>
                    <a:pt x="264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1445187" y="3898744"/>
              <a:ext cx="5565159" cy="833337"/>
            </a:xfrm>
            <a:custGeom>
              <a:avLst/>
              <a:gdLst/>
              <a:ahLst/>
              <a:cxnLst/>
              <a:rect l="l" t="t" r="r" b="b"/>
              <a:pathLst>
                <a:path w="254291" h="38078" extrusionOk="0">
                  <a:moveTo>
                    <a:pt x="230839" y="0"/>
                  </a:moveTo>
                  <a:lnTo>
                    <a:pt x="233944" y="82"/>
                  </a:lnTo>
                  <a:lnTo>
                    <a:pt x="234271" y="82"/>
                  </a:lnTo>
                  <a:lnTo>
                    <a:pt x="230839" y="0"/>
                  </a:lnTo>
                  <a:close/>
                  <a:moveTo>
                    <a:pt x="235415" y="82"/>
                  </a:moveTo>
                  <a:lnTo>
                    <a:pt x="235960" y="109"/>
                  </a:lnTo>
                  <a:lnTo>
                    <a:pt x="235960" y="109"/>
                  </a:lnTo>
                  <a:lnTo>
                    <a:pt x="235660" y="82"/>
                  </a:lnTo>
                  <a:close/>
                  <a:moveTo>
                    <a:pt x="235960" y="109"/>
                  </a:moveTo>
                  <a:lnTo>
                    <a:pt x="236559" y="163"/>
                  </a:lnTo>
                  <a:lnTo>
                    <a:pt x="237049" y="163"/>
                  </a:lnTo>
                  <a:lnTo>
                    <a:pt x="235960" y="109"/>
                  </a:lnTo>
                  <a:close/>
                  <a:moveTo>
                    <a:pt x="237049" y="163"/>
                  </a:moveTo>
                  <a:lnTo>
                    <a:pt x="237785" y="245"/>
                  </a:lnTo>
                  <a:lnTo>
                    <a:pt x="237785" y="245"/>
                  </a:lnTo>
                  <a:lnTo>
                    <a:pt x="237131" y="163"/>
                  </a:lnTo>
                  <a:close/>
                  <a:moveTo>
                    <a:pt x="149208" y="245"/>
                  </a:moveTo>
                  <a:lnTo>
                    <a:pt x="149352" y="254"/>
                  </a:lnTo>
                  <a:lnTo>
                    <a:pt x="149352" y="254"/>
                  </a:lnTo>
                  <a:lnTo>
                    <a:pt x="150352" y="245"/>
                  </a:lnTo>
                  <a:close/>
                  <a:moveTo>
                    <a:pt x="4249" y="1144"/>
                  </a:moveTo>
                  <a:lnTo>
                    <a:pt x="3595" y="1307"/>
                  </a:lnTo>
                  <a:lnTo>
                    <a:pt x="3023" y="1553"/>
                  </a:lnTo>
                  <a:lnTo>
                    <a:pt x="2451" y="1879"/>
                  </a:lnTo>
                  <a:lnTo>
                    <a:pt x="1879" y="2206"/>
                  </a:lnTo>
                  <a:lnTo>
                    <a:pt x="1567" y="2570"/>
                  </a:lnTo>
                  <a:lnTo>
                    <a:pt x="1567" y="2570"/>
                  </a:lnTo>
                  <a:lnTo>
                    <a:pt x="1716" y="2451"/>
                  </a:lnTo>
                  <a:lnTo>
                    <a:pt x="2125" y="2125"/>
                  </a:lnTo>
                  <a:lnTo>
                    <a:pt x="2533" y="1879"/>
                  </a:lnTo>
                  <a:lnTo>
                    <a:pt x="3350" y="1471"/>
                  </a:lnTo>
                  <a:lnTo>
                    <a:pt x="3841" y="1307"/>
                  </a:lnTo>
                  <a:lnTo>
                    <a:pt x="4331" y="1226"/>
                  </a:lnTo>
                  <a:lnTo>
                    <a:pt x="4903" y="1144"/>
                  </a:lnTo>
                  <a:close/>
                  <a:moveTo>
                    <a:pt x="1567" y="2570"/>
                  </a:moveTo>
                  <a:lnTo>
                    <a:pt x="1307" y="2778"/>
                  </a:lnTo>
                  <a:lnTo>
                    <a:pt x="1242" y="2876"/>
                  </a:lnTo>
                  <a:lnTo>
                    <a:pt x="1242" y="2876"/>
                  </a:lnTo>
                  <a:lnTo>
                    <a:pt x="1389" y="2778"/>
                  </a:lnTo>
                  <a:lnTo>
                    <a:pt x="1567" y="2570"/>
                  </a:lnTo>
                  <a:close/>
                  <a:moveTo>
                    <a:pt x="1242" y="2876"/>
                  </a:moveTo>
                  <a:lnTo>
                    <a:pt x="1144" y="2942"/>
                  </a:lnTo>
                  <a:lnTo>
                    <a:pt x="899" y="3350"/>
                  </a:lnTo>
                  <a:lnTo>
                    <a:pt x="817" y="3514"/>
                  </a:lnTo>
                  <a:lnTo>
                    <a:pt x="817" y="3514"/>
                  </a:lnTo>
                  <a:lnTo>
                    <a:pt x="981" y="3269"/>
                  </a:lnTo>
                  <a:lnTo>
                    <a:pt x="1242" y="2876"/>
                  </a:lnTo>
                  <a:close/>
                  <a:moveTo>
                    <a:pt x="817" y="3514"/>
                  </a:moveTo>
                  <a:lnTo>
                    <a:pt x="654" y="3759"/>
                  </a:lnTo>
                  <a:lnTo>
                    <a:pt x="327" y="4413"/>
                  </a:lnTo>
                  <a:lnTo>
                    <a:pt x="268" y="4704"/>
                  </a:lnTo>
                  <a:lnTo>
                    <a:pt x="268" y="4704"/>
                  </a:lnTo>
                  <a:lnTo>
                    <a:pt x="409" y="4331"/>
                  </a:lnTo>
                  <a:lnTo>
                    <a:pt x="654" y="3841"/>
                  </a:lnTo>
                  <a:lnTo>
                    <a:pt x="817" y="3514"/>
                  </a:lnTo>
                  <a:close/>
                  <a:moveTo>
                    <a:pt x="268" y="4704"/>
                  </a:moveTo>
                  <a:lnTo>
                    <a:pt x="163" y="4984"/>
                  </a:lnTo>
                  <a:lnTo>
                    <a:pt x="82" y="5556"/>
                  </a:lnTo>
                  <a:lnTo>
                    <a:pt x="82" y="6128"/>
                  </a:lnTo>
                  <a:lnTo>
                    <a:pt x="163" y="5230"/>
                  </a:lnTo>
                  <a:lnTo>
                    <a:pt x="268" y="4704"/>
                  </a:lnTo>
                  <a:close/>
                  <a:moveTo>
                    <a:pt x="368" y="33420"/>
                  </a:moveTo>
                  <a:lnTo>
                    <a:pt x="449" y="33747"/>
                  </a:lnTo>
                  <a:lnTo>
                    <a:pt x="449" y="33747"/>
                  </a:lnTo>
                  <a:lnTo>
                    <a:pt x="409" y="33666"/>
                  </a:lnTo>
                  <a:lnTo>
                    <a:pt x="368" y="33420"/>
                  </a:lnTo>
                  <a:close/>
                  <a:moveTo>
                    <a:pt x="1062" y="34810"/>
                  </a:moveTo>
                  <a:lnTo>
                    <a:pt x="1226" y="35055"/>
                  </a:lnTo>
                  <a:lnTo>
                    <a:pt x="1634" y="35545"/>
                  </a:lnTo>
                  <a:lnTo>
                    <a:pt x="1686" y="35589"/>
                  </a:lnTo>
                  <a:lnTo>
                    <a:pt x="1686" y="35589"/>
                  </a:lnTo>
                  <a:lnTo>
                    <a:pt x="1389" y="35218"/>
                  </a:lnTo>
                  <a:lnTo>
                    <a:pt x="1062" y="34810"/>
                  </a:lnTo>
                  <a:close/>
                  <a:moveTo>
                    <a:pt x="1686" y="35589"/>
                  </a:moveTo>
                  <a:lnTo>
                    <a:pt x="1716" y="35627"/>
                  </a:lnTo>
                  <a:lnTo>
                    <a:pt x="1920" y="35790"/>
                  </a:lnTo>
                  <a:lnTo>
                    <a:pt x="1920" y="35790"/>
                  </a:lnTo>
                  <a:lnTo>
                    <a:pt x="1686" y="35589"/>
                  </a:lnTo>
                  <a:close/>
                  <a:moveTo>
                    <a:pt x="2206" y="35953"/>
                  </a:moveTo>
                  <a:lnTo>
                    <a:pt x="2288" y="36035"/>
                  </a:lnTo>
                  <a:lnTo>
                    <a:pt x="2402" y="36101"/>
                  </a:lnTo>
                  <a:lnTo>
                    <a:pt x="2402" y="36101"/>
                  </a:lnTo>
                  <a:lnTo>
                    <a:pt x="2206" y="35953"/>
                  </a:lnTo>
                  <a:close/>
                  <a:moveTo>
                    <a:pt x="2125" y="36199"/>
                  </a:moveTo>
                  <a:lnTo>
                    <a:pt x="2206" y="36280"/>
                  </a:lnTo>
                  <a:lnTo>
                    <a:pt x="2370" y="36362"/>
                  </a:lnTo>
                  <a:lnTo>
                    <a:pt x="2125" y="36199"/>
                  </a:lnTo>
                  <a:close/>
                  <a:moveTo>
                    <a:pt x="3105" y="36485"/>
                  </a:moveTo>
                  <a:lnTo>
                    <a:pt x="3350" y="36607"/>
                  </a:lnTo>
                  <a:lnTo>
                    <a:pt x="3718" y="36730"/>
                  </a:lnTo>
                  <a:lnTo>
                    <a:pt x="3718" y="36730"/>
                  </a:lnTo>
                  <a:lnTo>
                    <a:pt x="3432" y="36607"/>
                  </a:lnTo>
                  <a:lnTo>
                    <a:pt x="3105" y="36485"/>
                  </a:lnTo>
                  <a:close/>
                  <a:moveTo>
                    <a:pt x="96830" y="37751"/>
                  </a:moveTo>
                  <a:lnTo>
                    <a:pt x="97075" y="37833"/>
                  </a:lnTo>
                  <a:lnTo>
                    <a:pt x="91927" y="37833"/>
                  </a:lnTo>
                  <a:lnTo>
                    <a:pt x="93643" y="37751"/>
                  </a:lnTo>
                  <a:close/>
                  <a:moveTo>
                    <a:pt x="225282" y="163"/>
                  </a:moveTo>
                  <a:lnTo>
                    <a:pt x="213679" y="245"/>
                  </a:lnTo>
                  <a:lnTo>
                    <a:pt x="215395" y="245"/>
                  </a:lnTo>
                  <a:lnTo>
                    <a:pt x="218419" y="409"/>
                  </a:lnTo>
                  <a:lnTo>
                    <a:pt x="214578" y="327"/>
                  </a:lnTo>
                  <a:lnTo>
                    <a:pt x="211228" y="409"/>
                  </a:lnTo>
                  <a:lnTo>
                    <a:pt x="206979" y="409"/>
                  </a:lnTo>
                  <a:lnTo>
                    <a:pt x="199134" y="490"/>
                  </a:lnTo>
                  <a:lnTo>
                    <a:pt x="199298" y="409"/>
                  </a:lnTo>
                  <a:lnTo>
                    <a:pt x="198072" y="409"/>
                  </a:lnTo>
                  <a:lnTo>
                    <a:pt x="194313" y="327"/>
                  </a:lnTo>
                  <a:lnTo>
                    <a:pt x="195376" y="409"/>
                  </a:lnTo>
                  <a:lnTo>
                    <a:pt x="164733" y="409"/>
                  </a:lnTo>
                  <a:lnTo>
                    <a:pt x="161955" y="327"/>
                  </a:lnTo>
                  <a:lnTo>
                    <a:pt x="153375" y="409"/>
                  </a:lnTo>
                  <a:lnTo>
                    <a:pt x="153375" y="327"/>
                  </a:lnTo>
                  <a:lnTo>
                    <a:pt x="150597" y="327"/>
                  </a:lnTo>
                  <a:lnTo>
                    <a:pt x="149352" y="254"/>
                  </a:lnTo>
                  <a:lnTo>
                    <a:pt x="149352" y="254"/>
                  </a:lnTo>
                  <a:lnTo>
                    <a:pt x="140710" y="327"/>
                  </a:lnTo>
                  <a:lnTo>
                    <a:pt x="135889" y="327"/>
                  </a:lnTo>
                  <a:lnTo>
                    <a:pt x="131231" y="409"/>
                  </a:lnTo>
                  <a:lnTo>
                    <a:pt x="97483" y="572"/>
                  </a:lnTo>
                  <a:lnTo>
                    <a:pt x="63246" y="817"/>
                  </a:lnTo>
                  <a:lnTo>
                    <a:pt x="63818" y="817"/>
                  </a:lnTo>
                  <a:lnTo>
                    <a:pt x="52133" y="981"/>
                  </a:lnTo>
                  <a:lnTo>
                    <a:pt x="39222" y="981"/>
                  </a:lnTo>
                  <a:lnTo>
                    <a:pt x="19775" y="1062"/>
                  </a:lnTo>
                  <a:lnTo>
                    <a:pt x="10296" y="1062"/>
                  </a:lnTo>
                  <a:lnTo>
                    <a:pt x="5965" y="1144"/>
                  </a:lnTo>
                  <a:lnTo>
                    <a:pt x="6864" y="1144"/>
                  </a:lnTo>
                  <a:lnTo>
                    <a:pt x="22226" y="1226"/>
                  </a:lnTo>
                  <a:lnTo>
                    <a:pt x="37588" y="1307"/>
                  </a:lnTo>
                  <a:lnTo>
                    <a:pt x="68639" y="1716"/>
                  </a:lnTo>
                  <a:lnTo>
                    <a:pt x="90048" y="1879"/>
                  </a:lnTo>
                  <a:lnTo>
                    <a:pt x="111947" y="1961"/>
                  </a:lnTo>
                  <a:lnTo>
                    <a:pt x="135562" y="1961"/>
                  </a:lnTo>
                  <a:lnTo>
                    <a:pt x="157542" y="1879"/>
                  </a:lnTo>
                  <a:lnTo>
                    <a:pt x="161792" y="1879"/>
                  </a:lnTo>
                  <a:lnTo>
                    <a:pt x="165714" y="1961"/>
                  </a:lnTo>
                  <a:lnTo>
                    <a:pt x="207306" y="1798"/>
                  </a:lnTo>
                  <a:lnTo>
                    <a:pt x="228306" y="1798"/>
                  </a:lnTo>
                  <a:lnTo>
                    <a:pt x="235415" y="1716"/>
                  </a:lnTo>
                  <a:lnTo>
                    <a:pt x="236967" y="1798"/>
                  </a:lnTo>
                  <a:lnTo>
                    <a:pt x="237703" y="1879"/>
                  </a:lnTo>
                  <a:lnTo>
                    <a:pt x="238520" y="1961"/>
                  </a:lnTo>
                  <a:lnTo>
                    <a:pt x="239419" y="2125"/>
                  </a:lnTo>
                  <a:lnTo>
                    <a:pt x="240236" y="2370"/>
                  </a:lnTo>
                  <a:lnTo>
                    <a:pt x="241053" y="2615"/>
                  </a:lnTo>
                  <a:lnTo>
                    <a:pt x="241952" y="2860"/>
                  </a:lnTo>
                  <a:lnTo>
                    <a:pt x="242769" y="3187"/>
                  </a:lnTo>
                  <a:lnTo>
                    <a:pt x="243586" y="3595"/>
                  </a:lnTo>
                  <a:lnTo>
                    <a:pt x="244403" y="4086"/>
                  </a:lnTo>
                  <a:lnTo>
                    <a:pt x="245220" y="4576"/>
                  </a:lnTo>
                  <a:lnTo>
                    <a:pt x="246038" y="5066"/>
                  </a:lnTo>
                  <a:lnTo>
                    <a:pt x="246773" y="5720"/>
                  </a:lnTo>
                  <a:lnTo>
                    <a:pt x="247508" y="6292"/>
                  </a:lnTo>
                  <a:lnTo>
                    <a:pt x="248244" y="7027"/>
                  </a:lnTo>
                  <a:lnTo>
                    <a:pt x="248897" y="7681"/>
                  </a:lnTo>
                  <a:lnTo>
                    <a:pt x="249469" y="8498"/>
                  </a:lnTo>
                  <a:lnTo>
                    <a:pt x="250041" y="9234"/>
                  </a:lnTo>
                  <a:lnTo>
                    <a:pt x="250613" y="10051"/>
                  </a:lnTo>
                  <a:lnTo>
                    <a:pt x="251104" y="10868"/>
                  </a:lnTo>
                  <a:lnTo>
                    <a:pt x="251512" y="11767"/>
                  </a:lnTo>
                  <a:lnTo>
                    <a:pt x="251921" y="12584"/>
                  </a:lnTo>
                  <a:lnTo>
                    <a:pt x="252248" y="13483"/>
                  </a:lnTo>
                  <a:lnTo>
                    <a:pt x="252493" y="14381"/>
                  </a:lnTo>
                  <a:lnTo>
                    <a:pt x="252738" y="15199"/>
                  </a:lnTo>
                  <a:lnTo>
                    <a:pt x="253065" y="16996"/>
                  </a:lnTo>
                  <a:lnTo>
                    <a:pt x="253228" y="18630"/>
                  </a:lnTo>
                  <a:lnTo>
                    <a:pt x="253147" y="20265"/>
                  </a:lnTo>
                  <a:lnTo>
                    <a:pt x="253147" y="21000"/>
                  </a:lnTo>
                  <a:lnTo>
                    <a:pt x="253065" y="21736"/>
                  </a:lnTo>
                  <a:lnTo>
                    <a:pt x="252901" y="22389"/>
                  </a:lnTo>
                  <a:lnTo>
                    <a:pt x="252820" y="23043"/>
                  </a:lnTo>
                  <a:lnTo>
                    <a:pt x="252493" y="24269"/>
                  </a:lnTo>
                  <a:lnTo>
                    <a:pt x="252166" y="25249"/>
                  </a:lnTo>
                  <a:lnTo>
                    <a:pt x="251839" y="26148"/>
                  </a:lnTo>
                  <a:lnTo>
                    <a:pt x="251512" y="26802"/>
                  </a:lnTo>
                  <a:lnTo>
                    <a:pt x="251104" y="27619"/>
                  </a:lnTo>
                  <a:lnTo>
                    <a:pt x="250532" y="28518"/>
                  </a:lnTo>
                  <a:lnTo>
                    <a:pt x="250205" y="29008"/>
                  </a:lnTo>
                  <a:lnTo>
                    <a:pt x="249878" y="29498"/>
                  </a:lnTo>
                  <a:lnTo>
                    <a:pt x="249469" y="30070"/>
                  </a:lnTo>
                  <a:lnTo>
                    <a:pt x="249224" y="30315"/>
                  </a:lnTo>
                  <a:lnTo>
                    <a:pt x="249061" y="30560"/>
                  </a:lnTo>
                  <a:lnTo>
                    <a:pt x="248080" y="31623"/>
                  </a:lnTo>
                  <a:lnTo>
                    <a:pt x="247018" y="32603"/>
                  </a:lnTo>
                  <a:lnTo>
                    <a:pt x="246528" y="33012"/>
                  </a:lnTo>
                  <a:lnTo>
                    <a:pt x="245956" y="33420"/>
                  </a:lnTo>
                  <a:lnTo>
                    <a:pt x="244812" y="34156"/>
                  </a:lnTo>
                  <a:lnTo>
                    <a:pt x="243586" y="34891"/>
                  </a:lnTo>
                  <a:lnTo>
                    <a:pt x="242279" y="35463"/>
                  </a:lnTo>
                  <a:lnTo>
                    <a:pt x="240971" y="35953"/>
                  </a:lnTo>
                  <a:lnTo>
                    <a:pt x="239664" y="36280"/>
                  </a:lnTo>
                  <a:lnTo>
                    <a:pt x="238275" y="36525"/>
                  </a:lnTo>
                  <a:lnTo>
                    <a:pt x="236886" y="36689"/>
                  </a:lnTo>
                  <a:lnTo>
                    <a:pt x="235497" y="36771"/>
                  </a:lnTo>
                  <a:lnTo>
                    <a:pt x="229858" y="36771"/>
                  </a:lnTo>
                  <a:lnTo>
                    <a:pt x="208858" y="36852"/>
                  </a:lnTo>
                  <a:lnTo>
                    <a:pt x="200442" y="36852"/>
                  </a:lnTo>
                  <a:lnTo>
                    <a:pt x="194967" y="36934"/>
                  </a:lnTo>
                  <a:lnTo>
                    <a:pt x="187204" y="36852"/>
                  </a:lnTo>
                  <a:lnTo>
                    <a:pt x="163589" y="36852"/>
                  </a:lnTo>
                  <a:lnTo>
                    <a:pt x="159422" y="36771"/>
                  </a:lnTo>
                  <a:lnTo>
                    <a:pt x="154928" y="36771"/>
                  </a:lnTo>
                  <a:lnTo>
                    <a:pt x="150270" y="36689"/>
                  </a:lnTo>
                  <a:lnTo>
                    <a:pt x="135889" y="36689"/>
                  </a:lnTo>
                  <a:lnTo>
                    <a:pt x="127472" y="36525"/>
                  </a:lnTo>
                  <a:lnTo>
                    <a:pt x="119137" y="36444"/>
                  </a:lnTo>
                  <a:lnTo>
                    <a:pt x="106063" y="36362"/>
                  </a:lnTo>
                  <a:lnTo>
                    <a:pt x="92744" y="36280"/>
                  </a:lnTo>
                  <a:lnTo>
                    <a:pt x="67331" y="36362"/>
                  </a:lnTo>
                  <a:lnTo>
                    <a:pt x="70355" y="36362"/>
                  </a:lnTo>
                  <a:lnTo>
                    <a:pt x="71009" y="36444"/>
                  </a:lnTo>
                  <a:lnTo>
                    <a:pt x="38078" y="36444"/>
                  </a:lnTo>
                  <a:lnTo>
                    <a:pt x="35790" y="36525"/>
                  </a:lnTo>
                  <a:lnTo>
                    <a:pt x="25985" y="36525"/>
                  </a:lnTo>
                  <a:lnTo>
                    <a:pt x="23615" y="36607"/>
                  </a:lnTo>
                  <a:lnTo>
                    <a:pt x="18549" y="36607"/>
                  </a:lnTo>
                  <a:lnTo>
                    <a:pt x="11440" y="36771"/>
                  </a:lnTo>
                  <a:lnTo>
                    <a:pt x="6946" y="36852"/>
                  </a:lnTo>
                  <a:lnTo>
                    <a:pt x="4412" y="36852"/>
                  </a:lnTo>
                  <a:lnTo>
                    <a:pt x="3841" y="36771"/>
                  </a:lnTo>
                  <a:lnTo>
                    <a:pt x="3718" y="36730"/>
                  </a:lnTo>
                  <a:lnTo>
                    <a:pt x="3718" y="36730"/>
                  </a:lnTo>
                  <a:lnTo>
                    <a:pt x="3890" y="36803"/>
                  </a:lnTo>
                  <a:lnTo>
                    <a:pt x="3890" y="36803"/>
                  </a:lnTo>
                  <a:lnTo>
                    <a:pt x="3432" y="36689"/>
                  </a:lnTo>
                  <a:lnTo>
                    <a:pt x="2778" y="36362"/>
                  </a:lnTo>
                  <a:lnTo>
                    <a:pt x="3105" y="36485"/>
                  </a:lnTo>
                  <a:lnTo>
                    <a:pt x="3105" y="36485"/>
                  </a:lnTo>
                  <a:lnTo>
                    <a:pt x="2860" y="36362"/>
                  </a:lnTo>
                  <a:lnTo>
                    <a:pt x="2402" y="36101"/>
                  </a:lnTo>
                  <a:lnTo>
                    <a:pt x="2402" y="36101"/>
                  </a:lnTo>
                  <a:lnTo>
                    <a:pt x="2533" y="36199"/>
                  </a:lnTo>
                  <a:lnTo>
                    <a:pt x="2125" y="35953"/>
                  </a:lnTo>
                  <a:lnTo>
                    <a:pt x="1920" y="35790"/>
                  </a:lnTo>
                  <a:lnTo>
                    <a:pt x="1920" y="35790"/>
                  </a:lnTo>
                  <a:lnTo>
                    <a:pt x="2043" y="35895"/>
                  </a:lnTo>
                  <a:lnTo>
                    <a:pt x="2043" y="35895"/>
                  </a:lnTo>
                  <a:lnTo>
                    <a:pt x="1553" y="35545"/>
                  </a:lnTo>
                  <a:lnTo>
                    <a:pt x="1144" y="34973"/>
                  </a:lnTo>
                  <a:lnTo>
                    <a:pt x="817" y="34483"/>
                  </a:lnTo>
                  <a:lnTo>
                    <a:pt x="817" y="34483"/>
                  </a:lnTo>
                  <a:lnTo>
                    <a:pt x="1226" y="35055"/>
                  </a:lnTo>
                  <a:lnTo>
                    <a:pt x="899" y="34564"/>
                  </a:lnTo>
                  <a:lnTo>
                    <a:pt x="724" y="34273"/>
                  </a:lnTo>
                  <a:lnTo>
                    <a:pt x="724" y="34273"/>
                  </a:lnTo>
                  <a:lnTo>
                    <a:pt x="490" y="33747"/>
                  </a:lnTo>
                  <a:lnTo>
                    <a:pt x="337" y="33237"/>
                  </a:lnTo>
                  <a:lnTo>
                    <a:pt x="337" y="33237"/>
                  </a:lnTo>
                  <a:lnTo>
                    <a:pt x="327" y="33175"/>
                  </a:lnTo>
                  <a:lnTo>
                    <a:pt x="272" y="33012"/>
                  </a:lnTo>
                  <a:lnTo>
                    <a:pt x="280" y="33047"/>
                  </a:lnTo>
                  <a:lnTo>
                    <a:pt x="245" y="32930"/>
                  </a:lnTo>
                  <a:lnTo>
                    <a:pt x="245" y="32930"/>
                  </a:lnTo>
                  <a:lnTo>
                    <a:pt x="272" y="33012"/>
                  </a:lnTo>
                  <a:lnTo>
                    <a:pt x="218" y="32767"/>
                  </a:lnTo>
                  <a:lnTo>
                    <a:pt x="218" y="32767"/>
                  </a:lnTo>
                  <a:lnTo>
                    <a:pt x="245" y="32930"/>
                  </a:lnTo>
                  <a:lnTo>
                    <a:pt x="245" y="32930"/>
                  </a:lnTo>
                  <a:lnTo>
                    <a:pt x="163" y="32522"/>
                  </a:lnTo>
                  <a:lnTo>
                    <a:pt x="163" y="32522"/>
                  </a:lnTo>
                  <a:lnTo>
                    <a:pt x="218" y="32767"/>
                  </a:lnTo>
                  <a:lnTo>
                    <a:pt x="218" y="32767"/>
                  </a:lnTo>
                  <a:lnTo>
                    <a:pt x="163" y="32440"/>
                  </a:lnTo>
                  <a:lnTo>
                    <a:pt x="163" y="31868"/>
                  </a:lnTo>
                  <a:lnTo>
                    <a:pt x="163" y="30724"/>
                  </a:lnTo>
                  <a:lnTo>
                    <a:pt x="82" y="25985"/>
                  </a:lnTo>
                  <a:lnTo>
                    <a:pt x="82" y="24677"/>
                  </a:lnTo>
                  <a:lnTo>
                    <a:pt x="82" y="20020"/>
                  </a:lnTo>
                  <a:lnTo>
                    <a:pt x="82" y="15199"/>
                  </a:lnTo>
                  <a:lnTo>
                    <a:pt x="82" y="7436"/>
                  </a:lnTo>
                  <a:lnTo>
                    <a:pt x="0" y="6374"/>
                  </a:lnTo>
                  <a:lnTo>
                    <a:pt x="0" y="8416"/>
                  </a:lnTo>
                  <a:lnTo>
                    <a:pt x="0" y="12012"/>
                  </a:lnTo>
                  <a:lnTo>
                    <a:pt x="0" y="15444"/>
                  </a:lnTo>
                  <a:lnTo>
                    <a:pt x="0" y="16751"/>
                  </a:lnTo>
                  <a:lnTo>
                    <a:pt x="0" y="19284"/>
                  </a:lnTo>
                  <a:lnTo>
                    <a:pt x="0" y="22961"/>
                  </a:lnTo>
                  <a:lnTo>
                    <a:pt x="0" y="23860"/>
                  </a:lnTo>
                  <a:lnTo>
                    <a:pt x="0" y="30560"/>
                  </a:lnTo>
                  <a:lnTo>
                    <a:pt x="0" y="31950"/>
                  </a:lnTo>
                  <a:lnTo>
                    <a:pt x="0" y="32113"/>
                  </a:lnTo>
                  <a:lnTo>
                    <a:pt x="82" y="33012"/>
                  </a:lnTo>
                  <a:lnTo>
                    <a:pt x="327" y="33829"/>
                  </a:lnTo>
                  <a:lnTo>
                    <a:pt x="735" y="34646"/>
                  </a:lnTo>
                  <a:lnTo>
                    <a:pt x="1226" y="35381"/>
                  </a:lnTo>
                  <a:lnTo>
                    <a:pt x="1798" y="35953"/>
                  </a:lnTo>
                  <a:lnTo>
                    <a:pt x="2370" y="36362"/>
                  </a:lnTo>
                  <a:lnTo>
                    <a:pt x="2370" y="36362"/>
                  </a:lnTo>
                  <a:lnTo>
                    <a:pt x="2615" y="36525"/>
                  </a:lnTo>
                  <a:lnTo>
                    <a:pt x="3105" y="36771"/>
                  </a:lnTo>
                  <a:lnTo>
                    <a:pt x="3595" y="36934"/>
                  </a:lnTo>
                  <a:lnTo>
                    <a:pt x="3922" y="37016"/>
                  </a:lnTo>
                  <a:lnTo>
                    <a:pt x="3514" y="36934"/>
                  </a:lnTo>
                  <a:lnTo>
                    <a:pt x="3514" y="36934"/>
                  </a:lnTo>
                  <a:lnTo>
                    <a:pt x="4249" y="37097"/>
                  </a:lnTo>
                  <a:lnTo>
                    <a:pt x="4984" y="37097"/>
                  </a:lnTo>
                  <a:lnTo>
                    <a:pt x="6374" y="37179"/>
                  </a:lnTo>
                  <a:lnTo>
                    <a:pt x="17568" y="37097"/>
                  </a:lnTo>
                  <a:lnTo>
                    <a:pt x="21000" y="37097"/>
                  </a:lnTo>
                  <a:lnTo>
                    <a:pt x="8090" y="37179"/>
                  </a:lnTo>
                  <a:lnTo>
                    <a:pt x="26802" y="37097"/>
                  </a:lnTo>
                  <a:lnTo>
                    <a:pt x="29662" y="37097"/>
                  </a:lnTo>
                  <a:lnTo>
                    <a:pt x="29417" y="37179"/>
                  </a:lnTo>
                  <a:lnTo>
                    <a:pt x="42246" y="37179"/>
                  </a:lnTo>
                  <a:lnTo>
                    <a:pt x="38242" y="37261"/>
                  </a:lnTo>
                  <a:lnTo>
                    <a:pt x="41592" y="37261"/>
                  </a:lnTo>
                  <a:lnTo>
                    <a:pt x="42736" y="37343"/>
                  </a:lnTo>
                  <a:lnTo>
                    <a:pt x="55483" y="37343"/>
                  </a:lnTo>
                  <a:lnTo>
                    <a:pt x="65370" y="37424"/>
                  </a:lnTo>
                  <a:lnTo>
                    <a:pt x="66351" y="37424"/>
                  </a:lnTo>
                  <a:lnTo>
                    <a:pt x="65207" y="37343"/>
                  </a:lnTo>
                  <a:lnTo>
                    <a:pt x="68067" y="37343"/>
                  </a:lnTo>
                  <a:lnTo>
                    <a:pt x="67577" y="37424"/>
                  </a:lnTo>
                  <a:lnTo>
                    <a:pt x="67822" y="37424"/>
                  </a:lnTo>
                  <a:lnTo>
                    <a:pt x="69456" y="37506"/>
                  </a:lnTo>
                  <a:lnTo>
                    <a:pt x="71009" y="37588"/>
                  </a:lnTo>
                  <a:lnTo>
                    <a:pt x="70600" y="37588"/>
                  </a:lnTo>
                  <a:lnTo>
                    <a:pt x="74767" y="37669"/>
                  </a:lnTo>
                  <a:lnTo>
                    <a:pt x="75258" y="37588"/>
                  </a:lnTo>
                  <a:lnTo>
                    <a:pt x="77137" y="37588"/>
                  </a:lnTo>
                  <a:lnTo>
                    <a:pt x="81631" y="37669"/>
                  </a:lnTo>
                  <a:lnTo>
                    <a:pt x="81713" y="37669"/>
                  </a:lnTo>
                  <a:lnTo>
                    <a:pt x="81468" y="37751"/>
                  </a:lnTo>
                  <a:lnTo>
                    <a:pt x="84736" y="37751"/>
                  </a:lnTo>
                  <a:lnTo>
                    <a:pt x="86044" y="37833"/>
                  </a:lnTo>
                  <a:lnTo>
                    <a:pt x="76075" y="37833"/>
                  </a:lnTo>
                  <a:lnTo>
                    <a:pt x="89149" y="37996"/>
                  </a:lnTo>
                  <a:lnTo>
                    <a:pt x="102550" y="38078"/>
                  </a:lnTo>
                  <a:lnTo>
                    <a:pt x="109005" y="37996"/>
                  </a:lnTo>
                  <a:lnTo>
                    <a:pt x="115133" y="37915"/>
                  </a:lnTo>
                  <a:lnTo>
                    <a:pt x="120853" y="37833"/>
                  </a:lnTo>
                  <a:lnTo>
                    <a:pt x="126083" y="37588"/>
                  </a:lnTo>
                  <a:lnTo>
                    <a:pt x="127227" y="37669"/>
                  </a:lnTo>
                  <a:lnTo>
                    <a:pt x="129515" y="37751"/>
                  </a:lnTo>
                  <a:lnTo>
                    <a:pt x="144305" y="37751"/>
                  </a:lnTo>
                  <a:lnTo>
                    <a:pt x="154683" y="37588"/>
                  </a:lnTo>
                  <a:lnTo>
                    <a:pt x="171515" y="37424"/>
                  </a:lnTo>
                  <a:lnTo>
                    <a:pt x="189084" y="37343"/>
                  </a:lnTo>
                  <a:lnTo>
                    <a:pt x="207142" y="37343"/>
                  </a:lnTo>
                  <a:lnTo>
                    <a:pt x="225528" y="37424"/>
                  </a:lnTo>
                  <a:lnTo>
                    <a:pt x="231738" y="37506"/>
                  </a:lnTo>
                  <a:lnTo>
                    <a:pt x="235497" y="37506"/>
                  </a:lnTo>
                  <a:lnTo>
                    <a:pt x="237539" y="37424"/>
                  </a:lnTo>
                  <a:lnTo>
                    <a:pt x="238602" y="37261"/>
                  </a:lnTo>
                  <a:lnTo>
                    <a:pt x="239092" y="37179"/>
                  </a:lnTo>
                  <a:lnTo>
                    <a:pt x="239664" y="37097"/>
                  </a:lnTo>
                  <a:lnTo>
                    <a:pt x="240726" y="36852"/>
                  </a:lnTo>
                  <a:lnTo>
                    <a:pt x="241788" y="36525"/>
                  </a:lnTo>
                  <a:lnTo>
                    <a:pt x="242851" y="36117"/>
                  </a:lnTo>
                  <a:lnTo>
                    <a:pt x="243913" y="35627"/>
                  </a:lnTo>
                  <a:lnTo>
                    <a:pt x="244403" y="35381"/>
                  </a:lnTo>
                  <a:lnTo>
                    <a:pt x="244894" y="35055"/>
                  </a:lnTo>
                  <a:lnTo>
                    <a:pt x="245956" y="34483"/>
                  </a:lnTo>
                  <a:lnTo>
                    <a:pt x="246855" y="33829"/>
                  </a:lnTo>
                  <a:lnTo>
                    <a:pt x="247345" y="33420"/>
                  </a:lnTo>
                  <a:lnTo>
                    <a:pt x="247835" y="33012"/>
                  </a:lnTo>
                  <a:lnTo>
                    <a:pt x="248734" y="32276"/>
                  </a:lnTo>
                  <a:lnTo>
                    <a:pt x="249551" y="31378"/>
                  </a:lnTo>
                  <a:lnTo>
                    <a:pt x="249960" y="30887"/>
                  </a:lnTo>
                  <a:lnTo>
                    <a:pt x="250287" y="30397"/>
                  </a:lnTo>
                  <a:lnTo>
                    <a:pt x="251104" y="29416"/>
                  </a:lnTo>
                  <a:lnTo>
                    <a:pt x="251757" y="28354"/>
                  </a:lnTo>
                  <a:lnTo>
                    <a:pt x="252003" y="27864"/>
                  </a:lnTo>
                  <a:lnTo>
                    <a:pt x="252329" y="27292"/>
                  </a:lnTo>
                  <a:lnTo>
                    <a:pt x="252820" y="26148"/>
                  </a:lnTo>
                  <a:lnTo>
                    <a:pt x="253310" y="25004"/>
                  </a:lnTo>
                  <a:lnTo>
                    <a:pt x="253473" y="24432"/>
                  </a:lnTo>
                  <a:lnTo>
                    <a:pt x="253637" y="23860"/>
                  </a:lnTo>
                  <a:lnTo>
                    <a:pt x="253800" y="23206"/>
                  </a:lnTo>
                  <a:lnTo>
                    <a:pt x="253964" y="22634"/>
                  </a:lnTo>
                  <a:lnTo>
                    <a:pt x="254127" y="21409"/>
                  </a:lnTo>
                  <a:lnTo>
                    <a:pt x="254291" y="20183"/>
                  </a:lnTo>
                  <a:lnTo>
                    <a:pt x="254291" y="18876"/>
                  </a:lnTo>
                  <a:lnTo>
                    <a:pt x="254291" y="17650"/>
                  </a:lnTo>
                  <a:lnTo>
                    <a:pt x="254209" y="17078"/>
                  </a:lnTo>
                  <a:lnTo>
                    <a:pt x="254127" y="16424"/>
                  </a:lnTo>
                  <a:lnTo>
                    <a:pt x="253964" y="15280"/>
                  </a:lnTo>
                  <a:lnTo>
                    <a:pt x="253719" y="14055"/>
                  </a:lnTo>
                  <a:lnTo>
                    <a:pt x="253555" y="13483"/>
                  </a:lnTo>
                  <a:lnTo>
                    <a:pt x="253310" y="12911"/>
                  </a:lnTo>
                  <a:lnTo>
                    <a:pt x="252901" y="11767"/>
                  </a:lnTo>
                  <a:lnTo>
                    <a:pt x="252411" y="10704"/>
                  </a:lnTo>
                  <a:lnTo>
                    <a:pt x="252166" y="10214"/>
                  </a:lnTo>
                  <a:lnTo>
                    <a:pt x="251921" y="9642"/>
                  </a:lnTo>
                  <a:lnTo>
                    <a:pt x="251267" y="8662"/>
                  </a:lnTo>
                  <a:lnTo>
                    <a:pt x="250613" y="7763"/>
                  </a:lnTo>
                  <a:lnTo>
                    <a:pt x="250287" y="7272"/>
                  </a:lnTo>
                  <a:lnTo>
                    <a:pt x="249960" y="6864"/>
                  </a:lnTo>
                  <a:lnTo>
                    <a:pt x="249224" y="6047"/>
                  </a:lnTo>
                  <a:lnTo>
                    <a:pt x="248407" y="5230"/>
                  </a:lnTo>
                  <a:lnTo>
                    <a:pt x="247672" y="4576"/>
                  </a:lnTo>
                  <a:lnTo>
                    <a:pt x="246855" y="3922"/>
                  </a:lnTo>
                  <a:lnTo>
                    <a:pt x="245956" y="3269"/>
                  </a:lnTo>
                  <a:lnTo>
                    <a:pt x="245139" y="2778"/>
                  </a:lnTo>
                  <a:lnTo>
                    <a:pt x="244240" y="2288"/>
                  </a:lnTo>
                  <a:lnTo>
                    <a:pt x="243423" y="1879"/>
                  </a:lnTo>
                  <a:lnTo>
                    <a:pt x="241707" y="1144"/>
                  </a:lnTo>
                  <a:lnTo>
                    <a:pt x="240072" y="654"/>
                  </a:lnTo>
                  <a:lnTo>
                    <a:pt x="238520" y="327"/>
                  </a:lnTo>
                  <a:lnTo>
                    <a:pt x="237785" y="245"/>
                  </a:lnTo>
                  <a:lnTo>
                    <a:pt x="237785" y="245"/>
                  </a:lnTo>
                  <a:lnTo>
                    <a:pt x="237785" y="245"/>
                  </a:lnTo>
                  <a:lnTo>
                    <a:pt x="237785" y="245"/>
                  </a:lnTo>
                  <a:lnTo>
                    <a:pt x="236069" y="1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6658618" y="1383297"/>
              <a:ext cx="631583" cy="631551"/>
            </a:xfrm>
            <a:custGeom>
              <a:avLst/>
              <a:gdLst/>
              <a:ahLst/>
              <a:cxnLst/>
              <a:rect l="l" t="t" r="r" b="b"/>
              <a:pathLst>
                <a:path w="20028" h="20027" extrusionOk="0">
                  <a:moveTo>
                    <a:pt x="10014" y="0"/>
                  </a:moveTo>
                  <a:cubicBezTo>
                    <a:pt x="4478" y="0"/>
                    <a:pt x="1" y="4489"/>
                    <a:pt x="1" y="10014"/>
                  </a:cubicBezTo>
                  <a:cubicBezTo>
                    <a:pt x="1" y="15550"/>
                    <a:pt x="4478" y="20027"/>
                    <a:pt x="10014" y="20027"/>
                  </a:cubicBezTo>
                  <a:cubicBezTo>
                    <a:pt x="15550" y="20027"/>
                    <a:pt x="20027" y="15550"/>
                    <a:pt x="20027" y="10014"/>
                  </a:cubicBezTo>
                  <a:cubicBezTo>
                    <a:pt x="20027" y="4489"/>
                    <a:pt x="15550" y="0"/>
                    <a:pt x="10014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3007017" y="1416724"/>
              <a:ext cx="32" cy="565076"/>
            </a:xfrm>
            <a:custGeom>
              <a:avLst/>
              <a:gdLst/>
              <a:ahLst/>
              <a:cxnLst/>
              <a:rect l="l" t="t" r="r" b="b"/>
              <a:pathLst>
                <a:path w="1" h="17919" fill="none" extrusionOk="0">
                  <a:moveTo>
                    <a:pt x="1" y="0"/>
                  </a:moveTo>
                  <a:lnTo>
                    <a:pt x="1" y="17919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5968531" y="2256988"/>
              <a:ext cx="631930" cy="631551"/>
            </a:xfrm>
            <a:custGeom>
              <a:avLst/>
              <a:gdLst/>
              <a:ahLst/>
              <a:cxnLst/>
              <a:rect l="l" t="t" r="r" b="b"/>
              <a:pathLst>
                <a:path w="20039" h="20027" extrusionOk="0">
                  <a:moveTo>
                    <a:pt x="10013" y="0"/>
                  </a:moveTo>
                  <a:cubicBezTo>
                    <a:pt x="4489" y="0"/>
                    <a:pt x="0" y="4477"/>
                    <a:pt x="0" y="10013"/>
                  </a:cubicBezTo>
                  <a:cubicBezTo>
                    <a:pt x="0" y="15550"/>
                    <a:pt x="4489" y="20026"/>
                    <a:pt x="10013" y="20026"/>
                  </a:cubicBezTo>
                  <a:cubicBezTo>
                    <a:pt x="15550" y="20026"/>
                    <a:pt x="20038" y="15550"/>
                    <a:pt x="20038" y="10013"/>
                  </a:cubicBezTo>
                  <a:cubicBezTo>
                    <a:pt x="20038" y="4477"/>
                    <a:pt x="15550" y="0"/>
                    <a:pt x="10013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007017" y="2290383"/>
              <a:ext cx="32" cy="565107"/>
            </a:xfrm>
            <a:custGeom>
              <a:avLst/>
              <a:gdLst/>
              <a:ahLst/>
              <a:cxnLst/>
              <a:rect l="l" t="t" r="r" b="b"/>
              <a:pathLst>
                <a:path w="1" h="17920" fill="none" extrusionOk="0">
                  <a:moveTo>
                    <a:pt x="1" y="1"/>
                  </a:moveTo>
                  <a:lnTo>
                    <a:pt x="1" y="1792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6960884" y="3130679"/>
              <a:ext cx="631551" cy="631551"/>
            </a:xfrm>
            <a:custGeom>
              <a:avLst/>
              <a:gdLst/>
              <a:ahLst/>
              <a:cxnLst/>
              <a:rect l="l" t="t" r="r" b="b"/>
              <a:pathLst>
                <a:path w="20027" h="20027" extrusionOk="0">
                  <a:moveTo>
                    <a:pt x="10014" y="0"/>
                  </a:moveTo>
                  <a:cubicBezTo>
                    <a:pt x="4477" y="0"/>
                    <a:pt x="0" y="4477"/>
                    <a:pt x="0" y="10013"/>
                  </a:cubicBezTo>
                  <a:cubicBezTo>
                    <a:pt x="0" y="15538"/>
                    <a:pt x="4477" y="20026"/>
                    <a:pt x="10014" y="20026"/>
                  </a:cubicBezTo>
                  <a:cubicBezTo>
                    <a:pt x="15550" y="20026"/>
                    <a:pt x="20027" y="15538"/>
                    <a:pt x="20027" y="10013"/>
                  </a:cubicBezTo>
                  <a:cubicBezTo>
                    <a:pt x="20027" y="4477"/>
                    <a:pt x="15550" y="0"/>
                    <a:pt x="10014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007017" y="3163696"/>
              <a:ext cx="32" cy="565107"/>
            </a:xfrm>
            <a:custGeom>
              <a:avLst/>
              <a:gdLst/>
              <a:ahLst/>
              <a:cxnLst/>
              <a:rect l="l" t="t" r="r" b="b"/>
              <a:pathLst>
                <a:path w="1" h="17920" fill="none" extrusionOk="0">
                  <a:moveTo>
                    <a:pt x="1" y="1"/>
                  </a:moveTo>
                  <a:lnTo>
                    <a:pt x="1" y="1792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281298" y="4003960"/>
              <a:ext cx="631551" cy="631961"/>
            </a:xfrm>
            <a:custGeom>
              <a:avLst/>
              <a:gdLst/>
              <a:ahLst/>
              <a:cxnLst/>
              <a:rect l="l" t="t" r="r" b="b"/>
              <a:pathLst>
                <a:path w="20027" h="20040" extrusionOk="0">
                  <a:moveTo>
                    <a:pt x="10013" y="1"/>
                  </a:moveTo>
                  <a:cubicBezTo>
                    <a:pt x="4477" y="1"/>
                    <a:pt x="0" y="4490"/>
                    <a:pt x="0" y="10014"/>
                  </a:cubicBezTo>
                  <a:cubicBezTo>
                    <a:pt x="0" y="15550"/>
                    <a:pt x="4477" y="20039"/>
                    <a:pt x="10013" y="20039"/>
                  </a:cubicBezTo>
                  <a:cubicBezTo>
                    <a:pt x="15550" y="20039"/>
                    <a:pt x="20026" y="15550"/>
                    <a:pt x="20026" y="10014"/>
                  </a:cubicBezTo>
                  <a:cubicBezTo>
                    <a:pt x="20026" y="4490"/>
                    <a:pt x="15550" y="1"/>
                    <a:pt x="10013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3007017" y="4037387"/>
              <a:ext cx="32" cy="565107"/>
            </a:xfrm>
            <a:custGeom>
              <a:avLst/>
              <a:gdLst/>
              <a:ahLst/>
              <a:cxnLst/>
              <a:rect l="l" t="t" r="r" b="b"/>
              <a:pathLst>
                <a:path w="1" h="17920" fill="none" extrusionOk="0">
                  <a:moveTo>
                    <a:pt x="1" y="1"/>
                  </a:moveTo>
                  <a:lnTo>
                    <a:pt x="1" y="17919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65" name="Google Shape;865;p3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Doodle Banner Infographics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6" name="Google Shape;866;p34"/>
          <p:cNvSpPr txBox="1"/>
          <p:nvPr/>
        </p:nvSpPr>
        <p:spPr>
          <a:xfrm>
            <a:off x="2282036" y="2138433"/>
            <a:ext cx="1465600" cy="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67" name="Google Shape;867;p34"/>
          <p:cNvSpPr txBox="1"/>
          <p:nvPr/>
        </p:nvSpPr>
        <p:spPr>
          <a:xfrm>
            <a:off x="4556132" y="1868433"/>
            <a:ext cx="25536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34"/>
          <p:cNvSpPr txBox="1"/>
          <p:nvPr/>
        </p:nvSpPr>
        <p:spPr>
          <a:xfrm>
            <a:off x="8920417" y="1950433"/>
            <a:ext cx="7576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>
                <a:ln>
                  <a:noFill/>
                </a:ln>
                <a:solidFill>
                  <a:srgbClr val="FF856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856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69" name="Google Shape;869;p34"/>
          <p:cNvSpPr txBox="1"/>
          <p:nvPr/>
        </p:nvSpPr>
        <p:spPr>
          <a:xfrm>
            <a:off x="2282036" y="3303177"/>
            <a:ext cx="1465600" cy="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70" name="Google Shape;870;p34"/>
          <p:cNvSpPr txBox="1"/>
          <p:nvPr/>
        </p:nvSpPr>
        <p:spPr>
          <a:xfrm>
            <a:off x="4556132" y="3033177"/>
            <a:ext cx="25536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34"/>
          <p:cNvSpPr txBox="1"/>
          <p:nvPr/>
        </p:nvSpPr>
        <p:spPr>
          <a:xfrm>
            <a:off x="8000528" y="3115151"/>
            <a:ext cx="7576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>
                <a:ln>
                  <a:noFill/>
                </a:ln>
                <a:solidFill>
                  <a:srgbClr val="B8D3A9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B8D3A9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2" name="Google Shape;872;p34"/>
          <p:cNvSpPr txBox="1"/>
          <p:nvPr/>
        </p:nvSpPr>
        <p:spPr>
          <a:xfrm>
            <a:off x="2282036" y="4467923"/>
            <a:ext cx="1465600" cy="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73" name="Google Shape;873;p34"/>
          <p:cNvSpPr txBox="1"/>
          <p:nvPr/>
        </p:nvSpPr>
        <p:spPr>
          <a:xfrm>
            <a:off x="4556132" y="4197921"/>
            <a:ext cx="25536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4" name="Google Shape;874;p34"/>
          <p:cNvSpPr txBox="1"/>
          <p:nvPr/>
        </p:nvSpPr>
        <p:spPr>
          <a:xfrm>
            <a:off x="9323428" y="4279917"/>
            <a:ext cx="7576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>
                <a:ln>
                  <a:noFill/>
                </a:ln>
                <a:solidFill>
                  <a:srgbClr val="9FD9EE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FD9EE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75" name="Google Shape;875;p34"/>
          <p:cNvSpPr txBox="1"/>
          <p:nvPr/>
        </p:nvSpPr>
        <p:spPr>
          <a:xfrm>
            <a:off x="2282036" y="5632667"/>
            <a:ext cx="1465600" cy="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76" name="Google Shape;876;p34"/>
          <p:cNvSpPr txBox="1"/>
          <p:nvPr/>
        </p:nvSpPr>
        <p:spPr>
          <a:xfrm>
            <a:off x="4556132" y="5362667"/>
            <a:ext cx="25536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Yes, Saturn is the ringed one. It’s a gas giant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7" name="Google Shape;877;p34"/>
          <p:cNvSpPr txBox="1"/>
          <p:nvPr/>
        </p:nvSpPr>
        <p:spPr>
          <a:xfrm>
            <a:off x="8417295" y="5444351"/>
            <a:ext cx="7576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>
                <a:ln>
                  <a:noFill/>
                </a:ln>
                <a:solidFill>
                  <a:srgbClr val="D2ADF2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D2ADF2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3"/>
          <p:cNvGrpSpPr/>
          <p:nvPr/>
        </p:nvGrpSpPr>
        <p:grpSpPr>
          <a:xfrm>
            <a:off x="1185389" y="1694750"/>
            <a:ext cx="9821227" cy="4293724"/>
            <a:chOff x="889042" y="1271062"/>
            <a:chExt cx="7365920" cy="3220293"/>
          </a:xfrm>
        </p:grpSpPr>
        <p:sp>
          <p:nvSpPr>
            <p:cNvPr id="1677" name="Google Shape;1677;p43"/>
            <p:cNvSpPr/>
            <p:nvPr/>
          </p:nvSpPr>
          <p:spPr>
            <a:xfrm>
              <a:off x="974788" y="1271062"/>
              <a:ext cx="1906852" cy="1217793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8" name="Google Shape;1678;p43"/>
            <p:cNvSpPr/>
            <p:nvPr/>
          </p:nvSpPr>
          <p:spPr>
            <a:xfrm>
              <a:off x="1531733" y="2488841"/>
              <a:ext cx="812509" cy="784703"/>
            </a:xfrm>
            <a:custGeom>
              <a:avLst/>
              <a:gdLst/>
              <a:ahLst/>
              <a:cxnLst/>
              <a:rect l="l" t="t" r="r" b="b"/>
              <a:pathLst>
                <a:path w="19110" h="18456" extrusionOk="0">
                  <a:moveTo>
                    <a:pt x="8442" y="590"/>
                  </a:moveTo>
                  <a:lnTo>
                    <a:pt x="8573" y="786"/>
                  </a:lnTo>
                  <a:lnTo>
                    <a:pt x="8769" y="786"/>
                  </a:lnTo>
                  <a:lnTo>
                    <a:pt x="9489" y="655"/>
                  </a:lnTo>
                  <a:lnTo>
                    <a:pt x="10929" y="655"/>
                  </a:lnTo>
                  <a:lnTo>
                    <a:pt x="11584" y="786"/>
                  </a:lnTo>
                  <a:lnTo>
                    <a:pt x="12303" y="917"/>
                  </a:lnTo>
                  <a:lnTo>
                    <a:pt x="12958" y="1113"/>
                  </a:lnTo>
                  <a:lnTo>
                    <a:pt x="13612" y="1310"/>
                  </a:lnTo>
                  <a:lnTo>
                    <a:pt x="14201" y="1637"/>
                  </a:lnTo>
                  <a:lnTo>
                    <a:pt x="14856" y="1964"/>
                  </a:lnTo>
                  <a:lnTo>
                    <a:pt x="15379" y="2422"/>
                  </a:lnTo>
                  <a:lnTo>
                    <a:pt x="15903" y="2815"/>
                  </a:lnTo>
                  <a:lnTo>
                    <a:pt x="16426" y="3339"/>
                  </a:lnTo>
                  <a:lnTo>
                    <a:pt x="16884" y="3862"/>
                  </a:lnTo>
                  <a:lnTo>
                    <a:pt x="17277" y="4451"/>
                  </a:lnTo>
                  <a:lnTo>
                    <a:pt x="17604" y="5105"/>
                  </a:lnTo>
                  <a:lnTo>
                    <a:pt x="17932" y="5760"/>
                  </a:lnTo>
                  <a:lnTo>
                    <a:pt x="18128" y="6414"/>
                  </a:lnTo>
                  <a:lnTo>
                    <a:pt x="18324" y="7069"/>
                  </a:lnTo>
                  <a:lnTo>
                    <a:pt x="18455" y="7789"/>
                  </a:lnTo>
                  <a:lnTo>
                    <a:pt x="18521" y="8443"/>
                  </a:lnTo>
                  <a:lnTo>
                    <a:pt x="18521" y="9163"/>
                  </a:lnTo>
                  <a:lnTo>
                    <a:pt x="18455" y="9817"/>
                  </a:lnTo>
                  <a:lnTo>
                    <a:pt x="18324" y="10537"/>
                  </a:lnTo>
                  <a:lnTo>
                    <a:pt x="18193" y="11192"/>
                  </a:lnTo>
                  <a:lnTo>
                    <a:pt x="17997" y="11846"/>
                  </a:lnTo>
                  <a:lnTo>
                    <a:pt x="17735" y="12435"/>
                  </a:lnTo>
                  <a:lnTo>
                    <a:pt x="17473" y="13090"/>
                  </a:lnTo>
                  <a:lnTo>
                    <a:pt x="17081" y="13679"/>
                  </a:lnTo>
                  <a:lnTo>
                    <a:pt x="16688" y="14268"/>
                  </a:lnTo>
                  <a:lnTo>
                    <a:pt x="16295" y="14791"/>
                  </a:lnTo>
                  <a:lnTo>
                    <a:pt x="15772" y="15249"/>
                  </a:lnTo>
                  <a:lnTo>
                    <a:pt x="15248" y="15707"/>
                  </a:lnTo>
                  <a:lnTo>
                    <a:pt x="14659" y="16165"/>
                  </a:lnTo>
                  <a:lnTo>
                    <a:pt x="14005" y="16558"/>
                  </a:lnTo>
                  <a:lnTo>
                    <a:pt x="13351" y="16951"/>
                  </a:lnTo>
                  <a:lnTo>
                    <a:pt x="12696" y="17213"/>
                  </a:lnTo>
                  <a:lnTo>
                    <a:pt x="11976" y="17474"/>
                  </a:lnTo>
                  <a:lnTo>
                    <a:pt x="11256" y="17605"/>
                  </a:lnTo>
                  <a:lnTo>
                    <a:pt x="10536" y="17736"/>
                  </a:lnTo>
                  <a:lnTo>
                    <a:pt x="9817" y="17802"/>
                  </a:lnTo>
                  <a:lnTo>
                    <a:pt x="9031" y="17867"/>
                  </a:lnTo>
                  <a:lnTo>
                    <a:pt x="8311" y="17802"/>
                  </a:lnTo>
                  <a:lnTo>
                    <a:pt x="7591" y="17671"/>
                  </a:lnTo>
                  <a:lnTo>
                    <a:pt x="6872" y="17474"/>
                  </a:lnTo>
                  <a:lnTo>
                    <a:pt x="6152" y="17278"/>
                  </a:lnTo>
                  <a:lnTo>
                    <a:pt x="5497" y="16951"/>
                  </a:lnTo>
                  <a:lnTo>
                    <a:pt x="4843" y="16624"/>
                  </a:lnTo>
                  <a:lnTo>
                    <a:pt x="4188" y="16165"/>
                  </a:lnTo>
                  <a:lnTo>
                    <a:pt x="3730" y="15773"/>
                  </a:lnTo>
                  <a:lnTo>
                    <a:pt x="3272" y="15315"/>
                  </a:lnTo>
                  <a:lnTo>
                    <a:pt x="2814" y="14857"/>
                  </a:lnTo>
                  <a:lnTo>
                    <a:pt x="2421" y="14333"/>
                  </a:lnTo>
                  <a:lnTo>
                    <a:pt x="2029" y="13809"/>
                  </a:lnTo>
                  <a:lnTo>
                    <a:pt x="1702" y="13220"/>
                  </a:lnTo>
                  <a:lnTo>
                    <a:pt x="1440" y="12697"/>
                  </a:lnTo>
                  <a:lnTo>
                    <a:pt x="1178" y="12042"/>
                  </a:lnTo>
                  <a:lnTo>
                    <a:pt x="982" y="11454"/>
                  </a:lnTo>
                  <a:lnTo>
                    <a:pt x="785" y="10799"/>
                  </a:lnTo>
                  <a:lnTo>
                    <a:pt x="720" y="10210"/>
                  </a:lnTo>
                  <a:lnTo>
                    <a:pt x="655" y="9556"/>
                  </a:lnTo>
                  <a:lnTo>
                    <a:pt x="655" y="8901"/>
                  </a:lnTo>
                  <a:lnTo>
                    <a:pt x="655" y="8247"/>
                  </a:lnTo>
                  <a:lnTo>
                    <a:pt x="785" y="7592"/>
                  </a:lnTo>
                  <a:lnTo>
                    <a:pt x="916" y="7003"/>
                  </a:lnTo>
                  <a:lnTo>
                    <a:pt x="1113" y="6283"/>
                  </a:lnTo>
                  <a:lnTo>
                    <a:pt x="1374" y="5694"/>
                  </a:lnTo>
                  <a:lnTo>
                    <a:pt x="1702" y="5105"/>
                  </a:lnTo>
                  <a:lnTo>
                    <a:pt x="2029" y="4582"/>
                  </a:lnTo>
                  <a:lnTo>
                    <a:pt x="2421" y="4058"/>
                  </a:lnTo>
                  <a:lnTo>
                    <a:pt x="2814" y="3600"/>
                  </a:lnTo>
                  <a:lnTo>
                    <a:pt x="3272" y="3142"/>
                  </a:lnTo>
                  <a:lnTo>
                    <a:pt x="3796" y="2750"/>
                  </a:lnTo>
                  <a:lnTo>
                    <a:pt x="4254" y="2357"/>
                  </a:lnTo>
                  <a:lnTo>
                    <a:pt x="4843" y="2030"/>
                  </a:lnTo>
                  <a:lnTo>
                    <a:pt x="5955" y="1441"/>
                  </a:lnTo>
                  <a:lnTo>
                    <a:pt x="7133" y="983"/>
                  </a:lnTo>
                  <a:lnTo>
                    <a:pt x="8442" y="590"/>
                  </a:lnTo>
                  <a:close/>
                  <a:moveTo>
                    <a:pt x="10536" y="1"/>
                  </a:moveTo>
                  <a:lnTo>
                    <a:pt x="9751" y="66"/>
                  </a:lnTo>
                  <a:lnTo>
                    <a:pt x="8900" y="132"/>
                  </a:lnTo>
                  <a:lnTo>
                    <a:pt x="8246" y="132"/>
                  </a:lnTo>
                  <a:lnTo>
                    <a:pt x="7591" y="197"/>
                  </a:lnTo>
                  <a:lnTo>
                    <a:pt x="6937" y="328"/>
                  </a:lnTo>
                  <a:lnTo>
                    <a:pt x="6348" y="524"/>
                  </a:lnTo>
                  <a:lnTo>
                    <a:pt x="5694" y="721"/>
                  </a:lnTo>
                  <a:lnTo>
                    <a:pt x="5105" y="1048"/>
                  </a:lnTo>
                  <a:lnTo>
                    <a:pt x="4516" y="1375"/>
                  </a:lnTo>
                  <a:lnTo>
                    <a:pt x="3927" y="1768"/>
                  </a:lnTo>
                  <a:lnTo>
                    <a:pt x="3403" y="2161"/>
                  </a:lnTo>
                  <a:lnTo>
                    <a:pt x="2880" y="2619"/>
                  </a:lnTo>
                  <a:lnTo>
                    <a:pt x="2421" y="3142"/>
                  </a:lnTo>
                  <a:lnTo>
                    <a:pt x="1963" y="3600"/>
                  </a:lnTo>
                  <a:lnTo>
                    <a:pt x="1571" y="4189"/>
                  </a:lnTo>
                  <a:lnTo>
                    <a:pt x="1243" y="4713"/>
                  </a:lnTo>
                  <a:lnTo>
                    <a:pt x="916" y="5302"/>
                  </a:lnTo>
                  <a:lnTo>
                    <a:pt x="655" y="5891"/>
                  </a:lnTo>
                  <a:lnTo>
                    <a:pt x="393" y="6545"/>
                  </a:lnTo>
                  <a:lnTo>
                    <a:pt x="196" y="7265"/>
                  </a:lnTo>
                  <a:lnTo>
                    <a:pt x="66" y="7920"/>
                  </a:lnTo>
                  <a:lnTo>
                    <a:pt x="0" y="8639"/>
                  </a:lnTo>
                  <a:lnTo>
                    <a:pt x="0" y="9359"/>
                  </a:lnTo>
                  <a:lnTo>
                    <a:pt x="66" y="10014"/>
                  </a:lnTo>
                  <a:lnTo>
                    <a:pt x="196" y="10734"/>
                  </a:lnTo>
                  <a:lnTo>
                    <a:pt x="327" y="11454"/>
                  </a:lnTo>
                  <a:lnTo>
                    <a:pt x="524" y="12108"/>
                  </a:lnTo>
                  <a:lnTo>
                    <a:pt x="785" y="12762"/>
                  </a:lnTo>
                  <a:lnTo>
                    <a:pt x="1113" y="13417"/>
                  </a:lnTo>
                  <a:lnTo>
                    <a:pt x="1440" y="14006"/>
                  </a:lnTo>
                  <a:lnTo>
                    <a:pt x="1832" y="14595"/>
                  </a:lnTo>
                  <a:lnTo>
                    <a:pt x="2225" y="15184"/>
                  </a:lnTo>
                  <a:lnTo>
                    <a:pt x="2749" y="15707"/>
                  </a:lnTo>
                  <a:lnTo>
                    <a:pt x="3272" y="16165"/>
                  </a:lnTo>
                  <a:lnTo>
                    <a:pt x="3861" y="16689"/>
                  </a:lnTo>
                  <a:lnTo>
                    <a:pt x="4516" y="17147"/>
                  </a:lnTo>
                  <a:lnTo>
                    <a:pt x="5170" y="17474"/>
                  </a:lnTo>
                  <a:lnTo>
                    <a:pt x="5890" y="17802"/>
                  </a:lnTo>
                  <a:lnTo>
                    <a:pt x="6610" y="18063"/>
                  </a:lnTo>
                  <a:lnTo>
                    <a:pt x="7330" y="18260"/>
                  </a:lnTo>
                  <a:lnTo>
                    <a:pt x="8050" y="18391"/>
                  </a:lnTo>
                  <a:lnTo>
                    <a:pt x="8835" y="18456"/>
                  </a:lnTo>
                  <a:lnTo>
                    <a:pt x="9555" y="18456"/>
                  </a:lnTo>
                  <a:lnTo>
                    <a:pt x="10340" y="18391"/>
                  </a:lnTo>
                  <a:lnTo>
                    <a:pt x="11125" y="18325"/>
                  </a:lnTo>
                  <a:lnTo>
                    <a:pt x="11845" y="18129"/>
                  </a:lnTo>
                  <a:lnTo>
                    <a:pt x="12565" y="17932"/>
                  </a:lnTo>
                  <a:lnTo>
                    <a:pt x="13285" y="17605"/>
                  </a:lnTo>
                  <a:lnTo>
                    <a:pt x="14005" y="17278"/>
                  </a:lnTo>
                  <a:lnTo>
                    <a:pt x="14659" y="16885"/>
                  </a:lnTo>
                  <a:lnTo>
                    <a:pt x="15314" y="16493"/>
                  </a:lnTo>
                  <a:lnTo>
                    <a:pt x="15903" y="15969"/>
                  </a:lnTo>
                  <a:lnTo>
                    <a:pt x="16426" y="15511"/>
                  </a:lnTo>
                  <a:lnTo>
                    <a:pt x="16950" y="14922"/>
                  </a:lnTo>
                  <a:lnTo>
                    <a:pt x="17408" y="14333"/>
                  </a:lnTo>
                  <a:lnTo>
                    <a:pt x="17801" y="13744"/>
                  </a:lnTo>
                  <a:lnTo>
                    <a:pt x="18128" y="13090"/>
                  </a:lnTo>
                  <a:lnTo>
                    <a:pt x="18455" y="12370"/>
                  </a:lnTo>
                  <a:lnTo>
                    <a:pt x="18717" y="11715"/>
                  </a:lnTo>
                  <a:lnTo>
                    <a:pt x="18913" y="10995"/>
                  </a:lnTo>
                  <a:lnTo>
                    <a:pt x="19044" y="10276"/>
                  </a:lnTo>
                  <a:lnTo>
                    <a:pt x="19110" y="9490"/>
                  </a:lnTo>
                  <a:lnTo>
                    <a:pt x="19110" y="8770"/>
                  </a:lnTo>
                  <a:lnTo>
                    <a:pt x="19110" y="8050"/>
                  </a:lnTo>
                  <a:lnTo>
                    <a:pt x="18979" y="7265"/>
                  </a:lnTo>
                  <a:lnTo>
                    <a:pt x="18848" y="6545"/>
                  </a:lnTo>
                  <a:lnTo>
                    <a:pt x="18586" y="5694"/>
                  </a:lnTo>
                  <a:lnTo>
                    <a:pt x="18259" y="4975"/>
                  </a:lnTo>
                  <a:lnTo>
                    <a:pt x="17866" y="4255"/>
                  </a:lnTo>
                  <a:lnTo>
                    <a:pt x="17408" y="3600"/>
                  </a:lnTo>
                  <a:lnTo>
                    <a:pt x="16884" y="2946"/>
                  </a:lnTo>
                  <a:lnTo>
                    <a:pt x="16361" y="2422"/>
                  </a:lnTo>
                  <a:lnTo>
                    <a:pt x="15706" y="1899"/>
                  </a:lnTo>
                  <a:lnTo>
                    <a:pt x="15052" y="1441"/>
                  </a:lnTo>
                  <a:lnTo>
                    <a:pt x="14398" y="1048"/>
                  </a:lnTo>
                  <a:lnTo>
                    <a:pt x="13678" y="721"/>
                  </a:lnTo>
                  <a:lnTo>
                    <a:pt x="12958" y="459"/>
                  </a:lnTo>
                  <a:lnTo>
                    <a:pt x="12173" y="197"/>
                  </a:lnTo>
                  <a:lnTo>
                    <a:pt x="11387" y="66"/>
                  </a:lnTo>
                  <a:lnTo>
                    <a:pt x="10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9" name="Google Shape;1679;p43"/>
            <p:cNvSpPr/>
            <p:nvPr/>
          </p:nvSpPr>
          <p:spPr>
            <a:xfrm>
              <a:off x="3276945" y="2488841"/>
              <a:ext cx="812509" cy="784703"/>
            </a:xfrm>
            <a:custGeom>
              <a:avLst/>
              <a:gdLst/>
              <a:ahLst/>
              <a:cxnLst/>
              <a:rect l="l" t="t" r="r" b="b"/>
              <a:pathLst>
                <a:path w="19110" h="18456" extrusionOk="0">
                  <a:moveTo>
                    <a:pt x="8442" y="590"/>
                  </a:moveTo>
                  <a:lnTo>
                    <a:pt x="8573" y="786"/>
                  </a:lnTo>
                  <a:lnTo>
                    <a:pt x="8769" y="786"/>
                  </a:lnTo>
                  <a:lnTo>
                    <a:pt x="9489" y="655"/>
                  </a:lnTo>
                  <a:lnTo>
                    <a:pt x="10929" y="655"/>
                  </a:lnTo>
                  <a:lnTo>
                    <a:pt x="11584" y="786"/>
                  </a:lnTo>
                  <a:lnTo>
                    <a:pt x="12303" y="917"/>
                  </a:lnTo>
                  <a:lnTo>
                    <a:pt x="12958" y="1113"/>
                  </a:lnTo>
                  <a:lnTo>
                    <a:pt x="13612" y="1310"/>
                  </a:lnTo>
                  <a:lnTo>
                    <a:pt x="14201" y="1637"/>
                  </a:lnTo>
                  <a:lnTo>
                    <a:pt x="14856" y="1964"/>
                  </a:lnTo>
                  <a:lnTo>
                    <a:pt x="15379" y="2422"/>
                  </a:lnTo>
                  <a:lnTo>
                    <a:pt x="15903" y="2815"/>
                  </a:lnTo>
                  <a:lnTo>
                    <a:pt x="16426" y="3339"/>
                  </a:lnTo>
                  <a:lnTo>
                    <a:pt x="16884" y="3862"/>
                  </a:lnTo>
                  <a:lnTo>
                    <a:pt x="17277" y="4451"/>
                  </a:lnTo>
                  <a:lnTo>
                    <a:pt x="17604" y="5105"/>
                  </a:lnTo>
                  <a:lnTo>
                    <a:pt x="17932" y="5760"/>
                  </a:lnTo>
                  <a:lnTo>
                    <a:pt x="18128" y="6414"/>
                  </a:lnTo>
                  <a:lnTo>
                    <a:pt x="18324" y="7069"/>
                  </a:lnTo>
                  <a:lnTo>
                    <a:pt x="18455" y="7789"/>
                  </a:lnTo>
                  <a:lnTo>
                    <a:pt x="18521" y="8443"/>
                  </a:lnTo>
                  <a:lnTo>
                    <a:pt x="18521" y="9163"/>
                  </a:lnTo>
                  <a:lnTo>
                    <a:pt x="18455" y="9817"/>
                  </a:lnTo>
                  <a:lnTo>
                    <a:pt x="18324" y="10537"/>
                  </a:lnTo>
                  <a:lnTo>
                    <a:pt x="18193" y="11192"/>
                  </a:lnTo>
                  <a:lnTo>
                    <a:pt x="17997" y="11846"/>
                  </a:lnTo>
                  <a:lnTo>
                    <a:pt x="17735" y="12435"/>
                  </a:lnTo>
                  <a:lnTo>
                    <a:pt x="17473" y="13090"/>
                  </a:lnTo>
                  <a:lnTo>
                    <a:pt x="17081" y="13679"/>
                  </a:lnTo>
                  <a:lnTo>
                    <a:pt x="16688" y="14268"/>
                  </a:lnTo>
                  <a:lnTo>
                    <a:pt x="16295" y="14791"/>
                  </a:lnTo>
                  <a:lnTo>
                    <a:pt x="15772" y="15249"/>
                  </a:lnTo>
                  <a:lnTo>
                    <a:pt x="15248" y="15707"/>
                  </a:lnTo>
                  <a:lnTo>
                    <a:pt x="14659" y="16165"/>
                  </a:lnTo>
                  <a:lnTo>
                    <a:pt x="14005" y="16558"/>
                  </a:lnTo>
                  <a:lnTo>
                    <a:pt x="13351" y="16951"/>
                  </a:lnTo>
                  <a:lnTo>
                    <a:pt x="12696" y="17213"/>
                  </a:lnTo>
                  <a:lnTo>
                    <a:pt x="11976" y="17474"/>
                  </a:lnTo>
                  <a:lnTo>
                    <a:pt x="11256" y="17605"/>
                  </a:lnTo>
                  <a:lnTo>
                    <a:pt x="10536" y="17736"/>
                  </a:lnTo>
                  <a:lnTo>
                    <a:pt x="9817" y="17802"/>
                  </a:lnTo>
                  <a:lnTo>
                    <a:pt x="9031" y="17867"/>
                  </a:lnTo>
                  <a:lnTo>
                    <a:pt x="8311" y="17802"/>
                  </a:lnTo>
                  <a:lnTo>
                    <a:pt x="7591" y="17671"/>
                  </a:lnTo>
                  <a:lnTo>
                    <a:pt x="6872" y="17474"/>
                  </a:lnTo>
                  <a:lnTo>
                    <a:pt x="6152" y="17278"/>
                  </a:lnTo>
                  <a:lnTo>
                    <a:pt x="5497" y="16951"/>
                  </a:lnTo>
                  <a:lnTo>
                    <a:pt x="4843" y="16624"/>
                  </a:lnTo>
                  <a:lnTo>
                    <a:pt x="4188" y="16165"/>
                  </a:lnTo>
                  <a:lnTo>
                    <a:pt x="3730" y="15773"/>
                  </a:lnTo>
                  <a:lnTo>
                    <a:pt x="3272" y="15315"/>
                  </a:lnTo>
                  <a:lnTo>
                    <a:pt x="2814" y="14857"/>
                  </a:lnTo>
                  <a:lnTo>
                    <a:pt x="2421" y="14333"/>
                  </a:lnTo>
                  <a:lnTo>
                    <a:pt x="2029" y="13809"/>
                  </a:lnTo>
                  <a:lnTo>
                    <a:pt x="1702" y="13220"/>
                  </a:lnTo>
                  <a:lnTo>
                    <a:pt x="1440" y="12697"/>
                  </a:lnTo>
                  <a:lnTo>
                    <a:pt x="1178" y="12042"/>
                  </a:lnTo>
                  <a:lnTo>
                    <a:pt x="982" y="11454"/>
                  </a:lnTo>
                  <a:lnTo>
                    <a:pt x="785" y="10799"/>
                  </a:lnTo>
                  <a:lnTo>
                    <a:pt x="720" y="10210"/>
                  </a:lnTo>
                  <a:lnTo>
                    <a:pt x="655" y="9556"/>
                  </a:lnTo>
                  <a:lnTo>
                    <a:pt x="655" y="8901"/>
                  </a:lnTo>
                  <a:lnTo>
                    <a:pt x="655" y="8247"/>
                  </a:lnTo>
                  <a:lnTo>
                    <a:pt x="785" y="7592"/>
                  </a:lnTo>
                  <a:lnTo>
                    <a:pt x="916" y="7003"/>
                  </a:lnTo>
                  <a:lnTo>
                    <a:pt x="1113" y="6283"/>
                  </a:lnTo>
                  <a:lnTo>
                    <a:pt x="1374" y="5694"/>
                  </a:lnTo>
                  <a:lnTo>
                    <a:pt x="1702" y="5105"/>
                  </a:lnTo>
                  <a:lnTo>
                    <a:pt x="2029" y="4582"/>
                  </a:lnTo>
                  <a:lnTo>
                    <a:pt x="2421" y="4058"/>
                  </a:lnTo>
                  <a:lnTo>
                    <a:pt x="2814" y="3600"/>
                  </a:lnTo>
                  <a:lnTo>
                    <a:pt x="3272" y="3142"/>
                  </a:lnTo>
                  <a:lnTo>
                    <a:pt x="3796" y="2750"/>
                  </a:lnTo>
                  <a:lnTo>
                    <a:pt x="4254" y="2357"/>
                  </a:lnTo>
                  <a:lnTo>
                    <a:pt x="4843" y="2030"/>
                  </a:lnTo>
                  <a:lnTo>
                    <a:pt x="5955" y="1441"/>
                  </a:lnTo>
                  <a:lnTo>
                    <a:pt x="7133" y="983"/>
                  </a:lnTo>
                  <a:lnTo>
                    <a:pt x="8442" y="590"/>
                  </a:lnTo>
                  <a:close/>
                  <a:moveTo>
                    <a:pt x="10536" y="1"/>
                  </a:moveTo>
                  <a:lnTo>
                    <a:pt x="9751" y="66"/>
                  </a:lnTo>
                  <a:lnTo>
                    <a:pt x="8900" y="132"/>
                  </a:lnTo>
                  <a:lnTo>
                    <a:pt x="8246" y="132"/>
                  </a:lnTo>
                  <a:lnTo>
                    <a:pt x="7591" y="197"/>
                  </a:lnTo>
                  <a:lnTo>
                    <a:pt x="6937" y="328"/>
                  </a:lnTo>
                  <a:lnTo>
                    <a:pt x="6348" y="524"/>
                  </a:lnTo>
                  <a:lnTo>
                    <a:pt x="5694" y="721"/>
                  </a:lnTo>
                  <a:lnTo>
                    <a:pt x="5105" y="1048"/>
                  </a:lnTo>
                  <a:lnTo>
                    <a:pt x="4516" y="1375"/>
                  </a:lnTo>
                  <a:lnTo>
                    <a:pt x="3927" y="1768"/>
                  </a:lnTo>
                  <a:lnTo>
                    <a:pt x="3403" y="2161"/>
                  </a:lnTo>
                  <a:lnTo>
                    <a:pt x="2880" y="2619"/>
                  </a:lnTo>
                  <a:lnTo>
                    <a:pt x="2421" y="3142"/>
                  </a:lnTo>
                  <a:lnTo>
                    <a:pt x="1963" y="3600"/>
                  </a:lnTo>
                  <a:lnTo>
                    <a:pt x="1571" y="4189"/>
                  </a:lnTo>
                  <a:lnTo>
                    <a:pt x="1243" y="4713"/>
                  </a:lnTo>
                  <a:lnTo>
                    <a:pt x="916" y="5302"/>
                  </a:lnTo>
                  <a:lnTo>
                    <a:pt x="655" y="5891"/>
                  </a:lnTo>
                  <a:lnTo>
                    <a:pt x="393" y="6545"/>
                  </a:lnTo>
                  <a:lnTo>
                    <a:pt x="196" y="7265"/>
                  </a:lnTo>
                  <a:lnTo>
                    <a:pt x="66" y="7920"/>
                  </a:lnTo>
                  <a:lnTo>
                    <a:pt x="0" y="8639"/>
                  </a:lnTo>
                  <a:lnTo>
                    <a:pt x="0" y="9359"/>
                  </a:lnTo>
                  <a:lnTo>
                    <a:pt x="66" y="10014"/>
                  </a:lnTo>
                  <a:lnTo>
                    <a:pt x="196" y="10734"/>
                  </a:lnTo>
                  <a:lnTo>
                    <a:pt x="327" y="11454"/>
                  </a:lnTo>
                  <a:lnTo>
                    <a:pt x="524" y="12108"/>
                  </a:lnTo>
                  <a:lnTo>
                    <a:pt x="785" y="12762"/>
                  </a:lnTo>
                  <a:lnTo>
                    <a:pt x="1113" y="13417"/>
                  </a:lnTo>
                  <a:lnTo>
                    <a:pt x="1440" y="14006"/>
                  </a:lnTo>
                  <a:lnTo>
                    <a:pt x="1832" y="14595"/>
                  </a:lnTo>
                  <a:lnTo>
                    <a:pt x="2225" y="15184"/>
                  </a:lnTo>
                  <a:lnTo>
                    <a:pt x="2749" y="15707"/>
                  </a:lnTo>
                  <a:lnTo>
                    <a:pt x="3272" y="16165"/>
                  </a:lnTo>
                  <a:lnTo>
                    <a:pt x="3861" y="16689"/>
                  </a:lnTo>
                  <a:lnTo>
                    <a:pt x="4516" y="17147"/>
                  </a:lnTo>
                  <a:lnTo>
                    <a:pt x="5170" y="17474"/>
                  </a:lnTo>
                  <a:lnTo>
                    <a:pt x="5890" y="17802"/>
                  </a:lnTo>
                  <a:lnTo>
                    <a:pt x="6610" y="18063"/>
                  </a:lnTo>
                  <a:lnTo>
                    <a:pt x="7330" y="18260"/>
                  </a:lnTo>
                  <a:lnTo>
                    <a:pt x="8050" y="18391"/>
                  </a:lnTo>
                  <a:lnTo>
                    <a:pt x="8835" y="18456"/>
                  </a:lnTo>
                  <a:lnTo>
                    <a:pt x="9555" y="18456"/>
                  </a:lnTo>
                  <a:lnTo>
                    <a:pt x="10340" y="18391"/>
                  </a:lnTo>
                  <a:lnTo>
                    <a:pt x="11125" y="18325"/>
                  </a:lnTo>
                  <a:lnTo>
                    <a:pt x="11845" y="18129"/>
                  </a:lnTo>
                  <a:lnTo>
                    <a:pt x="12565" y="17932"/>
                  </a:lnTo>
                  <a:lnTo>
                    <a:pt x="13285" y="17605"/>
                  </a:lnTo>
                  <a:lnTo>
                    <a:pt x="14005" y="17278"/>
                  </a:lnTo>
                  <a:lnTo>
                    <a:pt x="14659" y="16885"/>
                  </a:lnTo>
                  <a:lnTo>
                    <a:pt x="15314" y="16493"/>
                  </a:lnTo>
                  <a:lnTo>
                    <a:pt x="15903" y="15969"/>
                  </a:lnTo>
                  <a:lnTo>
                    <a:pt x="16426" y="15511"/>
                  </a:lnTo>
                  <a:lnTo>
                    <a:pt x="16950" y="14922"/>
                  </a:lnTo>
                  <a:lnTo>
                    <a:pt x="17408" y="14333"/>
                  </a:lnTo>
                  <a:lnTo>
                    <a:pt x="17801" y="13744"/>
                  </a:lnTo>
                  <a:lnTo>
                    <a:pt x="18128" y="13090"/>
                  </a:lnTo>
                  <a:lnTo>
                    <a:pt x="18455" y="12370"/>
                  </a:lnTo>
                  <a:lnTo>
                    <a:pt x="18717" y="11715"/>
                  </a:lnTo>
                  <a:lnTo>
                    <a:pt x="18913" y="10995"/>
                  </a:lnTo>
                  <a:lnTo>
                    <a:pt x="19044" y="10276"/>
                  </a:lnTo>
                  <a:lnTo>
                    <a:pt x="19110" y="9490"/>
                  </a:lnTo>
                  <a:lnTo>
                    <a:pt x="19110" y="8770"/>
                  </a:lnTo>
                  <a:lnTo>
                    <a:pt x="19110" y="8050"/>
                  </a:lnTo>
                  <a:lnTo>
                    <a:pt x="18979" y="7265"/>
                  </a:lnTo>
                  <a:lnTo>
                    <a:pt x="18848" y="6545"/>
                  </a:lnTo>
                  <a:lnTo>
                    <a:pt x="18586" y="5694"/>
                  </a:lnTo>
                  <a:lnTo>
                    <a:pt x="18259" y="4975"/>
                  </a:lnTo>
                  <a:lnTo>
                    <a:pt x="17866" y="4255"/>
                  </a:lnTo>
                  <a:lnTo>
                    <a:pt x="17408" y="3600"/>
                  </a:lnTo>
                  <a:lnTo>
                    <a:pt x="16884" y="2946"/>
                  </a:lnTo>
                  <a:lnTo>
                    <a:pt x="16361" y="2422"/>
                  </a:lnTo>
                  <a:lnTo>
                    <a:pt x="15706" y="1899"/>
                  </a:lnTo>
                  <a:lnTo>
                    <a:pt x="15052" y="1441"/>
                  </a:lnTo>
                  <a:lnTo>
                    <a:pt x="14398" y="1048"/>
                  </a:lnTo>
                  <a:lnTo>
                    <a:pt x="13678" y="721"/>
                  </a:lnTo>
                  <a:lnTo>
                    <a:pt x="12958" y="459"/>
                  </a:lnTo>
                  <a:lnTo>
                    <a:pt x="12173" y="197"/>
                  </a:lnTo>
                  <a:lnTo>
                    <a:pt x="11387" y="66"/>
                  </a:lnTo>
                  <a:lnTo>
                    <a:pt x="10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0" name="Google Shape;1680;p43"/>
            <p:cNvSpPr/>
            <p:nvPr/>
          </p:nvSpPr>
          <p:spPr>
            <a:xfrm>
              <a:off x="5044770" y="2488841"/>
              <a:ext cx="812509" cy="784703"/>
            </a:xfrm>
            <a:custGeom>
              <a:avLst/>
              <a:gdLst/>
              <a:ahLst/>
              <a:cxnLst/>
              <a:rect l="l" t="t" r="r" b="b"/>
              <a:pathLst>
                <a:path w="19110" h="18456" extrusionOk="0">
                  <a:moveTo>
                    <a:pt x="8442" y="590"/>
                  </a:moveTo>
                  <a:lnTo>
                    <a:pt x="8573" y="786"/>
                  </a:lnTo>
                  <a:lnTo>
                    <a:pt x="8769" y="786"/>
                  </a:lnTo>
                  <a:lnTo>
                    <a:pt x="9489" y="655"/>
                  </a:lnTo>
                  <a:lnTo>
                    <a:pt x="10929" y="655"/>
                  </a:lnTo>
                  <a:lnTo>
                    <a:pt x="11584" y="786"/>
                  </a:lnTo>
                  <a:lnTo>
                    <a:pt x="12303" y="917"/>
                  </a:lnTo>
                  <a:lnTo>
                    <a:pt x="12958" y="1113"/>
                  </a:lnTo>
                  <a:lnTo>
                    <a:pt x="13612" y="1310"/>
                  </a:lnTo>
                  <a:lnTo>
                    <a:pt x="14201" y="1637"/>
                  </a:lnTo>
                  <a:lnTo>
                    <a:pt x="14856" y="1964"/>
                  </a:lnTo>
                  <a:lnTo>
                    <a:pt x="15379" y="2422"/>
                  </a:lnTo>
                  <a:lnTo>
                    <a:pt x="15903" y="2815"/>
                  </a:lnTo>
                  <a:lnTo>
                    <a:pt x="16426" y="3339"/>
                  </a:lnTo>
                  <a:lnTo>
                    <a:pt x="16884" y="3862"/>
                  </a:lnTo>
                  <a:lnTo>
                    <a:pt x="17277" y="4451"/>
                  </a:lnTo>
                  <a:lnTo>
                    <a:pt x="17604" y="5105"/>
                  </a:lnTo>
                  <a:lnTo>
                    <a:pt x="17932" y="5760"/>
                  </a:lnTo>
                  <a:lnTo>
                    <a:pt x="18128" y="6414"/>
                  </a:lnTo>
                  <a:lnTo>
                    <a:pt x="18324" y="7069"/>
                  </a:lnTo>
                  <a:lnTo>
                    <a:pt x="18455" y="7789"/>
                  </a:lnTo>
                  <a:lnTo>
                    <a:pt x="18521" y="8443"/>
                  </a:lnTo>
                  <a:lnTo>
                    <a:pt x="18521" y="9163"/>
                  </a:lnTo>
                  <a:lnTo>
                    <a:pt x="18455" y="9817"/>
                  </a:lnTo>
                  <a:lnTo>
                    <a:pt x="18324" y="10537"/>
                  </a:lnTo>
                  <a:lnTo>
                    <a:pt x="18193" y="11192"/>
                  </a:lnTo>
                  <a:lnTo>
                    <a:pt x="17997" y="11846"/>
                  </a:lnTo>
                  <a:lnTo>
                    <a:pt x="17735" y="12435"/>
                  </a:lnTo>
                  <a:lnTo>
                    <a:pt x="17473" y="13090"/>
                  </a:lnTo>
                  <a:lnTo>
                    <a:pt x="17081" y="13679"/>
                  </a:lnTo>
                  <a:lnTo>
                    <a:pt x="16688" y="14268"/>
                  </a:lnTo>
                  <a:lnTo>
                    <a:pt x="16295" y="14791"/>
                  </a:lnTo>
                  <a:lnTo>
                    <a:pt x="15772" y="15249"/>
                  </a:lnTo>
                  <a:lnTo>
                    <a:pt x="15248" y="15707"/>
                  </a:lnTo>
                  <a:lnTo>
                    <a:pt x="14659" y="16165"/>
                  </a:lnTo>
                  <a:lnTo>
                    <a:pt x="14005" y="16558"/>
                  </a:lnTo>
                  <a:lnTo>
                    <a:pt x="13351" y="16951"/>
                  </a:lnTo>
                  <a:lnTo>
                    <a:pt x="12696" y="17213"/>
                  </a:lnTo>
                  <a:lnTo>
                    <a:pt x="11976" y="17474"/>
                  </a:lnTo>
                  <a:lnTo>
                    <a:pt x="11256" y="17605"/>
                  </a:lnTo>
                  <a:lnTo>
                    <a:pt x="10536" y="17736"/>
                  </a:lnTo>
                  <a:lnTo>
                    <a:pt x="9817" y="17802"/>
                  </a:lnTo>
                  <a:lnTo>
                    <a:pt x="9031" y="17867"/>
                  </a:lnTo>
                  <a:lnTo>
                    <a:pt x="8311" y="17802"/>
                  </a:lnTo>
                  <a:lnTo>
                    <a:pt x="7591" y="17671"/>
                  </a:lnTo>
                  <a:lnTo>
                    <a:pt x="6872" y="17474"/>
                  </a:lnTo>
                  <a:lnTo>
                    <a:pt x="6152" y="17278"/>
                  </a:lnTo>
                  <a:lnTo>
                    <a:pt x="5497" y="16951"/>
                  </a:lnTo>
                  <a:lnTo>
                    <a:pt x="4843" y="16624"/>
                  </a:lnTo>
                  <a:lnTo>
                    <a:pt x="4188" y="16165"/>
                  </a:lnTo>
                  <a:lnTo>
                    <a:pt x="3730" y="15773"/>
                  </a:lnTo>
                  <a:lnTo>
                    <a:pt x="3272" y="15315"/>
                  </a:lnTo>
                  <a:lnTo>
                    <a:pt x="2814" y="14857"/>
                  </a:lnTo>
                  <a:lnTo>
                    <a:pt x="2421" y="14333"/>
                  </a:lnTo>
                  <a:lnTo>
                    <a:pt x="2029" y="13809"/>
                  </a:lnTo>
                  <a:lnTo>
                    <a:pt x="1702" y="13220"/>
                  </a:lnTo>
                  <a:lnTo>
                    <a:pt x="1440" y="12697"/>
                  </a:lnTo>
                  <a:lnTo>
                    <a:pt x="1178" y="12042"/>
                  </a:lnTo>
                  <a:lnTo>
                    <a:pt x="982" y="11454"/>
                  </a:lnTo>
                  <a:lnTo>
                    <a:pt x="785" y="10799"/>
                  </a:lnTo>
                  <a:lnTo>
                    <a:pt x="720" y="10210"/>
                  </a:lnTo>
                  <a:lnTo>
                    <a:pt x="655" y="9556"/>
                  </a:lnTo>
                  <a:lnTo>
                    <a:pt x="655" y="8901"/>
                  </a:lnTo>
                  <a:lnTo>
                    <a:pt x="655" y="8247"/>
                  </a:lnTo>
                  <a:lnTo>
                    <a:pt x="785" y="7592"/>
                  </a:lnTo>
                  <a:lnTo>
                    <a:pt x="916" y="7003"/>
                  </a:lnTo>
                  <a:lnTo>
                    <a:pt x="1113" y="6283"/>
                  </a:lnTo>
                  <a:lnTo>
                    <a:pt x="1374" y="5694"/>
                  </a:lnTo>
                  <a:lnTo>
                    <a:pt x="1702" y="5105"/>
                  </a:lnTo>
                  <a:lnTo>
                    <a:pt x="2029" y="4582"/>
                  </a:lnTo>
                  <a:lnTo>
                    <a:pt x="2421" y="4058"/>
                  </a:lnTo>
                  <a:lnTo>
                    <a:pt x="2814" y="3600"/>
                  </a:lnTo>
                  <a:lnTo>
                    <a:pt x="3272" y="3142"/>
                  </a:lnTo>
                  <a:lnTo>
                    <a:pt x="3796" y="2750"/>
                  </a:lnTo>
                  <a:lnTo>
                    <a:pt x="4254" y="2357"/>
                  </a:lnTo>
                  <a:lnTo>
                    <a:pt x="4843" y="2030"/>
                  </a:lnTo>
                  <a:lnTo>
                    <a:pt x="5955" y="1441"/>
                  </a:lnTo>
                  <a:lnTo>
                    <a:pt x="7133" y="983"/>
                  </a:lnTo>
                  <a:lnTo>
                    <a:pt x="8442" y="590"/>
                  </a:lnTo>
                  <a:close/>
                  <a:moveTo>
                    <a:pt x="10536" y="1"/>
                  </a:moveTo>
                  <a:lnTo>
                    <a:pt x="9751" y="66"/>
                  </a:lnTo>
                  <a:lnTo>
                    <a:pt x="8900" y="132"/>
                  </a:lnTo>
                  <a:lnTo>
                    <a:pt x="8246" y="132"/>
                  </a:lnTo>
                  <a:lnTo>
                    <a:pt x="7591" y="197"/>
                  </a:lnTo>
                  <a:lnTo>
                    <a:pt x="6937" y="328"/>
                  </a:lnTo>
                  <a:lnTo>
                    <a:pt x="6348" y="524"/>
                  </a:lnTo>
                  <a:lnTo>
                    <a:pt x="5694" y="721"/>
                  </a:lnTo>
                  <a:lnTo>
                    <a:pt x="5105" y="1048"/>
                  </a:lnTo>
                  <a:lnTo>
                    <a:pt x="4516" y="1375"/>
                  </a:lnTo>
                  <a:lnTo>
                    <a:pt x="3927" y="1768"/>
                  </a:lnTo>
                  <a:lnTo>
                    <a:pt x="3403" y="2161"/>
                  </a:lnTo>
                  <a:lnTo>
                    <a:pt x="2880" y="2619"/>
                  </a:lnTo>
                  <a:lnTo>
                    <a:pt x="2421" y="3142"/>
                  </a:lnTo>
                  <a:lnTo>
                    <a:pt x="1963" y="3600"/>
                  </a:lnTo>
                  <a:lnTo>
                    <a:pt x="1571" y="4189"/>
                  </a:lnTo>
                  <a:lnTo>
                    <a:pt x="1243" y="4713"/>
                  </a:lnTo>
                  <a:lnTo>
                    <a:pt x="916" y="5302"/>
                  </a:lnTo>
                  <a:lnTo>
                    <a:pt x="655" y="5891"/>
                  </a:lnTo>
                  <a:lnTo>
                    <a:pt x="393" y="6545"/>
                  </a:lnTo>
                  <a:lnTo>
                    <a:pt x="196" y="7265"/>
                  </a:lnTo>
                  <a:lnTo>
                    <a:pt x="66" y="7920"/>
                  </a:lnTo>
                  <a:lnTo>
                    <a:pt x="0" y="8639"/>
                  </a:lnTo>
                  <a:lnTo>
                    <a:pt x="0" y="9359"/>
                  </a:lnTo>
                  <a:lnTo>
                    <a:pt x="66" y="10014"/>
                  </a:lnTo>
                  <a:lnTo>
                    <a:pt x="196" y="10734"/>
                  </a:lnTo>
                  <a:lnTo>
                    <a:pt x="327" y="11454"/>
                  </a:lnTo>
                  <a:lnTo>
                    <a:pt x="524" y="12108"/>
                  </a:lnTo>
                  <a:lnTo>
                    <a:pt x="785" y="12762"/>
                  </a:lnTo>
                  <a:lnTo>
                    <a:pt x="1113" y="13417"/>
                  </a:lnTo>
                  <a:lnTo>
                    <a:pt x="1440" y="14006"/>
                  </a:lnTo>
                  <a:lnTo>
                    <a:pt x="1832" y="14595"/>
                  </a:lnTo>
                  <a:lnTo>
                    <a:pt x="2225" y="15184"/>
                  </a:lnTo>
                  <a:lnTo>
                    <a:pt x="2749" y="15707"/>
                  </a:lnTo>
                  <a:lnTo>
                    <a:pt x="3272" y="16165"/>
                  </a:lnTo>
                  <a:lnTo>
                    <a:pt x="3861" y="16689"/>
                  </a:lnTo>
                  <a:lnTo>
                    <a:pt x="4516" y="17147"/>
                  </a:lnTo>
                  <a:lnTo>
                    <a:pt x="5170" y="17474"/>
                  </a:lnTo>
                  <a:lnTo>
                    <a:pt x="5890" y="17802"/>
                  </a:lnTo>
                  <a:lnTo>
                    <a:pt x="6610" y="18063"/>
                  </a:lnTo>
                  <a:lnTo>
                    <a:pt x="7330" y="18260"/>
                  </a:lnTo>
                  <a:lnTo>
                    <a:pt x="8050" y="18391"/>
                  </a:lnTo>
                  <a:lnTo>
                    <a:pt x="8835" y="18456"/>
                  </a:lnTo>
                  <a:lnTo>
                    <a:pt x="9555" y="18456"/>
                  </a:lnTo>
                  <a:lnTo>
                    <a:pt x="10340" y="18391"/>
                  </a:lnTo>
                  <a:lnTo>
                    <a:pt x="11125" y="18325"/>
                  </a:lnTo>
                  <a:lnTo>
                    <a:pt x="11845" y="18129"/>
                  </a:lnTo>
                  <a:lnTo>
                    <a:pt x="12565" y="17932"/>
                  </a:lnTo>
                  <a:lnTo>
                    <a:pt x="13285" y="17605"/>
                  </a:lnTo>
                  <a:lnTo>
                    <a:pt x="14005" y="17278"/>
                  </a:lnTo>
                  <a:lnTo>
                    <a:pt x="14659" y="16885"/>
                  </a:lnTo>
                  <a:lnTo>
                    <a:pt x="15314" y="16493"/>
                  </a:lnTo>
                  <a:lnTo>
                    <a:pt x="15903" y="15969"/>
                  </a:lnTo>
                  <a:lnTo>
                    <a:pt x="16426" y="15511"/>
                  </a:lnTo>
                  <a:lnTo>
                    <a:pt x="16950" y="14922"/>
                  </a:lnTo>
                  <a:lnTo>
                    <a:pt x="17408" y="14333"/>
                  </a:lnTo>
                  <a:lnTo>
                    <a:pt x="17801" y="13744"/>
                  </a:lnTo>
                  <a:lnTo>
                    <a:pt x="18128" y="13090"/>
                  </a:lnTo>
                  <a:lnTo>
                    <a:pt x="18455" y="12370"/>
                  </a:lnTo>
                  <a:lnTo>
                    <a:pt x="18717" y="11715"/>
                  </a:lnTo>
                  <a:lnTo>
                    <a:pt x="18913" y="10995"/>
                  </a:lnTo>
                  <a:lnTo>
                    <a:pt x="19044" y="10276"/>
                  </a:lnTo>
                  <a:lnTo>
                    <a:pt x="19110" y="9490"/>
                  </a:lnTo>
                  <a:lnTo>
                    <a:pt x="19110" y="8770"/>
                  </a:lnTo>
                  <a:lnTo>
                    <a:pt x="19110" y="8050"/>
                  </a:lnTo>
                  <a:lnTo>
                    <a:pt x="18979" y="7265"/>
                  </a:lnTo>
                  <a:lnTo>
                    <a:pt x="18848" y="6545"/>
                  </a:lnTo>
                  <a:lnTo>
                    <a:pt x="18586" y="5694"/>
                  </a:lnTo>
                  <a:lnTo>
                    <a:pt x="18259" y="4975"/>
                  </a:lnTo>
                  <a:lnTo>
                    <a:pt x="17866" y="4255"/>
                  </a:lnTo>
                  <a:lnTo>
                    <a:pt x="17408" y="3600"/>
                  </a:lnTo>
                  <a:lnTo>
                    <a:pt x="16884" y="2946"/>
                  </a:lnTo>
                  <a:lnTo>
                    <a:pt x="16361" y="2422"/>
                  </a:lnTo>
                  <a:lnTo>
                    <a:pt x="15706" y="1899"/>
                  </a:lnTo>
                  <a:lnTo>
                    <a:pt x="15052" y="1441"/>
                  </a:lnTo>
                  <a:lnTo>
                    <a:pt x="14398" y="1048"/>
                  </a:lnTo>
                  <a:lnTo>
                    <a:pt x="13678" y="721"/>
                  </a:lnTo>
                  <a:lnTo>
                    <a:pt x="12958" y="459"/>
                  </a:lnTo>
                  <a:lnTo>
                    <a:pt x="12173" y="197"/>
                  </a:lnTo>
                  <a:lnTo>
                    <a:pt x="11387" y="66"/>
                  </a:lnTo>
                  <a:lnTo>
                    <a:pt x="10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1" name="Google Shape;1681;p43"/>
            <p:cNvSpPr/>
            <p:nvPr/>
          </p:nvSpPr>
          <p:spPr>
            <a:xfrm>
              <a:off x="6806195" y="2488841"/>
              <a:ext cx="812509" cy="784703"/>
            </a:xfrm>
            <a:custGeom>
              <a:avLst/>
              <a:gdLst/>
              <a:ahLst/>
              <a:cxnLst/>
              <a:rect l="l" t="t" r="r" b="b"/>
              <a:pathLst>
                <a:path w="19110" h="18456" extrusionOk="0">
                  <a:moveTo>
                    <a:pt x="8442" y="590"/>
                  </a:moveTo>
                  <a:lnTo>
                    <a:pt x="8573" y="786"/>
                  </a:lnTo>
                  <a:lnTo>
                    <a:pt x="8769" y="786"/>
                  </a:lnTo>
                  <a:lnTo>
                    <a:pt x="9489" y="655"/>
                  </a:lnTo>
                  <a:lnTo>
                    <a:pt x="10929" y="655"/>
                  </a:lnTo>
                  <a:lnTo>
                    <a:pt x="11584" y="786"/>
                  </a:lnTo>
                  <a:lnTo>
                    <a:pt x="12303" y="917"/>
                  </a:lnTo>
                  <a:lnTo>
                    <a:pt x="12958" y="1113"/>
                  </a:lnTo>
                  <a:lnTo>
                    <a:pt x="13612" y="1310"/>
                  </a:lnTo>
                  <a:lnTo>
                    <a:pt x="14201" y="1637"/>
                  </a:lnTo>
                  <a:lnTo>
                    <a:pt x="14856" y="1964"/>
                  </a:lnTo>
                  <a:lnTo>
                    <a:pt x="15379" y="2422"/>
                  </a:lnTo>
                  <a:lnTo>
                    <a:pt x="15903" y="2815"/>
                  </a:lnTo>
                  <a:lnTo>
                    <a:pt x="16426" y="3339"/>
                  </a:lnTo>
                  <a:lnTo>
                    <a:pt x="16884" y="3862"/>
                  </a:lnTo>
                  <a:lnTo>
                    <a:pt x="17277" y="4451"/>
                  </a:lnTo>
                  <a:lnTo>
                    <a:pt x="17604" y="5105"/>
                  </a:lnTo>
                  <a:lnTo>
                    <a:pt x="17932" y="5760"/>
                  </a:lnTo>
                  <a:lnTo>
                    <a:pt x="18128" y="6414"/>
                  </a:lnTo>
                  <a:lnTo>
                    <a:pt x="18324" y="7069"/>
                  </a:lnTo>
                  <a:lnTo>
                    <a:pt x="18455" y="7789"/>
                  </a:lnTo>
                  <a:lnTo>
                    <a:pt x="18521" y="8443"/>
                  </a:lnTo>
                  <a:lnTo>
                    <a:pt x="18521" y="9163"/>
                  </a:lnTo>
                  <a:lnTo>
                    <a:pt x="18455" y="9817"/>
                  </a:lnTo>
                  <a:lnTo>
                    <a:pt x="18324" y="10537"/>
                  </a:lnTo>
                  <a:lnTo>
                    <a:pt x="18193" y="11192"/>
                  </a:lnTo>
                  <a:lnTo>
                    <a:pt x="17997" y="11846"/>
                  </a:lnTo>
                  <a:lnTo>
                    <a:pt x="17735" y="12435"/>
                  </a:lnTo>
                  <a:lnTo>
                    <a:pt x="17473" y="13090"/>
                  </a:lnTo>
                  <a:lnTo>
                    <a:pt x="17081" y="13679"/>
                  </a:lnTo>
                  <a:lnTo>
                    <a:pt x="16688" y="14268"/>
                  </a:lnTo>
                  <a:lnTo>
                    <a:pt x="16295" y="14791"/>
                  </a:lnTo>
                  <a:lnTo>
                    <a:pt x="15772" y="15249"/>
                  </a:lnTo>
                  <a:lnTo>
                    <a:pt x="15248" y="15707"/>
                  </a:lnTo>
                  <a:lnTo>
                    <a:pt x="14659" y="16165"/>
                  </a:lnTo>
                  <a:lnTo>
                    <a:pt x="14005" y="16558"/>
                  </a:lnTo>
                  <a:lnTo>
                    <a:pt x="13351" y="16951"/>
                  </a:lnTo>
                  <a:lnTo>
                    <a:pt x="12696" y="17213"/>
                  </a:lnTo>
                  <a:lnTo>
                    <a:pt x="11976" y="17474"/>
                  </a:lnTo>
                  <a:lnTo>
                    <a:pt x="11256" y="17605"/>
                  </a:lnTo>
                  <a:lnTo>
                    <a:pt x="10536" y="17736"/>
                  </a:lnTo>
                  <a:lnTo>
                    <a:pt x="9817" y="17802"/>
                  </a:lnTo>
                  <a:lnTo>
                    <a:pt x="9031" y="17867"/>
                  </a:lnTo>
                  <a:lnTo>
                    <a:pt x="8311" y="17802"/>
                  </a:lnTo>
                  <a:lnTo>
                    <a:pt x="7591" y="17671"/>
                  </a:lnTo>
                  <a:lnTo>
                    <a:pt x="6872" y="17474"/>
                  </a:lnTo>
                  <a:lnTo>
                    <a:pt x="6152" y="17278"/>
                  </a:lnTo>
                  <a:lnTo>
                    <a:pt x="5497" y="16951"/>
                  </a:lnTo>
                  <a:lnTo>
                    <a:pt x="4843" y="16624"/>
                  </a:lnTo>
                  <a:lnTo>
                    <a:pt x="4188" y="16165"/>
                  </a:lnTo>
                  <a:lnTo>
                    <a:pt x="3730" y="15773"/>
                  </a:lnTo>
                  <a:lnTo>
                    <a:pt x="3272" y="15315"/>
                  </a:lnTo>
                  <a:lnTo>
                    <a:pt x="2814" y="14857"/>
                  </a:lnTo>
                  <a:lnTo>
                    <a:pt x="2421" y="14333"/>
                  </a:lnTo>
                  <a:lnTo>
                    <a:pt x="2029" y="13809"/>
                  </a:lnTo>
                  <a:lnTo>
                    <a:pt x="1702" y="13220"/>
                  </a:lnTo>
                  <a:lnTo>
                    <a:pt x="1440" y="12697"/>
                  </a:lnTo>
                  <a:lnTo>
                    <a:pt x="1178" y="12042"/>
                  </a:lnTo>
                  <a:lnTo>
                    <a:pt x="982" y="11454"/>
                  </a:lnTo>
                  <a:lnTo>
                    <a:pt x="785" y="10799"/>
                  </a:lnTo>
                  <a:lnTo>
                    <a:pt x="720" y="10210"/>
                  </a:lnTo>
                  <a:lnTo>
                    <a:pt x="655" y="9556"/>
                  </a:lnTo>
                  <a:lnTo>
                    <a:pt x="655" y="8901"/>
                  </a:lnTo>
                  <a:lnTo>
                    <a:pt x="655" y="8247"/>
                  </a:lnTo>
                  <a:lnTo>
                    <a:pt x="785" y="7592"/>
                  </a:lnTo>
                  <a:lnTo>
                    <a:pt x="916" y="7003"/>
                  </a:lnTo>
                  <a:lnTo>
                    <a:pt x="1113" y="6283"/>
                  </a:lnTo>
                  <a:lnTo>
                    <a:pt x="1374" y="5694"/>
                  </a:lnTo>
                  <a:lnTo>
                    <a:pt x="1702" y="5105"/>
                  </a:lnTo>
                  <a:lnTo>
                    <a:pt x="2029" y="4582"/>
                  </a:lnTo>
                  <a:lnTo>
                    <a:pt x="2421" y="4058"/>
                  </a:lnTo>
                  <a:lnTo>
                    <a:pt x="2814" y="3600"/>
                  </a:lnTo>
                  <a:lnTo>
                    <a:pt x="3272" y="3142"/>
                  </a:lnTo>
                  <a:lnTo>
                    <a:pt x="3796" y="2750"/>
                  </a:lnTo>
                  <a:lnTo>
                    <a:pt x="4254" y="2357"/>
                  </a:lnTo>
                  <a:lnTo>
                    <a:pt x="4843" y="2030"/>
                  </a:lnTo>
                  <a:lnTo>
                    <a:pt x="5955" y="1441"/>
                  </a:lnTo>
                  <a:lnTo>
                    <a:pt x="7133" y="983"/>
                  </a:lnTo>
                  <a:lnTo>
                    <a:pt x="8442" y="590"/>
                  </a:lnTo>
                  <a:close/>
                  <a:moveTo>
                    <a:pt x="10536" y="1"/>
                  </a:moveTo>
                  <a:lnTo>
                    <a:pt x="9751" y="66"/>
                  </a:lnTo>
                  <a:lnTo>
                    <a:pt x="8900" y="132"/>
                  </a:lnTo>
                  <a:lnTo>
                    <a:pt x="8246" y="132"/>
                  </a:lnTo>
                  <a:lnTo>
                    <a:pt x="7591" y="197"/>
                  </a:lnTo>
                  <a:lnTo>
                    <a:pt x="6937" y="328"/>
                  </a:lnTo>
                  <a:lnTo>
                    <a:pt x="6348" y="524"/>
                  </a:lnTo>
                  <a:lnTo>
                    <a:pt x="5694" y="721"/>
                  </a:lnTo>
                  <a:lnTo>
                    <a:pt x="5105" y="1048"/>
                  </a:lnTo>
                  <a:lnTo>
                    <a:pt x="4516" y="1375"/>
                  </a:lnTo>
                  <a:lnTo>
                    <a:pt x="3927" y="1768"/>
                  </a:lnTo>
                  <a:lnTo>
                    <a:pt x="3403" y="2161"/>
                  </a:lnTo>
                  <a:lnTo>
                    <a:pt x="2880" y="2619"/>
                  </a:lnTo>
                  <a:lnTo>
                    <a:pt x="2421" y="3142"/>
                  </a:lnTo>
                  <a:lnTo>
                    <a:pt x="1963" y="3600"/>
                  </a:lnTo>
                  <a:lnTo>
                    <a:pt x="1571" y="4189"/>
                  </a:lnTo>
                  <a:lnTo>
                    <a:pt x="1243" y="4713"/>
                  </a:lnTo>
                  <a:lnTo>
                    <a:pt x="916" y="5302"/>
                  </a:lnTo>
                  <a:lnTo>
                    <a:pt x="655" y="5891"/>
                  </a:lnTo>
                  <a:lnTo>
                    <a:pt x="393" y="6545"/>
                  </a:lnTo>
                  <a:lnTo>
                    <a:pt x="196" y="7265"/>
                  </a:lnTo>
                  <a:lnTo>
                    <a:pt x="66" y="7920"/>
                  </a:lnTo>
                  <a:lnTo>
                    <a:pt x="0" y="8639"/>
                  </a:lnTo>
                  <a:lnTo>
                    <a:pt x="0" y="9359"/>
                  </a:lnTo>
                  <a:lnTo>
                    <a:pt x="66" y="10014"/>
                  </a:lnTo>
                  <a:lnTo>
                    <a:pt x="196" y="10734"/>
                  </a:lnTo>
                  <a:lnTo>
                    <a:pt x="327" y="11454"/>
                  </a:lnTo>
                  <a:lnTo>
                    <a:pt x="524" y="12108"/>
                  </a:lnTo>
                  <a:lnTo>
                    <a:pt x="785" y="12762"/>
                  </a:lnTo>
                  <a:lnTo>
                    <a:pt x="1113" y="13417"/>
                  </a:lnTo>
                  <a:lnTo>
                    <a:pt x="1440" y="14006"/>
                  </a:lnTo>
                  <a:lnTo>
                    <a:pt x="1832" y="14595"/>
                  </a:lnTo>
                  <a:lnTo>
                    <a:pt x="2225" y="15184"/>
                  </a:lnTo>
                  <a:lnTo>
                    <a:pt x="2749" y="15707"/>
                  </a:lnTo>
                  <a:lnTo>
                    <a:pt x="3272" y="16165"/>
                  </a:lnTo>
                  <a:lnTo>
                    <a:pt x="3861" y="16689"/>
                  </a:lnTo>
                  <a:lnTo>
                    <a:pt x="4516" y="17147"/>
                  </a:lnTo>
                  <a:lnTo>
                    <a:pt x="5170" y="17474"/>
                  </a:lnTo>
                  <a:lnTo>
                    <a:pt x="5890" y="17802"/>
                  </a:lnTo>
                  <a:lnTo>
                    <a:pt x="6610" y="18063"/>
                  </a:lnTo>
                  <a:lnTo>
                    <a:pt x="7330" y="18260"/>
                  </a:lnTo>
                  <a:lnTo>
                    <a:pt x="8050" y="18391"/>
                  </a:lnTo>
                  <a:lnTo>
                    <a:pt x="8835" y="18456"/>
                  </a:lnTo>
                  <a:lnTo>
                    <a:pt x="9555" y="18456"/>
                  </a:lnTo>
                  <a:lnTo>
                    <a:pt x="10340" y="18391"/>
                  </a:lnTo>
                  <a:lnTo>
                    <a:pt x="11125" y="18325"/>
                  </a:lnTo>
                  <a:lnTo>
                    <a:pt x="11845" y="18129"/>
                  </a:lnTo>
                  <a:lnTo>
                    <a:pt x="12565" y="17932"/>
                  </a:lnTo>
                  <a:lnTo>
                    <a:pt x="13285" y="17605"/>
                  </a:lnTo>
                  <a:lnTo>
                    <a:pt x="14005" y="17278"/>
                  </a:lnTo>
                  <a:lnTo>
                    <a:pt x="14659" y="16885"/>
                  </a:lnTo>
                  <a:lnTo>
                    <a:pt x="15314" y="16493"/>
                  </a:lnTo>
                  <a:lnTo>
                    <a:pt x="15903" y="15969"/>
                  </a:lnTo>
                  <a:lnTo>
                    <a:pt x="16426" y="15511"/>
                  </a:lnTo>
                  <a:lnTo>
                    <a:pt x="16950" y="14922"/>
                  </a:lnTo>
                  <a:lnTo>
                    <a:pt x="17408" y="14333"/>
                  </a:lnTo>
                  <a:lnTo>
                    <a:pt x="17801" y="13744"/>
                  </a:lnTo>
                  <a:lnTo>
                    <a:pt x="18128" y="13090"/>
                  </a:lnTo>
                  <a:lnTo>
                    <a:pt x="18455" y="12370"/>
                  </a:lnTo>
                  <a:lnTo>
                    <a:pt x="18717" y="11715"/>
                  </a:lnTo>
                  <a:lnTo>
                    <a:pt x="18913" y="10995"/>
                  </a:lnTo>
                  <a:lnTo>
                    <a:pt x="19044" y="10276"/>
                  </a:lnTo>
                  <a:lnTo>
                    <a:pt x="19110" y="9490"/>
                  </a:lnTo>
                  <a:lnTo>
                    <a:pt x="19110" y="8770"/>
                  </a:lnTo>
                  <a:lnTo>
                    <a:pt x="19110" y="8050"/>
                  </a:lnTo>
                  <a:lnTo>
                    <a:pt x="18979" y="7265"/>
                  </a:lnTo>
                  <a:lnTo>
                    <a:pt x="18848" y="6545"/>
                  </a:lnTo>
                  <a:lnTo>
                    <a:pt x="18586" y="5694"/>
                  </a:lnTo>
                  <a:lnTo>
                    <a:pt x="18259" y="4975"/>
                  </a:lnTo>
                  <a:lnTo>
                    <a:pt x="17866" y="4255"/>
                  </a:lnTo>
                  <a:lnTo>
                    <a:pt x="17408" y="3600"/>
                  </a:lnTo>
                  <a:lnTo>
                    <a:pt x="16884" y="2946"/>
                  </a:lnTo>
                  <a:lnTo>
                    <a:pt x="16361" y="2422"/>
                  </a:lnTo>
                  <a:lnTo>
                    <a:pt x="15706" y="1899"/>
                  </a:lnTo>
                  <a:lnTo>
                    <a:pt x="15052" y="1441"/>
                  </a:lnTo>
                  <a:lnTo>
                    <a:pt x="14398" y="1048"/>
                  </a:lnTo>
                  <a:lnTo>
                    <a:pt x="13678" y="721"/>
                  </a:lnTo>
                  <a:lnTo>
                    <a:pt x="12958" y="459"/>
                  </a:lnTo>
                  <a:lnTo>
                    <a:pt x="12173" y="197"/>
                  </a:lnTo>
                  <a:lnTo>
                    <a:pt x="11387" y="66"/>
                  </a:lnTo>
                  <a:lnTo>
                    <a:pt x="105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2" name="Google Shape;1682;p43"/>
            <p:cNvSpPr/>
            <p:nvPr/>
          </p:nvSpPr>
          <p:spPr>
            <a:xfrm>
              <a:off x="4497613" y="1271062"/>
              <a:ext cx="1906852" cy="1217793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3" name="Google Shape;1683;p43"/>
            <p:cNvSpPr/>
            <p:nvPr/>
          </p:nvSpPr>
          <p:spPr>
            <a:xfrm rot="10800000">
              <a:off x="6259025" y="3273562"/>
              <a:ext cx="1906852" cy="1217793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4" name="Google Shape;1684;p43"/>
            <p:cNvSpPr/>
            <p:nvPr/>
          </p:nvSpPr>
          <p:spPr>
            <a:xfrm rot="10800000">
              <a:off x="2736188" y="3273562"/>
              <a:ext cx="1906852" cy="1217793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889042" y="2873863"/>
              <a:ext cx="642745" cy="36174"/>
            </a:xfrm>
            <a:custGeom>
              <a:avLst/>
              <a:gdLst/>
              <a:ahLst/>
              <a:cxnLst/>
              <a:rect l="l" t="t" r="r" b="b"/>
              <a:pathLst>
                <a:path w="56742" h="944" extrusionOk="0">
                  <a:moveTo>
                    <a:pt x="21596" y="0"/>
                  </a:moveTo>
                  <a:cubicBezTo>
                    <a:pt x="14471" y="0"/>
                    <a:pt x="7353" y="49"/>
                    <a:pt x="272" y="147"/>
                  </a:cubicBezTo>
                  <a:cubicBezTo>
                    <a:pt x="122" y="151"/>
                    <a:pt x="0" y="273"/>
                    <a:pt x="0" y="429"/>
                  </a:cubicBezTo>
                  <a:cubicBezTo>
                    <a:pt x="0" y="576"/>
                    <a:pt x="123" y="702"/>
                    <a:pt x="260" y="702"/>
                  </a:cubicBezTo>
                  <a:cubicBezTo>
                    <a:pt x="267" y="702"/>
                    <a:pt x="274" y="701"/>
                    <a:pt x="281" y="701"/>
                  </a:cubicBezTo>
                  <a:cubicBezTo>
                    <a:pt x="7359" y="603"/>
                    <a:pt x="14474" y="554"/>
                    <a:pt x="21597" y="554"/>
                  </a:cubicBezTo>
                  <a:cubicBezTo>
                    <a:pt x="33235" y="554"/>
                    <a:pt x="44896" y="684"/>
                    <a:pt x="56454" y="943"/>
                  </a:cubicBezTo>
                  <a:lnTo>
                    <a:pt x="56460" y="943"/>
                  </a:lnTo>
                  <a:cubicBezTo>
                    <a:pt x="56610" y="943"/>
                    <a:pt x="56732" y="827"/>
                    <a:pt x="56736" y="676"/>
                  </a:cubicBezTo>
                  <a:cubicBezTo>
                    <a:pt x="56741" y="521"/>
                    <a:pt x="56620" y="394"/>
                    <a:pt x="56465" y="389"/>
                  </a:cubicBezTo>
                  <a:cubicBezTo>
                    <a:pt x="44903" y="130"/>
                    <a:pt x="33239" y="0"/>
                    <a:pt x="2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6" name="Google Shape;1686;p43"/>
            <p:cNvSpPr/>
            <p:nvPr/>
          </p:nvSpPr>
          <p:spPr>
            <a:xfrm>
              <a:off x="2344135" y="2873869"/>
              <a:ext cx="932838" cy="36150"/>
            </a:xfrm>
            <a:custGeom>
              <a:avLst/>
              <a:gdLst/>
              <a:ahLst/>
              <a:cxnLst/>
              <a:rect l="l" t="t" r="r" b="b"/>
              <a:pathLst>
                <a:path w="56742" h="944" extrusionOk="0">
                  <a:moveTo>
                    <a:pt x="21596" y="0"/>
                  </a:moveTo>
                  <a:cubicBezTo>
                    <a:pt x="14471" y="0"/>
                    <a:pt x="7353" y="49"/>
                    <a:pt x="272" y="147"/>
                  </a:cubicBezTo>
                  <a:cubicBezTo>
                    <a:pt x="122" y="151"/>
                    <a:pt x="0" y="273"/>
                    <a:pt x="0" y="429"/>
                  </a:cubicBezTo>
                  <a:cubicBezTo>
                    <a:pt x="0" y="576"/>
                    <a:pt x="123" y="702"/>
                    <a:pt x="260" y="702"/>
                  </a:cubicBezTo>
                  <a:cubicBezTo>
                    <a:pt x="267" y="702"/>
                    <a:pt x="274" y="701"/>
                    <a:pt x="281" y="701"/>
                  </a:cubicBezTo>
                  <a:cubicBezTo>
                    <a:pt x="7359" y="603"/>
                    <a:pt x="14474" y="554"/>
                    <a:pt x="21597" y="554"/>
                  </a:cubicBezTo>
                  <a:cubicBezTo>
                    <a:pt x="33235" y="554"/>
                    <a:pt x="44896" y="684"/>
                    <a:pt x="56454" y="943"/>
                  </a:cubicBezTo>
                  <a:lnTo>
                    <a:pt x="56460" y="943"/>
                  </a:lnTo>
                  <a:cubicBezTo>
                    <a:pt x="56610" y="943"/>
                    <a:pt x="56732" y="827"/>
                    <a:pt x="56736" y="676"/>
                  </a:cubicBezTo>
                  <a:cubicBezTo>
                    <a:pt x="56741" y="521"/>
                    <a:pt x="56620" y="394"/>
                    <a:pt x="56465" y="389"/>
                  </a:cubicBezTo>
                  <a:cubicBezTo>
                    <a:pt x="44903" y="130"/>
                    <a:pt x="33239" y="0"/>
                    <a:pt x="2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7" name="Google Shape;1687;p43"/>
            <p:cNvSpPr/>
            <p:nvPr/>
          </p:nvSpPr>
          <p:spPr>
            <a:xfrm>
              <a:off x="4089412" y="2863133"/>
              <a:ext cx="955393" cy="46900"/>
            </a:xfrm>
            <a:custGeom>
              <a:avLst/>
              <a:gdLst/>
              <a:ahLst/>
              <a:cxnLst/>
              <a:rect l="l" t="t" r="r" b="b"/>
              <a:pathLst>
                <a:path w="56742" h="944" extrusionOk="0">
                  <a:moveTo>
                    <a:pt x="21596" y="0"/>
                  </a:moveTo>
                  <a:cubicBezTo>
                    <a:pt x="14471" y="0"/>
                    <a:pt x="7353" y="49"/>
                    <a:pt x="272" y="147"/>
                  </a:cubicBezTo>
                  <a:cubicBezTo>
                    <a:pt x="122" y="151"/>
                    <a:pt x="0" y="273"/>
                    <a:pt x="0" y="429"/>
                  </a:cubicBezTo>
                  <a:cubicBezTo>
                    <a:pt x="0" y="576"/>
                    <a:pt x="123" y="702"/>
                    <a:pt x="260" y="702"/>
                  </a:cubicBezTo>
                  <a:cubicBezTo>
                    <a:pt x="267" y="702"/>
                    <a:pt x="274" y="701"/>
                    <a:pt x="281" y="701"/>
                  </a:cubicBezTo>
                  <a:cubicBezTo>
                    <a:pt x="7359" y="603"/>
                    <a:pt x="14474" y="554"/>
                    <a:pt x="21597" y="554"/>
                  </a:cubicBezTo>
                  <a:cubicBezTo>
                    <a:pt x="33235" y="554"/>
                    <a:pt x="44896" y="684"/>
                    <a:pt x="56454" y="943"/>
                  </a:cubicBezTo>
                  <a:lnTo>
                    <a:pt x="56460" y="943"/>
                  </a:lnTo>
                  <a:cubicBezTo>
                    <a:pt x="56610" y="943"/>
                    <a:pt x="56732" y="827"/>
                    <a:pt x="56736" y="676"/>
                  </a:cubicBezTo>
                  <a:cubicBezTo>
                    <a:pt x="56741" y="521"/>
                    <a:pt x="56620" y="394"/>
                    <a:pt x="56465" y="389"/>
                  </a:cubicBezTo>
                  <a:cubicBezTo>
                    <a:pt x="44903" y="130"/>
                    <a:pt x="33239" y="0"/>
                    <a:pt x="2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857262" y="2857758"/>
              <a:ext cx="955393" cy="46900"/>
            </a:xfrm>
            <a:custGeom>
              <a:avLst/>
              <a:gdLst/>
              <a:ahLst/>
              <a:cxnLst/>
              <a:rect l="l" t="t" r="r" b="b"/>
              <a:pathLst>
                <a:path w="56742" h="944" extrusionOk="0">
                  <a:moveTo>
                    <a:pt x="21596" y="0"/>
                  </a:moveTo>
                  <a:cubicBezTo>
                    <a:pt x="14471" y="0"/>
                    <a:pt x="7353" y="49"/>
                    <a:pt x="272" y="147"/>
                  </a:cubicBezTo>
                  <a:cubicBezTo>
                    <a:pt x="122" y="151"/>
                    <a:pt x="0" y="273"/>
                    <a:pt x="0" y="429"/>
                  </a:cubicBezTo>
                  <a:cubicBezTo>
                    <a:pt x="0" y="576"/>
                    <a:pt x="123" y="702"/>
                    <a:pt x="260" y="702"/>
                  </a:cubicBezTo>
                  <a:cubicBezTo>
                    <a:pt x="267" y="702"/>
                    <a:pt x="274" y="701"/>
                    <a:pt x="281" y="701"/>
                  </a:cubicBezTo>
                  <a:cubicBezTo>
                    <a:pt x="7359" y="603"/>
                    <a:pt x="14474" y="554"/>
                    <a:pt x="21597" y="554"/>
                  </a:cubicBezTo>
                  <a:cubicBezTo>
                    <a:pt x="33235" y="554"/>
                    <a:pt x="44896" y="684"/>
                    <a:pt x="56454" y="943"/>
                  </a:cubicBezTo>
                  <a:lnTo>
                    <a:pt x="56460" y="943"/>
                  </a:lnTo>
                  <a:cubicBezTo>
                    <a:pt x="56610" y="943"/>
                    <a:pt x="56732" y="827"/>
                    <a:pt x="56736" y="676"/>
                  </a:cubicBezTo>
                  <a:cubicBezTo>
                    <a:pt x="56741" y="521"/>
                    <a:pt x="56620" y="394"/>
                    <a:pt x="56465" y="389"/>
                  </a:cubicBezTo>
                  <a:cubicBezTo>
                    <a:pt x="44903" y="130"/>
                    <a:pt x="33239" y="0"/>
                    <a:pt x="2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9" name="Google Shape;1689;p43"/>
            <p:cNvSpPr/>
            <p:nvPr/>
          </p:nvSpPr>
          <p:spPr>
            <a:xfrm>
              <a:off x="7612217" y="2873863"/>
              <a:ext cx="642745" cy="36174"/>
            </a:xfrm>
            <a:custGeom>
              <a:avLst/>
              <a:gdLst/>
              <a:ahLst/>
              <a:cxnLst/>
              <a:rect l="l" t="t" r="r" b="b"/>
              <a:pathLst>
                <a:path w="56742" h="944" extrusionOk="0">
                  <a:moveTo>
                    <a:pt x="21596" y="0"/>
                  </a:moveTo>
                  <a:cubicBezTo>
                    <a:pt x="14471" y="0"/>
                    <a:pt x="7353" y="49"/>
                    <a:pt x="272" y="147"/>
                  </a:cubicBezTo>
                  <a:cubicBezTo>
                    <a:pt x="122" y="151"/>
                    <a:pt x="0" y="273"/>
                    <a:pt x="0" y="429"/>
                  </a:cubicBezTo>
                  <a:cubicBezTo>
                    <a:pt x="0" y="576"/>
                    <a:pt x="123" y="702"/>
                    <a:pt x="260" y="702"/>
                  </a:cubicBezTo>
                  <a:cubicBezTo>
                    <a:pt x="267" y="702"/>
                    <a:pt x="274" y="701"/>
                    <a:pt x="281" y="701"/>
                  </a:cubicBezTo>
                  <a:cubicBezTo>
                    <a:pt x="7359" y="603"/>
                    <a:pt x="14474" y="554"/>
                    <a:pt x="21597" y="554"/>
                  </a:cubicBezTo>
                  <a:cubicBezTo>
                    <a:pt x="33235" y="554"/>
                    <a:pt x="44896" y="684"/>
                    <a:pt x="56454" y="943"/>
                  </a:cubicBezTo>
                  <a:lnTo>
                    <a:pt x="56460" y="943"/>
                  </a:lnTo>
                  <a:cubicBezTo>
                    <a:pt x="56610" y="943"/>
                    <a:pt x="56732" y="827"/>
                    <a:pt x="56736" y="676"/>
                  </a:cubicBezTo>
                  <a:cubicBezTo>
                    <a:pt x="56741" y="521"/>
                    <a:pt x="56620" y="394"/>
                    <a:pt x="56465" y="389"/>
                  </a:cubicBezTo>
                  <a:cubicBezTo>
                    <a:pt x="44903" y="130"/>
                    <a:pt x="33239" y="0"/>
                    <a:pt x="2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90" name="Google Shape;1690;p43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Doodle Banner Infographics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1" name="Google Shape;1691;p43"/>
          <p:cNvSpPr/>
          <p:nvPr/>
        </p:nvSpPr>
        <p:spPr>
          <a:xfrm>
            <a:off x="1506005" y="1867544"/>
            <a:ext cx="21092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92" name="Google Shape;1692;p43"/>
          <p:cNvSpPr txBox="1"/>
          <p:nvPr/>
        </p:nvSpPr>
        <p:spPr>
          <a:xfrm>
            <a:off x="1431483" y="2130933"/>
            <a:ext cx="2258400" cy="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3" name="Google Shape;1693;p43"/>
          <p:cNvSpPr/>
          <p:nvPr/>
        </p:nvSpPr>
        <p:spPr>
          <a:xfrm>
            <a:off x="6213449" y="1866741"/>
            <a:ext cx="21092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94" name="Google Shape;1694;p43"/>
          <p:cNvSpPr txBox="1"/>
          <p:nvPr/>
        </p:nvSpPr>
        <p:spPr>
          <a:xfrm>
            <a:off x="6138884" y="2131767"/>
            <a:ext cx="2258400" cy="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</a:b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5" name="Google Shape;1695;p43"/>
          <p:cNvSpPr/>
          <p:nvPr/>
        </p:nvSpPr>
        <p:spPr>
          <a:xfrm>
            <a:off x="3864168" y="4925503"/>
            <a:ext cx="21092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96" name="Google Shape;1696;p43"/>
          <p:cNvSpPr txBox="1"/>
          <p:nvPr/>
        </p:nvSpPr>
        <p:spPr>
          <a:xfrm>
            <a:off x="3789833" y="5189633"/>
            <a:ext cx="2258400" cy="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It’s the farthest planet from the Sun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7" name="Google Shape;1697;p43"/>
          <p:cNvSpPr/>
          <p:nvPr/>
        </p:nvSpPr>
        <p:spPr>
          <a:xfrm>
            <a:off x="8562939" y="4926307"/>
            <a:ext cx="18852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98" name="Google Shape;1698;p43"/>
          <p:cNvSpPr txBox="1"/>
          <p:nvPr/>
        </p:nvSpPr>
        <p:spPr>
          <a:xfrm>
            <a:off x="8451017" y="5189667"/>
            <a:ext cx="2109200" cy="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9" name="Google Shape;1699;p43"/>
          <p:cNvSpPr/>
          <p:nvPr/>
        </p:nvSpPr>
        <p:spPr>
          <a:xfrm>
            <a:off x="2300147" y="3668189"/>
            <a:ext cx="5676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00" name="Google Shape;1700;p43"/>
          <p:cNvSpPr/>
          <p:nvPr/>
        </p:nvSpPr>
        <p:spPr>
          <a:xfrm>
            <a:off x="4627147" y="3668189"/>
            <a:ext cx="5676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01" name="Google Shape;1701;p43"/>
          <p:cNvSpPr/>
          <p:nvPr/>
        </p:nvSpPr>
        <p:spPr>
          <a:xfrm>
            <a:off x="6954147" y="3668189"/>
            <a:ext cx="5676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02" name="Google Shape;1702;p43"/>
          <p:cNvSpPr/>
          <p:nvPr/>
        </p:nvSpPr>
        <p:spPr>
          <a:xfrm>
            <a:off x="9217187" y="3668189"/>
            <a:ext cx="7988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7" name="Google Shape;1707;p44"/>
          <p:cNvGrpSpPr/>
          <p:nvPr/>
        </p:nvGrpSpPr>
        <p:grpSpPr>
          <a:xfrm>
            <a:off x="958597" y="1507964"/>
            <a:ext cx="10274816" cy="5070955"/>
            <a:chOff x="718948" y="1130973"/>
            <a:chExt cx="7706112" cy="3803216"/>
          </a:xfrm>
        </p:grpSpPr>
        <p:grpSp>
          <p:nvGrpSpPr>
            <p:cNvPr id="1708" name="Google Shape;1708;p44"/>
            <p:cNvGrpSpPr/>
            <p:nvPr/>
          </p:nvGrpSpPr>
          <p:grpSpPr>
            <a:xfrm>
              <a:off x="718948" y="1130973"/>
              <a:ext cx="2954280" cy="1836270"/>
              <a:chOff x="718948" y="1130973"/>
              <a:chExt cx="2954280" cy="1836270"/>
            </a:xfrm>
          </p:grpSpPr>
          <p:grpSp>
            <p:nvGrpSpPr>
              <p:cNvPr id="1709" name="Google Shape;1709;p44"/>
              <p:cNvGrpSpPr/>
              <p:nvPr/>
            </p:nvGrpSpPr>
            <p:grpSpPr>
              <a:xfrm>
                <a:off x="931279" y="1628178"/>
                <a:ext cx="2741949" cy="1339065"/>
                <a:chOff x="5446495" y="1296275"/>
                <a:chExt cx="1883336" cy="884689"/>
              </a:xfrm>
            </p:grpSpPr>
            <p:sp>
              <p:nvSpPr>
                <p:cNvPr id="1710" name="Google Shape;1710;p44"/>
                <p:cNvSpPr/>
                <p:nvPr/>
              </p:nvSpPr>
              <p:spPr>
                <a:xfrm>
                  <a:off x="5476025" y="1296275"/>
                  <a:ext cx="1853807" cy="825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6" h="8916" extrusionOk="0">
                      <a:moveTo>
                        <a:pt x="9032" y="153"/>
                      </a:moveTo>
                      <a:cubicBezTo>
                        <a:pt x="10532" y="153"/>
                        <a:pt x="12029" y="266"/>
                        <a:pt x="13502" y="563"/>
                      </a:cubicBezTo>
                      <a:cubicBezTo>
                        <a:pt x="15001" y="865"/>
                        <a:pt x="16578" y="1327"/>
                        <a:pt x="17875" y="2157"/>
                      </a:cubicBezTo>
                      <a:cubicBezTo>
                        <a:pt x="18550" y="2588"/>
                        <a:pt x="19144" y="3199"/>
                        <a:pt x="19371" y="3987"/>
                      </a:cubicBezTo>
                      <a:cubicBezTo>
                        <a:pt x="19625" y="4866"/>
                        <a:pt x="19284" y="5694"/>
                        <a:pt x="18673" y="6332"/>
                      </a:cubicBezTo>
                      <a:cubicBezTo>
                        <a:pt x="17631" y="7419"/>
                        <a:pt x="16109" y="7868"/>
                        <a:pt x="14675" y="8159"/>
                      </a:cubicBezTo>
                      <a:cubicBezTo>
                        <a:pt x="12991" y="8501"/>
                        <a:pt x="11274" y="8697"/>
                        <a:pt x="9557" y="8751"/>
                      </a:cubicBezTo>
                      <a:cubicBezTo>
                        <a:pt x="9224" y="8762"/>
                        <a:pt x="8890" y="8767"/>
                        <a:pt x="8556" y="8767"/>
                      </a:cubicBezTo>
                      <a:cubicBezTo>
                        <a:pt x="7152" y="8767"/>
                        <a:pt x="5743" y="8671"/>
                        <a:pt x="4359" y="8449"/>
                      </a:cubicBezTo>
                      <a:cubicBezTo>
                        <a:pt x="2894" y="8216"/>
                        <a:pt x="1462" y="7680"/>
                        <a:pt x="751" y="6284"/>
                      </a:cubicBezTo>
                      <a:cubicBezTo>
                        <a:pt x="1" y="4808"/>
                        <a:pt x="295" y="3068"/>
                        <a:pt x="1474" y="1915"/>
                      </a:cubicBezTo>
                      <a:cubicBezTo>
                        <a:pt x="2502" y="911"/>
                        <a:pt x="3882" y="498"/>
                        <a:pt x="5280" y="346"/>
                      </a:cubicBezTo>
                      <a:cubicBezTo>
                        <a:pt x="5422" y="333"/>
                        <a:pt x="5561" y="321"/>
                        <a:pt x="5703" y="308"/>
                      </a:cubicBezTo>
                      <a:cubicBezTo>
                        <a:pt x="6010" y="287"/>
                        <a:pt x="6316" y="275"/>
                        <a:pt x="6618" y="273"/>
                      </a:cubicBezTo>
                      <a:cubicBezTo>
                        <a:pt x="6639" y="273"/>
                        <a:pt x="6647" y="254"/>
                        <a:pt x="6645" y="237"/>
                      </a:cubicBezTo>
                      <a:cubicBezTo>
                        <a:pt x="7440" y="185"/>
                        <a:pt x="8236" y="153"/>
                        <a:pt x="9032" y="153"/>
                      </a:cubicBezTo>
                      <a:close/>
                      <a:moveTo>
                        <a:pt x="9099" y="0"/>
                      </a:moveTo>
                      <a:cubicBezTo>
                        <a:pt x="7401" y="0"/>
                        <a:pt x="5697" y="154"/>
                        <a:pt x="4032" y="377"/>
                      </a:cubicBezTo>
                      <a:cubicBezTo>
                        <a:pt x="3994" y="383"/>
                        <a:pt x="3982" y="419"/>
                        <a:pt x="3990" y="444"/>
                      </a:cubicBezTo>
                      <a:cubicBezTo>
                        <a:pt x="3198" y="631"/>
                        <a:pt x="2444" y="946"/>
                        <a:pt x="1783" y="1461"/>
                      </a:cubicBezTo>
                      <a:cubicBezTo>
                        <a:pt x="695" y="2305"/>
                        <a:pt x="53" y="3572"/>
                        <a:pt x="205" y="4962"/>
                      </a:cubicBezTo>
                      <a:cubicBezTo>
                        <a:pt x="353" y="6311"/>
                        <a:pt x="1166" y="7480"/>
                        <a:pt x="2398" y="8055"/>
                      </a:cubicBezTo>
                      <a:cubicBezTo>
                        <a:pt x="3142" y="8403"/>
                        <a:pt x="3961" y="8553"/>
                        <a:pt x="4769" y="8662"/>
                      </a:cubicBezTo>
                      <a:cubicBezTo>
                        <a:pt x="5676" y="8785"/>
                        <a:pt x="6589" y="8860"/>
                        <a:pt x="7504" y="8895"/>
                      </a:cubicBezTo>
                      <a:cubicBezTo>
                        <a:pt x="7872" y="8909"/>
                        <a:pt x="8241" y="8916"/>
                        <a:pt x="8610" y="8916"/>
                      </a:cubicBezTo>
                      <a:cubicBezTo>
                        <a:pt x="10180" y="8916"/>
                        <a:pt x="11749" y="8791"/>
                        <a:pt x="13302" y="8553"/>
                      </a:cubicBezTo>
                      <a:cubicBezTo>
                        <a:pt x="14882" y="8309"/>
                        <a:pt x="16570" y="8020"/>
                        <a:pt x="17931" y="7130"/>
                      </a:cubicBezTo>
                      <a:cubicBezTo>
                        <a:pt x="19129" y="6348"/>
                        <a:pt x="20026" y="5031"/>
                        <a:pt x="19384" y="3593"/>
                      </a:cubicBezTo>
                      <a:cubicBezTo>
                        <a:pt x="18744" y="2157"/>
                        <a:pt x="17099" y="1490"/>
                        <a:pt x="15709" y="1007"/>
                      </a:cubicBezTo>
                      <a:cubicBezTo>
                        <a:pt x="13582" y="270"/>
                        <a:pt x="11345" y="0"/>
                        <a:pt x="90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1" name="Google Shape;1711;p44"/>
                <p:cNvSpPr/>
                <p:nvPr/>
              </p:nvSpPr>
              <p:spPr>
                <a:xfrm>
                  <a:off x="5446495" y="1527605"/>
                  <a:ext cx="1711527" cy="65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89" h="7058" extrusionOk="0">
                      <a:moveTo>
                        <a:pt x="1227" y="0"/>
                      </a:moveTo>
                      <a:cubicBezTo>
                        <a:pt x="1223" y="0"/>
                        <a:pt x="1218" y="2"/>
                        <a:pt x="1214" y="6"/>
                      </a:cubicBezTo>
                      <a:cubicBezTo>
                        <a:pt x="699" y="492"/>
                        <a:pt x="432" y="1186"/>
                        <a:pt x="228" y="1848"/>
                      </a:cubicBezTo>
                      <a:cubicBezTo>
                        <a:pt x="1" y="2582"/>
                        <a:pt x="49" y="3259"/>
                        <a:pt x="372" y="3956"/>
                      </a:cubicBezTo>
                      <a:cubicBezTo>
                        <a:pt x="670" y="4602"/>
                        <a:pt x="1076" y="5277"/>
                        <a:pt x="1550" y="5810"/>
                      </a:cubicBezTo>
                      <a:cubicBezTo>
                        <a:pt x="2035" y="6359"/>
                        <a:pt x="2696" y="6619"/>
                        <a:pt x="3398" y="6763"/>
                      </a:cubicBezTo>
                      <a:cubicBezTo>
                        <a:pt x="4196" y="6925"/>
                        <a:pt x="5018" y="6940"/>
                        <a:pt x="5826" y="6975"/>
                      </a:cubicBezTo>
                      <a:cubicBezTo>
                        <a:pt x="6756" y="7015"/>
                        <a:pt x="7685" y="7053"/>
                        <a:pt x="8617" y="7057"/>
                      </a:cubicBezTo>
                      <a:cubicBezTo>
                        <a:pt x="8681" y="7057"/>
                        <a:pt x="8745" y="7057"/>
                        <a:pt x="8808" y="7057"/>
                      </a:cubicBezTo>
                      <a:cubicBezTo>
                        <a:pt x="10452" y="7057"/>
                        <a:pt x="12106" y="6951"/>
                        <a:pt x="13713" y="6590"/>
                      </a:cubicBezTo>
                      <a:cubicBezTo>
                        <a:pt x="15415" y="6206"/>
                        <a:pt x="17068" y="5544"/>
                        <a:pt x="18446" y="4460"/>
                      </a:cubicBezTo>
                      <a:cubicBezTo>
                        <a:pt x="18489" y="4426"/>
                        <a:pt x="18460" y="4360"/>
                        <a:pt x="18417" y="4360"/>
                      </a:cubicBezTo>
                      <a:cubicBezTo>
                        <a:pt x="18407" y="4360"/>
                        <a:pt x="18397" y="4363"/>
                        <a:pt x="18388" y="4370"/>
                      </a:cubicBezTo>
                      <a:cubicBezTo>
                        <a:pt x="15928" y="6146"/>
                        <a:pt x="12952" y="6784"/>
                        <a:pt x="9965" y="6888"/>
                      </a:cubicBezTo>
                      <a:cubicBezTo>
                        <a:pt x="9569" y="6902"/>
                        <a:pt x="9172" y="6908"/>
                        <a:pt x="8776" y="6908"/>
                      </a:cubicBezTo>
                      <a:cubicBezTo>
                        <a:pt x="7569" y="6908"/>
                        <a:pt x="6362" y="6852"/>
                        <a:pt x="5157" y="6794"/>
                      </a:cubicBezTo>
                      <a:cubicBezTo>
                        <a:pt x="4378" y="6759"/>
                        <a:pt x="3584" y="6709"/>
                        <a:pt x="2840" y="6461"/>
                      </a:cubicBezTo>
                      <a:cubicBezTo>
                        <a:pt x="2029" y="6192"/>
                        <a:pt x="1550" y="5637"/>
                        <a:pt x="1101" y="4937"/>
                      </a:cubicBezTo>
                      <a:cubicBezTo>
                        <a:pt x="614" y="4176"/>
                        <a:pt x="103" y="3353"/>
                        <a:pt x="232" y="2407"/>
                      </a:cubicBezTo>
                      <a:cubicBezTo>
                        <a:pt x="341" y="1605"/>
                        <a:pt x="691" y="635"/>
                        <a:pt x="1243" y="33"/>
                      </a:cubicBezTo>
                      <a:cubicBezTo>
                        <a:pt x="1256" y="17"/>
                        <a:pt x="1242" y="0"/>
                        <a:pt x="1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2" name="Google Shape;1712;p44"/>
                <p:cNvSpPr/>
                <p:nvPr/>
              </p:nvSpPr>
              <p:spPr>
                <a:xfrm>
                  <a:off x="5479264" y="1630819"/>
                  <a:ext cx="34899" cy="43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70" extrusionOk="0">
                      <a:moveTo>
                        <a:pt x="350" y="1"/>
                      </a:moveTo>
                      <a:cubicBezTo>
                        <a:pt x="344" y="1"/>
                        <a:pt x="339" y="3"/>
                        <a:pt x="335" y="8"/>
                      </a:cubicBezTo>
                      <a:cubicBezTo>
                        <a:pt x="320" y="27"/>
                        <a:pt x="303" y="46"/>
                        <a:pt x="289" y="66"/>
                      </a:cubicBezTo>
                      <a:cubicBezTo>
                        <a:pt x="289" y="69"/>
                        <a:pt x="289" y="69"/>
                        <a:pt x="289" y="69"/>
                      </a:cubicBezTo>
                      <a:cubicBezTo>
                        <a:pt x="256" y="117"/>
                        <a:pt x="222" y="164"/>
                        <a:pt x="187" y="208"/>
                      </a:cubicBezTo>
                      <a:cubicBezTo>
                        <a:pt x="137" y="275"/>
                        <a:pt x="76" y="335"/>
                        <a:pt x="24" y="402"/>
                      </a:cubicBezTo>
                      <a:cubicBezTo>
                        <a:pt x="1" y="433"/>
                        <a:pt x="26" y="469"/>
                        <a:pt x="55" y="469"/>
                      </a:cubicBezTo>
                      <a:cubicBezTo>
                        <a:pt x="65" y="469"/>
                        <a:pt x="75" y="466"/>
                        <a:pt x="85" y="456"/>
                      </a:cubicBezTo>
                      <a:cubicBezTo>
                        <a:pt x="199" y="344"/>
                        <a:pt x="316" y="177"/>
                        <a:pt x="372" y="27"/>
                      </a:cubicBezTo>
                      <a:cubicBezTo>
                        <a:pt x="377" y="12"/>
                        <a:pt x="363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3" name="Google Shape;1713;p44"/>
                <p:cNvSpPr/>
                <p:nvPr/>
              </p:nvSpPr>
              <p:spPr>
                <a:xfrm>
                  <a:off x="5467879" y="1654054"/>
                  <a:ext cx="42397" cy="51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555" extrusionOk="0">
                      <a:moveTo>
                        <a:pt x="430" y="1"/>
                      </a:moveTo>
                      <a:cubicBezTo>
                        <a:pt x="423" y="1"/>
                        <a:pt x="417" y="4"/>
                        <a:pt x="412" y="11"/>
                      </a:cubicBezTo>
                      <a:cubicBezTo>
                        <a:pt x="304" y="180"/>
                        <a:pt x="178" y="337"/>
                        <a:pt x="33" y="476"/>
                      </a:cubicBezTo>
                      <a:cubicBezTo>
                        <a:pt x="1" y="508"/>
                        <a:pt x="34" y="554"/>
                        <a:pt x="70" y="554"/>
                      </a:cubicBezTo>
                      <a:cubicBezTo>
                        <a:pt x="81" y="554"/>
                        <a:pt x="92" y="550"/>
                        <a:pt x="101" y="539"/>
                      </a:cubicBezTo>
                      <a:cubicBezTo>
                        <a:pt x="239" y="382"/>
                        <a:pt x="354" y="216"/>
                        <a:pt x="449" y="30"/>
                      </a:cubicBezTo>
                      <a:cubicBezTo>
                        <a:pt x="458" y="15"/>
                        <a:pt x="444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4" name="Google Shape;1714;p44"/>
                <p:cNvSpPr/>
                <p:nvPr/>
              </p:nvSpPr>
              <p:spPr>
                <a:xfrm>
                  <a:off x="5462510" y="1676363"/>
                  <a:ext cx="41101" cy="5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551" extrusionOk="0">
                      <a:moveTo>
                        <a:pt x="410" y="0"/>
                      </a:moveTo>
                      <a:cubicBezTo>
                        <a:pt x="404" y="0"/>
                        <a:pt x="398" y="2"/>
                        <a:pt x="393" y="8"/>
                      </a:cubicBezTo>
                      <a:cubicBezTo>
                        <a:pt x="312" y="100"/>
                        <a:pt x="234" y="198"/>
                        <a:pt x="155" y="296"/>
                      </a:cubicBezTo>
                      <a:cubicBezTo>
                        <a:pt x="111" y="350"/>
                        <a:pt x="1" y="435"/>
                        <a:pt x="11" y="512"/>
                      </a:cubicBezTo>
                      <a:cubicBezTo>
                        <a:pt x="15" y="536"/>
                        <a:pt x="36" y="551"/>
                        <a:pt x="57" y="551"/>
                      </a:cubicBezTo>
                      <a:cubicBezTo>
                        <a:pt x="74" y="551"/>
                        <a:pt x="90" y="541"/>
                        <a:pt x="95" y="519"/>
                      </a:cubicBezTo>
                      <a:cubicBezTo>
                        <a:pt x="103" y="477"/>
                        <a:pt x="155" y="427"/>
                        <a:pt x="180" y="391"/>
                      </a:cubicBezTo>
                      <a:cubicBezTo>
                        <a:pt x="211" y="348"/>
                        <a:pt x="243" y="304"/>
                        <a:pt x="274" y="260"/>
                      </a:cubicBezTo>
                      <a:cubicBezTo>
                        <a:pt x="328" y="185"/>
                        <a:pt x="382" y="110"/>
                        <a:pt x="432" y="35"/>
                      </a:cubicBezTo>
                      <a:cubicBezTo>
                        <a:pt x="443" y="18"/>
                        <a:pt x="427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5" name="Google Shape;1715;p44"/>
                <p:cNvSpPr/>
                <p:nvPr/>
              </p:nvSpPr>
              <p:spPr>
                <a:xfrm>
                  <a:off x="5458437" y="1700986"/>
                  <a:ext cx="39157" cy="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498" extrusionOk="0">
                      <a:moveTo>
                        <a:pt x="395" y="0"/>
                      </a:moveTo>
                      <a:cubicBezTo>
                        <a:pt x="370" y="0"/>
                        <a:pt x="372" y="0"/>
                        <a:pt x="353" y="15"/>
                      </a:cubicBezTo>
                      <a:cubicBezTo>
                        <a:pt x="345" y="21"/>
                        <a:pt x="345" y="34"/>
                        <a:pt x="351" y="38"/>
                      </a:cubicBezTo>
                      <a:cubicBezTo>
                        <a:pt x="241" y="163"/>
                        <a:pt x="141" y="296"/>
                        <a:pt x="28" y="421"/>
                      </a:cubicBezTo>
                      <a:cubicBezTo>
                        <a:pt x="0" y="454"/>
                        <a:pt x="32" y="498"/>
                        <a:pt x="65" y="498"/>
                      </a:cubicBezTo>
                      <a:cubicBezTo>
                        <a:pt x="75" y="498"/>
                        <a:pt x="86" y="493"/>
                        <a:pt x="95" y="482"/>
                      </a:cubicBezTo>
                      <a:cubicBezTo>
                        <a:pt x="208" y="338"/>
                        <a:pt x="326" y="192"/>
                        <a:pt x="414" y="32"/>
                      </a:cubicBezTo>
                      <a:cubicBezTo>
                        <a:pt x="422" y="17"/>
                        <a:pt x="410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6" name="Google Shape;1716;p44"/>
                <p:cNvSpPr/>
                <p:nvPr/>
              </p:nvSpPr>
              <p:spPr>
                <a:xfrm>
                  <a:off x="5456030" y="1712927"/>
                  <a:ext cx="39805" cy="44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82" extrusionOk="0">
                      <a:moveTo>
                        <a:pt x="400" y="1"/>
                      </a:moveTo>
                      <a:cubicBezTo>
                        <a:pt x="395" y="1"/>
                        <a:pt x="390" y="3"/>
                        <a:pt x="386" y="9"/>
                      </a:cubicBezTo>
                      <a:cubicBezTo>
                        <a:pt x="275" y="153"/>
                        <a:pt x="154" y="284"/>
                        <a:pt x="27" y="413"/>
                      </a:cubicBezTo>
                      <a:cubicBezTo>
                        <a:pt x="0" y="442"/>
                        <a:pt x="30" y="481"/>
                        <a:pt x="59" y="481"/>
                      </a:cubicBezTo>
                      <a:cubicBezTo>
                        <a:pt x="69" y="481"/>
                        <a:pt x="78" y="477"/>
                        <a:pt x="86" y="467"/>
                      </a:cubicBezTo>
                      <a:cubicBezTo>
                        <a:pt x="198" y="326"/>
                        <a:pt x="306" y="180"/>
                        <a:pt x="417" y="36"/>
                      </a:cubicBezTo>
                      <a:cubicBezTo>
                        <a:pt x="429" y="21"/>
                        <a:pt x="415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7" name="Google Shape;1717;p44"/>
                <p:cNvSpPr/>
                <p:nvPr/>
              </p:nvSpPr>
              <p:spPr>
                <a:xfrm>
                  <a:off x="5455937" y="1726535"/>
                  <a:ext cx="47211" cy="5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576" extrusionOk="0">
                      <a:moveTo>
                        <a:pt x="470" y="0"/>
                      </a:moveTo>
                      <a:cubicBezTo>
                        <a:pt x="462" y="0"/>
                        <a:pt x="454" y="3"/>
                        <a:pt x="447" y="10"/>
                      </a:cubicBezTo>
                      <a:cubicBezTo>
                        <a:pt x="416" y="39"/>
                        <a:pt x="391" y="66"/>
                        <a:pt x="372" y="104"/>
                      </a:cubicBezTo>
                      <a:cubicBezTo>
                        <a:pt x="370" y="106"/>
                        <a:pt x="370" y="110"/>
                        <a:pt x="370" y="112"/>
                      </a:cubicBezTo>
                      <a:cubicBezTo>
                        <a:pt x="266" y="248"/>
                        <a:pt x="155" y="377"/>
                        <a:pt x="32" y="500"/>
                      </a:cubicBezTo>
                      <a:cubicBezTo>
                        <a:pt x="0" y="533"/>
                        <a:pt x="32" y="575"/>
                        <a:pt x="68" y="575"/>
                      </a:cubicBezTo>
                      <a:cubicBezTo>
                        <a:pt x="79" y="575"/>
                        <a:pt x="91" y="571"/>
                        <a:pt x="101" y="562"/>
                      </a:cubicBezTo>
                      <a:cubicBezTo>
                        <a:pt x="257" y="416"/>
                        <a:pt x="397" y="233"/>
                        <a:pt x="497" y="43"/>
                      </a:cubicBezTo>
                      <a:cubicBezTo>
                        <a:pt x="509" y="21"/>
                        <a:pt x="491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8" name="Google Shape;1718;p44"/>
                <p:cNvSpPr/>
                <p:nvPr/>
              </p:nvSpPr>
              <p:spPr>
                <a:xfrm>
                  <a:off x="5460103" y="1747085"/>
                  <a:ext cx="39713" cy="4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531" extrusionOk="0">
                      <a:moveTo>
                        <a:pt x="394" y="1"/>
                      </a:moveTo>
                      <a:cubicBezTo>
                        <a:pt x="386" y="1"/>
                        <a:pt x="378" y="5"/>
                        <a:pt x="373" y="13"/>
                      </a:cubicBezTo>
                      <a:cubicBezTo>
                        <a:pt x="275" y="176"/>
                        <a:pt x="158" y="324"/>
                        <a:pt x="29" y="461"/>
                      </a:cubicBezTo>
                      <a:cubicBezTo>
                        <a:pt x="0" y="490"/>
                        <a:pt x="30" y="531"/>
                        <a:pt x="62" y="531"/>
                      </a:cubicBezTo>
                      <a:cubicBezTo>
                        <a:pt x="71" y="531"/>
                        <a:pt x="81" y="527"/>
                        <a:pt x="89" y="517"/>
                      </a:cubicBezTo>
                      <a:cubicBezTo>
                        <a:pt x="217" y="369"/>
                        <a:pt x="327" y="209"/>
                        <a:pt x="419" y="38"/>
                      </a:cubicBezTo>
                      <a:cubicBezTo>
                        <a:pt x="429" y="18"/>
                        <a:pt x="411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19" name="Google Shape;1719;p44"/>
                <p:cNvSpPr/>
                <p:nvPr/>
              </p:nvSpPr>
              <p:spPr>
                <a:xfrm>
                  <a:off x="5457974" y="1758008"/>
                  <a:ext cx="43323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48" extrusionOk="0">
                      <a:moveTo>
                        <a:pt x="434" y="0"/>
                      </a:moveTo>
                      <a:cubicBezTo>
                        <a:pt x="429" y="0"/>
                        <a:pt x="423" y="2"/>
                        <a:pt x="419" y="8"/>
                      </a:cubicBezTo>
                      <a:cubicBezTo>
                        <a:pt x="296" y="170"/>
                        <a:pt x="165" y="326"/>
                        <a:pt x="27" y="477"/>
                      </a:cubicBezTo>
                      <a:cubicBezTo>
                        <a:pt x="0" y="506"/>
                        <a:pt x="31" y="547"/>
                        <a:pt x="62" y="547"/>
                      </a:cubicBezTo>
                      <a:cubicBezTo>
                        <a:pt x="71" y="547"/>
                        <a:pt x="81" y="543"/>
                        <a:pt x="90" y="533"/>
                      </a:cubicBezTo>
                      <a:cubicBezTo>
                        <a:pt x="219" y="372"/>
                        <a:pt x="342" y="206"/>
                        <a:pt x="456" y="35"/>
                      </a:cubicBezTo>
                      <a:cubicBezTo>
                        <a:pt x="467" y="19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0" name="Google Shape;1720;p44"/>
                <p:cNvSpPr/>
                <p:nvPr/>
              </p:nvSpPr>
              <p:spPr>
                <a:xfrm>
                  <a:off x="5467786" y="1771431"/>
                  <a:ext cx="37676" cy="4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494" extrusionOk="0">
                      <a:moveTo>
                        <a:pt x="371" y="1"/>
                      </a:moveTo>
                      <a:cubicBezTo>
                        <a:pt x="365" y="1"/>
                        <a:pt x="359" y="4"/>
                        <a:pt x="355" y="11"/>
                      </a:cubicBezTo>
                      <a:cubicBezTo>
                        <a:pt x="246" y="150"/>
                        <a:pt x="140" y="292"/>
                        <a:pt x="27" y="427"/>
                      </a:cubicBezTo>
                      <a:cubicBezTo>
                        <a:pt x="1" y="458"/>
                        <a:pt x="29" y="494"/>
                        <a:pt x="59" y="494"/>
                      </a:cubicBezTo>
                      <a:cubicBezTo>
                        <a:pt x="71" y="494"/>
                        <a:pt x="84" y="488"/>
                        <a:pt x="94" y="473"/>
                      </a:cubicBezTo>
                      <a:cubicBezTo>
                        <a:pt x="188" y="327"/>
                        <a:pt x="292" y="188"/>
                        <a:pt x="392" y="46"/>
                      </a:cubicBezTo>
                      <a:cubicBezTo>
                        <a:pt x="406" y="26"/>
                        <a:pt x="38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1" name="Google Shape;1721;p44"/>
                <p:cNvSpPr/>
                <p:nvPr/>
              </p:nvSpPr>
              <p:spPr>
                <a:xfrm>
                  <a:off x="5471859" y="1779670"/>
                  <a:ext cx="38879" cy="4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489" extrusionOk="0">
                      <a:moveTo>
                        <a:pt x="378" y="1"/>
                      </a:moveTo>
                      <a:cubicBezTo>
                        <a:pt x="371" y="1"/>
                        <a:pt x="363" y="4"/>
                        <a:pt x="356" y="11"/>
                      </a:cubicBezTo>
                      <a:cubicBezTo>
                        <a:pt x="242" y="145"/>
                        <a:pt x="131" y="282"/>
                        <a:pt x="25" y="422"/>
                      </a:cubicBezTo>
                      <a:cubicBezTo>
                        <a:pt x="0" y="455"/>
                        <a:pt x="26" y="489"/>
                        <a:pt x="55" y="489"/>
                      </a:cubicBezTo>
                      <a:cubicBezTo>
                        <a:pt x="67" y="489"/>
                        <a:pt x="80" y="483"/>
                        <a:pt x="90" y="468"/>
                      </a:cubicBezTo>
                      <a:cubicBezTo>
                        <a:pt x="188" y="324"/>
                        <a:pt x="290" y="184"/>
                        <a:pt x="402" y="51"/>
                      </a:cubicBezTo>
                      <a:cubicBezTo>
                        <a:pt x="420" y="29"/>
                        <a:pt x="400" y="1"/>
                        <a:pt x="3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2" name="Google Shape;1722;p44"/>
                <p:cNvSpPr/>
                <p:nvPr/>
              </p:nvSpPr>
              <p:spPr>
                <a:xfrm>
                  <a:off x="5469823" y="1789204"/>
                  <a:ext cx="43230" cy="50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" h="549" extrusionOk="0">
                      <a:moveTo>
                        <a:pt x="434" y="0"/>
                      </a:moveTo>
                      <a:cubicBezTo>
                        <a:pt x="428" y="0"/>
                        <a:pt x="422" y="3"/>
                        <a:pt x="418" y="8"/>
                      </a:cubicBezTo>
                      <a:cubicBezTo>
                        <a:pt x="293" y="171"/>
                        <a:pt x="153" y="323"/>
                        <a:pt x="24" y="481"/>
                      </a:cubicBezTo>
                      <a:cubicBezTo>
                        <a:pt x="0" y="511"/>
                        <a:pt x="26" y="548"/>
                        <a:pt x="55" y="548"/>
                      </a:cubicBezTo>
                      <a:cubicBezTo>
                        <a:pt x="64" y="548"/>
                        <a:pt x="74" y="545"/>
                        <a:pt x="82" y="536"/>
                      </a:cubicBezTo>
                      <a:cubicBezTo>
                        <a:pt x="222" y="383"/>
                        <a:pt x="341" y="204"/>
                        <a:pt x="456" y="33"/>
                      </a:cubicBezTo>
                      <a:cubicBezTo>
                        <a:pt x="466" y="18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3" name="Google Shape;1723;p44"/>
                <p:cNvSpPr/>
                <p:nvPr/>
              </p:nvSpPr>
              <p:spPr>
                <a:xfrm>
                  <a:off x="5473433" y="1804571"/>
                  <a:ext cx="40453" cy="50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541" extrusionOk="0">
                      <a:moveTo>
                        <a:pt x="395" y="0"/>
                      </a:moveTo>
                      <a:cubicBezTo>
                        <a:pt x="384" y="0"/>
                        <a:pt x="374" y="5"/>
                        <a:pt x="366" y="15"/>
                      </a:cubicBezTo>
                      <a:cubicBezTo>
                        <a:pt x="264" y="172"/>
                        <a:pt x="154" y="326"/>
                        <a:pt x="29" y="465"/>
                      </a:cubicBezTo>
                      <a:cubicBezTo>
                        <a:pt x="1" y="498"/>
                        <a:pt x="32" y="540"/>
                        <a:pt x="64" y="540"/>
                      </a:cubicBezTo>
                      <a:cubicBezTo>
                        <a:pt x="74" y="540"/>
                        <a:pt x="85" y="535"/>
                        <a:pt x="93" y="524"/>
                      </a:cubicBezTo>
                      <a:cubicBezTo>
                        <a:pt x="210" y="367"/>
                        <a:pt x="323" y="211"/>
                        <a:pt x="423" y="44"/>
                      </a:cubicBezTo>
                      <a:cubicBezTo>
                        <a:pt x="437" y="20"/>
                        <a:pt x="416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4" name="Google Shape;1724;p44"/>
                <p:cNvSpPr/>
                <p:nvPr/>
              </p:nvSpPr>
              <p:spPr>
                <a:xfrm>
                  <a:off x="5474358" y="1818456"/>
                  <a:ext cx="42767" cy="5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544" extrusionOk="0">
                      <a:moveTo>
                        <a:pt x="419" y="0"/>
                      </a:moveTo>
                      <a:cubicBezTo>
                        <a:pt x="412" y="0"/>
                        <a:pt x="404" y="3"/>
                        <a:pt x="398" y="11"/>
                      </a:cubicBezTo>
                      <a:cubicBezTo>
                        <a:pt x="275" y="165"/>
                        <a:pt x="152" y="317"/>
                        <a:pt x="27" y="470"/>
                      </a:cubicBezTo>
                      <a:cubicBezTo>
                        <a:pt x="1" y="502"/>
                        <a:pt x="31" y="543"/>
                        <a:pt x="63" y="543"/>
                      </a:cubicBezTo>
                      <a:cubicBezTo>
                        <a:pt x="73" y="543"/>
                        <a:pt x="83" y="539"/>
                        <a:pt x="92" y="528"/>
                      </a:cubicBezTo>
                      <a:cubicBezTo>
                        <a:pt x="209" y="370"/>
                        <a:pt x="325" y="209"/>
                        <a:pt x="444" y="53"/>
                      </a:cubicBezTo>
                      <a:cubicBezTo>
                        <a:pt x="461" y="29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5" name="Google Shape;1725;p44"/>
                <p:cNvSpPr/>
                <p:nvPr/>
              </p:nvSpPr>
              <p:spPr>
                <a:xfrm>
                  <a:off x="5481023" y="1827342"/>
                  <a:ext cx="39342" cy="5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81" extrusionOk="0">
                      <a:moveTo>
                        <a:pt x="398" y="1"/>
                      </a:moveTo>
                      <a:cubicBezTo>
                        <a:pt x="392" y="1"/>
                        <a:pt x="386" y="3"/>
                        <a:pt x="382" y="9"/>
                      </a:cubicBezTo>
                      <a:cubicBezTo>
                        <a:pt x="274" y="186"/>
                        <a:pt x="153" y="355"/>
                        <a:pt x="24" y="517"/>
                      </a:cubicBezTo>
                      <a:cubicBezTo>
                        <a:pt x="0" y="548"/>
                        <a:pt x="26" y="580"/>
                        <a:pt x="54" y="580"/>
                      </a:cubicBezTo>
                      <a:cubicBezTo>
                        <a:pt x="65" y="580"/>
                        <a:pt x="77" y="575"/>
                        <a:pt x="87" y="561"/>
                      </a:cubicBezTo>
                      <a:cubicBezTo>
                        <a:pt x="199" y="384"/>
                        <a:pt x="310" y="207"/>
                        <a:pt x="416" y="28"/>
                      </a:cubicBezTo>
                      <a:cubicBezTo>
                        <a:pt x="424" y="13"/>
                        <a:pt x="41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6" name="Google Shape;1726;p44"/>
                <p:cNvSpPr/>
                <p:nvPr/>
              </p:nvSpPr>
              <p:spPr>
                <a:xfrm>
                  <a:off x="5482875" y="1842709"/>
                  <a:ext cx="36473" cy="5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556" extrusionOk="0">
                      <a:moveTo>
                        <a:pt x="359" y="0"/>
                      </a:moveTo>
                      <a:cubicBezTo>
                        <a:pt x="352" y="0"/>
                        <a:pt x="346" y="3"/>
                        <a:pt x="342" y="10"/>
                      </a:cubicBezTo>
                      <a:cubicBezTo>
                        <a:pt x="229" y="166"/>
                        <a:pt x="106" y="326"/>
                        <a:pt x="16" y="499"/>
                      </a:cubicBezTo>
                      <a:cubicBezTo>
                        <a:pt x="1" y="531"/>
                        <a:pt x="28" y="556"/>
                        <a:pt x="55" y="556"/>
                      </a:cubicBezTo>
                      <a:cubicBezTo>
                        <a:pt x="68" y="556"/>
                        <a:pt x="81" y="550"/>
                        <a:pt x="89" y="537"/>
                      </a:cubicBezTo>
                      <a:cubicBezTo>
                        <a:pt x="194" y="374"/>
                        <a:pt x="281" y="201"/>
                        <a:pt x="383" y="39"/>
                      </a:cubicBezTo>
                      <a:cubicBezTo>
                        <a:pt x="394" y="21"/>
                        <a:pt x="376" y="0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7" name="Google Shape;1727;p44"/>
                <p:cNvSpPr/>
                <p:nvPr/>
              </p:nvSpPr>
              <p:spPr>
                <a:xfrm>
                  <a:off x="5490373" y="1855576"/>
                  <a:ext cx="32770" cy="4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16" extrusionOk="0">
                      <a:moveTo>
                        <a:pt x="313" y="0"/>
                      </a:moveTo>
                      <a:cubicBezTo>
                        <a:pt x="306" y="0"/>
                        <a:pt x="299" y="3"/>
                        <a:pt x="294" y="10"/>
                      </a:cubicBezTo>
                      <a:cubicBezTo>
                        <a:pt x="190" y="150"/>
                        <a:pt x="100" y="298"/>
                        <a:pt x="19" y="452"/>
                      </a:cubicBezTo>
                      <a:cubicBezTo>
                        <a:pt x="1" y="486"/>
                        <a:pt x="32" y="516"/>
                        <a:pt x="62" y="516"/>
                      </a:cubicBezTo>
                      <a:cubicBezTo>
                        <a:pt x="76" y="516"/>
                        <a:pt x="89" y="509"/>
                        <a:pt x="96" y="492"/>
                      </a:cubicBezTo>
                      <a:cubicBezTo>
                        <a:pt x="161" y="333"/>
                        <a:pt x="244" y="185"/>
                        <a:pt x="340" y="42"/>
                      </a:cubicBezTo>
                      <a:cubicBezTo>
                        <a:pt x="354" y="23"/>
                        <a:pt x="332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8" name="Google Shape;1728;p44"/>
                <p:cNvSpPr/>
                <p:nvPr/>
              </p:nvSpPr>
              <p:spPr>
                <a:xfrm>
                  <a:off x="5493983" y="1862889"/>
                  <a:ext cx="36380" cy="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582" extrusionOk="0">
                      <a:moveTo>
                        <a:pt x="390" y="0"/>
                      </a:moveTo>
                      <a:cubicBezTo>
                        <a:pt x="263" y="171"/>
                        <a:pt x="147" y="346"/>
                        <a:pt x="24" y="517"/>
                      </a:cubicBezTo>
                      <a:cubicBezTo>
                        <a:pt x="0" y="549"/>
                        <a:pt x="27" y="581"/>
                        <a:pt x="54" y="581"/>
                      </a:cubicBezTo>
                      <a:cubicBezTo>
                        <a:pt x="65" y="581"/>
                        <a:pt x="77" y="575"/>
                        <a:pt x="84" y="561"/>
                      </a:cubicBezTo>
                      <a:cubicBezTo>
                        <a:pt x="186" y="373"/>
                        <a:pt x="292" y="190"/>
                        <a:pt x="390" y="2"/>
                      </a:cubicBezTo>
                      <a:cubicBezTo>
                        <a:pt x="393" y="0"/>
                        <a:pt x="39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29" name="Google Shape;1729;p44"/>
                <p:cNvSpPr/>
                <p:nvPr/>
              </p:nvSpPr>
              <p:spPr>
                <a:xfrm>
                  <a:off x="5501481" y="1872424"/>
                  <a:ext cx="38602" cy="48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527" extrusionOk="0">
                      <a:moveTo>
                        <a:pt x="376" y="1"/>
                      </a:moveTo>
                      <a:cubicBezTo>
                        <a:pt x="369" y="1"/>
                        <a:pt x="362" y="4"/>
                        <a:pt x="355" y="12"/>
                      </a:cubicBezTo>
                      <a:cubicBezTo>
                        <a:pt x="276" y="114"/>
                        <a:pt x="199" y="218"/>
                        <a:pt x="122" y="322"/>
                      </a:cubicBezTo>
                      <a:cubicBezTo>
                        <a:pt x="89" y="368"/>
                        <a:pt x="1" y="445"/>
                        <a:pt x="47" y="508"/>
                      </a:cubicBezTo>
                      <a:cubicBezTo>
                        <a:pt x="54" y="517"/>
                        <a:pt x="67" y="527"/>
                        <a:pt x="82" y="527"/>
                      </a:cubicBezTo>
                      <a:cubicBezTo>
                        <a:pt x="84" y="527"/>
                        <a:pt x="85" y="527"/>
                        <a:pt x="86" y="526"/>
                      </a:cubicBezTo>
                      <a:lnTo>
                        <a:pt x="97" y="524"/>
                      </a:lnTo>
                      <a:cubicBezTo>
                        <a:pt x="128" y="520"/>
                        <a:pt x="145" y="485"/>
                        <a:pt x="132" y="462"/>
                      </a:cubicBezTo>
                      <a:cubicBezTo>
                        <a:pt x="134" y="458"/>
                        <a:pt x="139" y="449"/>
                        <a:pt x="141" y="439"/>
                      </a:cubicBezTo>
                      <a:cubicBezTo>
                        <a:pt x="153" y="420"/>
                        <a:pt x="166" y="401"/>
                        <a:pt x="176" y="383"/>
                      </a:cubicBezTo>
                      <a:cubicBezTo>
                        <a:pt x="199" y="349"/>
                        <a:pt x="220" y="316"/>
                        <a:pt x="241" y="283"/>
                      </a:cubicBezTo>
                      <a:cubicBezTo>
                        <a:pt x="293" y="205"/>
                        <a:pt x="347" y="128"/>
                        <a:pt x="401" y="53"/>
                      </a:cubicBezTo>
                      <a:cubicBezTo>
                        <a:pt x="417" y="30"/>
                        <a:pt x="397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0" name="Google Shape;1730;p44"/>
                <p:cNvSpPr/>
                <p:nvPr/>
              </p:nvSpPr>
              <p:spPr>
                <a:xfrm>
                  <a:off x="5509997" y="1882791"/>
                  <a:ext cx="34899" cy="4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88" extrusionOk="0">
                      <a:moveTo>
                        <a:pt x="347" y="0"/>
                      </a:moveTo>
                      <a:cubicBezTo>
                        <a:pt x="341" y="0"/>
                        <a:pt x="336" y="2"/>
                        <a:pt x="332" y="8"/>
                      </a:cubicBezTo>
                      <a:cubicBezTo>
                        <a:pt x="230" y="141"/>
                        <a:pt x="132" y="283"/>
                        <a:pt x="22" y="410"/>
                      </a:cubicBezTo>
                      <a:cubicBezTo>
                        <a:pt x="1" y="435"/>
                        <a:pt x="9" y="479"/>
                        <a:pt x="44" y="485"/>
                      </a:cubicBezTo>
                      <a:cubicBezTo>
                        <a:pt x="52" y="486"/>
                        <a:pt x="59" y="487"/>
                        <a:pt x="65" y="487"/>
                      </a:cubicBezTo>
                      <a:cubicBezTo>
                        <a:pt x="80" y="487"/>
                        <a:pt x="93" y="483"/>
                        <a:pt x="109" y="471"/>
                      </a:cubicBezTo>
                      <a:cubicBezTo>
                        <a:pt x="130" y="454"/>
                        <a:pt x="132" y="431"/>
                        <a:pt x="122" y="414"/>
                      </a:cubicBezTo>
                      <a:cubicBezTo>
                        <a:pt x="199" y="285"/>
                        <a:pt x="284" y="160"/>
                        <a:pt x="367" y="31"/>
                      </a:cubicBezTo>
                      <a:cubicBezTo>
                        <a:pt x="377" y="17"/>
                        <a:pt x="361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1" name="Google Shape;1731;p44"/>
                <p:cNvSpPr/>
                <p:nvPr/>
              </p:nvSpPr>
              <p:spPr>
                <a:xfrm>
                  <a:off x="5512867" y="1894547"/>
                  <a:ext cx="37676" cy="4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524" extrusionOk="0">
                      <a:moveTo>
                        <a:pt x="358" y="1"/>
                      </a:moveTo>
                      <a:cubicBezTo>
                        <a:pt x="350" y="1"/>
                        <a:pt x="342" y="4"/>
                        <a:pt x="334" y="12"/>
                      </a:cubicBezTo>
                      <a:cubicBezTo>
                        <a:pt x="259" y="102"/>
                        <a:pt x="186" y="194"/>
                        <a:pt x="118" y="287"/>
                      </a:cubicBezTo>
                      <a:cubicBezTo>
                        <a:pt x="78" y="344"/>
                        <a:pt x="1" y="415"/>
                        <a:pt x="24" y="490"/>
                      </a:cubicBezTo>
                      <a:cubicBezTo>
                        <a:pt x="28" y="504"/>
                        <a:pt x="43" y="519"/>
                        <a:pt x="59" y="521"/>
                      </a:cubicBezTo>
                      <a:cubicBezTo>
                        <a:pt x="63" y="521"/>
                        <a:pt x="68" y="523"/>
                        <a:pt x="72" y="523"/>
                      </a:cubicBezTo>
                      <a:cubicBezTo>
                        <a:pt x="74" y="523"/>
                        <a:pt x="76" y="523"/>
                        <a:pt x="77" y="523"/>
                      </a:cubicBezTo>
                      <a:cubicBezTo>
                        <a:pt x="116" y="523"/>
                        <a:pt x="140" y="482"/>
                        <a:pt x="120" y="452"/>
                      </a:cubicBezTo>
                      <a:cubicBezTo>
                        <a:pt x="124" y="450"/>
                        <a:pt x="128" y="442"/>
                        <a:pt x="130" y="427"/>
                      </a:cubicBezTo>
                      <a:cubicBezTo>
                        <a:pt x="141" y="408"/>
                        <a:pt x="153" y="392"/>
                        <a:pt x="164" y="375"/>
                      </a:cubicBezTo>
                      <a:cubicBezTo>
                        <a:pt x="184" y="340"/>
                        <a:pt x="207" y="306"/>
                        <a:pt x="230" y="273"/>
                      </a:cubicBezTo>
                      <a:cubicBezTo>
                        <a:pt x="278" y="200"/>
                        <a:pt x="332" y="129"/>
                        <a:pt x="387" y="58"/>
                      </a:cubicBezTo>
                      <a:cubicBezTo>
                        <a:pt x="407" y="33"/>
                        <a:pt x="38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2" name="Google Shape;1732;p44"/>
                <p:cNvSpPr/>
                <p:nvPr/>
              </p:nvSpPr>
              <p:spPr>
                <a:xfrm>
                  <a:off x="5522957" y="1909451"/>
                  <a:ext cx="35362" cy="44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79" extrusionOk="0">
                      <a:moveTo>
                        <a:pt x="334" y="0"/>
                      </a:moveTo>
                      <a:cubicBezTo>
                        <a:pt x="326" y="0"/>
                        <a:pt x="318" y="4"/>
                        <a:pt x="311" y="12"/>
                      </a:cubicBezTo>
                      <a:cubicBezTo>
                        <a:pt x="207" y="133"/>
                        <a:pt x="88" y="268"/>
                        <a:pt x="19" y="412"/>
                      </a:cubicBezTo>
                      <a:cubicBezTo>
                        <a:pt x="1" y="450"/>
                        <a:pt x="29" y="478"/>
                        <a:pt x="59" y="478"/>
                      </a:cubicBezTo>
                      <a:cubicBezTo>
                        <a:pt x="74" y="478"/>
                        <a:pt x="89" y="471"/>
                        <a:pt x="100" y="456"/>
                      </a:cubicBezTo>
                      <a:cubicBezTo>
                        <a:pt x="190" y="324"/>
                        <a:pt x="263" y="185"/>
                        <a:pt x="361" y="58"/>
                      </a:cubicBezTo>
                      <a:cubicBezTo>
                        <a:pt x="381" y="33"/>
                        <a:pt x="359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3" name="Google Shape;1733;p44"/>
                <p:cNvSpPr/>
                <p:nvPr/>
              </p:nvSpPr>
              <p:spPr>
                <a:xfrm>
                  <a:off x="5526567" y="1916949"/>
                  <a:ext cx="36380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485" extrusionOk="0">
                      <a:moveTo>
                        <a:pt x="357" y="0"/>
                      </a:moveTo>
                      <a:cubicBezTo>
                        <a:pt x="351" y="0"/>
                        <a:pt x="344" y="3"/>
                        <a:pt x="339" y="10"/>
                      </a:cubicBezTo>
                      <a:cubicBezTo>
                        <a:pt x="232" y="139"/>
                        <a:pt x="126" y="273"/>
                        <a:pt x="20" y="404"/>
                      </a:cubicBezTo>
                      <a:cubicBezTo>
                        <a:pt x="1" y="425"/>
                        <a:pt x="5" y="458"/>
                        <a:pt x="32" y="473"/>
                      </a:cubicBezTo>
                      <a:cubicBezTo>
                        <a:pt x="47" y="481"/>
                        <a:pt x="61" y="485"/>
                        <a:pt x="75" y="485"/>
                      </a:cubicBezTo>
                      <a:cubicBezTo>
                        <a:pt x="90" y="485"/>
                        <a:pt x="105" y="480"/>
                        <a:pt x="122" y="469"/>
                      </a:cubicBezTo>
                      <a:cubicBezTo>
                        <a:pt x="149" y="450"/>
                        <a:pt x="145" y="419"/>
                        <a:pt x="128" y="400"/>
                      </a:cubicBezTo>
                      <a:cubicBezTo>
                        <a:pt x="207" y="279"/>
                        <a:pt x="293" y="162"/>
                        <a:pt x="378" y="45"/>
                      </a:cubicBezTo>
                      <a:cubicBezTo>
                        <a:pt x="392" y="25"/>
                        <a:pt x="376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4" name="Google Shape;1734;p44"/>
                <p:cNvSpPr/>
                <p:nvPr/>
              </p:nvSpPr>
              <p:spPr>
                <a:xfrm>
                  <a:off x="5537027" y="1933149"/>
                  <a:ext cx="31937" cy="4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452" extrusionOk="0">
                      <a:moveTo>
                        <a:pt x="329" y="0"/>
                      </a:moveTo>
                      <a:cubicBezTo>
                        <a:pt x="327" y="0"/>
                        <a:pt x="324" y="1"/>
                        <a:pt x="321" y="4"/>
                      </a:cubicBezTo>
                      <a:cubicBezTo>
                        <a:pt x="203" y="121"/>
                        <a:pt x="105" y="252"/>
                        <a:pt x="19" y="394"/>
                      </a:cubicBezTo>
                      <a:cubicBezTo>
                        <a:pt x="1" y="424"/>
                        <a:pt x="31" y="452"/>
                        <a:pt x="58" y="452"/>
                      </a:cubicBezTo>
                      <a:cubicBezTo>
                        <a:pt x="70" y="452"/>
                        <a:pt x="82" y="446"/>
                        <a:pt x="88" y="431"/>
                      </a:cubicBezTo>
                      <a:cubicBezTo>
                        <a:pt x="153" y="281"/>
                        <a:pt x="236" y="146"/>
                        <a:pt x="338" y="18"/>
                      </a:cubicBezTo>
                      <a:cubicBezTo>
                        <a:pt x="344" y="11"/>
                        <a:pt x="338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5" name="Google Shape;1735;p44"/>
                <p:cNvSpPr/>
                <p:nvPr/>
              </p:nvSpPr>
              <p:spPr>
                <a:xfrm>
                  <a:off x="5547210" y="1940184"/>
                  <a:ext cx="28974" cy="39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425" extrusionOk="0">
                      <a:moveTo>
                        <a:pt x="289" y="1"/>
                      </a:moveTo>
                      <a:cubicBezTo>
                        <a:pt x="283" y="1"/>
                        <a:pt x="278" y="3"/>
                        <a:pt x="274" y="9"/>
                      </a:cubicBezTo>
                      <a:cubicBezTo>
                        <a:pt x="199" y="130"/>
                        <a:pt x="120" y="247"/>
                        <a:pt x="28" y="355"/>
                      </a:cubicBezTo>
                      <a:cubicBezTo>
                        <a:pt x="0" y="389"/>
                        <a:pt x="33" y="425"/>
                        <a:pt x="63" y="425"/>
                      </a:cubicBezTo>
                      <a:cubicBezTo>
                        <a:pt x="76" y="425"/>
                        <a:pt x="88" y="418"/>
                        <a:pt x="95" y="403"/>
                      </a:cubicBezTo>
                      <a:cubicBezTo>
                        <a:pt x="155" y="272"/>
                        <a:pt x="228" y="147"/>
                        <a:pt x="305" y="24"/>
                      </a:cubicBezTo>
                      <a:cubicBezTo>
                        <a:pt x="312" y="12"/>
                        <a:pt x="301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6" name="Google Shape;1736;p44"/>
                <p:cNvSpPr/>
                <p:nvPr/>
              </p:nvSpPr>
              <p:spPr>
                <a:xfrm>
                  <a:off x="5544340" y="1945368"/>
                  <a:ext cx="40823" cy="5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615" extrusionOk="0">
                      <a:moveTo>
                        <a:pt x="404" y="1"/>
                      </a:moveTo>
                      <a:cubicBezTo>
                        <a:pt x="396" y="1"/>
                        <a:pt x="388" y="3"/>
                        <a:pt x="382" y="9"/>
                      </a:cubicBezTo>
                      <a:cubicBezTo>
                        <a:pt x="374" y="20"/>
                        <a:pt x="363" y="30"/>
                        <a:pt x="353" y="39"/>
                      </a:cubicBezTo>
                      <a:cubicBezTo>
                        <a:pt x="345" y="47"/>
                        <a:pt x="345" y="57"/>
                        <a:pt x="349" y="66"/>
                      </a:cubicBezTo>
                      <a:cubicBezTo>
                        <a:pt x="280" y="180"/>
                        <a:pt x="207" y="293"/>
                        <a:pt x="132" y="407"/>
                      </a:cubicBezTo>
                      <a:cubicBezTo>
                        <a:pt x="94" y="462"/>
                        <a:pt x="1" y="591"/>
                        <a:pt x="117" y="614"/>
                      </a:cubicBezTo>
                      <a:cubicBezTo>
                        <a:pt x="121" y="615"/>
                        <a:pt x="125" y="615"/>
                        <a:pt x="128" y="615"/>
                      </a:cubicBezTo>
                      <a:cubicBezTo>
                        <a:pt x="186" y="615"/>
                        <a:pt x="201" y="524"/>
                        <a:pt x="140" y="514"/>
                      </a:cubicBezTo>
                      <a:lnTo>
                        <a:pt x="140" y="514"/>
                      </a:lnTo>
                      <a:cubicBezTo>
                        <a:pt x="142" y="514"/>
                        <a:pt x="144" y="514"/>
                        <a:pt x="146" y="514"/>
                      </a:cubicBezTo>
                      <a:cubicBezTo>
                        <a:pt x="209" y="514"/>
                        <a:pt x="289" y="333"/>
                        <a:pt x="317" y="285"/>
                      </a:cubicBezTo>
                      <a:cubicBezTo>
                        <a:pt x="365" y="207"/>
                        <a:pt x="411" y="126"/>
                        <a:pt x="434" y="36"/>
                      </a:cubicBezTo>
                      <a:cubicBezTo>
                        <a:pt x="440" y="16"/>
                        <a:pt x="422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7" name="Google Shape;1737;p44"/>
                <p:cNvSpPr/>
                <p:nvPr/>
              </p:nvSpPr>
              <p:spPr>
                <a:xfrm>
                  <a:off x="5564613" y="1961938"/>
                  <a:ext cx="38787" cy="4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534" extrusionOk="0">
                      <a:moveTo>
                        <a:pt x="381" y="0"/>
                      </a:moveTo>
                      <a:cubicBezTo>
                        <a:pt x="374" y="0"/>
                        <a:pt x="367" y="3"/>
                        <a:pt x="361" y="10"/>
                      </a:cubicBezTo>
                      <a:cubicBezTo>
                        <a:pt x="284" y="97"/>
                        <a:pt x="209" y="189"/>
                        <a:pt x="132" y="281"/>
                      </a:cubicBezTo>
                      <a:cubicBezTo>
                        <a:pt x="84" y="339"/>
                        <a:pt x="0" y="406"/>
                        <a:pt x="5" y="489"/>
                      </a:cubicBezTo>
                      <a:cubicBezTo>
                        <a:pt x="7" y="520"/>
                        <a:pt x="29" y="534"/>
                        <a:pt x="51" y="534"/>
                      </a:cubicBezTo>
                      <a:cubicBezTo>
                        <a:pt x="79" y="534"/>
                        <a:pt x="109" y="512"/>
                        <a:pt x="101" y="472"/>
                      </a:cubicBezTo>
                      <a:cubicBezTo>
                        <a:pt x="94" y="443"/>
                        <a:pt x="173" y="358"/>
                        <a:pt x="192" y="333"/>
                      </a:cubicBezTo>
                      <a:lnTo>
                        <a:pt x="265" y="233"/>
                      </a:lnTo>
                      <a:cubicBezTo>
                        <a:pt x="313" y="170"/>
                        <a:pt x="361" y="106"/>
                        <a:pt x="405" y="41"/>
                      </a:cubicBezTo>
                      <a:cubicBezTo>
                        <a:pt x="419" y="21"/>
                        <a:pt x="400" y="0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8" name="Google Shape;1738;p44"/>
                <p:cNvSpPr/>
                <p:nvPr/>
              </p:nvSpPr>
              <p:spPr>
                <a:xfrm>
                  <a:off x="5565538" y="1973324"/>
                  <a:ext cx="42490" cy="53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74" extrusionOk="0">
                      <a:moveTo>
                        <a:pt x="425" y="1"/>
                      </a:moveTo>
                      <a:cubicBezTo>
                        <a:pt x="419" y="1"/>
                        <a:pt x="413" y="3"/>
                        <a:pt x="407" y="10"/>
                      </a:cubicBezTo>
                      <a:cubicBezTo>
                        <a:pt x="276" y="168"/>
                        <a:pt x="149" y="331"/>
                        <a:pt x="28" y="497"/>
                      </a:cubicBezTo>
                      <a:cubicBezTo>
                        <a:pt x="0" y="535"/>
                        <a:pt x="30" y="573"/>
                        <a:pt x="62" y="573"/>
                      </a:cubicBezTo>
                      <a:cubicBezTo>
                        <a:pt x="76" y="573"/>
                        <a:pt x="90" y="566"/>
                        <a:pt x="101" y="549"/>
                      </a:cubicBezTo>
                      <a:cubicBezTo>
                        <a:pt x="209" y="376"/>
                        <a:pt x="324" y="208"/>
                        <a:pt x="445" y="43"/>
                      </a:cubicBezTo>
                      <a:cubicBezTo>
                        <a:pt x="459" y="24"/>
                        <a:pt x="442" y="1"/>
                        <a:pt x="42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39" name="Google Shape;1739;p44"/>
                <p:cNvSpPr/>
                <p:nvPr/>
              </p:nvSpPr>
              <p:spPr>
                <a:xfrm>
                  <a:off x="5570907" y="1983691"/>
                  <a:ext cx="45359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08" extrusionOk="0">
                      <a:moveTo>
                        <a:pt x="463" y="1"/>
                      </a:moveTo>
                      <a:cubicBezTo>
                        <a:pt x="459" y="1"/>
                        <a:pt x="454" y="3"/>
                        <a:pt x="449" y="8"/>
                      </a:cubicBezTo>
                      <a:cubicBezTo>
                        <a:pt x="314" y="185"/>
                        <a:pt x="176" y="367"/>
                        <a:pt x="28" y="535"/>
                      </a:cubicBezTo>
                      <a:cubicBezTo>
                        <a:pt x="0" y="566"/>
                        <a:pt x="26" y="608"/>
                        <a:pt x="61" y="608"/>
                      </a:cubicBezTo>
                      <a:cubicBezTo>
                        <a:pt x="65" y="608"/>
                        <a:pt x="68" y="607"/>
                        <a:pt x="72" y="606"/>
                      </a:cubicBezTo>
                      <a:cubicBezTo>
                        <a:pt x="83" y="604"/>
                        <a:pt x="93" y="600"/>
                        <a:pt x="103" y="598"/>
                      </a:cubicBezTo>
                      <a:cubicBezTo>
                        <a:pt x="128" y="592"/>
                        <a:pt x="135" y="562"/>
                        <a:pt x="126" y="542"/>
                      </a:cubicBezTo>
                      <a:cubicBezTo>
                        <a:pt x="237" y="369"/>
                        <a:pt x="358" y="200"/>
                        <a:pt x="479" y="33"/>
                      </a:cubicBezTo>
                      <a:cubicBezTo>
                        <a:pt x="489" y="19"/>
                        <a:pt x="477" y="1"/>
                        <a:pt x="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0" name="Google Shape;1740;p44"/>
                <p:cNvSpPr/>
                <p:nvPr/>
              </p:nvSpPr>
              <p:spPr>
                <a:xfrm>
                  <a:off x="5585255" y="1988968"/>
                  <a:ext cx="45359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16" extrusionOk="0">
                      <a:moveTo>
                        <a:pt x="451" y="1"/>
                      </a:moveTo>
                      <a:cubicBezTo>
                        <a:pt x="445" y="1"/>
                        <a:pt x="438" y="4"/>
                        <a:pt x="432" y="11"/>
                      </a:cubicBezTo>
                      <a:cubicBezTo>
                        <a:pt x="353" y="114"/>
                        <a:pt x="271" y="216"/>
                        <a:pt x="190" y="318"/>
                      </a:cubicBezTo>
                      <a:cubicBezTo>
                        <a:pt x="134" y="389"/>
                        <a:pt x="34" y="468"/>
                        <a:pt x="7" y="555"/>
                      </a:cubicBezTo>
                      <a:cubicBezTo>
                        <a:pt x="1" y="574"/>
                        <a:pt x="13" y="599"/>
                        <a:pt x="30" y="608"/>
                      </a:cubicBezTo>
                      <a:cubicBezTo>
                        <a:pt x="32" y="608"/>
                        <a:pt x="34" y="610"/>
                        <a:pt x="36" y="610"/>
                      </a:cubicBezTo>
                      <a:cubicBezTo>
                        <a:pt x="43" y="613"/>
                        <a:pt x="50" y="615"/>
                        <a:pt x="58" y="615"/>
                      </a:cubicBezTo>
                      <a:cubicBezTo>
                        <a:pt x="70" y="615"/>
                        <a:pt x="83" y="610"/>
                        <a:pt x="92" y="599"/>
                      </a:cubicBezTo>
                      <a:cubicBezTo>
                        <a:pt x="94" y="599"/>
                        <a:pt x="94" y="597"/>
                        <a:pt x="96" y="597"/>
                      </a:cubicBezTo>
                      <a:cubicBezTo>
                        <a:pt x="107" y="585"/>
                        <a:pt x="109" y="570"/>
                        <a:pt x="107" y="558"/>
                      </a:cubicBezTo>
                      <a:cubicBezTo>
                        <a:pt x="128" y="518"/>
                        <a:pt x="165" y="474"/>
                        <a:pt x="190" y="441"/>
                      </a:cubicBezTo>
                      <a:cubicBezTo>
                        <a:pt x="224" y="393"/>
                        <a:pt x="257" y="345"/>
                        <a:pt x="292" y="299"/>
                      </a:cubicBezTo>
                      <a:cubicBezTo>
                        <a:pt x="353" y="216"/>
                        <a:pt x="413" y="132"/>
                        <a:pt x="474" y="49"/>
                      </a:cubicBezTo>
                      <a:cubicBezTo>
                        <a:pt x="489" y="27"/>
                        <a:pt x="471" y="1"/>
                        <a:pt x="4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1" name="Google Shape;1741;p44"/>
                <p:cNvSpPr/>
                <p:nvPr/>
              </p:nvSpPr>
              <p:spPr>
                <a:xfrm>
                  <a:off x="5583126" y="2000539"/>
                  <a:ext cx="46100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608" extrusionOk="0">
                      <a:moveTo>
                        <a:pt x="460" y="1"/>
                      </a:moveTo>
                      <a:cubicBezTo>
                        <a:pt x="453" y="1"/>
                        <a:pt x="446" y="4"/>
                        <a:pt x="440" y="12"/>
                      </a:cubicBezTo>
                      <a:cubicBezTo>
                        <a:pt x="361" y="107"/>
                        <a:pt x="282" y="205"/>
                        <a:pt x="201" y="301"/>
                      </a:cubicBezTo>
                      <a:cubicBezTo>
                        <a:pt x="138" y="376"/>
                        <a:pt x="57" y="449"/>
                        <a:pt x="17" y="541"/>
                      </a:cubicBezTo>
                      <a:cubicBezTo>
                        <a:pt x="0" y="579"/>
                        <a:pt x="30" y="607"/>
                        <a:pt x="60" y="607"/>
                      </a:cubicBezTo>
                      <a:cubicBezTo>
                        <a:pt x="78" y="607"/>
                        <a:pt x="95" y="597"/>
                        <a:pt x="103" y="574"/>
                      </a:cubicBezTo>
                      <a:cubicBezTo>
                        <a:pt x="134" y="474"/>
                        <a:pt x="228" y="383"/>
                        <a:pt x="290" y="301"/>
                      </a:cubicBezTo>
                      <a:cubicBezTo>
                        <a:pt x="353" y="218"/>
                        <a:pt x="417" y="132"/>
                        <a:pt x="482" y="49"/>
                      </a:cubicBezTo>
                      <a:cubicBezTo>
                        <a:pt x="498" y="27"/>
                        <a:pt x="480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2" name="Google Shape;1742;p44"/>
                <p:cNvSpPr/>
                <p:nvPr/>
              </p:nvSpPr>
              <p:spPr>
                <a:xfrm>
                  <a:off x="5601547" y="2008870"/>
                  <a:ext cx="45915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548" extrusionOk="0">
                      <a:moveTo>
                        <a:pt x="445" y="1"/>
                      </a:moveTo>
                      <a:cubicBezTo>
                        <a:pt x="438" y="1"/>
                        <a:pt x="430" y="4"/>
                        <a:pt x="423" y="11"/>
                      </a:cubicBezTo>
                      <a:cubicBezTo>
                        <a:pt x="285" y="159"/>
                        <a:pt x="154" y="311"/>
                        <a:pt x="29" y="468"/>
                      </a:cubicBezTo>
                      <a:cubicBezTo>
                        <a:pt x="1" y="503"/>
                        <a:pt x="33" y="547"/>
                        <a:pt x="66" y="547"/>
                      </a:cubicBezTo>
                      <a:cubicBezTo>
                        <a:pt x="77" y="547"/>
                        <a:pt x="89" y="542"/>
                        <a:pt x="98" y="530"/>
                      </a:cubicBezTo>
                      <a:cubicBezTo>
                        <a:pt x="214" y="368"/>
                        <a:pt x="341" y="211"/>
                        <a:pt x="473" y="59"/>
                      </a:cubicBezTo>
                      <a:cubicBezTo>
                        <a:pt x="495" y="34"/>
                        <a:pt x="471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3" name="Google Shape;1743;p44"/>
                <p:cNvSpPr/>
                <p:nvPr/>
              </p:nvSpPr>
              <p:spPr>
                <a:xfrm>
                  <a:off x="5615803" y="2007204"/>
                  <a:ext cx="49895" cy="5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623" extrusionOk="0">
                      <a:moveTo>
                        <a:pt x="492" y="1"/>
                      </a:moveTo>
                      <a:cubicBezTo>
                        <a:pt x="484" y="1"/>
                        <a:pt x="476" y="4"/>
                        <a:pt x="469" y="12"/>
                      </a:cubicBezTo>
                      <a:cubicBezTo>
                        <a:pt x="315" y="183"/>
                        <a:pt x="146" y="358"/>
                        <a:pt x="21" y="554"/>
                      </a:cubicBezTo>
                      <a:cubicBezTo>
                        <a:pt x="1" y="587"/>
                        <a:pt x="34" y="622"/>
                        <a:pt x="66" y="622"/>
                      </a:cubicBezTo>
                      <a:cubicBezTo>
                        <a:pt x="77" y="622"/>
                        <a:pt x="89" y="618"/>
                        <a:pt x="98" y="606"/>
                      </a:cubicBezTo>
                      <a:cubicBezTo>
                        <a:pt x="242" y="425"/>
                        <a:pt x="362" y="231"/>
                        <a:pt x="517" y="56"/>
                      </a:cubicBezTo>
                      <a:cubicBezTo>
                        <a:pt x="539" y="33"/>
                        <a:pt x="517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4" name="Google Shape;1744;p44"/>
                <p:cNvSpPr/>
                <p:nvPr/>
              </p:nvSpPr>
              <p:spPr>
                <a:xfrm>
                  <a:off x="5616358" y="2019701"/>
                  <a:ext cx="53876" cy="6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664" extrusionOk="0">
                      <a:moveTo>
                        <a:pt x="563" y="0"/>
                      </a:moveTo>
                      <a:cubicBezTo>
                        <a:pt x="560" y="0"/>
                        <a:pt x="557" y="2"/>
                        <a:pt x="554" y="5"/>
                      </a:cubicBezTo>
                      <a:cubicBezTo>
                        <a:pt x="384" y="207"/>
                        <a:pt x="194" y="394"/>
                        <a:pt x="27" y="599"/>
                      </a:cubicBezTo>
                      <a:cubicBezTo>
                        <a:pt x="1" y="629"/>
                        <a:pt x="30" y="663"/>
                        <a:pt x="58" y="663"/>
                      </a:cubicBezTo>
                      <a:cubicBezTo>
                        <a:pt x="70" y="663"/>
                        <a:pt x="82" y="657"/>
                        <a:pt x="90" y="642"/>
                      </a:cubicBezTo>
                      <a:cubicBezTo>
                        <a:pt x="146" y="528"/>
                        <a:pt x="244" y="428"/>
                        <a:pt x="323" y="328"/>
                      </a:cubicBezTo>
                      <a:cubicBezTo>
                        <a:pt x="404" y="226"/>
                        <a:pt x="488" y="123"/>
                        <a:pt x="573" y="23"/>
                      </a:cubicBezTo>
                      <a:cubicBezTo>
                        <a:pt x="581" y="12"/>
                        <a:pt x="572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5" name="Google Shape;1745;p44"/>
                <p:cNvSpPr/>
                <p:nvPr/>
              </p:nvSpPr>
              <p:spPr>
                <a:xfrm>
                  <a:off x="5624967" y="2026458"/>
                  <a:ext cx="56931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673" extrusionOk="0">
                      <a:moveTo>
                        <a:pt x="588" y="0"/>
                      </a:moveTo>
                      <a:cubicBezTo>
                        <a:pt x="583" y="0"/>
                        <a:pt x="578" y="2"/>
                        <a:pt x="574" y="7"/>
                      </a:cubicBezTo>
                      <a:cubicBezTo>
                        <a:pt x="441" y="157"/>
                        <a:pt x="307" y="305"/>
                        <a:pt x="172" y="455"/>
                      </a:cubicBezTo>
                      <a:cubicBezTo>
                        <a:pt x="126" y="505"/>
                        <a:pt x="1" y="601"/>
                        <a:pt x="93" y="665"/>
                      </a:cubicBezTo>
                      <a:cubicBezTo>
                        <a:pt x="100" y="670"/>
                        <a:pt x="107" y="672"/>
                        <a:pt x="114" y="672"/>
                      </a:cubicBezTo>
                      <a:cubicBezTo>
                        <a:pt x="153" y="672"/>
                        <a:pt x="180" y="607"/>
                        <a:pt x="134" y="582"/>
                      </a:cubicBezTo>
                      <a:lnTo>
                        <a:pt x="134" y="582"/>
                      </a:lnTo>
                      <a:cubicBezTo>
                        <a:pt x="137" y="583"/>
                        <a:pt x="140" y="584"/>
                        <a:pt x="143" y="584"/>
                      </a:cubicBezTo>
                      <a:cubicBezTo>
                        <a:pt x="200" y="584"/>
                        <a:pt x="344" y="361"/>
                        <a:pt x="374" y="323"/>
                      </a:cubicBezTo>
                      <a:cubicBezTo>
                        <a:pt x="449" y="228"/>
                        <a:pt x="526" y="130"/>
                        <a:pt x="603" y="34"/>
                      </a:cubicBezTo>
                      <a:cubicBezTo>
                        <a:pt x="614" y="18"/>
                        <a:pt x="602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6" name="Google Shape;1746;p44"/>
                <p:cNvSpPr/>
                <p:nvPr/>
              </p:nvSpPr>
              <p:spPr>
                <a:xfrm>
                  <a:off x="5646443" y="2026180"/>
                  <a:ext cx="56005" cy="6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707" extrusionOk="0">
                      <a:moveTo>
                        <a:pt x="564" y="0"/>
                      </a:moveTo>
                      <a:cubicBezTo>
                        <a:pt x="557" y="0"/>
                        <a:pt x="550" y="3"/>
                        <a:pt x="544" y="10"/>
                      </a:cubicBezTo>
                      <a:cubicBezTo>
                        <a:pt x="438" y="128"/>
                        <a:pt x="332" y="247"/>
                        <a:pt x="225" y="366"/>
                      </a:cubicBezTo>
                      <a:cubicBezTo>
                        <a:pt x="175" y="422"/>
                        <a:pt x="125" y="479"/>
                        <a:pt x="73" y="535"/>
                      </a:cubicBezTo>
                      <a:cubicBezTo>
                        <a:pt x="46" y="566"/>
                        <a:pt x="13" y="591"/>
                        <a:pt x="4" y="633"/>
                      </a:cubicBezTo>
                      <a:cubicBezTo>
                        <a:pt x="0" y="652"/>
                        <a:pt x="4" y="672"/>
                        <a:pt x="19" y="685"/>
                      </a:cubicBezTo>
                      <a:cubicBezTo>
                        <a:pt x="23" y="687"/>
                        <a:pt x="27" y="689"/>
                        <a:pt x="29" y="693"/>
                      </a:cubicBezTo>
                      <a:cubicBezTo>
                        <a:pt x="41" y="702"/>
                        <a:pt x="53" y="706"/>
                        <a:pt x="66" y="706"/>
                      </a:cubicBezTo>
                      <a:cubicBezTo>
                        <a:pt x="80" y="706"/>
                        <a:pt x="94" y="700"/>
                        <a:pt x="106" y="689"/>
                      </a:cubicBezTo>
                      <a:lnTo>
                        <a:pt x="113" y="681"/>
                      </a:lnTo>
                      <a:cubicBezTo>
                        <a:pt x="131" y="666"/>
                        <a:pt x="131" y="643"/>
                        <a:pt x="121" y="624"/>
                      </a:cubicBezTo>
                      <a:cubicBezTo>
                        <a:pt x="144" y="585"/>
                        <a:pt x="196" y="537"/>
                        <a:pt x="217" y="512"/>
                      </a:cubicBezTo>
                      <a:cubicBezTo>
                        <a:pt x="259" y="458"/>
                        <a:pt x="302" y="404"/>
                        <a:pt x="344" y="351"/>
                      </a:cubicBezTo>
                      <a:cubicBezTo>
                        <a:pt x="425" y="251"/>
                        <a:pt x="507" y="149"/>
                        <a:pt x="586" y="49"/>
                      </a:cubicBezTo>
                      <a:cubicBezTo>
                        <a:pt x="605" y="27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7" name="Google Shape;1747;p44"/>
                <p:cNvSpPr/>
                <p:nvPr/>
              </p:nvSpPr>
              <p:spPr>
                <a:xfrm>
                  <a:off x="5654682" y="2035437"/>
                  <a:ext cx="56283" cy="69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746" extrusionOk="0">
                      <a:moveTo>
                        <a:pt x="567" y="1"/>
                      </a:moveTo>
                      <a:cubicBezTo>
                        <a:pt x="559" y="1"/>
                        <a:pt x="552" y="4"/>
                        <a:pt x="545" y="12"/>
                      </a:cubicBezTo>
                      <a:cubicBezTo>
                        <a:pt x="441" y="135"/>
                        <a:pt x="334" y="260"/>
                        <a:pt x="228" y="383"/>
                      </a:cubicBezTo>
                      <a:cubicBezTo>
                        <a:pt x="153" y="472"/>
                        <a:pt x="40" y="564"/>
                        <a:pt x="9" y="681"/>
                      </a:cubicBezTo>
                      <a:cubicBezTo>
                        <a:pt x="0" y="716"/>
                        <a:pt x="33" y="745"/>
                        <a:pt x="65" y="745"/>
                      </a:cubicBezTo>
                      <a:cubicBezTo>
                        <a:pt x="78" y="745"/>
                        <a:pt x="91" y="740"/>
                        <a:pt x="101" y="729"/>
                      </a:cubicBezTo>
                      <a:cubicBezTo>
                        <a:pt x="107" y="722"/>
                        <a:pt x="111" y="716"/>
                        <a:pt x="115" y="710"/>
                      </a:cubicBezTo>
                      <a:cubicBezTo>
                        <a:pt x="128" y="695"/>
                        <a:pt x="130" y="679"/>
                        <a:pt x="126" y="664"/>
                      </a:cubicBezTo>
                      <a:cubicBezTo>
                        <a:pt x="168" y="558"/>
                        <a:pt x="288" y="445"/>
                        <a:pt x="353" y="364"/>
                      </a:cubicBezTo>
                      <a:cubicBezTo>
                        <a:pt x="432" y="260"/>
                        <a:pt x="511" y="156"/>
                        <a:pt x="591" y="53"/>
                      </a:cubicBezTo>
                      <a:cubicBezTo>
                        <a:pt x="608" y="30"/>
                        <a:pt x="589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8" name="Google Shape;1748;p44"/>
                <p:cNvSpPr/>
                <p:nvPr/>
              </p:nvSpPr>
              <p:spPr>
                <a:xfrm>
                  <a:off x="5668752" y="2045990"/>
                  <a:ext cx="53691" cy="6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693" extrusionOk="0">
                      <a:moveTo>
                        <a:pt x="571" y="1"/>
                      </a:moveTo>
                      <a:cubicBezTo>
                        <a:pt x="570" y="1"/>
                        <a:pt x="569" y="1"/>
                        <a:pt x="568" y="2"/>
                      </a:cubicBezTo>
                      <a:cubicBezTo>
                        <a:pt x="387" y="204"/>
                        <a:pt x="157" y="398"/>
                        <a:pt x="20" y="633"/>
                      </a:cubicBezTo>
                      <a:cubicBezTo>
                        <a:pt x="1" y="666"/>
                        <a:pt x="30" y="693"/>
                        <a:pt x="59" y="693"/>
                      </a:cubicBezTo>
                      <a:cubicBezTo>
                        <a:pt x="62" y="693"/>
                        <a:pt x="65" y="692"/>
                        <a:pt x="68" y="692"/>
                      </a:cubicBezTo>
                      <a:cubicBezTo>
                        <a:pt x="97" y="686"/>
                        <a:pt x="103" y="681"/>
                        <a:pt x="124" y="658"/>
                      </a:cubicBezTo>
                      <a:cubicBezTo>
                        <a:pt x="141" y="638"/>
                        <a:pt x="134" y="617"/>
                        <a:pt x="120" y="602"/>
                      </a:cubicBezTo>
                      <a:cubicBezTo>
                        <a:pt x="174" y="496"/>
                        <a:pt x="266" y="400"/>
                        <a:pt x="336" y="310"/>
                      </a:cubicBezTo>
                      <a:cubicBezTo>
                        <a:pt x="416" y="208"/>
                        <a:pt x="495" y="108"/>
                        <a:pt x="576" y="8"/>
                      </a:cubicBezTo>
                      <a:cubicBezTo>
                        <a:pt x="579" y="5"/>
                        <a:pt x="575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49" name="Google Shape;1749;p44"/>
                <p:cNvSpPr/>
                <p:nvPr/>
              </p:nvSpPr>
              <p:spPr>
                <a:xfrm>
                  <a:off x="5678935" y="2050248"/>
                  <a:ext cx="55635" cy="6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66" extrusionOk="0">
                      <a:moveTo>
                        <a:pt x="599" y="1"/>
                      </a:moveTo>
                      <a:cubicBezTo>
                        <a:pt x="599" y="1"/>
                        <a:pt x="598" y="1"/>
                        <a:pt x="597" y="2"/>
                      </a:cubicBezTo>
                      <a:cubicBezTo>
                        <a:pt x="412" y="202"/>
                        <a:pt x="218" y="400"/>
                        <a:pt x="29" y="600"/>
                      </a:cubicBezTo>
                      <a:cubicBezTo>
                        <a:pt x="0" y="628"/>
                        <a:pt x="30" y="666"/>
                        <a:pt x="61" y="666"/>
                      </a:cubicBezTo>
                      <a:cubicBezTo>
                        <a:pt x="73" y="666"/>
                        <a:pt x="86" y="660"/>
                        <a:pt x="95" y="646"/>
                      </a:cubicBezTo>
                      <a:cubicBezTo>
                        <a:pt x="247" y="423"/>
                        <a:pt x="416" y="202"/>
                        <a:pt x="600" y="2"/>
                      </a:cubicBezTo>
                      <a:cubicBezTo>
                        <a:pt x="601" y="2"/>
                        <a:pt x="600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50" name="Google Shape;1750;p44"/>
                <p:cNvSpPr/>
                <p:nvPr/>
              </p:nvSpPr>
              <p:spPr>
                <a:xfrm>
                  <a:off x="5684859" y="2051729"/>
                  <a:ext cx="66095" cy="70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62" extrusionOk="0">
                      <a:moveTo>
                        <a:pt x="673" y="0"/>
                      </a:moveTo>
                      <a:cubicBezTo>
                        <a:pt x="666" y="0"/>
                        <a:pt x="659" y="3"/>
                        <a:pt x="652" y="11"/>
                      </a:cubicBezTo>
                      <a:cubicBezTo>
                        <a:pt x="458" y="236"/>
                        <a:pt x="258" y="465"/>
                        <a:pt x="37" y="667"/>
                      </a:cubicBezTo>
                      <a:cubicBezTo>
                        <a:pt x="0" y="703"/>
                        <a:pt x="38" y="762"/>
                        <a:pt x="82" y="762"/>
                      </a:cubicBezTo>
                      <a:cubicBezTo>
                        <a:pt x="87" y="762"/>
                        <a:pt x="93" y="761"/>
                        <a:pt x="98" y="759"/>
                      </a:cubicBezTo>
                      <a:cubicBezTo>
                        <a:pt x="110" y="755"/>
                        <a:pt x="123" y="751"/>
                        <a:pt x="133" y="747"/>
                      </a:cubicBezTo>
                      <a:cubicBezTo>
                        <a:pt x="165" y="738"/>
                        <a:pt x="175" y="711"/>
                        <a:pt x="169" y="686"/>
                      </a:cubicBezTo>
                      <a:cubicBezTo>
                        <a:pt x="348" y="478"/>
                        <a:pt x="529" y="269"/>
                        <a:pt x="696" y="50"/>
                      </a:cubicBezTo>
                      <a:cubicBezTo>
                        <a:pt x="713" y="27"/>
                        <a:pt x="694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51" name="Google Shape;1751;p44"/>
                <p:cNvSpPr/>
                <p:nvPr/>
              </p:nvSpPr>
              <p:spPr>
                <a:xfrm>
                  <a:off x="5705224" y="2061264"/>
                  <a:ext cx="60911" cy="69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748" extrusionOk="0">
                      <a:moveTo>
                        <a:pt x="600" y="0"/>
                      </a:moveTo>
                      <a:cubicBezTo>
                        <a:pt x="591" y="0"/>
                        <a:pt x="581" y="4"/>
                        <a:pt x="572" y="14"/>
                      </a:cubicBezTo>
                      <a:cubicBezTo>
                        <a:pt x="384" y="223"/>
                        <a:pt x="186" y="435"/>
                        <a:pt x="28" y="666"/>
                      </a:cubicBezTo>
                      <a:cubicBezTo>
                        <a:pt x="0" y="705"/>
                        <a:pt x="40" y="748"/>
                        <a:pt x="80" y="748"/>
                      </a:cubicBezTo>
                      <a:cubicBezTo>
                        <a:pt x="94" y="748"/>
                        <a:pt x="109" y="742"/>
                        <a:pt x="120" y="729"/>
                      </a:cubicBezTo>
                      <a:cubicBezTo>
                        <a:pt x="295" y="514"/>
                        <a:pt x="453" y="285"/>
                        <a:pt x="632" y="70"/>
                      </a:cubicBezTo>
                      <a:cubicBezTo>
                        <a:pt x="658" y="39"/>
                        <a:pt x="630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52" name="Google Shape;1752;p44"/>
                <p:cNvSpPr/>
                <p:nvPr/>
              </p:nvSpPr>
              <p:spPr>
                <a:xfrm>
                  <a:off x="5719943" y="2060338"/>
                  <a:ext cx="63688" cy="7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766" extrusionOk="0">
                      <a:moveTo>
                        <a:pt x="642" y="1"/>
                      </a:moveTo>
                      <a:cubicBezTo>
                        <a:pt x="634" y="1"/>
                        <a:pt x="626" y="4"/>
                        <a:pt x="619" y="12"/>
                      </a:cubicBezTo>
                      <a:cubicBezTo>
                        <a:pt x="509" y="130"/>
                        <a:pt x="398" y="249"/>
                        <a:pt x="290" y="368"/>
                      </a:cubicBezTo>
                      <a:cubicBezTo>
                        <a:pt x="205" y="460"/>
                        <a:pt x="65" y="566"/>
                        <a:pt x="13" y="681"/>
                      </a:cubicBezTo>
                      <a:cubicBezTo>
                        <a:pt x="0" y="706"/>
                        <a:pt x="7" y="743"/>
                        <a:pt x="36" y="756"/>
                      </a:cubicBezTo>
                      <a:lnTo>
                        <a:pt x="46" y="760"/>
                      </a:lnTo>
                      <a:cubicBezTo>
                        <a:pt x="54" y="763"/>
                        <a:pt x="63" y="765"/>
                        <a:pt x="72" y="765"/>
                      </a:cubicBezTo>
                      <a:cubicBezTo>
                        <a:pt x="86" y="765"/>
                        <a:pt x="100" y="760"/>
                        <a:pt x="109" y="747"/>
                      </a:cubicBezTo>
                      <a:lnTo>
                        <a:pt x="115" y="741"/>
                      </a:lnTo>
                      <a:cubicBezTo>
                        <a:pt x="123" y="733"/>
                        <a:pt x="125" y="718"/>
                        <a:pt x="125" y="706"/>
                      </a:cubicBezTo>
                      <a:cubicBezTo>
                        <a:pt x="154" y="656"/>
                        <a:pt x="207" y="608"/>
                        <a:pt x="242" y="566"/>
                      </a:cubicBezTo>
                      <a:cubicBezTo>
                        <a:pt x="290" y="508"/>
                        <a:pt x="340" y="449"/>
                        <a:pt x="390" y="389"/>
                      </a:cubicBezTo>
                      <a:cubicBezTo>
                        <a:pt x="482" y="278"/>
                        <a:pt x="575" y="168"/>
                        <a:pt x="667" y="55"/>
                      </a:cubicBezTo>
                      <a:cubicBezTo>
                        <a:pt x="688" y="32"/>
                        <a:pt x="666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53" name="Google Shape;1753;p44"/>
                <p:cNvSpPr/>
                <p:nvPr/>
              </p:nvSpPr>
              <p:spPr>
                <a:xfrm>
                  <a:off x="5738364" y="2068207"/>
                  <a:ext cx="52672" cy="62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76" extrusionOk="0">
                      <a:moveTo>
                        <a:pt x="530" y="1"/>
                      </a:moveTo>
                      <a:cubicBezTo>
                        <a:pt x="522" y="1"/>
                        <a:pt x="514" y="4"/>
                        <a:pt x="508" y="10"/>
                      </a:cubicBezTo>
                      <a:cubicBezTo>
                        <a:pt x="508" y="8"/>
                        <a:pt x="508" y="8"/>
                        <a:pt x="508" y="8"/>
                      </a:cubicBezTo>
                      <a:cubicBezTo>
                        <a:pt x="424" y="102"/>
                        <a:pt x="354" y="208"/>
                        <a:pt x="274" y="306"/>
                      </a:cubicBezTo>
                      <a:cubicBezTo>
                        <a:pt x="195" y="404"/>
                        <a:pt x="108" y="498"/>
                        <a:pt x="28" y="596"/>
                      </a:cubicBezTo>
                      <a:cubicBezTo>
                        <a:pt x="0" y="632"/>
                        <a:pt x="31" y="675"/>
                        <a:pt x="66" y="675"/>
                      </a:cubicBezTo>
                      <a:cubicBezTo>
                        <a:pt x="78" y="675"/>
                        <a:pt x="89" y="671"/>
                        <a:pt x="99" y="660"/>
                      </a:cubicBezTo>
                      <a:cubicBezTo>
                        <a:pt x="270" y="485"/>
                        <a:pt x="445" y="260"/>
                        <a:pt x="558" y="41"/>
                      </a:cubicBezTo>
                      <a:cubicBezTo>
                        <a:pt x="568" y="19"/>
                        <a:pt x="550" y="1"/>
                        <a:pt x="5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54" name="Google Shape;1754;p44"/>
                <p:cNvSpPr/>
                <p:nvPr/>
              </p:nvSpPr>
              <p:spPr>
                <a:xfrm>
                  <a:off x="5745584" y="2069873"/>
                  <a:ext cx="59337" cy="6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26" extrusionOk="0">
                      <a:moveTo>
                        <a:pt x="609" y="1"/>
                      </a:moveTo>
                      <a:cubicBezTo>
                        <a:pt x="603" y="1"/>
                        <a:pt x="597" y="3"/>
                        <a:pt x="592" y="9"/>
                      </a:cubicBezTo>
                      <a:cubicBezTo>
                        <a:pt x="399" y="213"/>
                        <a:pt x="221" y="434"/>
                        <a:pt x="32" y="642"/>
                      </a:cubicBezTo>
                      <a:cubicBezTo>
                        <a:pt x="0" y="679"/>
                        <a:pt x="34" y="726"/>
                        <a:pt x="72" y="726"/>
                      </a:cubicBezTo>
                      <a:cubicBezTo>
                        <a:pt x="84" y="726"/>
                        <a:pt x="96" y="721"/>
                        <a:pt x="107" y="709"/>
                      </a:cubicBezTo>
                      <a:cubicBezTo>
                        <a:pt x="292" y="501"/>
                        <a:pt x="484" y="273"/>
                        <a:pt x="630" y="34"/>
                      </a:cubicBezTo>
                      <a:cubicBezTo>
                        <a:pt x="640" y="17"/>
                        <a:pt x="625" y="1"/>
                        <a:pt x="6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55" name="Google Shape;1755;p44"/>
                <p:cNvSpPr/>
                <p:nvPr/>
              </p:nvSpPr>
              <p:spPr>
                <a:xfrm>
                  <a:off x="5758544" y="2077001"/>
                  <a:ext cx="61837" cy="6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728" extrusionOk="0">
                      <a:moveTo>
                        <a:pt x="627" y="0"/>
                      </a:moveTo>
                      <a:cubicBezTo>
                        <a:pt x="620" y="0"/>
                        <a:pt x="613" y="3"/>
                        <a:pt x="607" y="9"/>
                      </a:cubicBezTo>
                      <a:cubicBezTo>
                        <a:pt x="402" y="207"/>
                        <a:pt x="198" y="415"/>
                        <a:pt x="27" y="644"/>
                      </a:cubicBezTo>
                      <a:cubicBezTo>
                        <a:pt x="1" y="682"/>
                        <a:pt x="32" y="727"/>
                        <a:pt x="66" y="727"/>
                      </a:cubicBezTo>
                      <a:cubicBezTo>
                        <a:pt x="78" y="727"/>
                        <a:pt x="90" y="722"/>
                        <a:pt x="100" y="709"/>
                      </a:cubicBezTo>
                      <a:cubicBezTo>
                        <a:pt x="277" y="482"/>
                        <a:pt x="450" y="257"/>
                        <a:pt x="648" y="46"/>
                      </a:cubicBezTo>
                      <a:cubicBezTo>
                        <a:pt x="667" y="26"/>
                        <a:pt x="649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56" name="Google Shape;1756;p44"/>
                <p:cNvSpPr/>
                <p:nvPr/>
              </p:nvSpPr>
              <p:spPr>
                <a:xfrm>
                  <a:off x="5770485" y="2075890"/>
                  <a:ext cx="68132" cy="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783" extrusionOk="0">
                      <a:moveTo>
                        <a:pt x="703" y="0"/>
                      </a:moveTo>
                      <a:cubicBezTo>
                        <a:pt x="697" y="0"/>
                        <a:pt x="691" y="3"/>
                        <a:pt x="686" y="8"/>
                      </a:cubicBezTo>
                      <a:cubicBezTo>
                        <a:pt x="469" y="235"/>
                        <a:pt x="215" y="448"/>
                        <a:pt x="29" y="702"/>
                      </a:cubicBezTo>
                      <a:cubicBezTo>
                        <a:pt x="0" y="742"/>
                        <a:pt x="33" y="783"/>
                        <a:pt x="68" y="783"/>
                      </a:cubicBezTo>
                      <a:cubicBezTo>
                        <a:pt x="83" y="783"/>
                        <a:pt x="98" y="775"/>
                        <a:pt x="109" y="756"/>
                      </a:cubicBezTo>
                      <a:cubicBezTo>
                        <a:pt x="188" y="621"/>
                        <a:pt x="307" y="506"/>
                        <a:pt x="409" y="388"/>
                      </a:cubicBezTo>
                      <a:cubicBezTo>
                        <a:pt x="511" y="271"/>
                        <a:pt x="615" y="154"/>
                        <a:pt x="719" y="40"/>
                      </a:cubicBezTo>
                      <a:cubicBezTo>
                        <a:pt x="735" y="22"/>
                        <a:pt x="720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57" name="Google Shape;1757;p44"/>
                <p:cNvSpPr/>
                <p:nvPr/>
              </p:nvSpPr>
              <p:spPr>
                <a:xfrm>
                  <a:off x="5782241" y="2078111"/>
                  <a:ext cx="71557" cy="7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789" extrusionOk="0">
                      <a:moveTo>
                        <a:pt x="736" y="0"/>
                      </a:moveTo>
                      <a:cubicBezTo>
                        <a:pt x="730" y="0"/>
                        <a:pt x="723" y="3"/>
                        <a:pt x="717" y="9"/>
                      </a:cubicBezTo>
                      <a:cubicBezTo>
                        <a:pt x="488" y="239"/>
                        <a:pt x="255" y="466"/>
                        <a:pt x="34" y="705"/>
                      </a:cubicBezTo>
                      <a:cubicBezTo>
                        <a:pt x="1" y="742"/>
                        <a:pt x="36" y="789"/>
                        <a:pt x="73" y="789"/>
                      </a:cubicBezTo>
                      <a:cubicBezTo>
                        <a:pt x="86" y="789"/>
                        <a:pt x="98" y="784"/>
                        <a:pt x="109" y="772"/>
                      </a:cubicBezTo>
                      <a:cubicBezTo>
                        <a:pt x="332" y="537"/>
                        <a:pt x="542" y="289"/>
                        <a:pt x="755" y="45"/>
                      </a:cubicBezTo>
                      <a:cubicBezTo>
                        <a:pt x="772" y="24"/>
                        <a:pt x="755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58" name="Google Shape;1758;p44"/>
                <p:cNvSpPr/>
                <p:nvPr/>
              </p:nvSpPr>
              <p:spPr>
                <a:xfrm>
                  <a:off x="5800385" y="2081074"/>
                  <a:ext cx="67113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82" extrusionOk="0">
                      <a:moveTo>
                        <a:pt x="685" y="0"/>
                      </a:moveTo>
                      <a:cubicBezTo>
                        <a:pt x="678" y="0"/>
                        <a:pt x="671" y="3"/>
                        <a:pt x="665" y="9"/>
                      </a:cubicBezTo>
                      <a:lnTo>
                        <a:pt x="290" y="398"/>
                      </a:lnTo>
                      <a:cubicBezTo>
                        <a:pt x="203" y="488"/>
                        <a:pt x="46" y="598"/>
                        <a:pt x="7" y="717"/>
                      </a:cubicBezTo>
                      <a:cubicBezTo>
                        <a:pt x="0" y="736"/>
                        <a:pt x="15" y="763"/>
                        <a:pt x="32" y="771"/>
                      </a:cubicBezTo>
                      <a:lnTo>
                        <a:pt x="44" y="778"/>
                      </a:lnTo>
                      <a:cubicBezTo>
                        <a:pt x="50" y="781"/>
                        <a:pt x="57" y="782"/>
                        <a:pt x="63" y="782"/>
                      </a:cubicBezTo>
                      <a:cubicBezTo>
                        <a:pt x="98" y="782"/>
                        <a:pt x="131" y="743"/>
                        <a:pt x="107" y="711"/>
                      </a:cubicBezTo>
                      <a:cubicBezTo>
                        <a:pt x="107" y="711"/>
                        <a:pt x="651" y="109"/>
                        <a:pt x="707" y="44"/>
                      </a:cubicBezTo>
                      <a:cubicBezTo>
                        <a:pt x="724" y="25"/>
                        <a:pt x="706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59" name="Google Shape;1759;p44"/>
                <p:cNvSpPr/>
                <p:nvPr/>
              </p:nvSpPr>
              <p:spPr>
                <a:xfrm>
                  <a:off x="5810104" y="2085332"/>
                  <a:ext cx="69520" cy="71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774" extrusionOk="0">
                      <a:moveTo>
                        <a:pt x="714" y="1"/>
                      </a:moveTo>
                      <a:cubicBezTo>
                        <a:pt x="707" y="1"/>
                        <a:pt x="701" y="4"/>
                        <a:pt x="696" y="10"/>
                      </a:cubicBezTo>
                      <a:cubicBezTo>
                        <a:pt x="500" y="254"/>
                        <a:pt x="266" y="471"/>
                        <a:pt x="37" y="684"/>
                      </a:cubicBezTo>
                      <a:cubicBezTo>
                        <a:pt x="0" y="719"/>
                        <a:pt x="40" y="774"/>
                        <a:pt x="81" y="774"/>
                      </a:cubicBezTo>
                      <a:cubicBezTo>
                        <a:pt x="93" y="774"/>
                        <a:pt x="106" y="769"/>
                        <a:pt x="116" y="757"/>
                      </a:cubicBezTo>
                      <a:cubicBezTo>
                        <a:pt x="325" y="521"/>
                        <a:pt x="552" y="302"/>
                        <a:pt x="735" y="48"/>
                      </a:cubicBezTo>
                      <a:cubicBezTo>
                        <a:pt x="751" y="26"/>
                        <a:pt x="733" y="1"/>
                        <a:pt x="7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60" name="Google Shape;1760;p44"/>
                <p:cNvSpPr/>
                <p:nvPr/>
              </p:nvSpPr>
              <p:spPr>
                <a:xfrm>
                  <a:off x="5830469" y="2083295"/>
                  <a:ext cx="73038" cy="7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835" extrusionOk="0">
                      <a:moveTo>
                        <a:pt x="751" y="0"/>
                      </a:moveTo>
                      <a:cubicBezTo>
                        <a:pt x="744" y="0"/>
                        <a:pt x="738" y="3"/>
                        <a:pt x="732" y="10"/>
                      </a:cubicBezTo>
                      <a:cubicBezTo>
                        <a:pt x="511" y="270"/>
                        <a:pt x="282" y="524"/>
                        <a:pt x="34" y="756"/>
                      </a:cubicBezTo>
                      <a:cubicBezTo>
                        <a:pt x="1" y="787"/>
                        <a:pt x="35" y="835"/>
                        <a:pt x="70" y="835"/>
                      </a:cubicBezTo>
                      <a:cubicBezTo>
                        <a:pt x="82" y="835"/>
                        <a:pt x="93" y="830"/>
                        <a:pt x="103" y="818"/>
                      </a:cubicBezTo>
                      <a:cubicBezTo>
                        <a:pt x="321" y="558"/>
                        <a:pt x="551" y="306"/>
                        <a:pt x="772" y="47"/>
                      </a:cubicBezTo>
                      <a:cubicBezTo>
                        <a:pt x="789" y="27"/>
                        <a:pt x="771" y="0"/>
                        <a:pt x="7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61" name="Google Shape;1761;p44"/>
                <p:cNvSpPr/>
                <p:nvPr/>
              </p:nvSpPr>
              <p:spPr>
                <a:xfrm>
                  <a:off x="5846576" y="2086072"/>
                  <a:ext cx="76000" cy="7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05" extrusionOk="0">
                      <a:moveTo>
                        <a:pt x="780" y="0"/>
                      </a:moveTo>
                      <a:cubicBezTo>
                        <a:pt x="773" y="0"/>
                        <a:pt x="766" y="3"/>
                        <a:pt x="760" y="9"/>
                      </a:cubicBezTo>
                      <a:cubicBezTo>
                        <a:pt x="514" y="244"/>
                        <a:pt x="275" y="484"/>
                        <a:pt x="35" y="722"/>
                      </a:cubicBezTo>
                      <a:cubicBezTo>
                        <a:pt x="1" y="756"/>
                        <a:pt x="34" y="804"/>
                        <a:pt x="73" y="804"/>
                      </a:cubicBezTo>
                      <a:cubicBezTo>
                        <a:pt x="82" y="804"/>
                        <a:pt x="91" y="802"/>
                        <a:pt x="100" y="797"/>
                      </a:cubicBezTo>
                      <a:lnTo>
                        <a:pt x="131" y="778"/>
                      </a:lnTo>
                      <a:cubicBezTo>
                        <a:pt x="145" y="769"/>
                        <a:pt x="150" y="757"/>
                        <a:pt x="152" y="742"/>
                      </a:cubicBezTo>
                      <a:cubicBezTo>
                        <a:pt x="364" y="507"/>
                        <a:pt x="581" y="276"/>
                        <a:pt x="802" y="46"/>
                      </a:cubicBezTo>
                      <a:cubicBezTo>
                        <a:pt x="821" y="26"/>
                        <a:pt x="801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62" name="Google Shape;1762;p44"/>
                <p:cNvSpPr/>
                <p:nvPr/>
              </p:nvSpPr>
              <p:spPr>
                <a:xfrm>
                  <a:off x="5863331" y="2087091"/>
                  <a:ext cx="72112" cy="7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17" extrusionOk="0">
                      <a:moveTo>
                        <a:pt x="752" y="1"/>
                      </a:moveTo>
                      <a:cubicBezTo>
                        <a:pt x="748" y="1"/>
                        <a:pt x="744" y="2"/>
                        <a:pt x="740" y="6"/>
                      </a:cubicBezTo>
                      <a:cubicBezTo>
                        <a:pt x="517" y="256"/>
                        <a:pt x="287" y="510"/>
                        <a:pt x="37" y="736"/>
                      </a:cubicBezTo>
                      <a:cubicBezTo>
                        <a:pt x="0" y="769"/>
                        <a:pt x="36" y="817"/>
                        <a:pt x="77" y="817"/>
                      </a:cubicBezTo>
                      <a:cubicBezTo>
                        <a:pt x="89" y="817"/>
                        <a:pt x="101" y="812"/>
                        <a:pt x="112" y="802"/>
                      </a:cubicBezTo>
                      <a:cubicBezTo>
                        <a:pt x="133" y="788"/>
                        <a:pt x="152" y="769"/>
                        <a:pt x="169" y="748"/>
                      </a:cubicBezTo>
                      <a:cubicBezTo>
                        <a:pt x="175" y="742"/>
                        <a:pt x="177" y="736"/>
                        <a:pt x="179" y="727"/>
                      </a:cubicBezTo>
                      <a:cubicBezTo>
                        <a:pt x="379" y="498"/>
                        <a:pt x="579" y="271"/>
                        <a:pt x="769" y="31"/>
                      </a:cubicBezTo>
                      <a:cubicBezTo>
                        <a:pt x="778" y="18"/>
                        <a:pt x="766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63" name="Google Shape;1763;p44"/>
                <p:cNvSpPr/>
                <p:nvPr/>
              </p:nvSpPr>
              <p:spPr>
                <a:xfrm>
                  <a:off x="5877864" y="2090053"/>
                  <a:ext cx="72760" cy="7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834" extrusionOk="0">
                      <a:moveTo>
                        <a:pt x="743" y="0"/>
                      </a:moveTo>
                      <a:cubicBezTo>
                        <a:pt x="736" y="0"/>
                        <a:pt x="729" y="3"/>
                        <a:pt x="722" y="10"/>
                      </a:cubicBezTo>
                      <a:cubicBezTo>
                        <a:pt x="491" y="251"/>
                        <a:pt x="247" y="489"/>
                        <a:pt x="32" y="747"/>
                      </a:cubicBezTo>
                      <a:cubicBezTo>
                        <a:pt x="1" y="785"/>
                        <a:pt x="35" y="833"/>
                        <a:pt x="73" y="833"/>
                      </a:cubicBezTo>
                      <a:cubicBezTo>
                        <a:pt x="85" y="833"/>
                        <a:pt x="98" y="828"/>
                        <a:pt x="110" y="816"/>
                      </a:cubicBezTo>
                      <a:cubicBezTo>
                        <a:pt x="341" y="574"/>
                        <a:pt x="549" y="305"/>
                        <a:pt x="766" y="51"/>
                      </a:cubicBezTo>
                      <a:cubicBezTo>
                        <a:pt x="785" y="29"/>
                        <a:pt x="765" y="0"/>
                        <a:pt x="7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64" name="Google Shape;1764;p44"/>
                <p:cNvSpPr/>
                <p:nvPr/>
              </p:nvSpPr>
              <p:spPr>
                <a:xfrm>
                  <a:off x="5906283" y="2095885"/>
                  <a:ext cx="58412" cy="6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724" extrusionOk="0">
                      <a:moveTo>
                        <a:pt x="588" y="1"/>
                      </a:moveTo>
                      <a:cubicBezTo>
                        <a:pt x="581" y="1"/>
                        <a:pt x="574" y="4"/>
                        <a:pt x="567" y="11"/>
                      </a:cubicBezTo>
                      <a:cubicBezTo>
                        <a:pt x="463" y="122"/>
                        <a:pt x="363" y="234"/>
                        <a:pt x="261" y="347"/>
                      </a:cubicBezTo>
                      <a:cubicBezTo>
                        <a:pt x="182" y="434"/>
                        <a:pt x="61" y="534"/>
                        <a:pt x="9" y="643"/>
                      </a:cubicBezTo>
                      <a:cubicBezTo>
                        <a:pt x="1" y="661"/>
                        <a:pt x="3" y="691"/>
                        <a:pt x="21" y="705"/>
                      </a:cubicBezTo>
                      <a:cubicBezTo>
                        <a:pt x="23" y="707"/>
                        <a:pt x="26" y="709"/>
                        <a:pt x="28" y="711"/>
                      </a:cubicBezTo>
                      <a:cubicBezTo>
                        <a:pt x="39" y="720"/>
                        <a:pt x="51" y="724"/>
                        <a:pt x="63" y="724"/>
                      </a:cubicBezTo>
                      <a:cubicBezTo>
                        <a:pt x="72" y="724"/>
                        <a:pt x="81" y="721"/>
                        <a:pt x="90" y="716"/>
                      </a:cubicBezTo>
                      <a:lnTo>
                        <a:pt x="99" y="711"/>
                      </a:lnTo>
                      <a:cubicBezTo>
                        <a:pt x="117" y="701"/>
                        <a:pt x="121" y="680"/>
                        <a:pt x="117" y="659"/>
                      </a:cubicBezTo>
                      <a:cubicBezTo>
                        <a:pt x="171" y="555"/>
                        <a:pt x="284" y="451"/>
                        <a:pt x="353" y="365"/>
                      </a:cubicBezTo>
                      <a:cubicBezTo>
                        <a:pt x="438" y="259"/>
                        <a:pt x="524" y="155"/>
                        <a:pt x="611" y="51"/>
                      </a:cubicBezTo>
                      <a:cubicBezTo>
                        <a:pt x="630" y="29"/>
                        <a:pt x="610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65" name="Google Shape;1765;p44"/>
                <p:cNvSpPr/>
                <p:nvPr/>
              </p:nvSpPr>
              <p:spPr>
                <a:xfrm>
                  <a:off x="5933591" y="2095885"/>
                  <a:ext cx="52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652" extrusionOk="0">
                      <a:moveTo>
                        <a:pt x="523" y="0"/>
                      </a:moveTo>
                      <a:cubicBezTo>
                        <a:pt x="516" y="0"/>
                        <a:pt x="510" y="3"/>
                        <a:pt x="504" y="11"/>
                      </a:cubicBezTo>
                      <a:cubicBezTo>
                        <a:pt x="358" y="207"/>
                        <a:pt x="202" y="388"/>
                        <a:pt x="35" y="563"/>
                      </a:cubicBezTo>
                      <a:cubicBezTo>
                        <a:pt x="0" y="601"/>
                        <a:pt x="37" y="651"/>
                        <a:pt x="76" y="651"/>
                      </a:cubicBezTo>
                      <a:cubicBezTo>
                        <a:pt x="88" y="651"/>
                        <a:pt x="100" y="646"/>
                        <a:pt x="110" y="634"/>
                      </a:cubicBezTo>
                      <a:cubicBezTo>
                        <a:pt x="264" y="447"/>
                        <a:pt x="408" y="251"/>
                        <a:pt x="548" y="53"/>
                      </a:cubicBezTo>
                      <a:cubicBezTo>
                        <a:pt x="563" y="29"/>
                        <a:pt x="544" y="0"/>
                        <a:pt x="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66" name="Google Shape;1766;p44"/>
                <p:cNvSpPr/>
                <p:nvPr/>
              </p:nvSpPr>
              <p:spPr>
                <a:xfrm>
                  <a:off x="5945439" y="2101531"/>
                  <a:ext cx="53505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62" extrusionOk="0">
                      <a:moveTo>
                        <a:pt x="555" y="0"/>
                      </a:moveTo>
                      <a:cubicBezTo>
                        <a:pt x="532" y="0"/>
                        <a:pt x="524" y="15"/>
                        <a:pt x="507" y="29"/>
                      </a:cubicBezTo>
                      <a:cubicBezTo>
                        <a:pt x="447" y="81"/>
                        <a:pt x="399" y="150"/>
                        <a:pt x="347" y="211"/>
                      </a:cubicBezTo>
                      <a:cubicBezTo>
                        <a:pt x="242" y="334"/>
                        <a:pt x="136" y="457"/>
                        <a:pt x="32" y="580"/>
                      </a:cubicBezTo>
                      <a:cubicBezTo>
                        <a:pt x="1" y="616"/>
                        <a:pt x="35" y="661"/>
                        <a:pt x="70" y="661"/>
                      </a:cubicBezTo>
                      <a:cubicBezTo>
                        <a:pt x="82" y="661"/>
                        <a:pt x="93" y="656"/>
                        <a:pt x="103" y="644"/>
                      </a:cubicBezTo>
                      <a:cubicBezTo>
                        <a:pt x="182" y="540"/>
                        <a:pt x="265" y="434"/>
                        <a:pt x="347" y="329"/>
                      </a:cubicBezTo>
                      <a:cubicBezTo>
                        <a:pt x="382" y="282"/>
                        <a:pt x="417" y="236"/>
                        <a:pt x="455" y="190"/>
                      </a:cubicBezTo>
                      <a:cubicBezTo>
                        <a:pt x="476" y="161"/>
                        <a:pt x="503" y="131"/>
                        <a:pt x="520" y="100"/>
                      </a:cubicBezTo>
                      <a:cubicBezTo>
                        <a:pt x="522" y="98"/>
                        <a:pt x="540" y="73"/>
                        <a:pt x="555" y="50"/>
                      </a:cubicBezTo>
                      <a:lnTo>
                        <a:pt x="559" y="50"/>
                      </a:lnTo>
                      <a:cubicBezTo>
                        <a:pt x="570" y="50"/>
                        <a:pt x="578" y="38"/>
                        <a:pt x="578" y="27"/>
                      </a:cubicBezTo>
                      <a:cubicBezTo>
                        <a:pt x="578" y="25"/>
                        <a:pt x="578" y="23"/>
                        <a:pt x="578" y="21"/>
                      </a:cubicBezTo>
                      <a:cubicBezTo>
                        <a:pt x="578" y="8"/>
                        <a:pt x="568" y="0"/>
                        <a:pt x="5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1767;p44"/>
                <p:cNvSpPr/>
                <p:nvPr/>
              </p:nvSpPr>
              <p:spPr>
                <a:xfrm>
                  <a:off x="5964508" y="2099680"/>
                  <a:ext cx="66558" cy="6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691" extrusionOk="0">
                      <a:moveTo>
                        <a:pt x="675" y="1"/>
                      </a:moveTo>
                      <a:cubicBezTo>
                        <a:pt x="668" y="1"/>
                        <a:pt x="660" y="3"/>
                        <a:pt x="653" y="10"/>
                      </a:cubicBezTo>
                      <a:cubicBezTo>
                        <a:pt x="447" y="208"/>
                        <a:pt x="245" y="410"/>
                        <a:pt x="38" y="606"/>
                      </a:cubicBezTo>
                      <a:cubicBezTo>
                        <a:pt x="0" y="642"/>
                        <a:pt x="39" y="691"/>
                        <a:pt x="81" y="691"/>
                      </a:cubicBezTo>
                      <a:cubicBezTo>
                        <a:pt x="89" y="691"/>
                        <a:pt x="97" y="689"/>
                        <a:pt x="105" y="685"/>
                      </a:cubicBezTo>
                      <a:lnTo>
                        <a:pt x="143" y="666"/>
                      </a:lnTo>
                      <a:cubicBezTo>
                        <a:pt x="161" y="656"/>
                        <a:pt x="166" y="639"/>
                        <a:pt x="164" y="625"/>
                      </a:cubicBezTo>
                      <a:cubicBezTo>
                        <a:pt x="341" y="433"/>
                        <a:pt x="522" y="243"/>
                        <a:pt x="699" y="49"/>
                      </a:cubicBezTo>
                      <a:cubicBezTo>
                        <a:pt x="718" y="29"/>
                        <a:pt x="698" y="1"/>
                        <a:pt x="6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68" name="Google Shape;1768;p44"/>
                <p:cNvSpPr/>
                <p:nvPr/>
              </p:nvSpPr>
              <p:spPr>
                <a:xfrm>
                  <a:off x="5983022" y="2101254"/>
                  <a:ext cx="58227" cy="61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69" extrusionOk="0">
                      <a:moveTo>
                        <a:pt x="597" y="0"/>
                      </a:moveTo>
                      <a:cubicBezTo>
                        <a:pt x="591" y="0"/>
                        <a:pt x="585" y="2"/>
                        <a:pt x="580" y="7"/>
                      </a:cubicBezTo>
                      <a:cubicBezTo>
                        <a:pt x="399" y="201"/>
                        <a:pt x="212" y="393"/>
                        <a:pt x="32" y="589"/>
                      </a:cubicBezTo>
                      <a:cubicBezTo>
                        <a:pt x="1" y="624"/>
                        <a:pt x="34" y="668"/>
                        <a:pt x="70" y="668"/>
                      </a:cubicBezTo>
                      <a:cubicBezTo>
                        <a:pt x="82" y="668"/>
                        <a:pt x="93" y="664"/>
                        <a:pt x="103" y="653"/>
                      </a:cubicBezTo>
                      <a:cubicBezTo>
                        <a:pt x="289" y="464"/>
                        <a:pt x="462" y="251"/>
                        <a:pt x="616" y="39"/>
                      </a:cubicBezTo>
                      <a:cubicBezTo>
                        <a:pt x="629" y="21"/>
                        <a:pt x="614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69" name="Google Shape;1769;p44"/>
                <p:cNvSpPr/>
                <p:nvPr/>
              </p:nvSpPr>
              <p:spPr>
                <a:xfrm>
                  <a:off x="6000980" y="2104586"/>
                  <a:ext cx="58227" cy="5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21" extrusionOk="0">
                      <a:moveTo>
                        <a:pt x="588" y="0"/>
                      </a:moveTo>
                      <a:cubicBezTo>
                        <a:pt x="581" y="0"/>
                        <a:pt x="574" y="3"/>
                        <a:pt x="568" y="9"/>
                      </a:cubicBezTo>
                      <a:cubicBezTo>
                        <a:pt x="470" y="105"/>
                        <a:pt x="372" y="198"/>
                        <a:pt x="274" y="294"/>
                      </a:cubicBezTo>
                      <a:cubicBezTo>
                        <a:pt x="195" y="371"/>
                        <a:pt x="84" y="449"/>
                        <a:pt x="22" y="536"/>
                      </a:cubicBezTo>
                      <a:cubicBezTo>
                        <a:pt x="1" y="565"/>
                        <a:pt x="7" y="611"/>
                        <a:pt x="47" y="617"/>
                      </a:cubicBezTo>
                      <a:cubicBezTo>
                        <a:pt x="49" y="619"/>
                        <a:pt x="51" y="619"/>
                        <a:pt x="53" y="619"/>
                      </a:cubicBezTo>
                      <a:cubicBezTo>
                        <a:pt x="57" y="620"/>
                        <a:pt x="60" y="620"/>
                        <a:pt x="64" y="620"/>
                      </a:cubicBezTo>
                      <a:cubicBezTo>
                        <a:pt x="83" y="620"/>
                        <a:pt x="96" y="610"/>
                        <a:pt x="105" y="594"/>
                      </a:cubicBezTo>
                      <a:cubicBezTo>
                        <a:pt x="286" y="434"/>
                        <a:pt x="445" y="226"/>
                        <a:pt x="609" y="46"/>
                      </a:cubicBezTo>
                      <a:cubicBezTo>
                        <a:pt x="628" y="26"/>
                        <a:pt x="610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70" name="Google Shape;1770;p44"/>
                <p:cNvSpPr/>
                <p:nvPr/>
              </p:nvSpPr>
              <p:spPr>
                <a:xfrm>
                  <a:off x="6011996" y="2107456"/>
                  <a:ext cx="59985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656" extrusionOk="0">
                      <a:moveTo>
                        <a:pt x="605" y="1"/>
                      </a:moveTo>
                      <a:cubicBezTo>
                        <a:pt x="599" y="1"/>
                        <a:pt x="592" y="3"/>
                        <a:pt x="586" y="9"/>
                      </a:cubicBezTo>
                      <a:cubicBezTo>
                        <a:pt x="480" y="109"/>
                        <a:pt x="374" y="209"/>
                        <a:pt x="270" y="309"/>
                      </a:cubicBezTo>
                      <a:cubicBezTo>
                        <a:pt x="182" y="393"/>
                        <a:pt x="67" y="474"/>
                        <a:pt x="17" y="584"/>
                      </a:cubicBezTo>
                      <a:cubicBezTo>
                        <a:pt x="1" y="622"/>
                        <a:pt x="35" y="655"/>
                        <a:pt x="66" y="655"/>
                      </a:cubicBezTo>
                      <a:cubicBezTo>
                        <a:pt x="81" y="655"/>
                        <a:pt x="95" y="647"/>
                        <a:pt x="103" y="628"/>
                      </a:cubicBezTo>
                      <a:cubicBezTo>
                        <a:pt x="153" y="516"/>
                        <a:pt x="274" y="422"/>
                        <a:pt x="357" y="332"/>
                      </a:cubicBezTo>
                      <a:lnTo>
                        <a:pt x="628" y="47"/>
                      </a:lnTo>
                      <a:cubicBezTo>
                        <a:pt x="647" y="27"/>
                        <a:pt x="627" y="1"/>
                        <a:pt x="6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71" name="Google Shape;1771;p44"/>
                <p:cNvSpPr/>
                <p:nvPr/>
              </p:nvSpPr>
              <p:spPr>
                <a:xfrm>
                  <a:off x="6026992" y="2113843"/>
                  <a:ext cx="5535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646" extrusionOk="0">
                      <a:moveTo>
                        <a:pt x="553" y="0"/>
                      </a:moveTo>
                      <a:cubicBezTo>
                        <a:pt x="550" y="0"/>
                        <a:pt x="546" y="2"/>
                        <a:pt x="543" y="5"/>
                      </a:cubicBezTo>
                      <a:cubicBezTo>
                        <a:pt x="541" y="7"/>
                        <a:pt x="541" y="7"/>
                        <a:pt x="539" y="9"/>
                      </a:cubicBezTo>
                      <a:cubicBezTo>
                        <a:pt x="537" y="11"/>
                        <a:pt x="537" y="15"/>
                        <a:pt x="539" y="19"/>
                      </a:cubicBezTo>
                      <a:cubicBezTo>
                        <a:pt x="538" y="17"/>
                        <a:pt x="536" y="16"/>
                        <a:pt x="533" y="16"/>
                      </a:cubicBezTo>
                      <a:cubicBezTo>
                        <a:pt x="515" y="16"/>
                        <a:pt x="464" y="78"/>
                        <a:pt x="451" y="92"/>
                      </a:cubicBezTo>
                      <a:cubicBezTo>
                        <a:pt x="401" y="146"/>
                        <a:pt x="353" y="201"/>
                        <a:pt x="303" y="255"/>
                      </a:cubicBezTo>
                      <a:cubicBezTo>
                        <a:pt x="212" y="359"/>
                        <a:pt x="116" y="461"/>
                        <a:pt x="28" y="570"/>
                      </a:cubicBezTo>
                      <a:cubicBezTo>
                        <a:pt x="0" y="602"/>
                        <a:pt x="30" y="646"/>
                        <a:pt x="63" y="646"/>
                      </a:cubicBezTo>
                      <a:cubicBezTo>
                        <a:pt x="74" y="646"/>
                        <a:pt x="85" y="641"/>
                        <a:pt x="95" y="630"/>
                      </a:cubicBezTo>
                      <a:cubicBezTo>
                        <a:pt x="203" y="511"/>
                        <a:pt x="303" y="382"/>
                        <a:pt x="406" y="259"/>
                      </a:cubicBezTo>
                      <a:cubicBezTo>
                        <a:pt x="445" y="211"/>
                        <a:pt x="597" y="80"/>
                        <a:pt x="568" y="11"/>
                      </a:cubicBezTo>
                      <a:cubicBezTo>
                        <a:pt x="566" y="4"/>
                        <a:pt x="560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72" name="Google Shape;1772;p44"/>
                <p:cNvSpPr/>
                <p:nvPr/>
              </p:nvSpPr>
              <p:spPr>
                <a:xfrm>
                  <a:off x="6047265" y="2113380"/>
                  <a:ext cx="56468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629" extrusionOk="0">
                      <a:moveTo>
                        <a:pt x="579" y="0"/>
                      </a:moveTo>
                      <a:cubicBezTo>
                        <a:pt x="574" y="0"/>
                        <a:pt x="568" y="3"/>
                        <a:pt x="564" y="8"/>
                      </a:cubicBezTo>
                      <a:cubicBezTo>
                        <a:pt x="401" y="199"/>
                        <a:pt x="226" y="385"/>
                        <a:pt x="34" y="552"/>
                      </a:cubicBezTo>
                      <a:cubicBezTo>
                        <a:pt x="1" y="581"/>
                        <a:pt x="36" y="628"/>
                        <a:pt x="74" y="628"/>
                      </a:cubicBezTo>
                      <a:cubicBezTo>
                        <a:pt x="85" y="628"/>
                        <a:pt x="96" y="624"/>
                        <a:pt x="105" y="614"/>
                      </a:cubicBezTo>
                      <a:cubicBezTo>
                        <a:pt x="276" y="429"/>
                        <a:pt x="443" y="239"/>
                        <a:pt x="597" y="37"/>
                      </a:cubicBezTo>
                      <a:cubicBezTo>
                        <a:pt x="610" y="21"/>
                        <a:pt x="595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73" name="Google Shape;1773;p44"/>
                <p:cNvSpPr/>
                <p:nvPr/>
              </p:nvSpPr>
              <p:spPr>
                <a:xfrm>
                  <a:off x="6067352" y="2110603"/>
                  <a:ext cx="52580" cy="5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644" extrusionOk="0">
                      <a:moveTo>
                        <a:pt x="539" y="1"/>
                      </a:moveTo>
                      <a:cubicBezTo>
                        <a:pt x="534" y="1"/>
                        <a:pt x="529" y="2"/>
                        <a:pt x="524" y="6"/>
                      </a:cubicBezTo>
                      <a:cubicBezTo>
                        <a:pt x="338" y="169"/>
                        <a:pt x="180" y="371"/>
                        <a:pt x="30" y="565"/>
                      </a:cubicBezTo>
                      <a:cubicBezTo>
                        <a:pt x="1" y="603"/>
                        <a:pt x="32" y="643"/>
                        <a:pt x="68" y="643"/>
                      </a:cubicBezTo>
                      <a:cubicBezTo>
                        <a:pt x="82" y="643"/>
                        <a:pt x="98" y="636"/>
                        <a:pt x="109" y="619"/>
                      </a:cubicBezTo>
                      <a:cubicBezTo>
                        <a:pt x="247" y="415"/>
                        <a:pt x="407" y="231"/>
                        <a:pt x="555" y="36"/>
                      </a:cubicBezTo>
                      <a:cubicBezTo>
                        <a:pt x="568" y="18"/>
                        <a:pt x="555" y="1"/>
                        <a:pt x="5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74" name="Google Shape;1774;p44"/>
                <p:cNvSpPr/>
                <p:nvPr/>
              </p:nvSpPr>
              <p:spPr>
                <a:xfrm>
                  <a:off x="6082070" y="2112084"/>
                  <a:ext cx="56468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90" extrusionOk="0">
                      <a:moveTo>
                        <a:pt x="566" y="1"/>
                      </a:moveTo>
                      <a:cubicBezTo>
                        <a:pt x="560" y="1"/>
                        <a:pt x="553" y="3"/>
                        <a:pt x="546" y="9"/>
                      </a:cubicBezTo>
                      <a:cubicBezTo>
                        <a:pt x="371" y="170"/>
                        <a:pt x="198" y="334"/>
                        <a:pt x="31" y="505"/>
                      </a:cubicBezTo>
                      <a:cubicBezTo>
                        <a:pt x="0" y="537"/>
                        <a:pt x="29" y="589"/>
                        <a:pt x="68" y="589"/>
                      </a:cubicBezTo>
                      <a:cubicBezTo>
                        <a:pt x="73" y="589"/>
                        <a:pt x="78" y="588"/>
                        <a:pt x="84" y="586"/>
                      </a:cubicBezTo>
                      <a:cubicBezTo>
                        <a:pt x="94" y="582"/>
                        <a:pt x="107" y="578"/>
                        <a:pt x="117" y="574"/>
                      </a:cubicBezTo>
                      <a:cubicBezTo>
                        <a:pt x="138" y="568"/>
                        <a:pt x="148" y="547"/>
                        <a:pt x="148" y="526"/>
                      </a:cubicBezTo>
                      <a:cubicBezTo>
                        <a:pt x="292" y="365"/>
                        <a:pt x="438" y="205"/>
                        <a:pt x="590" y="49"/>
                      </a:cubicBezTo>
                      <a:cubicBezTo>
                        <a:pt x="609" y="28"/>
                        <a:pt x="589" y="1"/>
                        <a:pt x="5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75" name="Google Shape;1775;p44"/>
                <p:cNvSpPr/>
                <p:nvPr/>
              </p:nvSpPr>
              <p:spPr>
                <a:xfrm>
                  <a:off x="6102065" y="2110603"/>
                  <a:ext cx="55079" cy="5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602" extrusionOk="0">
                      <a:moveTo>
                        <a:pt x="553" y="0"/>
                      </a:moveTo>
                      <a:cubicBezTo>
                        <a:pt x="546" y="0"/>
                        <a:pt x="539" y="3"/>
                        <a:pt x="532" y="8"/>
                      </a:cubicBezTo>
                      <a:cubicBezTo>
                        <a:pt x="355" y="169"/>
                        <a:pt x="182" y="336"/>
                        <a:pt x="30" y="521"/>
                      </a:cubicBezTo>
                      <a:cubicBezTo>
                        <a:pt x="1" y="555"/>
                        <a:pt x="34" y="601"/>
                        <a:pt x="68" y="601"/>
                      </a:cubicBezTo>
                      <a:cubicBezTo>
                        <a:pt x="80" y="601"/>
                        <a:pt x="92" y="596"/>
                        <a:pt x="101" y="584"/>
                      </a:cubicBezTo>
                      <a:cubicBezTo>
                        <a:pt x="247" y="394"/>
                        <a:pt x="399" y="211"/>
                        <a:pt x="574" y="46"/>
                      </a:cubicBezTo>
                      <a:cubicBezTo>
                        <a:pt x="595" y="27"/>
                        <a:pt x="575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76" name="Google Shape;1776;p44"/>
                <p:cNvSpPr/>
                <p:nvPr/>
              </p:nvSpPr>
              <p:spPr>
                <a:xfrm>
                  <a:off x="6120949" y="2107178"/>
                  <a:ext cx="53135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629" extrusionOk="0">
                      <a:moveTo>
                        <a:pt x="538" y="0"/>
                      </a:moveTo>
                      <a:cubicBezTo>
                        <a:pt x="532" y="0"/>
                        <a:pt x="526" y="3"/>
                        <a:pt x="520" y="8"/>
                      </a:cubicBezTo>
                      <a:cubicBezTo>
                        <a:pt x="349" y="183"/>
                        <a:pt x="187" y="364"/>
                        <a:pt x="28" y="550"/>
                      </a:cubicBezTo>
                      <a:cubicBezTo>
                        <a:pt x="0" y="584"/>
                        <a:pt x="33" y="628"/>
                        <a:pt x="67" y="628"/>
                      </a:cubicBezTo>
                      <a:cubicBezTo>
                        <a:pt x="77" y="628"/>
                        <a:pt x="88" y="624"/>
                        <a:pt x="97" y="612"/>
                      </a:cubicBezTo>
                      <a:cubicBezTo>
                        <a:pt x="243" y="416"/>
                        <a:pt x="397" y="227"/>
                        <a:pt x="558" y="43"/>
                      </a:cubicBezTo>
                      <a:cubicBezTo>
                        <a:pt x="574" y="24"/>
                        <a:pt x="557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77" name="Google Shape;1777;p44"/>
                <p:cNvSpPr/>
                <p:nvPr/>
              </p:nvSpPr>
              <p:spPr>
                <a:xfrm>
                  <a:off x="6135853" y="2117083"/>
                  <a:ext cx="45359" cy="5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59" extrusionOk="0">
                      <a:moveTo>
                        <a:pt x="438" y="0"/>
                      </a:moveTo>
                      <a:cubicBezTo>
                        <a:pt x="429" y="0"/>
                        <a:pt x="420" y="4"/>
                        <a:pt x="411" y="13"/>
                      </a:cubicBezTo>
                      <a:cubicBezTo>
                        <a:pt x="286" y="166"/>
                        <a:pt x="159" y="320"/>
                        <a:pt x="32" y="472"/>
                      </a:cubicBezTo>
                      <a:cubicBezTo>
                        <a:pt x="1" y="510"/>
                        <a:pt x="37" y="558"/>
                        <a:pt x="72" y="558"/>
                      </a:cubicBezTo>
                      <a:cubicBezTo>
                        <a:pt x="84" y="558"/>
                        <a:pt x="96" y="553"/>
                        <a:pt x="105" y="541"/>
                      </a:cubicBezTo>
                      <a:cubicBezTo>
                        <a:pt x="226" y="382"/>
                        <a:pt x="347" y="222"/>
                        <a:pt x="468" y="63"/>
                      </a:cubicBezTo>
                      <a:cubicBezTo>
                        <a:pt x="489" y="35"/>
                        <a:pt x="4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78" name="Google Shape;1778;p44"/>
                <p:cNvSpPr/>
                <p:nvPr/>
              </p:nvSpPr>
              <p:spPr>
                <a:xfrm>
                  <a:off x="6145572" y="2109955"/>
                  <a:ext cx="54524" cy="5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647" extrusionOk="0">
                      <a:moveTo>
                        <a:pt x="544" y="0"/>
                      </a:moveTo>
                      <a:cubicBezTo>
                        <a:pt x="533" y="0"/>
                        <a:pt x="522" y="5"/>
                        <a:pt x="515" y="15"/>
                      </a:cubicBezTo>
                      <a:cubicBezTo>
                        <a:pt x="373" y="218"/>
                        <a:pt x="210" y="393"/>
                        <a:pt x="35" y="566"/>
                      </a:cubicBezTo>
                      <a:cubicBezTo>
                        <a:pt x="0" y="599"/>
                        <a:pt x="35" y="647"/>
                        <a:pt x="74" y="647"/>
                      </a:cubicBezTo>
                      <a:cubicBezTo>
                        <a:pt x="86" y="647"/>
                        <a:pt x="98" y="642"/>
                        <a:pt x="108" y="632"/>
                      </a:cubicBezTo>
                      <a:cubicBezTo>
                        <a:pt x="285" y="459"/>
                        <a:pt x="438" y="253"/>
                        <a:pt x="573" y="45"/>
                      </a:cubicBezTo>
                      <a:cubicBezTo>
                        <a:pt x="589" y="21"/>
                        <a:pt x="567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79" name="Google Shape;1779;p44"/>
                <p:cNvSpPr/>
                <p:nvPr/>
              </p:nvSpPr>
              <p:spPr>
                <a:xfrm>
                  <a:off x="6162327" y="2115972"/>
                  <a:ext cx="45730" cy="55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600" extrusionOk="0">
                      <a:moveTo>
                        <a:pt x="459" y="0"/>
                      </a:moveTo>
                      <a:cubicBezTo>
                        <a:pt x="452" y="0"/>
                        <a:pt x="445" y="3"/>
                        <a:pt x="440" y="9"/>
                      </a:cubicBezTo>
                      <a:cubicBezTo>
                        <a:pt x="440" y="7"/>
                        <a:pt x="440" y="7"/>
                        <a:pt x="440" y="7"/>
                      </a:cubicBezTo>
                      <a:cubicBezTo>
                        <a:pt x="286" y="153"/>
                        <a:pt x="163" y="344"/>
                        <a:pt x="27" y="509"/>
                      </a:cubicBezTo>
                      <a:cubicBezTo>
                        <a:pt x="0" y="542"/>
                        <a:pt x="17" y="582"/>
                        <a:pt x="52" y="594"/>
                      </a:cubicBezTo>
                      <a:cubicBezTo>
                        <a:pt x="63" y="598"/>
                        <a:pt x="72" y="600"/>
                        <a:pt x="80" y="600"/>
                      </a:cubicBezTo>
                      <a:cubicBezTo>
                        <a:pt x="95" y="600"/>
                        <a:pt x="108" y="594"/>
                        <a:pt x="127" y="584"/>
                      </a:cubicBezTo>
                      <a:cubicBezTo>
                        <a:pt x="154" y="572"/>
                        <a:pt x="157" y="542"/>
                        <a:pt x="144" y="521"/>
                      </a:cubicBezTo>
                      <a:cubicBezTo>
                        <a:pt x="263" y="367"/>
                        <a:pt x="396" y="209"/>
                        <a:pt x="482" y="38"/>
                      </a:cubicBezTo>
                      <a:cubicBezTo>
                        <a:pt x="494" y="17"/>
                        <a:pt x="477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80" name="Google Shape;1780;p44"/>
                <p:cNvSpPr/>
                <p:nvPr/>
              </p:nvSpPr>
              <p:spPr>
                <a:xfrm>
                  <a:off x="6179823" y="2118194"/>
                  <a:ext cx="44804" cy="5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70" extrusionOk="0">
                      <a:moveTo>
                        <a:pt x="460" y="1"/>
                      </a:moveTo>
                      <a:cubicBezTo>
                        <a:pt x="455" y="1"/>
                        <a:pt x="451" y="2"/>
                        <a:pt x="447" y="6"/>
                      </a:cubicBezTo>
                      <a:cubicBezTo>
                        <a:pt x="372" y="83"/>
                        <a:pt x="307" y="170"/>
                        <a:pt x="239" y="252"/>
                      </a:cubicBezTo>
                      <a:cubicBezTo>
                        <a:pt x="168" y="333"/>
                        <a:pt x="93" y="410"/>
                        <a:pt x="26" y="495"/>
                      </a:cubicBezTo>
                      <a:cubicBezTo>
                        <a:pt x="1" y="528"/>
                        <a:pt x="29" y="569"/>
                        <a:pt x="61" y="569"/>
                      </a:cubicBezTo>
                      <a:cubicBezTo>
                        <a:pt x="72" y="569"/>
                        <a:pt x="83" y="565"/>
                        <a:pt x="93" y="554"/>
                      </a:cubicBezTo>
                      <a:cubicBezTo>
                        <a:pt x="234" y="400"/>
                        <a:pt x="376" y="212"/>
                        <a:pt x="476" y="26"/>
                      </a:cubicBezTo>
                      <a:cubicBezTo>
                        <a:pt x="484" y="13"/>
                        <a:pt x="472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81" name="Google Shape;1781;p44"/>
                <p:cNvSpPr/>
                <p:nvPr/>
              </p:nvSpPr>
              <p:spPr>
                <a:xfrm>
                  <a:off x="6197411" y="2115509"/>
                  <a:ext cx="56838" cy="56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612" extrusionOk="0">
                      <a:moveTo>
                        <a:pt x="586" y="1"/>
                      </a:moveTo>
                      <a:cubicBezTo>
                        <a:pt x="582" y="1"/>
                        <a:pt x="577" y="2"/>
                        <a:pt x="574" y="5"/>
                      </a:cubicBezTo>
                      <a:cubicBezTo>
                        <a:pt x="472" y="97"/>
                        <a:pt x="367" y="191"/>
                        <a:pt x="267" y="285"/>
                      </a:cubicBezTo>
                      <a:cubicBezTo>
                        <a:pt x="184" y="362"/>
                        <a:pt x="74" y="441"/>
                        <a:pt x="11" y="537"/>
                      </a:cubicBezTo>
                      <a:cubicBezTo>
                        <a:pt x="1" y="554"/>
                        <a:pt x="5" y="583"/>
                        <a:pt x="19" y="593"/>
                      </a:cubicBezTo>
                      <a:cubicBezTo>
                        <a:pt x="23" y="595"/>
                        <a:pt x="26" y="597"/>
                        <a:pt x="28" y="599"/>
                      </a:cubicBezTo>
                      <a:cubicBezTo>
                        <a:pt x="37" y="607"/>
                        <a:pt x="48" y="611"/>
                        <a:pt x="60" y="611"/>
                      </a:cubicBezTo>
                      <a:cubicBezTo>
                        <a:pt x="68" y="611"/>
                        <a:pt x="76" y="609"/>
                        <a:pt x="84" y="604"/>
                      </a:cubicBezTo>
                      <a:cubicBezTo>
                        <a:pt x="86" y="602"/>
                        <a:pt x="88" y="602"/>
                        <a:pt x="90" y="599"/>
                      </a:cubicBezTo>
                      <a:cubicBezTo>
                        <a:pt x="109" y="585"/>
                        <a:pt x="113" y="566"/>
                        <a:pt x="109" y="549"/>
                      </a:cubicBezTo>
                      <a:cubicBezTo>
                        <a:pt x="132" y="508"/>
                        <a:pt x="188" y="466"/>
                        <a:pt x="217" y="435"/>
                      </a:cubicBezTo>
                      <a:cubicBezTo>
                        <a:pt x="259" y="389"/>
                        <a:pt x="301" y="343"/>
                        <a:pt x="342" y="297"/>
                      </a:cubicBezTo>
                      <a:cubicBezTo>
                        <a:pt x="428" y="208"/>
                        <a:pt x="513" y="118"/>
                        <a:pt x="601" y="30"/>
                      </a:cubicBezTo>
                      <a:cubicBezTo>
                        <a:pt x="614" y="18"/>
                        <a:pt x="600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82" name="Google Shape;1782;p44"/>
                <p:cNvSpPr/>
                <p:nvPr/>
              </p:nvSpPr>
              <p:spPr>
                <a:xfrm>
                  <a:off x="6209537" y="2116805"/>
                  <a:ext cx="55449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609" extrusionOk="0">
                      <a:moveTo>
                        <a:pt x="562" y="0"/>
                      </a:moveTo>
                      <a:cubicBezTo>
                        <a:pt x="555" y="0"/>
                        <a:pt x="548" y="3"/>
                        <a:pt x="543" y="8"/>
                      </a:cubicBezTo>
                      <a:cubicBezTo>
                        <a:pt x="374" y="181"/>
                        <a:pt x="218" y="365"/>
                        <a:pt x="34" y="525"/>
                      </a:cubicBezTo>
                      <a:cubicBezTo>
                        <a:pt x="0" y="556"/>
                        <a:pt x="34" y="609"/>
                        <a:pt x="73" y="609"/>
                      </a:cubicBezTo>
                      <a:cubicBezTo>
                        <a:pt x="82" y="609"/>
                        <a:pt x="90" y="606"/>
                        <a:pt x="99" y="600"/>
                      </a:cubicBezTo>
                      <a:cubicBezTo>
                        <a:pt x="107" y="596"/>
                        <a:pt x="116" y="590"/>
                        <a:pt x="122" y="583"/>
                      </a:cubicBezTo>
                      <a:cubicBezTo>
                        <a:pt x="132" y="577"/>
                        <a:pt x="138" y="567"/>
                        <a:pt x="141" y="558"/>
                      </a:cubicBezTo>
                      <a:cubicBezTo>
                        <a:pt x="297" y="392"/>
                        <a:pt x="457" y="225"/>
                        <a:pt x="584" y="37"/>
                      </a:cubicBezTo>
                      <a:cubicBezTo>
                        <a:pt x="598" y="19"/>
                        <a:pt x="580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44"/>
                <p:cNvSpPr/>
                <p:nvPr/>
              </p:nvSpPr>
              <p:spPr>
                <a:xfrm>
                  <a:off x="6230087" y="2111159"/>
                  <a:ext cx="55912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616" extrusionOk="0">
                      <a:moveTo>
                        <a:pt x="559" y="1"/>
                      </a:moveTo>
                      <a:cubicBezTo>
                        <a:pt x="552" y="1"/>
                        <a:pt x="544" y="4"/>
                        <a:pt x="538" y="11"/>
                      </a:cubicBezTo>
                      <a:cubicBezTo>
                        <a:pt x="373" y="188"/>
                        <a:pt x="208" y="365"/>
                        <a:pt x="35" y="532"/>
                      </a:cubicBezTo>
                      <a:cubicBezTo>
                        <a:pt x="0" y="565"/>
                        <a:pt x="38" y="615"/>
                        <a:pt x="75" y="615"/>
                      </a:cubicBezTo>
                      <a:cubicBezTo>
                        <a:pt x="87" y="615"/>
                        <a:pt x="99" y="610"/>
                        <a:pt x="108" y="599"/>
                      </a:cubicBezTo>
                      <a:cubicBezTo>
                        <a:pt x="260" y="411"/>
                        <a:pt x="423" y="232"/>
                        <a:pt x="583" y="52"/>
                      </a:cubicBezTo>
                      <a:cubicBezTo>
                        <a:pt x="604" y="30"/>
                        <a:pt x="582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44"/>
                <p:cNvSpPr/>
                <p:nvPr/>
              </p:nvSpPr>
              <p:spPr>
                <a:xfrm>
                  <a:off x="6243325" y="2113750"/>
                  <a:ext cx="58689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656" extrusionOk="0">
                      <a:moveTo>
                        <a:pt x="599" y="1"/>
                      </a:moveTo>
                      <a:cubicBezTo>
                        <a:pt x="594" y="1"/>
                        <a:pt x="589" y="3"/>
                        <a:pt x="584" y="8"/>
                      </a:cubicBezTo>
                      <a:cubicBezTo>
                        <a:pt x="397" y="195"/>
                        <a:pt x="215" y="387"/>
                        <a:pt x="32" y="577"/>
                      </a:cubicBezTo>
                      <a:cubicBezTo>
                        <a:pt x="0" y="610"/>
                        <a:pt x="37" y="656"/>
                        <a:pt x="71" y="656"/>
                      </a:cubicBezTo>
                      <a:cubicBezTo>
                        <a:pt x="82" y="656"/>
                        <a:pt x="92" y="651"/>
                        <a:pt x="101" y="639"/>
                      </a:cubicBezTo>
                      <a:cubicBezTo>
                        <a:pt x="257" y="427"/>
                        <a:pt x="432" y="229"/>
                        <a:pt x="618" y="39"/>
                      </a:cubicBezTo>
                      <a:cubicBezTo>
                        <a:pt x="634" y="23"/>
                        <a:pt x="616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85" name="Google Shape;1785;p44"/>
                <p:cNvSpPr/>
                <p:nvPr/>
              </p:nvSpPr>
              <p:spPr>
                <a:xfrm>
                  <a:off x="6266189" y="2112917"/>
                  <a:ext cx="57393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641" extrusionOk="0">
                      <a:moveTo>
                        <a:pt x="573" y="1"/>
                      </a:moveTo>
                      <a:cubicBezTo>
                        <a:pt x="565" y="1"/>
                        <a:pt x="557" y="4"/>
                        <a:pt x="550" y="11"/>
                      </a:cubicBezTo>
                      <a:lnTo>
                        <a:pt x="248" y="304"/>
                      </a:lnTo>
                      <a:cubicBezTo>
                        <a:pt x="168" y="382"/>
                        <a:pt x="54" y="461"/>
                        <a:pt x="14" y="567"/>
                      </a:cubicBezTo>
                      <a:cubicBezTo>
                        <a:pt x="0" y="606"/>
                        <a:pt x="34" y="641"/>
                        <a:pt x="65" y="641"/>
                      </a:cubicBezTo>
                      <a:cubicBezTo>
                        <a:pt x="80" y="641"/>
                        <a:pt x="94" y="633"/>
                        <a:pt x="102" y="613"/>
                      </a:cubicBezTo>
                      <a:cubicBezTo>
                        <a:pt x="148" y="504"/>
                        <a:pt x="260" y="417"/>
                        <a:pt x="339" y="331"/>
                      </a:cubicBezTo>
                      <a:cubicBezTo>
                        <a:pt x="425" y="240"/>
                        <a:pt x="512" y="146"/>
                        <a:pt x="598" y="54"/>
                      </a:cubicBezTo>
                      <a:cubicBezTo>
                        <a:pt x="620" y="30"/>
                        <a:pt x="597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86" name="Google Shape;1786;p44"/>
                <p:cNvSpPr/>
                <p:nvPr/>
              </p:nvSpPr>
              <p:spPr>
                <a:xfrm>
                  <a:off x="6279612" y="2110140"/>
                  <a:ext cx="59800" cy="6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" h="660" extrusionOk="0">
                      <a:moveTo>
                        <a:pt x="611" y="0"/>
                      </a:moveTo>
                      <a:cubicBezTo>
                        <a:pt x="605" y="0"/>
                        <a:pt x="598" y="3"/>
                        <a:pt x="592" y="9"/>
                      </a:cubicBezTo>
                      <a:cubicBezTo>
                        <a:pt x="413" y="207"/>
                        <a:pt x="228" y="397"/>
                        <a:pt x="34" y="580"/>
                      </a:cubicBezTo>
                      <a:cubicBezTo>
                        <a:pt x="0" y="612"/>
                        <a:pt x="34" y="659"/>
                        <a:pt x="71" y="659"/>
                      </a:cubicBezTo>
                      <a:cubicBezTo>
                        <a:pt x="82" y="659"/>
                        <a:pt x="93" y="655"/>
                        <a:pt x="103" y="645"/>
                      </a:cubicBezTo>
                      <a:cubicBezTo>
                        <a:pt x="286" y="451"/>
                        <a:pt x="461" y="251"/>
                        <a:pt x="630" y="43"/>
                      </a:cubicBezTo>
                      <a:cubicBezTo>
                        <a:pt x="645" y="24"/>
                        <a:pt x="629" y="0"/>
                        <a:pt x="6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87" name="Google Shape;1787;p44"/>
                <p:cNvSpPr/>
                <p:nvPr/>
              </p:nvSpPr>
              <p:spPr>
                <a:xfrm>
                  <a:off x="6296181" y="2111344"/>
                  <a:ext cx="6220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646" extrusionOk="0">
                      <a:moveTo>
                        <a:pt x="631" y="1"/>
                      </a:moveTo>
                      <a:cubicBezTo>
                        <a:pt x="624" y="1"/>
                        <a:pt x="616" y="4"/>
                        <a:pt x="609" y="11"/>
                      </a:cubicBezTo>
                      <a:cubicBezTo>
                        <a:pt x="428" y="207"/>
                        <a:pt x="236" y="392"/>
                        <a:pt x="36" y="567"/>
                      </a:cubicBezTo>
                      <a:cubicBezTo>
                        <a:pt x="1" y="598"/>
                        <a:pt x="36" y="646"/>
                        <a:pt x="74" y="646"/>
                      </a:cubicBezTo>
                      <a:cubicBezTo>
                        <a:pt x="86" y="646"/>
                        <a:pt x="97" y="642"/>
                        <a:pt x="107" y="632"/>
                      </a:cubicBezTo>
                      <a:cubicBezTo>
                        <a:pt x="297" y="446"/>
                        <a:pt x="478" y="251"/>
                        <a:pt x="653" y="50"/>
                      </a:cubicBezTo>
                      <a:cubicBezTo>
                        <a:pt x="672" y="28"/>
                        <a:pt x="653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88" name="Google Shape;1788;p44"/>
                <p:cNvSpPr/>
                <p:nvPr/>
              </p:nvSpPr>
              <p:spPr>
                <a:xfrm>
                  <a:off x="6319416" y="2111344"/>
                  <a:ext cx="55542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90" extrusionOk="0">
                      <a:moveTo>
                        <a:pt x="565" y="1"/>
                      </a:moveTo>
                      <a:cubicBezTo>
                        <a:pt x="559" y="1"/>
                        <a:pt x="553" y="3"/>
                        <a:pt x="548" y="9"/>
                      </a:cubicBezTo>
                      <a:cubicBezTo>
                        <a:pt x="379" y="182"/>
                        <a:pt x="204" y="348"/>
                        <a:pt x="31" y="517"/>
                      </a:cubicBezTo>
                      <a:cubicBezTo>
                        <a:pt x="1" y="547"/>
                        <a:pt x="32" y="590"/>
                        <a:pt x="66" y="590"/>
                      </a:cubicBezTo>
                      <a:cubicBezTo>
                        <a:pt x="76" y="590"/>
                        <a:pt x="87" y="586"/>
                        <a:pt x="96" y="576"/>
                      </a:cubicBezTo>
                      <a:cubicBezTo>
                        <a:pt x="256" y="396"/>
                        <a:pt x="417" y="215"/>
                        <a:pt x="583" y="42"/>
                      </a:cubicBezTo>
                      <a:cubicBezTo>
                        <a:pt x="599" y="23"/>
                        <a:pt x="583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89" name="Google Shape;1789;p44"/>
                <p:cNvSpPr/>
                <p:nvPr/>
              </p:nvSpPr>
              <p:spPr>
                <a:xfrm>
                  <a:off x="6325988" y="2110696"/>
                  <a:ext cx="61652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73" extrusionOk="0">
                      <a:moveTo>
                        <a:pt x="639" y="1"/>
                      </a:moveTo>
                      <a:cubicBezTo>
                        <a:pt x="635" y="1"/>
                        <a:pt x="631" y="2"/>
                        <a:pt x="627" y="5"/>
                      </a:cubicBezTo>
                      <a:cubicBezTo>
                        <a:pt x="429" y="205"/>
                        <a:pt x="235" y="412"/>
                        <a:pt x="29" y="601"/>
                      </a:cubicBezTo>
                      <a:cubicBezTo>
                        <a:pt x="0" y="626"/>
                        <a:pt x="26" y="672"/>
                        <a:pt x="60" y="672"/>
                      </a:cubicBezTo>
                      <a:cubicBezTo>
                        <a:pt x="61" y="672"/>
                        <a:pt x="61" y="672"/>
                        <a:pt x="62" y="672"/>
                      </a:cubicBezTo>
                      <a:cubicBezTo>
                        <a:pt x="100" y="670"/>
                        <a:pt x="106" y="668"/>
                        <a:pt x="137" y="643"/>
                      </a:cubicBezTo>
                      <a:cubicBezTo>
                        <a:pt x="156" y="629"/>
                        <a:pt x="156" y="608"/>
                        <a:pt x="148" y="591"/>
                      </a:cubicBezTo>
                      <a:cubicBezTo>
                        <a:pt x="312" y="399"/>
                        <a:pt x="485" y="216"/>
                        <a:pt x="654" y="30"/>
                      </a:cubicBezTo>
                      <a:cubicBezTo>
                        <a:pt x="665" y="17"/>
                        <a:pt x="653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90" name="Google Shape;1790;p44"/>
                <p:cNvSpPr/>
                <p:nvPr/>
              </p:nvSpPr>
              <p:spPr>
                <a:xfrm>
                  <a:off x="6349223" y="2109029"/>
                  <a:ext cx="61096" cy="6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705" extrusionOk="0">
                      <a:moveTo>
                        <a:pt x="632" y="0"/>
                      </a:moveTo>
                      <a:cubicBezTo>
                        <a:pt x="627" y="0"/>
                        <a:pt x="622" y="2"/>
                        <a:pt x="618" y="7"/>
                      </a:cubicBezTo>
                      <a:cubicBezTo>
                        <a:pt x="493" y="134"/>
                        <a:pt x="370" y="261"/>
                        <a:pt x="243" y="386"/>
                      </a:cubicBezTo>
                      <a:cubicBezTo>
                        <a:pt x="184" y="442"/>
                        <a:pt x="126" y="499"/>
                        <a:pt x="68" y="555"/>
                      </a:cubicBezTo>
                      <a:cubicBezTo>
                        <a:pt x="38" y="584"/>
                        <a:pt x="1" y="611"/>
                        <a:pt x="7" y="657"/>
                      </a:cubicBezTo>
                      <a:cubicBezTo>
                        <a:pt x="9" y="672"/>
                        <a:pt x="17" y="690"/>
                        <a:pt x="32" y="697"/>
                      </a:cubicBezTo>
                      <a:cubicBezTo>
                        <a:pt x="36" y="699"/>
                        <a:pt x="40" y="699"/>
                        <a:pt x="45" y="701"/>
                      </a:cubicBezTo>
                      <a:cubicBezTo>
                        <a:pt x="51" y="703"/>
                        <a:pt x="58" y="705"/>
                        <a:pt x="64" y="705"/>
                      </a:cubicBezTo>
                      <a:cubicBezTo>
                        <a:pt x="110" y="705"/>
                        <a:pt x="138" y="637"/>
                        <a:pt x="88" y="615"/>
                      </a:cubicBezTo>
                      <a:lnTo>
                        <a:pt x="88" y="615"/>
                      </a:lnTo>
                      <a:cubicBezTo>
                        <a:pt x="91" y="616"/>
                        <a:pt x="94" y="617"/>
                        <a:pt x="97" y="617"/>
                      </a:cubicBezTo>
                      <a:cubicBezTo>
                        <a:pt x="165" y="617"/>
                        <a:pt x="334" y="378"/>
                        <a:pt x="370" y="338"/>
                      </a:cubicBezTo>
                      <a:cubicBezTo>
                        <a:pt x="459" y="234"/>
                        <a:pt x="555" y="134"/>
                        <a:pt x="647" y="32"/>
                      </a:cubicBezTo>
                      <a:cubicBezTo>
                        <a:pt x="660" y="19"/>
                        <a:pt x="647" y="0"/>
                        <a:pt x="6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91" name="Google Shape;1791;p44"/>
                <p:cNvSpPr/>
                <p:nvPr/>
              </p:nvSpPr>
              <p:spPr>
                <a:xfrm>
                  <a:off x="6363108" y="2105790"/>
                  <a:ext cx="67113" cy="6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51" extrusionOk="0">
                      <a:moveTo>
                        <a:pt x="680" y="1"/>
                      </a:moveTo>
                      <a:cubicBezTo>
                        <a:pt x="672" y="1"/>
                        <a:pt x="664" y="4"/>
                        <a:pt x="657" y="12"/>
                      </a:cubicBezTo>
                      <a:cubicBezTo>
                        <a:pt x="461" y="238"/>
                        <a:pt x="257" y="454"/>
                        <a:pt x="40" y="659"/>
                      </a:cubicBezTo>
                      <a:cubicBezTo>
                        <a:pt x="1" y="697"/>
                        <a:pt x="41" y="751"/>
                        <a:pt x="85" y="751"/>
                      </a:cubicBezTo>
                      <a:cubicBezTo>
                        <a:pt x="98" y="751"/>
                        <a:pt x="112" y="746"/>
                        <a:pt x="124" y="734"/>
                      </a:cubicBezTo>
                      <a:cubicBezTo>
                        <a:pt x="328" y="517"/>
                        <a:pt x="522" y="292"/>
                        <a:pt x="705" y="56"/>
                      </a:cubicBezTo>
                      <a:cubicBezTo>
                        <a:pt x="724" y="31"/>
                        <a:pt x="703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92" name="Google Shape;1792;p44"/>
                <p:cNvSpPr/>
                <p:nvPr/>
              </p:nvSpPr>
              <p:spPr>
                <a:xfrm>
                  <a:off x="6394211" y="2107734"/>
                  <a:ext cx="50914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" h="641" extrusionOk="0">
                      <a:moveTo>
                        <a:pt x="513" y="0"/>
                      </a:moveTo>
                      <a:cubicBezTo>
                        <a:pt x="510" y="0"/>
                        <a:pt x="507" y="1"/>
                        <a:pt x="505" y="2"/>
                      </a:cubicBezTo>
                      <a:cubicBezTo>
                        <a:pt x="488" y="8"/>
                        <a:pt x="482" y="12"/>
                        <a:pt x="478" y="25"/>
                      </a:cubicBezTo>
                      <a:cubicBezTo>
                        <a:pt x="382" y="106"/>
                        <a:pt x="301" y="208"/>
                        <a:pt x="215" y="300"/>
                      </a:cubicBezTo>
                      <a:cubicBezTo>
                        <a:pt x="144" y="377"/>
                        <a:pt x="17" y="471"/>
                        <a:pt x="5" y="581"/>
                      </a:cubicBezTo>
                      <a:cubicBezTo>
                        <a:pt x="1" y="618"/>
                        <a:pt x="30" y="641"/>
                        <a:pt x="58" y="641"/>
                      </a:cubicBezTo>
                      <a:cubicBezTo>
                        <a:pt x="77" y="641"/>
                        <a:pt x="96" y="629"/>
                        <a:pt x="103" y="602"/>
                      </a:cubicBezTo>
                      <a:cubicBezTo>
                        <a:pt x="117" y="542"/>
                        <a:pt x="175" y="490"/>
                        <a:pt x="215" y="442"/>
                      </a:cubicBezTo>
                      <a:lnTo>
                        <a:pt x="336" y="296"/>
                      </a:lnTo>
                      <a:cubicBezTo>
                        <a:pt x="405" y="215"/>
                        <a:pt x="480" y="133"/>
                        <a:pt x="538" y="44"/>
                      </a:cubicBezTo>
                      <a:cubicBezTo>
                        <a:pt x="549" y="24"/>
                        <a:pt x="531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93" name="Google Shape;1793;p44"/>
                <p:cNvSpPr/>
                <p:nvPr/>
              </p:nvSpPr>
              <p:spPr>
                <a:xfrm>
                  <a:off x="6405042" y="2108937"/>
                  <a:ext cx="61281" cy="5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43" extrusionOk="0">
                      <a:moveTo>
                        <a:pt x="631" y="0"/>
                      </a:moveTo>
                      <a:cubicBezTo>
                        <a:pt x="626" y="0"/>
                        <a:pt x="622" y="2"/>
                        <a:pt x="617" y="6"/>
                      </a:cubicBezTo>
                      <a:cubicBezTo>
                        <a:pt x="411" y="172"/>
                        <a:pt x="223" y="370"/>
                        <a:pt x="36" y="556"/>
                      </a:cubicBezTo>
                      <a:cubicBezTo>
                        <a:pt x="0" y="593"/>
                        <a:pt x="37" y="643"/>
                        <a:pt x="77" y="643"/>
                      </a:cubicBezTo>
                      <a:cubicBezTo>
                        <a:pt x="89" y="643"/>
                        <a:pt x="102" y="638"/>
                        <a:pt x="113" y="627"/>
                      </a:cubicBezTo>
                      <a:cubicBezTo>
                        <a:pt x="288" y="431"/>
                        <a:pt x="479" y="245"/>
                        <a:pt x="648" y="43"/>
                      </a:cubicBezTo>
                      <a:cubicBezTo>
                        <a:pt x="662" y="26"/>
                        <a:pt x="648" y="0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94" name="Google Shape;1794;p44"/>
                <p:cNvSpPr/>
                <p:nvPr/>
              </p:nvSpPr>
              <p:spPr>
                <a:xfrm>
                  <a:off x="6423185" y="2103013"/>
                  <a:ext cx="60541" cy="64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692" extrusionOk="0">
                      <a:moveTo>
                        <a:pt x="614" y="1"/>
                      </a:moveTo>
                      <a:cubicBezTo>
                        <a:pt x="608" y="1"/>
                        <a:pt x="602" y="3"/>
                        <a:pt x="596" y="9"/>
                      </a:cubicBezTo>
                      <a:cubicBezTo>
                        <a:pt x="406" y="207"/>
                        <a:pt x="223" y="407"/>
                        <a:pt x="33" y="605"/>
                      </a:cubicBezTo>
                      <a:cubicBezTo>
                        <a:pt x="0" y="642"/>
                        <a:pt x="38" y="691"/>
                        <a:pt x="75" y="691"/>
                      </a:cubicBezTo>
                      <a:cubicBezTo>
                        <a:pt x="87" y="691"/>
                        <a:pt x="99" y="686"/>
                        <a:pt x="108" y="674"/>
                      </a:cubicBezTo>
                      <a:cubicBezTo>
                        <a:pt x="281" y="461"/>
                        <a:pt x="459" y="253"/>
                        <a:pt x="636" y="47"/>
                      </a:cubicBezTo>
                      <a:cubicBezTo>
                        <a:pt x="653" y="26"/>
                        <a:pt x="634" y="1"/>
                        <a:pt x="6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95" name="Google Shape;1795;p44"/>
                <p:cNvSpPr/>
                <p:nvPr/>
              </p:nvSpPr>
              <p:spPr>
                <a:xfrm>
                  <a:off x="6435867" y="2106993"/>
                  <a:ext cx="57856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662" extrusionOk="0">
                      <a:moveTo>
                        <a:pt x="585" y="1"/>
                      </a:moveTo>
                      <a:cubicBezTo>
                        <a:pt x="579" y="1"/>
                        <a:pt x="572" y="3"/>
                        <a:pt x="565" y="10"/>
                      </a:cubicBezTo>
                      <a:cubicBezTo>
                        <a:pt x="467" y="112"/>
                        <a:pt x="367" y="212"/>
                        <a:pt x="267" y="312"/>
                      </a:cubicBezTo>
                      <a:cubicBezTo>
                        <a:pt x="188" y="391"/>
                        <a:pt x="63" y="479"/>
                        <a:pt x="11" y="579"/>
                      </a:cubicBezTo>
                      <a:cubicBezTo>
                        <a:pt x="1" y="600"/>
                        <a:pt x="5" y="625"/>
                        <a:pt x="21" y="639"/>
                      </a:cubicBezTo>
                      <a:lnTo>
                        <a:pt x="32" y="650"/>
                      </a:lnTo>
                      <a:cubicBezTo>
                        <a:pt x="40" y="658"/>
                        <a:pt x="51" y="661"/>
                        <a:pt x="61" y="661"/>
                      </a:cubicBezTo>
                      <a:cubicBezTo>
                        <a:pt x="91" y="661"/>
                        <a:pt x="121" y="632"/>
                        <a:pt x="109" y="600"/>
                      </a:cubicBezTo>
                      <a:cubicBezTo>
                        <a:pt x="105" y="593"/>
                        <a:pt x="209" y="491"/>
                        <a:pt x="219" y="481"/>
                      </a:cubicBezTo>
                      <a:lnTo>
                        <a:pt x="353" y="329"/>
                      </a:lnTo>
                      <a:cubicBezTo>
                        <a:pt x="436" y="233"/>
                        <a:pt x="520" y="139"/>
                        <a:pt x="607" y="45"/>
                      </a:cubicBezTo>
                      <a:cubicBezTo>
                        <a:pt x="624" y="26"/>
                        <a:pt x="606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96" name="Google Shape;1796;p44"/>
                <p:cNvSpPr/>
                <p:nvPr/>
              </p:nvSpPr>
              <p:spPr>
                <a:xfrm>
                  <a:off x="6457898" y="2101254"/>
                  <a:ext cx="61466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675" extrusionOk="0">
                      <a:moveTo>
                        <a:pt x="621" y="1"/>
                      </a:moveTo>
                      <a:cubicBezTo>
                        <a:pt x="614" y="1"/>
                        <a:pt x="607" y="3"/>
                        <a:pt x="600" y="9"/>
                      </a:cubicBezTo>
                      <a:cubicBezTo>
                        <a:pt x="405" y="195"/>
                        <a:pt x="200" y="385"/>
                        <a:pt x="29" y="595"/>
                      </a:cubicBezTo>
                      <a:cubicBezTo>
                        <a:pt x="1" y="631"/>
                        <a:pt x="32" y="675"/>
                        <a:pt x="66" y="675"/>
                      </a:cubicBezTo>
                      <a:cubicBezTo>
                        <a:pt x="77" y="675"/>
                        <a:pt x="89" y="670"/>
                        <a:pt x="98" y="660"/>
                      </a:cubicBezTo>
                      <a:cubicBezTo>
                        <a:pt x="284" y="457"/>
                        <a:pt x="455" y="245"/>
                        <a:pt x="644" y="47"/>
                      </a:cubicBezTo>
                      <a:cubicBezTo>
                        <a:pt x="663" y="26"/>
                        <a:pt x="644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97" name="Google Shape;1797;p44"/>
                <p:cNvSpPr/>
                <p:nvPr/>
              </p:nvSpPr>
              <p:spPr>
                <a:xfrm>
                  <a:off x="6471228" y="2096070"/>
                  <a:ext cx="69150" cy="7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763" extrusionOk="0">
                      <a:moveTo>
                        <a:pt x="707" y="1"/>
                      </a:moveTo>
                      <a:cubicBezTo>
                        <a:pt x="701" y="1"/>
                        <a:pt x="694" y="3"/>
                        <a:pt x="688" y="9"/>
                      </a:cubicBezTo>
                      <a:cubicBezTo>
                        <a:pt x="565" y="128"/>
                        <a:pt x="442" y="247"/>
                        <a:pt x="319" y="366"/>
                      </a:cubicBezTo>
                      <a:cubicBezTo>
                        <a:pt x="217" y="466"/>
                        <a:pt x="83" y="561"/>
                        <a:pt x="19" y="691"/>
                      </a:cubicBezTo>
                      <a:cubicBezTo>
                        <a:pt x="1" y="730"/>
                        <a:pt x="33" y="763"/>
                        <a:pt x="66" y="763"/>
                      </a:cubicBezTo>
                      <a:cubicBezTo>
                        <a:pt x="82" y="763"/>
                        <a:pt x="98" y="755"/>
                        <a:pt x="108" y="736"/>
                      </a:cubicBezTo>
                      <a:cubicBezTo>
                        <a:pt x="179" y="601"/>
                        <a:pt x="308" y="493"/>
                        <a:pt x="413" y="382"/>
                      </a:cubicBezTo>
                      <a:cubicBezTo>
                        <a:pt x="517" y="270"/>
                        <a:pt x="623" y="157"/>
                        <a:pt x="729" y="47"/>
                      </a:cubicBezTo>
                      <a:cubicBezTo>
                        <a:pt x="747" y="26"/>
                        <a:pt x="728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98" name="Google Shape;1798;p44"/>
                <p:cNvSpPr/>
                <p:nvPr/>
              </p:nvSpPr>
              <p:spPr>
                <a:xfrm>
                  <a:off x="6494648" y="2099680"/>
                  <a:ext cx="58967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673" extrusionOk="0">
                      <a:moveTo>
                        <a:pt x="615" y="1"/>
                      </a:moveTo>
                      <a:cubicBezTo>
                        <a:pt x="611" y="1"/>
                        <a:pt x="607" y="2"/>
                        <a:pt x="604" y="6"/>
                      </a:cubicBezTo>
                      <a:cubicBezTo>
                        <a:pt x="416" y="206"/>
                        <a:pt x="226" y="406"/>
                        <a:pt x="30" y="600"/>
                      </a:cubicBezTo>
                      <a:cubicBezTo>
                        <a:pt x="0" y="630"/>
                        <a:pt x="33" y="673"/>
                        <a:pt x="66" y="673"/>
                      </a:cubicBezTo>
                      <a:cubicBezTo>
                        <a:pt x="76" y="673"/>
                        <a:pt x="87" y="668"/>
                        <a:pt x="95" y="658"/>
                      </a:cubicBezTo>
                      <a:cubicBezTo>
                        <a:pt x="268" y="443"/>
                        <a:pt x="445" y="233"/>
                        <a:pt x="627" y="26"/>
                      </a:cubicBezTo>
                      <a:cubicBezTo>
                        <a:pt x="636" y="15"/>
                        <a:pt x="626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799" name="Google Shape;1799;p44"/>
                <p:cNvSpPr/>
                <p:nvPr/>
              </p:nvSpPr>
              <p:spPr>
                <a:xfrm>
                  <a:off x="6510755" y="2094774"/>
                  <a:ext cx="64984" cy="69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50" extrusionOk="0">
                      <a:moveTo>
                        <a:pt x="677" y="0"/>
                      </a:moveTo>
                      <a:cubicBezTo>
                        <a:pt x="673" y="0"/>
                        <a:pt x="668" y="2"/>
                        <a:pt x="665" y="6"/>
                      </a:cubicBezTo>
                      <a:cubicBezTo>
                        <a:pt x="484" y="257"/>
                        <a:pt x="236" y="448"/>
                        <a:pt x="23" y="669"/>
                      </a:cubicBezTo>
                      <a:cubicBezTo>
                        <a:pt x="0" y="690"/>
                        <a:pt x="13" y="721"/>
                        <a:pt x="36" y="738"/>
                      </a:cubicBezTo>
                      <a:lnTo>
                        <a:pt x="44" y="744"/>
                      </a:lnTo>
                      <a:cubicBezTo>
                        <a:pt x="50" y="748"/>
                        <a:pt x="57" y="750"/>
                        <a:pt x="64" y="750"/>
                      </a:cubicBezTo>
                      <a:cubicBezTo>
                        <a:pt x="73" y="750"/>
                        <a:pt x="83" y="747"/>
                        <a:pt x="90" y="742"/>
                      </a:cubicBezTo>
                      <a:cubicBezTo>
                        <a:pt x="92" y="740"/>
                        <a:pt x="96" y="738"/>
                        <a:pt x="100" y="736"/>
                      </a:cubicBezTo>
                      <a:cubicBezTo>
                        <a:pt x="115" y="725"/>
                        <a:pt x="119" y="707"/>
                        <a:pt x="117" y="692"/>
                      </a:cubicBezTo>
                      <a:cubicBezTo>
                        <a:pt x="294" y="459"/>
                        <a:pt x="525" y="269"/>
                        <a:pt x="694" y="27"/>
                      </a:cubicBezTo>
                      <a:cubicBezTo>
                        <a:pt x="702" y="15"/>
                        <a:pt x="689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00" name="Google Shape;1800;p44"/>
                <p:cNvSpPr/>
                <p:nvPr/>
              </p:nvSpPr>
              <p:spPr>
                <a:xfrm>
                  <a:off x="6533805" y="2096810"/>
                  <a:ext cx="58875" cy="66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18" extrusionOk="0">
                      <a:moveTo>
                        <a:pt x="595" y="0"/>
                      </a:moveTo>
                      <a:cubicBezTo>
                        <a:pt x="588" y="0"/>
                        <a:pt x="581" y="3"/>
                        <a:pt x="575" y="9"/>
                      </a:cubicBezTo>
                      <a:cubicBezTo>
                        <a:pt x="389" y="216"/>
                        <a:pt x="197" y="420"/>
                        <a:pt x="28" y="639"/>
                      </a:cubicBezTo>
                      <a:cubicBezTo>
                        <a:pt x="0" y="673"/>
                        <a:pt x="31" y="717"/>
                        <a:pt x="65" y="717"/>
                      </a:cubicBezTo>
                      <a:cubicBezTo>
                        <a:pt x="76" y="717"/>
                        <a:pt x="87" y="713"/>
                        <a:pt x="97" y="701"/>
                      </a:cubicBezTo>
                      <a:cubicBezTo>
                        <a:pt x="276" y="489"/>
                        <a:pt x="441" y="264"/>
                        <a:pt x="618" y="49"/>
                      </a:cubicBezTo>
                      <a:cubicBezTo>
                        <a:pt x="636" y="27"/>
                        <a:pt x="616" y="0"/>
                        <a:pt x="5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01" name="Google Shape;1801;p44"/>
                <p:cNvSpPr/>
                <p:nvPr/>
              </p:nvSpPr>
              <p:spPr>
                <a:xfrm>
                  <a:off x="6555836" y="2093293"/>
                  <a:ext cx="54246" cy="5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614" extrusionOk="0">
                      <a:moveTo>
                        <a:pt x="545" y="1"/>
                      </a:moveTo>
                      <a:cubicBezTo>
                        <a:pt x="538" y="1"/>
                        <a:pt x="531" y="3"/>
                        <a:pt x="524" y="10"/>
                      </a:cubicBezTo>
                      <a:cubicBezTo>
                        <a:pt x="359" y="185"/>
                        <a:pt x="195" y="362"/>
                        <a:pt x="30" y="537"/>
                      </a:cubicBezTo>
                      <a:cubicBezTo>
                        <a:pt x="0" y="570"/>
                        <a:pt x="32" y="614"/>
                        <a:pt x="65" y="614"/>
                      </a:cubicBezTo>
                      <a:cubicBezTo>
                        <a:pt x="76" y="614"/>
                        <a:pt x="88" y="609"/>
                        <a:pt x="97" y="598"/>
                      </a:cubicBezTo>
                      <a:cubicBezTo>
                        <a:pt x="253" y="414"/>
                        <a:pt x="409" y="231"/>
                        <a:pt x="568" y="47"/>
                      </a:cubicBezTo>
                      <a:cubicBezTo>
                        <a:pt x="585" y="27"/>
                        <a:pt x="567" y="1"/>
                        <a:pt x="5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02" name="Google Shape;1802;p44"/>
                <p:cNvSpPr/>
                <p:nvPr/>
              </p:nvSpPr>
              <p:spPr>
                <a:xfrm>
                  <a:off x="6568795" y="2097736"/>
                  <a:ext cx="53691" cy="5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594" extrusionOk="0">
                      <a:moveTo>
                        <a:pt x="544" y="1"/>
                      </a:moveTo>
                      <a:cubicBezTo>
                        <a:pt x="537" y="1"/>
                        <a:pt x="531" y="3"/>
                        <a:pt x="526" y="8"/>
                      </a:cubicBezTo>
                      <a:cubicBezTo>
                        <a:pt x="507" y="22"/>
                        <a:pt x="488" y="39"/>
                        <a:pt x="472" y="58"/>
                      </a:cubicBezTo>
                      <a:cubicBezTo>
                        <a:pt x="470" y="60"/>
                        <a:pt x="470" y="64"/>
                        <a:pt x="470" y="66"/>
                      </a:cubicBezTo>
                      <a:cubicBezTo>
                        <a:pt x="326" y="218"/>
                        <a:pt x="188" y="375"/>
                        <a:pt x="34" y="518"/>
                      </a:cubicBezTo>
                      <a:cubicBezTo>
                        <a:pt x="1" y="549"/>
                        <a:pt x="33" y="593"/>
                        <a:pt x="68" y="593"/>
                      </a:cubicBezTo>
                      <a:cubicBezTo>
                        <a:pt x="79" y="593"/>
                        <a:pt x="91" y="589"/>
                        <a:pt x="101" y="579"/>
                      </a:cubicBezTo>
                      <a:cubicBezTo>
                        <a:pt x="267" y="412"/>
                        <a:pt x="436" y="233"/>
                        <a:pt x="565" y="35"/>
                      </a:cubicBezTo>
                      <a:cubicBezTo>
                        <a:pt x="579" y="17"/>
                        <a:pt x="562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03" name="Google Shape;1803;p44"/>
                <p:cNvSpPr/>
                <p:nvPr/>
              </p:nvSpPr>
              <p:spPr>
                <a:xfrm>
                  <a:off x="6592400" y="2094774"/>
                  <a:ext cx="46007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629" extrusionOk="0">
                      <a:moveTo>
                        <a:pt x="470" y="0"/>
                      </a:moveTo>
                      <a:cubicBezTo>
                        <a:pt x="465" y="0"/>
                        <a:pt x="460" y="2"/>
                        <a:pt x="456" y="6"/>
                      </a:cubicBezTo>
                      <a:cubicBezTo>
                        <a:pt x="369" y="113"/>
                        <a:pt x="281" y="217"/>
                        <a:pt x="194" y="323"/>
                      </a:cubicBezTo>
                      <a:cubicBezTo>
                        <a:pt x="152" y="375"/>
                        <a:pt x="112" y="425"/>
                        <a:pt x="71" y="475"/>
                      </a:cubicBezTo>
                      <a:cubicBezTo>
                        <a:pt x="46" y="505"/>
                        <a:pt x="6" y="536"/>
                        <a:pt x="2" y="575"/>
                      </a:cubicBezTo>
                      <a:cubicBezTo>
                        <a:pt x="0" y="600"/>
                        <a:pt x="18" y="629"/>
                        <a:pt x="43" y="629"/>
                      </a:cubicBezTo>
                      <a:cubicBezTo>
                        <a:pt x="48" y="629"/>
                        <a:pt x="53" y="628"/>
                        <a:pt x="58" y="625"/>
                      </a:cubicBezTo>
                      <a:cubicBezTo>
                        <a:pt x="60" y="625"/>
                        <a:pt x="62" y="625"/>
                        <a:pt x="64" y="623"/>
                      </a:cubicBezTo>
                      <a:cubicBezTo>
                        <a:pt x="79" y="617"/>
                        <a:pt x="94" y="600"/>
                        <a:pt x="94" y="582"/>
                      </a:cubicBezTo>
                      <a:cubicBezTo>
                        <a:pt x="117" y="530"/>
                        <a:pt x="177" y="469"/>
                        <a:pt x="208" y="423"/>
                      </a:cubicBezTo>
                      <a:lnTo>
                        <a:pt x="308" y="282"/>
                      </a:lnTo>
                      <a:cubicBezTo>
                        <a:pt x="369" y="198"/>
                        <a:pt x="429" y="113"/>
                        <a:pt x="488" y="27"/>
                      </a:cubicBezTo>
                      <a:cubicBezTo>
                        <a:pt x="497" y="15"/>
                        <a:pt x="483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04" name="Google Shape;1804;p44"/>
                <p:cNvSpPr/>
                <p:nvPr/>
              </p:nvSpPr>
              <p:spPr>
                <a:xfrm>
                  <a:off x="6607952" y="2093848"/>
                  <a:ext cx="47026" cy="5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558" extrusionOk="0">
                      <a:moveTo>
                        <a:pt x="481" y="0"/>
                      </a:moveTo>
                      <a:cubicBezTo>
                        <a:pt x="476" y="0"/>
                        <a:pt x="472" y="2"/>
                        <a:pt x="468" y="6"/>
                      </a:cubicBezTo>
                      <a:cubicBezTo>
                        <a:pt x="317" y="164"/>
                        <a:pt x="169" y="327"/>
                        <a:pt x="26" y="492"/>
                      </a:cubicBezTo>
                      <a:cubicBezTo>
                        <a:pt x="1" y="520"/>
                        <a:pt x="30" y="558"/>
                        <a:pt x="58" y="558"/>
                      </a:cubicBezTo>
                      <a:cubicBezTo>
                        <a:pt x="68" y="558"/>
                        <a:pt x="77" y="554"/>
                        <a:pt x="84" y="544"/>
                      </a:cubicBezTo>
                      <a:cubicBezTo>
                        <a:pt x="215" y="367"/>
                        <a:pt x="351" y="196"/>
                        <a:pt x="497" y="31"/>
                      </a:cubicBezTo>
                      <a:cubicBezTo>
                        <a:pt x="508" y="17"/>
                        <a:pt x="495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05" name="Google Shape;1805;p44"/>
                <p:cNvSpPr/>
                <p:nvPr/>
              </p:nvSpPr>
              <p:spPr>
                <a:xfrm>
                  <a:off x="6614524" y="2093663"/>
                  <a:ext cx="56190" cy="61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663" extrusionOk="0">
                      <a:moveTo>
                        <a:pt x="573" y="1"/>
                      </a:moveTo>
                      <a:cubicBezTo>
                        <a:pt x="568" y="1"/>
                        <a:pt x="562" y="3"/>
                        <a:pt x="557" y="8"/>
                      </a:cubicBezTo>
                      <a:cubicBezTo>
                        <a:pt x="374" y="194"/>
                        <a:pt x="194" y="385"/>
                        <a:pt x="30" y="590"/>
                      </a:cubicBezTo>
                      <a:cubicBezTo>
                        <a:pt x="0" y="625"/>
                        <a:pt x="30" y="663"/>
                        <a:pt x="63" y="663"/>
                      </a:cubicBezTo>
                      <a:cubicBezTo>
                        <a:pt x="77" y="663"/>
                        <a:pt x="92" y="656"/>
                        <a:pt x="103" y="640"/>
                      </a:cubicBezTo>
                      <a:cubicBezTo>
                        <a:pt x="253" y="427"/>
                        <a:pt x="413" y="227"/>
                        <a:pt x="590" y="37"/>
                      </a:cubicBezTo>
                      <a:cubicBezTo>
                        <a:pt x="606" y="21"/>
                        <a:pt x="591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06" name="Google Shape;1806;p44"/>
                <p:cNvSpPr/>
                <p:nvPr/>
              </p:nvSpPr>
              <p:spPr>
                <a:xfrm>
                  <a:off x="6636648" y="2081907"/>
                  <a:ext cx="56283" cy="60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649" extrusionOk="0">
                      <a:moveTo>
                        <a:pt x="577" y="1"/>
                      </a:moveTo>
                      <a:cubicBezTo>
                        <a:pt x="572" y="1"/>
                        <a:pt x="566" y="3"/>
                        <a:pt x="562" y="8"/>
                      </a:cubicBezTo>
                      <a:cubicBezTo>
                        <a:pt x="391" y="200"/>
                        <a:pt x="216" y="387"/>
                        <a:pt x="32" y="571"/>
                      </a:cubicBezTo>
                      <a:cubicBezTo>
                        <a:pt x="1" y="602"/>
                        <a:pt x="35" y="649"/>
                        <a:pt x="70" y="649"/>
                      </a:cubicBezTo>
                      <a:cubicBezTo>
                        <a:pt x="81" y="649"/>
                        <a:pt x="92" y="644"/>
                        <a:pt x="101" y="633"/>
                      </a:cubicBezTo>
                      <a:cubicBezTo>
                        <a:pt x="270" y="437"/>
                        <a:pt x="435" y="239"/>
                        <a:pt x="593" y="37"/>
                      </a:cubicBezTo>
                      <a:cubicBezTo>
                        <a:pt x="607" y="21"/>
                        <a:pt x="593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07" name="Google Shape;1807;p44"/>
                <p:cNvSpPr/>
                <p:nvPr/>
              </p:nvSpPr>
              <p:spPr>
                <a:xfrm>
                  <a:off x="6654144" y="2081537"/>
                  <a:ext cx="56653" cy="5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640" extrusionOk="0">
                      <a:moveTo>
                        <a:pt x="572" y="0"/>
                      </a:moveTo>
                      <a:cubicBezTo>
                        <a:pt x="565" y="0"/>
                        <a:pt x="558" y="3"/>
                        <a:pt x="552" y="10"/>
                      </a:cubicBezTo>
                      <a:cubicBezTo>
                        <a:pt x="379" y="193"/>
                        <a:pt x="198" y="372"/>
                        <a:pt x="31" y="560"/>
                      </a:cubicBezTo>
                      <a:cubicBezTo>
                        <a:pt x="1" y="595"/>
                        <a:pt x="34" y="639"/>
                        <a:pt x="68" y="639"/>
                      </a:cubicBezTo>
                      <a:cubicBezTo>
                        <a:pt x="79" y="639"/>
                        <a:pt x="90" y="635"/>
                        <a:pt x="100" y="625"/>
                      </a:cubicBezTo>
                      <a:cubicBezTo>
                        <a:pt x="271" y="437"/>
                        <a:pt x="429" y="239"/>
                        <a:pt x="594" y="47"/>
                      </a:cubicBezTo>
                      <a:cubicBezTo>
                        <a:pt x="611" y="27"/>
                        <a:pt x="593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08" name="Google Shape;1808;p44"/>
                <p:cNvSpPr/>
                <p:nvPr/>
              </p:nvSpPr>
              <p:spPr>
                <a:xfrm>
                  <a:off x="6674046" y="2073576"/>
                  <a:ext cx="52765" cy="6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671" extrusionOk="0">
                      <a:moveTo>
                        <a:pt x="533" y="1"/>
                      </a:moveTo>
                      <a:cubicBezTo>
                        <a:pt x="527" y="1"/>
                        <a:pt x="520" y="4"/>
                        <a:pt x="514" y="10"/>
                      </a:cubicBezTo>
                      <a:cubicBezTo>
                        <a:pt x="352" y="204"/>
                        <a:pt x="181" y="394"/>
                        <a:pt x="27" y="592"/>
                      </a:cubicBezTo>
                      <a:cubicBezTo>
                        <a:pt x="0" y="628"/>
                        <a:pt x="31" y="671"/>
                        <a:pt x="64" y="671"/>
                      </a:cubicBezTo>
                      <a:cubicBezTo>
                        <a:pt x="75" y="671"/>
                        <a:pt x="86" y="666"/>
                        <a:pt x="95" y="654"/>
                      </a:cubicBezTo>
                      <a:cubicBezTo>
                        <a:pt x="256" y="458"/>
                        <a:pt x="402" y="250"/>
                        <a:pt x="554" y="48"/>
                      </a:cubicBezTo>
                      <a:cubicBezTo>
                        <a:pt x="569" y="26"/>
                        <a:pt x="552" y="1"/>
                        <a:pt x="5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09" name="Google Shape;1809;p44"/>
                <p:cNvSpPr/>
                <p:nvPr/>
              </p:nvSpPr>
              <p:spPr>
                <a:xfrm>
                  <a:off x="6691819" y="2073853"/>
                  <a:ext cx="54616" cy="5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99" extrusionOk="0">
                      <a:moveTo>
                        <a:pt x="553" y="1"/>
                      </a:moveTo>
                      <a:cubicBezTo>
                        <a:pt x="547" y="1"/>
                        <a:pt x="540" y="3"/>
                        <a:pt x="535" y="9"/>
                      </a:cubicBezTo>
                      <a:cubicBezTo>
                        <a:pt x="368" y="180"/>
                        <a:pt x="203" y="353"/>
                        <a:pt x="33" y="522"/>
                      </a:cubicBezTo>
                      <a:cubicBezTo>
                        <a:pt x="1" y="552"/>
                        <a:pt x="35" y="598"/>
                        <a:pt x="69" y="598"/>
                      </a:cubicBezTo>
                      <a:cubicBezTo>
                        <a:pt x="80" y="598"/>
                        <a:pt x="91" y="594"/>
                        <a:pt x="99" y="583"/>
                      </a:cubicBezTo>
                      <a:cubicBezTo>
                        <a:pt x="251" y="397"/>
                        <a:pt x="412" y="220"/>
                        <a:pt x="572" y="45"/>
                      </a:cubicBezTo>
                      <a:cubicBezTo>
                        <a:pt x="590" y="26"/>
                        <a:pt x="572" y="1"/>
                        <a:pt x="5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10" name="Google Shape;1810;p44"/>
                <p:cNvSpPr/>
                <p:nvPr/>
              </p:nvSpPr>
              <p:spPr>
                <a:xfrm>
                  <a:off x="6706537" y="2070706"/>
                  <a:ext cx="54431" cy="5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95" extrusionOk="0">
                      <a:moveTo>
                        <a:pt x="555" y="1"/>
                      </a:moveTo>
                      <a:cubicBezTo>
                        <a:pt x="549" y="1"/>
                        <a:pt x="543" y="3"/>
                        <a:pt x="538" y="8"/>
                      </a:cubicBezTo>
                      <a:cubicBezTo>
                        <a:pt x="372" y="179"/>
                        <a:pt x="205" y="352"/>
                        <a:pt x="32" y="519"/>
                      </a:cubicBezTo>
                      <a:cubicBezTo>
                        <a:pt x="0" y="549"/>
                        <a:pt x="35" y="595"/>
                        <a:pt x="70" y="595"/>
                      </a:cubicBezTo>
                      <a:cubicBezTo>
                        <a:pt x="81" y="595"/>
                        <a:pt x="92" y="590"/>
                        <a:pt x="101" y="579"/>
                      </a:cubicBezTo>
                      <a:cubicBezTo>
                        <a:pt x="253" y="396"/>
                        <a:pt x="413" y="219"/>
                        <a:pt x="572" y="39"/>
                      </a:cubicBezTo>
                      <a:cubicBezTo>
                        <a:pt x="588" y="22"/>
                        <a:pt x="572" y="1"/>
                        <a:pt x="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11" name="Google Shape;1811;p44"/>
                <p:cNvSpPr/>
                <p:nvPr/>
              </p:nvSpPr>
              <p:spPr>
                <a:xfrm>
                  <a:off x="6724958" y="2067651"/>
                  <a:ext cx="53320" cy="5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578" extrusionOk="0">
                      <a:moveTo>
                        <a:pt x="534" y="0"/>
                      </a:moveTo>
                      <a:cubicBezTo>
                        <a:pt x="527" y="0"/>
                        <a:pt x="521" y="2"/>
                        <a:pt x="514" y="8"/>
                      </a:cubicBezTo>
                      <a:cubicBezTo>
                        <a:pt x="348" y="164"/>
                        <a:pt x="189" y="329"/>
                        <a:pt x="33" y="493"/>
                      </a:cubicBezTo>
                      <a:cubicBezTo>
                        <a:pt x="0" y="529"/>
                        <a:pt x="36" y="577"/>
                        <a:pt x="72" y="577"/>
                      </a:cubicBezTo>
                      <a:cubicBezTo>
                        <a:pt x="84" y="577"/>
                        <a:pt x="96" y="572"/>
                        <a:pt x="106" y="560"/>
                      </a:cubicBezTo>
                      <a:cubicBezTo>
                        <a:pt x="246" y="381"/>
                        <a:pt x="400" y="212"/>
                        <a:pt x="556" y="45"/>
                      </a:cubicBezTo>
                      <a:cubicBezTo>
                        <a:pt x="576" y="26"/>
                        <a:pt x="556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12" name="Google Shape;1812;p44"/>
                <p:cNvSpPr/>
                <p:nvPr/>
              </p:nvSpPr>
              <p:spPr>
                <a:xfrm>
                  <a:off x="6740695" y="2068855"/>
                  <a:ext cx="48784" cy="5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605" extrusionOk="0">
                      <a:moveTo>
                        <a:pt x="489" y="1"/>
                      </a:moveTo>
                      <a:cubicBezTo>
                        <a:pt x="482" y="1"/>
                        <a:pt x="475" y="4"/>
                        <a:pt x="470" y="11"/>
                      </a:cubicBezTo>
                      <a:cubicBezTo>
                        <a:pt x="305" y="159"/>
                        <a:pt x="155" y="349"/>
                        <a:pt x="26" y="528"/>
                      </a:cubicBezTo>
                      <a:cubicBezTo>
                        <a:pt x="1" y="563"/>
                        <a:pt x="29" y="605"/>
                        <a:pt x="60" y="605"/>
                      </a:cubicBezTo>
                      <a:cubicBezTo>
                        <a:pt x="71" y="605"/>
                        <a:pt x="81" y="600"/>
                        <a:pt x="90" y="589"/>
                      </a:cubicBezTo>
                      <a:cubicBezTo>
                        <a:pt x="230" y="409"/>
                        <a:pt x="382" y="234"/>
                        <a:pt x="511" y="49"/>
                      </a:cubicBezTo>
                      <a:cubicBezTo>
                        <a:pt x="527" y="27"/>
                        <a:pt x="50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13" name="Google Shape;1813;p44"/>
                <p:cNvSpPr/>
                <p:nvPr/>
              </p:nvSpPr>
              <p:spPr>
                <a:xfrm>
                  <a:off x="6765411" y="2070613"/>
                  <a:ext cx="41564" cy="4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530" extrusionOk="0">
                      <a:moveTo>
                        <a:pt x="417" y="1"/>
                      </a:moveTo>
                      <a:cubicBezTo>
                        <a:pt x="412" y="1"/>
                        <a:pt x="406" y="2"/>
                        <a:pt x="401" y="7"/>
                      </a:cubicBezTo>
                      <a:lnTo>
                        <a:pt x="376" y="28"/>
                      </a:lnTo>
                      <a:cubicBezTo>
                        <a:pt x="373" y="32"/>
                        <a:pt x="371" y="34"/>
                        <a:pt x="371" y="38"/>
                      </a:cubicBezTo>
                      <a:cubicBezTo>
                        <a:pt x="250" y="169"/>
                        <a:pt x="142" y="315"/>
                        <a:pt x="27" y="453"/>
                      </a:cubicBezTo>
                      <a:cubicBezTo>
                        <a:pt x="1" y="487"/>
                        <a:pt x="33" y="530"/>
                        <a:pt x="64" y="530"/>
                      </a:cubicBezTo>
                      <a:cubicBezTo>
                        <a:pt x="75" y="530"/>
                        <a:pt x="86" y="525"/>
                        <a:pt x="94" y="513"/>
                      </a:cubicBezTo>
                      <a:cubicBezTo>
                        <a:pt x="209" y="355"/>
                        <a:pt x="334" y="199"/>
                        <a:pt x="438" y="32"/>
                      </a:cubicBezTo>
                      <a:cubicBezTo>
                        <a:pt x="449" y="15"/>
                        <a:pt x="434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14" name="Google Shape;1814;p44"/>
                <p:cNvSpPr/>
                <p:nvPr/>
              </p:nvSpPr>
              <p:spPr>
                <a:xfrm>
                  <a:off x="6784387" y="2069225"/>
                  <a:ext cx="44248" cy="4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92" extrusionOk="0">
                      <a:moveTo>
                        <a:pt x="441" y="0"/>
                      </a:moveTo>
                      <a:cubicBezTo>
                        <a:pt x="435" y="0"/>
                        <a:pt x="430" y="3"/>
                        <a:pt x="425" y="7"/>
                      </a:cubicBezTo>
                      <a:cubicBezTo>
                        <a:pt x="291" y="143"/>
                        <a:pt x="162" y="282"/>
                        <a:pt x="31" y="420"/>
                      </a:cubicBezTo>
                      <a:cubicBezTo>
                        <a:pt x="1" y="451"/>
                        <a:pt x="32" y="491"/>
                        <a:pt x="66" y="491"/>
                      </a:cubicBezTo>
                      <a:cubicBezTo>
                        <a:pt x="80" y="491"/>
                        <a:pt x="93" y="485"/>
                        <a:pt x="104" y="470"/>
                      </a:cubicBezTo>
                      <a:cubicBezTo>
                        <a:pt x="208" y="318"/>
                        <a:pt x="331" y="174"/>
                        <a:pt x="460" y="41"/>
                      </a:cubicBezTo>
                      <a:cubicBezTo>
                        <a:pt x="478" y="23"/>
                        <a:pt x="46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15" name="Google Shape;1815;p44"/>
                <p:cNvSpPr/>
                <p:nvPr/>
              </p:nvSpPr>
              <p:spPr>
                <a:xfrm>
                  <a:off x="6803642" y="2057839"/>
                  <a:ext cx="44619" cy="5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2" extrusionOk="0">
                      <a:moveTo>
                        <a:pt x="456" y="1"/>
                      </a:moveTo>
                      <a:cubicBezTo>
                        <a:pt x="451" y="1"/>
                        <a:pt x="446" y="3"/>
                        <a:pt x="442" y="7"/>
                      </a:cubicBezTo>
                      <a:cubicBezTo>
                        <a:pt x="304" y="166"/>
                        <a:pt x="165" y="322"/>
                        <a:pt x="27" y="480"/>
                      </a:cubicBezTo>
                      <a:cubicBezTo>
                        <a:pt x="0" y="512"/>
                        <a:pt x="30" y="551"/>
                        <a:pt x="61" y="551"/>
                      </a:cubicBezTo>
                      <a:cubicBezTo>
                        <a:pt x="71" y="551"/>
                        <a:pt x="81" y="547"/>
                        <a:pt x="90" y="537"/>
                      </a:cubicBezTo>
                      <a:lnTo>
                        <a:pt x="471" y="32"/>
                      </a:lnTo>
                      <a:cubicBezTo>
                        <a:pt x="482" y="18"/>
                        <a:pt x="469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16" name="Google Shape;1816;p44"/>
                <p:cNvSpPr/>
                <p:nvPr/>
              </p:nvSpPr>
              <p:spPr>
                <a:xfrm>
                  <a:off x="6831597" y="2050989"/>
                  <a:ext cx="40361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485" extrusionOk="0">
                      <a:moveTo>
                        <a:pt x="399" y="1"/>
                      </a:moveTo>
                      <a:cubicBezTo>
                        <a:pt x="393" y="1"/>
                        <a:pt x="387" y="3"/>
                        <a:pt x="382" y="8"/>
                      </a:cubicBezTo>
                      <a:cubicBezTo>
                        <a:pt x="261" y="142"/>
                        <a:pt x="142" y="277"/>
                        <a:pt x="25" y="415"/>
                      </a:cubicBezTo>
                      <a:cubicBezTo>
                        <a:pt x="0" y="446"/>
                        <a:pt x="29" y="484"/>
                        <a:pt x="58" y="484"/>
                      </a:cubicBezTo>
                      <a:cubicBezTo>
                        <a:pt x="68" y="484"/>
                        <a:pt x="78" y="480"/>
                        <a:pt x="86" y="469"/>
                      </a:cubicBezTo>
                      <a:cubicBezTo>
                        <a:pt x="192" y="323"/>
                        <a:pt x="305" y="181"/>
                        <a:pt x="419" y="42"/>
                      </a:cubicBezTo>
                      <a:cubicBezTo>
                        <a:pt x="435" y="24"/>
                        <a:pt x="41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17" name="Google Shape;1817;p44"/>
                <p:cNvSpPr/>
                <p:nvPr/>
              </p:nvSpPr>
              <p:spPr>
                <a:xfrm>
                  <a:off x="6847519" y="2040991"/>
                  <a:ext cx="43415" cy="4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" h="522" extrusionOk="0">
                      <a:moveTo>
                        <a:pt x="444" y="0"/>
                      </a:moveTo>
                      <a:cubicBezTo>
                        <a:pt x="439" y="0"/>
                        <a:pt x="435" y="2"/>
                        <a:pt x="431" y="6"/>
                      </a:cubicBezTo>
                      <a:cubicBezTo>
                        <a:pt x="297" y="154"/>
                        <a:pt x="168" y="304"/>
                        <a:pt x="30" y="448"/>
                      </a:cubicBezTo>
                      <a:cubicBezTo>
                        <a:pt x="1" y="479"/>
                        <a:pt x="34" y="521"/>
                        <a:pt x="66" y="521"/>
                      </a:cubicBezTo>
                      <a:cubicBezTo>
                        <a:pt x="76" y="521"/>
                        <a:pt x="87" y="517"/>
                        <a:pt x="95" y="506"/>
                      </a:cubicBezTo>
                      <a:cubicBezTo>
                        <a:pt x="212" y="344"/>
                        <a:pt x="337" y="189"/>
                        <a:pt x="458" y="31"/>
                      </a:cubicBezTo>
                      <a:cubicBezTo>
                        <a:pt x="469" y="17"/>
                        <a:pt x="457" y="0"/>
                        <a:pt x="4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18" name="Google Shape;1818;p44"/>
                <p:cNvSpPr/>
                <p:nvPr/>
              </p:nvSpPr>
              <p:spPr>
                <a:xfrm>
                  <a:off x="6877326" y="2036641"/>
                  <a:ext cx="39527" cy="40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38" extrusionOk="0">
                      <a:moveTo>
                        <a:pt x="378" y="0"/>
                      </a:moveTo>
                      <a:cubicBezTo>
                        <a:pt x="372" y="0"/>
                        <a:pt x="366" y="2"/>
                        <a:pt x="361" y="7"/>
                      </a:cubicBezTo>
                      <a:cubicBezTo>
                        <a:pt x="238" y="111"/>
                        <a:pt x="125" y="226"/>
                        <a:pt x="29" y="357"/>
                      </a:cubicBezTo>
                      <a:cubicBezTo>
                        <a:pt x="0" y="397"/>
                        <a:pt x="32" y="437"/>
                        <a:pt x="67" y="437"/>
                      </a:cubicBezTo>
                      <a:cubicBezTo>
                        <a:pt x="82" y="437"/>
                        <a:pt x="97" y="430"/>
                        <a:pt x="109" y="411"/>
                      </a:cubicBezTo>
                      <a:cubicBezTo>
                        <a:pt x="190" y="280"/>
                        <a:pt x="288" y="159"/>
                        <a:pt x="405" y="57"/>
                      </a:cubicBezTo>
                      <a:cubicBezTo>
                        <a:pt x="426" y="37"/>
                        <a:pt x="403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19" name="Google Shape;1819;p44"/>
                <p:cNvSpPr/>
                <p:nvPr/>
              </p:nvSpPr>
              <p:spPr>
                <a:xfrm>
                  <a:off x="6904171" y="2028957"/>
                  <a:ext cx="37398" cy="3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402" extrusionOk="0">
                      <a:moveTo>
                        <a:pt x="363" y="0"/>
                      </a:moveTo>
                      <a:cubicBezTo>
                        <a:pt x="356" y="0"/>
                        <a:pt x="348" y="3"/>
                        <a:pt x="342" y="9"/>
                      </a:cubicBezTo>
                      <a:cubicBezTo>
                        <a:pt x="229" y="107"/>
                        <a:pt x="125" y="213"/>
                        <a:pt x="27" y="326"/>
                      </a:cubicBezTo>
                      <a:cubicBezTo>
                        <a:pt x="0" y="359"/>
                        <a:pt x="32" y="401"/>
                        <a:pt x="63" y="401"/>
                      </a:cubicBezTo>
                      <a:cubicBezTo>
                        <a:pt x="73" y="401"/>
                        <a:pt x="83" y="397"/>
                        <a:pt x="92" y="386"/>
                      </a:cubicBezTo>
                      <a:cubicBezTo>
                        <a:pt x="181" y="265"/>
                        <a:pt x="277" y="153"/>
                        <a:pt x="383" y="46"/>
                      </a:cubicBezTo>
                      <a:cubicBezTo>
                        <a:pt x="404" y="26"/>
                        <a:pt x="385" y="0"/>
                        <a:pt x="3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20" name="Google Shape;1820;p44"/>
                <p:cNvSpPr/>
                <p:nvPr/>
              </p:nvSpPr>
              <p:spPr>
                <a:xfrm>
                  <a:off x="6926017" y="2031734"/>
                  <a:ext cx="26660" cy="2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56" extrusionOk="0">
                      <a:moveTo>
                        <a:pt x="260" y="0"/>
                      </a:moveTo>
                      <a:cubicBezTo>
                        <a:pt x="256" y="0"/>
                        <a:pt x="251" y="2"/>
                        <a:pt x="247" y="6"/>
                      </a:cubicBezTo>
                      <a:cubicBezTo>
                        <a:pt x="177" y="71"/>
                        <a:pt x="108" y="133"/>
                        <a:pt x="31" y="191"/>
                      </a:cubicBezTo>
                      <a:cubicBezTo>
                        <a:pt x="0" y="216"/>
                        <a:pt x="24" y="256"/>
                        <a:pt x="51" y="256"/>
                      </a:cubicBezTo>
                      <a:cubicBezTo>
                        <a:pt x="59" y="256"/>
                        <a:pt x="67" y="252"/>
                        <a:pt x="74" y="244"/>
                      </a:cubicBezTo>
                      <a:cubicBezTo>
                        <a:pt x="137" y="168"/>
                        <a:pt x="206" y="100"/>
                        <a:pt x="275" y="31"/>
                      </a:cubicBezTo>
                      <a:cubicBezTo>
                        <a:pt x="287" y="18"/>
                        <a:pt x="274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21" name="Google Shape;1821;p44"/>
                <p:cNvSpPr/>
                <p:nvPr/>
              </p:nvSpPr>
              <p:spPr>
                <a:xfrm>
                  <a:off x="6945642" y="2025718"/>
                  <a:ext cx="25827" cy="2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5" extrusionOk="0">
                      <a:moveTo>
                        <a:pt x="237" y="1"/>
                      </a:moveTo>
                      <a:cubicBezTo>
                        <a:pt x="233" y="1"/>
                        <a:pt x="228" y="2"/>
                        <a:pt x="223" y="4"/>
                      </a:cubicBezTo>
                      <a:cubicBezTo>
                        <a:pt x="148" y="48"/>
                        <a:pt x="81" y="104"/>
                        <a:pt x="25" y="171"/>
                      </a:cubicBezTo>
                      <a:cubicBezTo>
                        <a:pt x="0" y="202"/>
                        <a:pt x="25" y="235"/>
                        <a:pt x="53" y="235"/>
                      </a:cubicBezTo>
                      <a:cubicBezTo>
                        <a:pt x="65" y="235"/>
                        <a:pt x="78" y="229"/>
                        <a:pt x="88" y="215"/>
                      </a:cubicBezTo>
                      <a:cubicBezTo>
                        <a:pt x="133" y="150"/>
                        <a:pt x="190" y="96"/>
                        <a:pt x="254" y="52"/>
                      </a:cubicBezTo>
                      <a:cubicBezTo>
                        <a:pt x="279" y="35"/>
                        <a:pt x="262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22" name="Google Shape;1822;p44"/>
                <p:cNvSpPr/>
                <p:nvPr/>
              </p:nvSpPr>
              <p:spPr>
                <a:xfrm>
                  <a:off x="6966470" y="2023403"/>
                  <a:ext cx="22217" cy="20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18" extrusionOk="0">
                      <a:moveTo>
                        <a:pt x="192" y="1"/>
                      </a:moveTo>
                      <a:cubicBezTo>
                        <a:pt x="185" y="1"/>
                        <a:pt x="176" y="4"/>
                        <a:pt x="169" y="10"/>
                      </a:cubicBezTo>
                      <a:cubicBezTo>
                        <a:pt x="125" y="56"/>
                        <a:pt x="79" y="102"/>
                        <a:pt x="33" y="144"/>
                      </a:cubicBezTo>
                      <a:cubicBezTo>
                        <a:pt x="0" y="172"/>
                        <a:pt x="36" y="218"/>
                        <a:pt x="69" y="218"/>
                      </a:cubicBezTo>
                      <a:cubicBezTo>
                        <a:pt x="80" y="218"/>
                        <a:pt x="90" y="213"/>
                        <a:pt x="98" y="202"/>
                      </a:cubicBezTo>
                      <a:cubicBezTo>
                        <a:pt x="136" y="152"/>
                        <a:pt x="177" y="104"/>
                        <a:pt x="219" y="56"/>
                      </a:cubicBezTo>
                      <a:cubicBezTo>
                        <a:pt x="240" y="31"/>
                        <a:pt x="21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3" name="Google Shape;1823;p44"/>
              <p:cNvSpPr/>
              <p:nvPr/>
            </p:nvSpPr>
            <p:spPr>
              <a:xfrm>
                <a:off x="728725" y="1130975"/>
                <a:ext cx="1393050" cy="842950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33718" extrusionOk="0">
                    <a:moveTo>
                      <a:pt x="3239" y="3334"/>
                    </a:moveTo>
                    <a:lnTo>
                      <a:pt x="0" y="25146"/>
                    </a:lnTo>
                    <a:lnTo>
                      <a:pt x="2858" y="24860"/>
                    </a:lnTo>
                    <a:lnTo>
                      <a:pt x="15431" y="24003"/>
                    </a:lnTo>
                    <a:lnTo>
                      <a:pt x="31623" y="24955"/>
                    </a:lnTo>
                    <a:lnTo>
                      <a:pt x="30957" y="30289"/>
                    </a:lnTo>
                    <a:lnTo>
                      <a:pt x="31147" y="33623"/>
                    </a:lnTo>
                    <a:lnTo>
                      <a:pt x="32100" y="33718"/>
                    </a:lnTo>
                    <a:lnTo>
                      <a:pt x="53531" y="23241"/>
                    </a:lnTo>
                    <a:lnTo>
                      <a:pt x="55722" y="18097"/>
                    </a:lnTo>
                    <a:lnTo>
                      <a:pt x="38100" y="2381"/>
                    </a:lnTo>
                    <a:lnTo>
                      <a:pt x="33624" y="4096"/>
                    </a:lnTo>
                    <a:lnTo>
                      <a:pt x="32862" y="7810"/>
                    </a:lnTo>
                    <a:lnTo>
                      <a:pt x="74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24" name="Google Shape;1824;p44"/>
              <p:cNvSpPr/>
              <p:nvPr/>
            </p:nvSpPr>
            <p:spPr>
              <a:xfrm rot="127566">
                <a:off x="733616" y="1156351"/>
                <a:ext cx="1383288" cy="817000"/>
              </a:xfrm>
              <a:custGeom>
                <a:avLst/>
                <a:gdLst/>
                <a:ahLst/>
                <a:cxnLst/>
                <a:rect l="l" t="t" r="r" b="b"/>
                <a:pathLst>
                  <a:path w="30366" h="20092" extrusionOk="0">
                    <a:moveTo>
                      <a:pt x="19044" y="589"/>
                    </a:moveTo>
                    <a:lnTo>
                      <a:pt x="18913" y="1375"/>
                    </a:lnTo>
                    <a:lnTo>
                      <a:pt x="18521" y="1571"/>
                    </a:lnTo>
                    <a:lnTo>
                      <a:pt x="18128" y="1833"/>
                    </a:lnTo>
                    <a:lnTo>
                      <a:pt x="17801" y="2029"/>
                    </a:lnTo>
                    <a:lnTo>
                      <a:pt x="17474" y="2356"/>
                    </a:lnTo>
                    <a:lnTo>
                      <a:pt x="17474" y="1702"/>
                    </a:lnTo>
                    <a:lnTo>
                      <a:pt x="18259" y="1178"/>
                    </a:lnTo>
                    <a:lnTo>
                      <a:pt x="19044" y="589"/>
                    </a:lnTo>
                    <a:close/>
                    <a:moveTo>
                      <a:pt x="18913" y="1571"/>
                    </a:moveTo>
                    <a:lnTo>
                      <a:pt x="18848" y="2226"/>
                    </a:lnTo>
                    <a:lnTo>
                      <a:pt x="18782" y="2226"/>
                    </a:lnTo>
                    <a:lnTo>
                      <a:pt x="18455" y="2487"/>
                    </a:lnTo>
                    <a:lnTo>
                      <a:pt x="18063" y="2749"/>
                    </a:lnTo>
                    <a:lnTo>
                      <a:pt x="17408" y="3404"/>
                    </a:lnTo>
                    <a:lnTo>
                      <a:pt x="17408" y="3469"/>
                    </a:lnTo>
                    <a:lnTo>
                      <a:pt x="17474" y="3469"/>
                    </a:lnTo>
                    <a:lnTo>
                      <a:pt x="18193" y="2945"/>
                    </a:lnTo>
                    <a:lnTo>
                      <a:pt x="18848" y="2422"/>
                    </a:lnTo>
                    <a:lnTo>
                      <a:pt x="18913" y="4189"/>
                    </a:lnTo>
                    <a:lnTo>
                      <a:pt x="18128" y="3927"/>
                    </a:lnTo>
                    <a:lnTo>
                      <a:pt x="17343" y="3665"/>
                    </a:lnTo>
                    <a:lnTo>
                      <a:pt x="17408" y="3142"/>
                    </a:lnTo>
                    <a:lnTo>
                      <a:pt x="17474" y="2553"/>
                    </a:lnTo>
                    <a:lnTo>
                      <a:pt x="18128" y="2029"/>
                    </a:lnTo>
                    <a:lnTo>
                      <a:pt x="18913" y="1571"/>
                    </a:lnTo>
                    <a:close/>
                    <a:moveTo>
                      <a:pt x="2422" y="1702"/>
                    </a:moveTo>
                    <a:lnTo>
                      <a:pt x="2225" y="5301"/>
                    </a:lnTo>
                    <a:lnTo>
                      <a:pt x="2029" y="8835"/>
                    </a:lnTo>
                    <a:lnTo>
                      <a:pt x="1963" y="8901"/>
                    </a:lnTo>
                    <a:lnTo>
                      <a:pt x="1505" y="9817"/>
                    </a:lnTo>
                    <a:lnTo>
                      <a:pt x="1113" y="10733"/>
                    </a:lnTo>
                    <a:lnTo>
                      <a:pt x="785" y="11715"/>
                    </a:lnTo>
                    <a:lnTo>
                      <a:pt x="524" y="12697"/>
                    </a:lnTo>
                    <a:lnTo>
                      <a:pt x="589" y="10013"/>
                    </a:lnTo>
                    <a:lnTo>
                      <a:pt x="982" y="9097"/>
                    </a:lnTo>
                    <a:lnTo>
                      <a:pt x="1309" y="8115"/>
                    </a:lnTo>
                    <a:lnTo>
                      <a:pt x="1636" y="7134"/>
                    </a:lnTo>
                    <a:lnTo>
                      <a:pt x="1898" y="6152"/>
                    </a:lnTo>
                    <a:lnTo>
                      <a:pt x="1898" y="6087"/>
                    </a:lnTo>
                    <a:lnTo>
                      <a:pt x="1833" y="6087"/>
                    </a:lnTo>
                    <a:lnTo>
                      <a:pt x="1767" y="6152"/>
                    </a:lnTo>
                    <a:lnTo>
                      <a:pt x="1178" y="7919"/>
                    </a:lnTo>
                    <a:lnTo>
                      <a:pt x="589" y="9686"/>
                    </a:lnTo>
                    <a:lnTo>
                      <a:pt x="589" y="9686"/>
                    </a:lnTo>
                    <a:lnTo>
                      <a:pt x="655" y="7003"/>
                    </a:lnTo>
                    <a:lnTo>
                      <a:pt x="1440" y="5040"/>
                    </a:lnTo>
                    <a:lnTo>
                      <a:pt x="2291" y="3142"/>
                    </a:lnTo>
                    <a:lnTo>
                      <a:pt x="2291" y="3076"/>
                    </a:lnTo>
                    <a:lnTo>
                      <a:pt x="2225" y="3076"/>
                    </a:lnTo>
                    <a:lnTo>
                      <a:pt x="2160" y="3011"/>
                    </a:lnTo>
                    <a:lnTo>
                      <a:pt x="2160" y="3076"/>
                    </a:lnTo>
                    <a:lnTo>
                      <a:pt x="1702" y="3927"/>
                    </a:lnTo>
                    <a:lnTo>
                      <a:pt x="1309" y="4778"/>
                    </a:lnTo>
                    <a:lnTo>
                      <a:pt x="655" y="6610"/>
                    </a:lnTo>
                    <a:lnTo>
                      <a:pt x="720" y="3796"/>
                    </a:lnTo>
                    <a:lnTo>
                      <a:pt x="785" y="3731"/>
                    </a:lnTo>
                    <a:lnTo>
                      <a:pt x="1047" y="3469"/>
                    </a:lnTo>
                    <a:lnTo>
                      <a:pt x="1309" y="3142"/>
                    </a:lnTo>
                    <a:lnTo>
                      <a:pt x="1833" y="2487"/>
                    </a:lnTo>
                    <a:lnTo>
                      <a:pt x="2422" y="1702"/>
                    </a:lnTo>
                    <a:close/>
                    <a:moveTo>
                      <a:pt x="29842" y="9097"/>
                    </a:moveTo>
                    <a:lnTo>
                      <a:pt x="29384" y="10406"/>
                    </a:lnTo>
                    <a:lnTo>
                      <a:pt x="28992" y="11715"/>
                    </a:lnTo>
                    <a:lnTo>
                      <a:pt x="26505" y="13678"/>
                    </a:lnTo>
                    <a:lnTo>
                      <a:pt x="26505" y="13678"/>
                    </a:lnTo>
                    <a:lnTo>
                      <a:pt x="27552" y="12042"/>
                    </a:lnTo>
                    <a:lnTo>
                      <a:pt x="28533" y="10406"/>
                    </a:lnTo>
                    <a:lnTo>
                      <a:pt x="28533" y="10275"/>
                    </a:lnTo>
                    <a:lnTo>
                      <a:pt x="29842" y="9097"/>
                    </a:lnTo>
                    <a:close/>
                    <a:moveTo>
                      <a:pt x="18455" y="12827"/>
                    </a:moveTo>
                    <a:lnTo>
                      <a:pt x="17932" y="13547"/>
                    </a:lnTo>
                    <a:lnTo>
                      <a:pt x="17343" y="14202"/>
                    </a:lnTo>
                    <a:lnTo>
                      <a:pt x="15707" y="14333"/>
                    </a:lnTo>
                    <a:lnTo>
                      <a:pt x="16230" y="13678"/>
                    </a:lnTo>
                    <a:lnTo>
                      <a:pt x="16754" y="13024"/>
                    </a:lnTo>
                    <a:lnTo>
                      <a:pt x="18455" y="12827"/>
                    </a:lnTo>
                    <a:close/>
                    <a:moveTo>
                      <a:pt x="16426" y="13089"/>
                    </a:moveTo>
                    <a:lnTo>
                      <a:pt x="15903" y="13678"/>
                    </a:lnTo>
                    <a:lnTo>
                      <a:pt x="15576" y="14333"/>
                    </a:lnTo>
                    <a:lnTo>
                      <a:pt x="14136" y="14398"/>
                    </a:lnTo>
                    <a:lnTo>
                      <a:pt x="14463" y="13809"/>
                    </a:lnTo>
                    <a:lnTo>
                      <a:pt x="14921" y="13220"/>
                    </a:lnTo>
                    <a:lnTo>
                      <a:pt x="16426" y="13089"/>
                    </a:lnTo>
                    <a:close/>
                    <a:moveTo>
                      <a:pt x="14594" y="13220"/>
                    </a:moveTo>
                    <a:lnTo>
                      <a:pt x="14398" y="13482"/>
                    </a:lnTo>
                    <a:lnTo>
                      <a:pt x="14201" y="13809"/>
                    </a:lnTo>
                    <a:lnTo>
                      <a:pt x="13940" y="14464"/>
                    </a:lnTo>
                    <a:lnTo>
                      <a:pt x="12434" y="14529"/>
                    </a:lnTo>
                    <a:lnTo>
                      <a:pt x="12827" y="13940"/>
                    </a:lnTo>
                    <a:lnTo>
                      <a:pt x="13285" y="13351"/>
                    </a:lnTo>
                    <a:lnTo>
                      <a:pt x="13285" y="13286"/>
                    </a:lnTo>
                    <a:lnTo>
                      <a:pt x="14594" y="13220"/>
                    </a:lnTo>
                    <a:close/>
                    <a:moveTo>
                      <a:pt x="2029" y="8966"/>
                    </a:moveTo>
                    <a:lnTo>
                      <a:pt x="1963" y="10995"/>
                    </a:lnTo>
                    <a:lnTo>
                      <a:pt x="1178" y="12762"/>
                    </a:lnTo>
                    <a:lnTo>
                      <a:pt x="458" y="14594"/>
                    </a:lnTo>
                    <a:lnTo>
                      <a:pt x="524" y="12827"/>
                    </a:lnTo>
                    <a:lnTo>
                      <a:pt x="524" y="12893"/>
                    </a:lnTo>
                    <a:lnTo>
                      <a:pt x="589" y="12827"/>
                    </a:lnTo>
                    <a:lnTo>
                      <a:pt x="916" y="11846"/>
                    </a:lnTo>
                    <a:lnTo>
                      <a:pt x="1244" y="10864"/>
                    </a:lnTo>
                    <a:lnTo>
                      <a:pt x="2029" y="8966"/>
                    </a:lnTo>
                    <a:close/>
                    <a:moveTo>
                      <a:pt x="13089" y="13351"/>
                    </a:moveTo>
                    <a:lnTo>
                      <a:pt x="12631" y="13940"/>
                    </a:lnTo>
                    <a:lnTo>
                      <a:pt x="12238" y="14594"/>
                    </a:lnTo>
                    <a:lnTo>
                      <a:pt x="10602" y="14725"/>
                    </a:lnTo>
                    <a:lnTo>
                      <a:pt x="11518" y="13416"/>
                    </a:lnTo>
                    <a:lnTo>
                      <a:pt x="13089" y="13351"/>
                    </a:lnTo>
                    <a:close/>
                    <a:moveTo>
                      <a:pt x="11256" y="13482"/>
                    </a:moveTo>
                    <a:lnTo>
                      <a:pt x="10471" y="14725"/>
                    </a:lnTo>
                    <a:lnTo>
                      <a:pt x="8900" y="14922"/>
                    </a:lnTo>
                    <a:lnTo>
                      <a:pt x="9293" y="14267"/>
                    </a:lnTo>
                    <a:lnTo>
                      <a:pt x="9686" y="13678"/>
                    </a:lnTo>
                    <a:lnTo>
                      <a:pt x="9686" y="13613"/>
                    </a:lnTo>
                    <a:lnTo>
                      <a:pt x="10864" y="13482"/>
                    </a:lnTo>
                    <a:close/>
                    <a:moveTo>
                      <a:pt x="19175" y="12697"/>
                    </a:moveTo>
                    <a:lnTo>
                      <a:pt x="18979" y="14071"/>
                    </a:lnTo>
                    <a:lnTo>
                      <a:pt x="18979" y="14136"/>
                    </a:lnTo>
                    <a:lnTo>
                      <a:pt x="18324" y="14922"/>
                    </a:lnTo>
                    <a:lnTo>
                      <a:pt x="17670" y="15838"/>
                    </a:lnTo>
                    <a:lnTo>
                      <a:pt x="17604" y="14529"/>
                    </a:lnTo>
                    <a:lnTo>
                      <a:pt x="17670" y="14398"/>
                    </a:lnTo>
                    <a:lnTo>
                      <a:pt x="17604" y="14267"/>
                    </a:lnTo>
                    <a:lnTo>
                      <a:pt x="17997" y="13940"/>
                    </a:lnTo>
                    <a:lnTo>
                      <a:pt x="18324" y="13547"/>
                    </a:lnTo>
                    <a:lnTo>
                      <a:pt x="18652" y="13155"/>
                    </a:lnTo>
                    <a:lnTo>
                      <a:pt x="18979" y="12762"/>
                    </a:lnTo>
                    <a:lnTo>
                      <a:pt x="19175" y="12697"/>
                    </a:lnTo>
                    <a:close/>
                    <a:moveTo>
                      <a:pt x="9489" y="13613"/>
                    </a:moveTo>
                    <a:lnTo>
                      <a:pt x="9097" y="14267"/>
                    </a:lnTo>
                    <a:lnTo>
                      <a:pt x="8704" y="14922"/>
                    </a:lnTo>
                    <a:lnTo>
                      <a:pt x="7330" y="15118"/>
                    </a:lnTo>
                    <a:lnTo>
                      <a:pt x="7330" y="15118"/>
                    </a:lnTo>
                    <a:lnTo>
                      <a:pt x="7592" y="14791"/>
                    </a:lnTo>
                    <a:lnTo>
                      <a:pt x="7919" y="14333"/>
                    </a:lnTo>
                    <a:lnTo>
                      <a:pt x="8181" y="13875"/>
                    </a:lnTo>
                    <a:lnTo>
                      <a:pt x="8181" y="13809"/>
                    </a:lnTo>
                    <a:lnTo>
                      <a:pt x="8050" y="13809"/>
                    </a:lnTo>
                    <a:lnTo>
                      <a:pt x="7592" y="14529"/>
                    </a:lnTo>
                    <a:lnTo>
                      <a:pt x="7395" y="14856"/>
                    </a:lnTo>
                    <a:lnTo>
                      <a:pt x="7133" y="15183"/>
                    </a:lnTo>
                    <a:lnTo>
                      <a:pt x="6937" y="15183"/>
                    </a:lnTo>
                    <a:lnTo>
                      <a:pt x="5301" y="15511"/>
                    </a:lnTo>
                    <a:lnTo>
                      <a:pt x="3600" y="15903"/>
                    </a:lnTo>
                    <a:lnTo>
                      <a:pt x="3796" y="15380"/>
                    </a:lnTo>
                    <a:lnTo>
                      <a:pt x="3992" y="14922"/>
                    </a:lnTo>
                    <a:lnTo>
                      <a:pt x="4516" y="14005"/>
                    </a:lnTo>
                    <a:lnTo>
                      <a:pt x="5956" y="13875"/>
                    </a:lnTo>
                    <a:lnTo>
                      <a:pt x="5432" y="14660"/>
                    </a:lnTo>
                    <a:lnTo>
                      <a:pt x="4974" y="15445"/>
                    </a:lnTo>
                    <a:lnTo>
                      <a:pt x="4974" y="15511"/>
                    </a:lnTo>
                    <a:lnTo>
                      <a:pt x="5039" y="15511"/>
                    </a:lnTo>
                    <a:lnTo>
                      <a:pt x="5628" y="14660"/>
                    </a:lnTo>
                    <a:lnTo>
                      <a:pt x="6086" y="13875"/>
                    </a:lnTo>
                    <a:lnTo>
                      <a:pt x="9489" y="13613"/>
                    </a:lnTo>
                    <a:close/>
                    <a:moveTo>
                      <a:pt x="1963" y="11453"/>
                    </a:moveTo>
                    <a:lnTo>
                      <a:pt x="1833" y="13547"/>
                    </a:lnTo>
                    <a:lnTo>
                      <a:pt x="458" y="16230"/>
                    </a:lnTo>
                    <a:lnTo>
                      <a:pt x="458" y="15053"/>
                    </a:lnTo>
                    <a:lnTo>
                      <a:pt x="1244" y="13286"/>
                    </a:lnTo>
                    <a:lnTo>
                      <a:pt x="1963" y="11453"/>
                    </a:lnTo>
                    <a:close/>
                    <a:moveTo>
                      <a:pt x="4319" y="14071"/>
                    </a:moveTo>
                    <a:lnTo>
                      <a:pt x="3992" y="14464"/>
                    </a:lnTo>
                    <a:lnTo>
                      <a:pt x="3796" y="14922"/>
                    </a:lnTo>
                    <a:lnTo>
                      <a:pt x="3600" y="15445"/>
                    </a:lnTo>
                    <a:lnTo>
                      <a:pt x="3469" y="15969"/>
                    </a:lnTo>
                    <a:lnTo>
                      <a:pt x="2094" y="16361"/>
                    </a:lnTo>
                    <a:lnTo>
                      <a:pt x="2094" y="16361"/>
                    </a:lnTo>
                    <a:lnTo>
                      <a:pt x="2291" y="15772"/>
                    </a:lnTo>
                    <a:lnTo>
                      <a:pt x="2552" y="15183"/>
                    </a:lnTo>
                    <a:lnTo>
                      <a:pt x="2880" y="14660"/>
                    </a:lnTo>
                    <a:lnTo>
                      <a:pt x="3207" y="14136"/>
                    </a:lnTo>
                    <a:lnTo>
                      <a:pt x="4319" y="14071"/>
                    </a:lnTo>
                    <a:close/>
                    <a:moveTo>
                      <a:pt x="3011" y="14136"/>
                    </a:moveTo>
                    <a:lnTo>
                      <a:pt x="2683" y="14660"/>
                    </a:lnTo>
                    <a:lnTo>
                      <a:pt x="2356" y="15249"/>
                    </a:lnTo>
                    <a:lnTo>
                      <a:pt x="2160" y="15772"/>
                    </a:lnTo>
                    <a:lnTo>
                      <a:pt x="1963" y="16361"/>
                    </a:lnTo>
                    <a:lnTo>
                      <a:pt x="589" y="16885"/>
                    </a:lnTo>
                    <a:lnTo>
                      <a:pt x="2029" y="14202"/>
                    </a:lnTo>
                    <a:lnTo>
                      <a:pt x="2094" y="14202"/>
                    </a:lnTo>
                    <a:lnTo>
                      <a:pt x="3011" y="14136"/>
                    </a:lnTo>
                    <a:close/>
                    <a:moveTo>
                      <a:pt x="19502" y="655"/>
                    </a:moveTo>
                    <a:lnTo>
                      <a:pt x="22120" y="2487"/>
                    </a:lnTo>
                    <a:lnTo>
                      <a:pt x="24672" y="4385"/>
                    </a:lnTo>
                    <a:lnTo>
                      <a:pt x="27225" y="6414"/>
                    </a:lnTo>
                    <a:lnTo>
                      <a:pt x="29711" y="8443"/>
                    </a:lnTo>
                    <a:lnTo>
                      <a:pt x="27159" y="10668"/>
                    </a:lnTo>
                    <a:lnTo>
                      <a:pt x="24607" y="12827"/>
                    </a:lnTo>
                    <a:lnTo>
                      <a:pt x="19437" y="17016"/>
                    </a:lnTo>
                    <a:lnTo>
                      <a:pt x="19502" y="15969"/>
                    </a:lnTo>
                    <a:lnTo>
                      <a:pt x="19502" y="14856"/>
                    </a:lnTo>
                    <a:lnTo>
                      <a:pt x="19502" y="12697"/>
                    </a:lnTo>
                    <a:lnTo>
                      <a:pt x="19437" y="12566"/>
                    </a:lnTo>
                    <a:lnTo>
                      <a:pt x="19306" y="12500"/>
                    </a:lnTo>
                    <a:lnTo>
                      <a:pt x="19240" y="12369"/>
                    </a:lnTo>
                    <a:lnTo>
                      <a:pt x="19175" y="12304"/>
                    </a:lnTo>
                    <a:lnTo>
                      <a:pt x="19110" y="12238"/>
                    </a:lnTo>
                    <a:lnTo>
                      <a:pt x="18782" y="12238"/>
                    </a:lnTo>
                    <a:lnTo>
                      <a:pt x="16754" y="12369"/>
                    </a:lnTo>
                    <a:lnTo>
                      <a:pt x="14659" y="12500"/>
                    </a:lnTo>
                    <a:lnTo>
                      <a:pt x="10602" y="12958"/>
                    </a:lnTo>
                    <a:lnTo>
                      <a:pt x="2422" y="13678"/>
                    </a:lnTo>
                    <a:lnTo>
                      <a:pt x="2422" y="13678"/>
                    </a:lnTo>
                    <a:lnTo>
                      <a:pt x="2683" y="7527"/>
                    </a:lnTo>
                    <a:lnTo>
                      <a:pt x="2749" y="4451"/>
                    </a:lnTo>
                    <a:lnTo>
                      <a:pt x="2814" y="1375"/>
                    </a:lnTo>
                    <a:lnTo>
                      <a:pt x="3796" y="1637"/>
                    </a:lnTo>
                    <a:lnTo>
                      <a:pt x="4778" y="1898"/>
                    </a:lnTo>
                    <a:lnTo>
                      <a:pt x="6872" y="2291"/>
                    </a:lnTo>
                    <a:lnTo>
                      <a:pt x="8900" y="2618"/>
                    </a:lnTo>
                    <a:lnTo>
                      <a:pt x="10929" y="3011"/>
                    </a:lnTo>
                    <a:lnTo>
                      <a:pt x="12892" y="3469"/>
                    </a:lnTo>
                    <a:lnTo>
                      <a:pt x="14921" y="3927"/>
                    </a:lnTo>
                    <a:lnTo>
                      <a:pt x="16885" y="4385"/>
                    </a:lnTo>
                    <a:lnTo>
                      <a:pt x="17866" y="4516"/>
                    </a:lnTo>
                    <a:lnTo>
                      <a:pt x="18848" y="4647"/>
                    </a:lnTo>
                    <a:lnTo>
                      <a:pt x="18979" y="4582"/>
                    </a:lnTo>
                    <a:lnTo>
                      <a:pt x="19044" y="4647"/>
                    </a:lnTo>
                    <a:lnTo>
                      <a:pt x="19175" y="4647"/>
                    </a:lnTo>
                    <a:lnTo>
                      <a:pt x="19240" y="4582"/>
                    </a:lnTo>
                    <a:lnTo>
                      <a:pt x="19306" y="4451"/>
                    </a:lnTo>
                    <a:lnTo>
                      <a:pt x="19502" y="2553"/>
                    </a:lnTo>
                    <a:lnTo>
                      <a:pt x="19568" y="1571"/>
                    </a:lnTo>
                    <a:lnTo>
                      <a:pt x="19502" y="655"/>
                    </a:lnTo>
                    <a:close/>
                    <a:moveTo>
                      <a:pt x="28141" y="10668"/>
                    </a:moveTo>
                    <a:lnTo>
                      <a:pt x="27094" y="12304"/>
                    </a:lnTo>
                    <a:lnTo>
                      <a:pt x="26047" y="14005"/>
                    </a:lnTo>
                    <a:lnTo>
                      <a:pt x="24345" y="15314"/>
                    </a:lnTo>
                    <a:lnTo>
                      <a:pt x="24345" y="15314"/>
                    </a:lnTo>
                    <a:lnTo>
                      <a:pt x="25196" y="14071"/>
                    </a:lnTo>
                    <a:lnTo>
                      <a:pt x="26112" y="12827"/>
                    </a:lnTo>
                    <a:lnTo>
                      <a:pt x="26112" y="12762"/>
                    </a:lnTo>
                    <a:lnTo>
                      <a:pt x="26047" y="12697"/>
                    </a:lnTo>
                    <a:lnTo>
                      <a:pt x="25981" y="12762"/>
                    </a:lnTo>
                    <a:lnTo>
                      <a:pt x="25392" y="13416"/>
                    </a:lnTo>
                    <a:lnTo>
                      <a:pt x="24934" y="14071"/>
                    </a:lnTo>
                    <a:lnTo>
                      <a:pt x="24411" y="14791"/>
                    </a:lnTo>
                    <a:lnTo>
                      <a:pt x="24018" y="15576"/>
                    </a:lnTo>
                    <a:lnTo>
                      <a:pt x="21858" y="17147"/>
                    </a:lnTo>
                    <a:lnTo>
                      <a:pt x="22382" y="16558"/>
                    </a:lnTo>
                    <a:lnTo>
                      <a:pt x="22905" y="15903"/>
                    </a:lnTo>
                    <a:lnTo>
                      <a:pt x="23298" y="15249"/>
                    </a:lnTo>
                    <a:lnTo>
                      <a:pt x="23691" y="14594"/>
                    </a:lnTo>
                    <a:lnTo>
                      <a:pt x="23691" y="14529"/>
                    </a:lnTo>
                    <a:lnTo>
                      <a:pt x="23625" y="14464"/>
                    </a:lnTo>
                    <a:lnTo>
                      <a:pt x="25916" y="12631"/>
                    </a:lnTo>
                    <a:lnTo>
                      <a:pt x="28141" y="10668"/>
                    </a:lnTo>
                    <a:close/>
                    <a:moveTo>
                      <a:pt x="18979" y="14398"/>
                    </a:moveTo>
                    <a:lnTo>
                      <a:pt x="18913" y="15838"/>
                    </a:lnTo>
                    <a:lnTo>
                      <a:pt x="18979" y="17278"/>
                    </a:lnTo>
                    <a:lnTo>
                      <a:pt x="18521" y="18194"/>
                    </a:lnTo>
                    <a:lnTo>
                      <a:pt x="17932" y="19045"/>
                    </a:lnTo>
                    <a:lnTo>
                      <a:pt x="17801" y="18194"/>
                    </a:lnTo>
                    <a:lnTo>
                      <a:pt x="17735" y="17278"/>
                    </a:lnTo>
                    <a:lnTo>
                      <a:pt x="18848" y="15772"/>
                    </a:lnTo>
                    <a:lnTo>
                      <a:pt x="18848" y="15707"/>
                    </a:lnTo>
                    <a:lnTo>
                      <a:pt x="18782" y="15641"/>
                    </a:lnTo>
                    <a:lnTo>
                      <a:pt x="18717" y="15641"/>
                    </a:lnTo>
                    <a:lnTo>
                      <a:pt x="18193" y="16361"/>
                    </a:lnTo>
                    <a:lnTo>
                      <a:pt x="17735" y="17016"/>
                    </a:lnTo>
                    <a:lnTo>
                      <a:pt x="17670" y="16100"/>
                    </a:lnTo>
                    <a:lnTo>
                      <a:pt x="18324" y="15249"/>
                    </a:lnTo>
                    <a:lnTo>
                      <a:pt x="18979" y="14398"/>
                    </a:lnTo>
                    <a:close/>
                    <a:moveTo>
                      <a:pt x="19306" y="1"/>
                    </a:moveTo>
                    <a:lnTo>
                      <a:pt x="18390" y="589"/>
                    </a:lnTo>
                    <a:lnTo>
                      <a:pt x="17474" y="1178"/>
                    </a:lnTo>
                    <a:lnTo>
                      <a:pt x="17343" y="1178"/>
                    </a:lnTo>
                    <a:lnTo>
                      <a:pt x="17277" y="1244"/>
                    </a:lnTo>
                    <a:lnTo>
                      <a:pt x="17212" y="1375"/>
                    </a:lnTo>
                    <a:lnTo>
                      <a:pt x="17146" y="1440"/>
                    </a:lnTo>
                    <a:lnTo>
                      <a:pt x="17081" y="1571"/>
                    </a:lnTo>
                    <a:lnTo>
                      <a:pt x="17146" y="1702"/>
                    </a:lnTo>
                    <a:lnTo>
                      <a:pt x="17015" y="2618"/>
                    </a:lnTo>
                    <a:lnTo>
                      <a:pt x="16885" y="3534"/>
                    </a:lnTo>
                    <a:lnTo>
                      <a:pt x="15314" y="3207"/>
                    </a:lnTo>
                    <a:lnTo>
                      <a:pt x="13743" y="2880"/>
                    </a:lnTo>
                    <a:lnTo>
                      <a:pt x="10602" y="2356"/>
                    </a:lnTo>
                    <a:lnTo>
                      <a:pt x="6675" y="1506"/>
                    </a:lnTo>
                    <a:lnTo>
                      <a:pt x="4712" y="1178"/>
                    </a:lnTo>
                    <a:lnTo>
                      <a:pt x="3665" y="1113"/>
                    </a:lnTo>
                    <a:lnTo>
                      <a:pt x="2683" y="1048"/>
                    </a:lnTo>
                    <a:lnTo>
                      <a:pt x="2552" y="1048"/>
                    </a:lnTo>
                    <a:lnTo>
                      <a:pt x="1440" y="2356"/>
                    </a:lnTo>
                    <a:lnTo>
                      <a:pt x="916" y="2945"/>
                    </a:lnTo>
                    <a:lnTo>
                      <a:pt x="720" y="3207"/>
                    </a:lnTo>
                    <a:lnTo>
                      <a:pt x="524" y="3534"/>
                    </a:lnTo>
                    <a:lnTo>
                      <a:pt x="458" y="3534"/>
                    </a:lnTo>
                    <a:lnTo>
                      <a:pt x="458" y="3665"/>
                    </a:lnTo>
                    <a:lnTo>
                      <a:pt x="262" y="5301"/>
                    </a:lnTo>
                    <a:lnTo>
                      <a:pt x="196" y="7003"/>
                    </a:lnTo>
                    <a:lnTo>
                      <a:pt x="0" y="10341"/>
                    </a:lnTo>
                    <a:lnTo>
                      <a:pt x="0" y="13744"/>
                    </a:lnTo>
                    <a:lnTo>
                      <a:pt x="0" y="17081"/>
                    </a:lnTo>
                    <a:lnTo>
                      <a:pt x="66" y="17212"/>
                    </a:lnTo>
                    <a:lnTo>
                      <a:pt x="131" y="17278"/>
                    </a:lnTo>
                    <a:lnTo>
                      <a:pt x="393" y="17278"/>
                    </a:lnTo>
                    <a:lnTo>
                      <a:pt x="2487" y="16689"/>
                    </a:lnTo>
                    <a:lnTo>
                      <a:pt x="4647" y="16165"/>
                    </a:lnTo>
                    <a:lnTo>
                      <a:pt x="6806" y="15707"/>
                    </a:lnTo>
                    <a:lnTo>
                      <a:pt x="9031" y="15380"/>
                    </a:lnTo>
                    <a:lnTo>
                      <a:pt x="11126" y="15183"/>
                    </a:lnTo>
                    <a:lnTo>
                      <a:pt x="13154" y="15053"/>
                    </a:lnTo>
                    <a:lnTo>
                      <a:pt x="15248" y="14856"/>
                    </a:lnTo>
                    <a:lnTo>
                      <a:pt x="17343" y="14660"/>
                    </a:lnTo>
                    <a:lnTo>
                      <a:pt x="17343" y="14660"/>
                    </a:lnTo>
                    <a:lnTo>
                      <a:pt x="17212" y="15380"/>
                    </a:lnTo>
                    <a:lnTo>
                      <a:pt x="17212" y="16165"/>
                    </a:lnTo>
                    <a:lnTo>
                      <a:pt x="17212" y="17016"/>
                    </a:lnTo>
                    <a:lnTo>
                      <a:pt x="17277" y="17801"/>
                    </a:lnTo>
                    <a:lnTo>
                      <a:pt x="17212" y="17867"/>
                    </a:lnTo>
                    <a:lnTo>
                      <a:pt x="17277" y="17932"/>
                    </a:lnTo>
                    <a:lnTo>
                      <a:pt x="17343" y="17932"/>
                    </a:lnTo>
                    <a:lnTo>
                      <a:pt x="17670" y="19634"/>
                    </a:lnTo>
                    <a:lnTo>
                      <a:pt x="17670" y="19699"/>
                    </a:lnTo>
                    <a:lnTo>
                      <a:pt x="17801" y="19764"/>
                    </a:lnTo>
                    <a:lnTo>
                      <a:pt x="17866" y="19764"/>
                    </a:lnTo>
                    <a:lnTo>
                      <a:pt x="17997" y="19699"/>
                    </a:lnTo>
                    <a:lnTo>
                      <a:pt x="18390" y="19175"/>
                    </a:lnTo>
                    <a:lnTo>
                      <a:pt x="18717" y="18652"/>
                    </a:lnTo>
                    <a:lnTo>
                      <a:pt x="19044" y="18063"/>
                    </a:lnTo>
                    <a:lnTo>
                      <a:pt x="19306" y="17474"/>
                    </a:lnTo>
                    <a:lnTo>
                      <a:pt x="19371" y="17343"/>
                    </a:lnTo>
                    <a:lnTo>
                      <a:pt x="19502" y="17408"/>
                    </a:lnTo>
                    <a:lnTo>
                      <a:pt x="19568" y="17408"/>
                    </a:lnTo>
                    <a:lnTo>
                      <a:pt x="21596" y="16034"/>
                    </a:lnTo>
                    <a:lnTo>
                      <a:pt x="23560" y="14529"/>
                    </a:lnTo>
                    <a:lnTo>
                      <a:pt x="22578" y="16034"/>
                    </a:lnTo>
                    <a:lnTo>
                      <a:pt x="22055" y="16754"/>
                    </a:lnTo>
                    <a:lnTo>
                      <a:pt x="21466" y="17408"/>
                    </a:lnTo>
                    <a:lnTo>
                      <a:pt x="20353" y="18194"/>
                    </a:lnTo>
                    <a:lnTo>
                      <a:pt x="21727" y="16165"/>
                    </a:lnTo>
                    <a:lnTo>
                      <a:pt x="21727" y="16100"/>
                    </a:lnTo>
                    <a:lnTo>
                      <a:pt x="21727" y="16034"/>
                    </a:lnTo>
                    <a:lnTo>
                      <a:pt x="21596" y="16034"/>
                    </a:lnTo>
                    <a:lnTo>
                      <a:pt x="20680" y="17212"/>
                    </a:lnTo>
                    <a:lnTo>
                      <a:pt x="19960" y="18521"/>
                    </a:lnTo>
                    <a:lnTo>
                      <a:pt x="18063" y="19830"/>
                    </a:lnTo>
                    <a:lnTo>
                      <a:pt x="17997" y="19961"/>
                    </a:lnTo>
                    <a:lnTo>
                      <a:pt x="18063" y="20026"/>
                    </a:lnTo>
                    <a:lnTo>
                      <a:pt x="18128" y="20092"/>
                    </a:lnTo>
                    <a:lnTo>
                      <a:pt x="18193" y="20092"/>
                    </a:lnTo>
                    <a:lnTo>
                      <a:pt x="19568" y="19241"/>
                    </a:lnTo>
                    <a:lnTo>
                      <a:pt x="19633" y="19306"/>
                    </a:lnTo>
                    <a:lnTo>
                      <a:pt x="19699" y="19306"/>
                    </a:lnTo>
                    <a:lnTo>
                      <a:pt x="19829" y="19045"/>
                    </a:lnTo>
                    <a:lnTo>
                      <a:pt x="22316" y="17408"/>
                    </a:lnTo>
                    <a:lnTo>
                      <a:pt x="24672" y="15641"/>
                    </a:lnTo>
                    <a:lnTo>
                      <a:pt x="27028" y="13875"/>
                    </a:lnTo>
                    <a:lnTo>
                      <a:pt x="29253" y="11977"/>
                    </a:lnTo>
                    <a:lnTo>
                      <a:pt x="29319" y="11911"/>
                    </a:lnTo>
                    <a:lnTo>
                      <a:pt x="29319" y="11846"/>
                    </a:lnTo>
                    <a:lnTo>
                      <a:pt x="29253" y="11715"/>
                    </a:lnTo>
                    <a:lnTo>
                      <a:pt x="29842" y="10210"/>
                    </a:lnTo>
                    <a:lnTo>
                      <a:pt x="30366" y="8704"/>
                    </a:lnTo>
                    <a:lnTo>
                      <a:pt x="30300" y="8574"/>
                    </a:lnTo>
                    <a:lnTo>
                      <a:pt x="30366" y="8377"/>
                    </a:lnTo>
                    <a:lnTo>
                      <a:pt x="30366" y="8312"/>
                    </a:lnTo>
                    <a:lnTo>
                      <a:pt x="30300" y="8181"/>
                    </a:lnTo>
                    <a:lnTo>
                      <a:pt x="27748" y="6087"/>
                    </a:lnTo>
                    <a:lnTo>
                      <a:pt x="25130" y="3993"/>
                    </a:lnTo>
                    <a:lnTo>
                      <a:pt x="22447" y="2029"/>
                    </a:lnTo>
                    <a:lnTo>
                      <a:pt x="19699" y="66"/>
                    </a:lnTo>
                    <a:lnTo>
                      <a:pt x="19502" y="66"/>
                    </a:lnTo>
                    <a:lnTo>
                      <a:pt x="19437" y="1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25" name="Google Shape;1825;p44"/>
            <p:cNvGrpSpPr/>
            <p:nvPr/>
          </p:nvGrpSpPr>
          <p:grpSpPr>
            <a:xfrm>
              <a:off x="2094441" y="3045427"/>
              <a:ext cx="2830008" cy="1888685"/>
              <a:chOff x="2094441" y="3045427"/>
              <a:chExt cx="2830008" cy="1888685"/>
            </a:xfrm>
          </p:grpSpPr>
          <p:grpSp>
            <p:nvGrpSpPr>
              <p:cNvPr id="1826" name="Google Shape;1826;p44"/>
              <p:cNvGrpSpPr/>
              <p:nvPr/>
            </p:nvGrpSpPr>
            <p:grpSpPr>
              <a:xfrm>
                <a:off x="2094441" y="3045427"/>
                <a:ext cx="2741949" cy="1443635"/>
                <a:chOff x="5446495" y="1296275"/>
                <a:chExt cx="1883336" cy="884689"/>
              </a:xfrm>
            </p:grpSpPr>
            <p:sp>
              <p:nvSpPr>
                <p:cNvPr id="1827" name="Google Shape;1827;p44"/>
                <p:cNvSpPr/>
                <p:nvPr/>
              </p:nvSpPr>
              <p:spPr>
                <a:xfrm>
                  <a:off x="5476025" y="1296275"/>
                  <a:ext cx="1853807" cy="825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6" h="8916" extrusionOk="0">
                      <a:moveTo>
                        <a:pt x="9032" y="153"/>
                      </a:moveTo>
                      <a:cubicBezTo>
                        <a:pt x="10532" y="153"/>
                        <a:pt x="12029" y="266"/>
                        <a:pt x="13502" y="563"/>
                      </a:cubicBezTo>
                      <a:cubicBezTo>
                        <a:pt x="15001" y="865"/>
                        <a:pt x="16578" y="1327"/>
                        <a:pt x="17875" y="2157"/>
                      </a:cubicBezTo>
                      <a:cubicBezTo>
                        <a:pt x="18550" y="2588"/>
                        <a:pt x="19144" y="3199"/>
                        <a:pt x="19371" y="3987"/>
                      </a:cubicBezTo>
                      <a:cubicBezTo>
                        <a:pt x="19625" y="4866"/>
                        <a:pt x="19284" y="5694"/>
                        <a:pt x="18673" y="6332"/>
                      </a:cubicBezTo>
                      <a:cubicBezTo>
                        <a:pt x="17631" y="7419"/>
                        <a:pt x="16109" y="7868"/>
                        <a:pt x="14675" y="8159"/>
                      </a:cubicBezTo>
                      <a:cubicBezTo>
                        <a:pt x="12991" y="8501"/>
                        <a:pt x="11274" y="8697"/>
                        <a:pt x="9557" y="8751"/>
                      </a:cubicBezTo>
                      <a:cubicBezTo>
                        <a:pt x="9224" y="8762"/>
                        <a:pt x="8890" y="8767"/>
                        <a:pt x="8556" y="8767"/>
                      </a:cubicBezTo>
                      <a:cubicBezTo>
                        <a:pt x="7152" y="8767"/>
                        <a:pt x="5743" y="8671"/>
                        <a:pt x="4359" y="8449"/>
                      </a:cubicBezTo>
                      <a:cubicBezTo>
                        <a:pt x="2894" y="8216"/>
                        <a:pt x="1462" y="7680"/>
                        <a:pt x="751" y="6284"/>
                      </a:cubicBezTo>
                      <a:cubicBezTo>
                        <a:pt x="1" y="4808"/>
                        <a:pt x="295" y="3068"/>
                        <a:pt x="1474" y="1915"/>
                      </a:cubicBezTo>
                      <a:cubicBezTo>
                        <a:pt x="2502" y="911"/>
                        <a:pt x="3882" y="498"/>
                        <a:pt x="5280" y="346"/>
                      </a:cubicBezTo>
                      <a:cubicBezTo>
                        <a:pt x="5422" y="333"/>
                        <a:pt x="5561" y="321"/>
                        <a:pt x="5703" y="308"/>
                      </a:cubicBezTo>
                      <a:cubicBezTo>
                        <a:pt x="6010" y="287"/>
                        <a:pt x="6316" y="275"/>
                        <a:pt x="6618" y="273"/>
                      </a:cubicBezTo>
                      <a:cubicBezTo>
                        <a:pt x="6639" y="273"/>
                        <a:pt x="6647" y="254"/>
                        <a:pt x="6645" y="237"/>
                      </a:cubicBezTo>
                      <a:cubicBezTo>
                        <a:pt x="7440" y="185"/>
                        <a:pt x="8236" y="153"/>
                        <a:pt x="9032" y="153"/>
                      </a:cubicBezTo>
                      <a:close/>
                      <a:moveTo>
                        <a:pt x="9099" y="0"/>
                      </a:moveTo>
                      <a:cubicBezTo>
                        <a:pt x="7401" y="0"/>
                        <a:pt x="5697" y="154"/>
                        <a:pt x="4032" y="377"/>
                      </a:cubicBezTo>
                      <a:cubicBezTo>
                        <a:pt x="3994" y="383"/>
                        <a:pt x="3982" y="419"/>
                        <a:pt x="3990" y="444"/>
                      </a:cubicBezTo>
                      <a:cubicBezTo>
                        <a:pt x="3198" y="631"/>
                        <a:pt x="2444" y="946"/>
                        <a:pt x="1783" y="1461"/>
                      </a:cubicBezTo>
                      <a:cubicBezTo>
                        <a:pt x="695" y="2305"/>
                        <a:pt x="53" y="3572"/>
                        <a:pt x="205" y="4962"/>
                      </a:cubicBezTo>
                      <a:cubicBezTo>
                        <a:pt x="353" y="6311"/>
                        <a:pt x="1166" y="7480"/>
                        <a:pt x="2398" y="8055"/>
                      </a:cubicBezTo>
                      <a:cubicBezTo>
                        <a:pt x="3142" y="8403"/>
                        <a:pt x="3961" y="8553"/>
                        <a:pt x="4769" y="8662"/>
                      </a:cubicBezTo>
                      <a:cubicBezTo>
                        <a:pt x="5676" y="8785"/>
                        <a:pt x="6589" y="8860"/>
                        <a:pt x="7504" y="8895"/>
                      </a:cubicBezTo>
                      <a:cubicBezTo>
                        <a:pt x="7872" y="8909"/>
                        <a:pt x="8241" y="8916"/>
                        <a:pt x="8610" y="8916"/>
                      </a:cubicBezTo>
                      <a:cubicBezTo>
                        <a:pt x="10180" y="8916"/>
                        <a:pt x="11749" y="8791"/>
                        <a:pt x="13302" y="8553"/>
                      </a:cubicBezTo>
                      <a:cubicBezTo>
                        <a:pt x="14882" y="8309"/>
                        <a:pt x="16570" y="8020"/>
                        <a:pt x="17931" y="7130"/>
                      </a:cubicBezTo>
                      <a:cubicBezTo>
                        <a:pt x="19129" y="6348"/>
                        <a:pt x="20026" y="5031"/>
                        <a:pt x="19384" y="3593"/>
                      </a:cubicBezTo>
                      <a:cubicBezTo>
                        <a:pt x="18744" y="2157"/>
                        <a:pt x="17099" y="1490"/>
                        <a:pt x="15709" y="1007"/>
                      </a:cubicBezTo>
                      <a:cubicBezTo>
                        <a:pt x="13582" y="270"/>
                        <a:pt x="11345" y="0"/>
                        <a:pt x="90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44"/>
                <p:cNvSpPr/>
                <p:nvPr/>
              </p:nvSpPr>
              <p:spPr>
                <a:xfrm>
                  <a:off x="5446495" y="1527605"/>
                  <a:ext cx="1711527" cy="65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89" h="7058" extrusionOk="0">
                      <a:moveTo>
                        <a:pt x="1227" y="0"/>
                      </a:moveTo>
                      <a:cubicBezTo>
                        <a:pt x="1223" y="0"/>
                        <a:pt x="1218" y="2"/>
                        <a:pt x="1214" y="6"/>
                      </a:cubicBezTo>
                      <a:cubicBezTo>
                        <a:pt x="699" y="492"/>
                        <a:pt x="432" y="1186"/>
                        <a:pt x="228" y="1848"/>
                      </a:cubicBezTo>
                      <a:cubicBezTo>
                        <a:pt x="1" y="2582"/>
                        <a:pt x="49" y="3259"/>
                        <a:pt x="372" y="3956"/>
                      </a:cubicBezTo>
                      <a:cubicBezTo>
                        <a:pt x="670" y="4602"/>
                        <a:pt x="1076" y="5277"/>
                        <a:pt x="1550" y="5810"/>
                      </a:cubicBezTo>
                      <a:cubicBezTo>
                        <a:pt x="2035" y="6359"/>
                        <a:pt x="2696" y="6619"/>
                        <a:pt x="3398" y="6763"/>
                      </a:cubicBezTo>
                      <a:cubicBezTo>
                        <a:pt x="4196" y="6925"/>
                        <a:pt x="5018" y="6940"/>
                        <a:pt x="5826" y="6975"/>
                      </a:cubicBezTo>
                      <a:cubicBezTo>
                        <a:pt x="6756" y="7015"/>
                        <a:pt x="7685" y="7053"/>
                        <a:pt x="8617" y="7057"/>
                      </a:cubicBezTo>
                      <a:cubicBezTo>
                        <a:pt x="8681" y="7057"/>
                        <a:pt x="8745" y="7057"/>
                        <a:pt x="8808" y="7057"/>
                      </a:cubicBezTo>
                      <a:cubicBezTo>
                        <a:pt x="10452" y="7057"/>
                        <a:pt x="12106" y="6951"/>
                        <a:pt x="13713" y="6590"/>
                      </a:cubicBezTo>
                      <a:cubicBezTo>
                        <a:pt x="15415" y="6206"/>
                        <a:pt x="17068" y="5544"/>
                        <a:pt x="18446" y="4460"/>
                      </a:cubicBezTo>
                      <a:cubicBezTo>
                        <a:pt x="18489" y="4426"/>
                        <a:pt x="18460" y="4360"/>
                        <a:pt x="18417" y="4360"/>
                      </a:cubicBezTo>
                      <a:cubicBezTo>
                        <a:pt x="18407" y="4360"/>
                        <a:pt x="18397" y="4363"/>
                        <a:pt x="18388" y="4370"/>
                      </a:cubicBezTo>
                      <a:cubicBezTo>
                        <a:pt x="15928" y="6146"/>
                        <a:pt x="12952" y="6784"/>
                        <a:pt x="9965" y="6888"/>
                      </a:cubicBezTo>
                      <a:cubicBezTo>
                        <a:pt x="9569" y="6902"/>
                        <a:pt x="9172" y="6908"/>
                        <a:pt x="8776" y="6908"/>
                      </a:cubicBezTo>
                      <a:cubicBezTo>
                        <a:pt x="7569" y="6908"/>
                        <a:pt x="6362" y="6852"/>
                        <a:pt x="5157" y="6794"/>
                      </a:cubicBezTo>
                      <a:cubicBezTo>
                        <a:pt x="4378" y="6759"/>
                        <a:pt x="3584" y="6709"/>
                        <a:pt x="2840" y="6461"/>
                      </a:cubicBezTo>
                      <a:cubicBezTo>
                        <a:pt x="2029" y="6192"/>
                        <a:pt x="1550" y="5637"/>
                        <a:pt x="1101" y="4937"/>
                      </a:cubicBezTo>
                      <a:cubicBezTo>
                        <a:pt x="614" y="4176"/>
                        <a:pt x="103" y="3353"/>
                        <a:pt x="232" y="2407"/>
                      </a:cubicBezTo>
                      <a:cubicBezTo>
                        <a:pt x="341" y="1605"/>
                        <a:pt x="691" y="635"/>
                        <a:pt x="1243" y="33"/>
                      </a:cubicBezTo>
                      <a:cubicBezTo>
                        <a:pt x="1256" y="17"/>
                        <a:pt x="1242" y="0"/>
                        <a:pt x="1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29" name="Google Shape;1829;p44"/>
                <p:cNvSpPr/>
                <p:nvPr/>
              </p:nvSpPr>
              <p:spPr>
                <a:xfrm>
                  <a:off x="5479264" y="1630819"/>
                  <a:ext cx="34899" cy="43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70" extrusionOk="0">
                      <a:moveTo>
                        <a:pt x="350" y="1"/>
                      </a:moveTo>
                      <a:cubicBezTo>
                        <a:pt x="344" y="1"/>
                        <a:pt x="339" y="3"/>
                        <a:pt x="335" y="8"/>
                      </a:cubicBezTo>
                      <a:cubicBezTo>
                        <a:pt x="320" y="27"/>
                        <a:pt x="303" y="46"/>
                        <a:pt x="289" y="66"/>
                      </a:cubicBezTo>
                      <a:cubicBezTo>
                        <a:pt x="289" y="69"/>
                        <a:pt x="289" y="69"/>
                        <a:pt x="289" y="69"/>
                      </a:cubicBezTo>
                      <a:cubicBezTo>
                        <a:pt x="256" y="117"/>
                        <a:pt x="222" y="164"/>
                        <a:pt x="187" y="208"/>
                      </a:cubicBezTo>
                      <a:cubicBezTo>
                        <a:pt x="137" y="275"/>
                        <a:pt x="76" y="335"/>
                        <a:pt x="24" y="402"/>
                      </a:cubicBezTo>
                      <a:cubicBezTo>
                        <a:pt x="1" y="433"/>
                        <a:pt x="26" y="469"/>
                        <a:pt x="55" y="469"/>
                      </a:cubicBezTo>
                      <a:cubicBezTo>
                        <a:pt x="65" y="469"/>
                        <a:pt x="75" y="466"/>
                        <a:pt x="85" y="456"/>
                      </a:cubicBezTo>
                      <a:cubicBezTo>
                        <a:pt x="199" y="344"/>
                        <a:pt x="316" y="177"/>
                        <a:pt x="372" y="27"/>
                      </a:cubicBezTo>
                      <a:cubicBezTo>
                        <a:pt x="377" y="12"/>
                        <a:pt x="363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30" name="Google Shape;1830;p44"/>
                <p:cNvSpPr/>
                <p:nvPr/>
              </p:nvSpPr>
              <p:spPr>
                <a:xfrm>
                  <a:off x="5467879" y="1654054"/>
                  <a:ext cx="42397" cy="51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555" extrusionOk="0">
                      <a:moveTo>
                        <a:pt x="430" y="1"/>
                      </a:moveTo>
                      <a:cubicBezTo>
                        <a:pt x="423" y="1"/>
                        <a:pt x="417" y="4"/>
                        <a:pt x="412" y="11"/>
                      </a:cubicBezTo>
                      <a:cubicBezTo>
                        <a:pt x="304" y="180"/>
                        <a:pt x="178" y="337"/>
                        <a:pt x="33" y="476"/>
                      </a:cubicBezTo>
                      <a:cubicBezTo>
                        <a:pt x="1" y="508"/>
                        <a:pt x="34" y="554"/>
                        <a:pt x="70" y="554"/>
                      </a:cubicBezTo>
                      <a:cubicBezTo>
                        <a:pt x="81" y="554"/>
                        <a:pt x="92" y="550"/>
                        <a:pt x="101" y="539"/>
                      </a:cubicBezTo>
                      <a:cubicBezTo>
                        <a:pt x="239" y="382"/>
                        <a:pt x="354" y="216"/>
                        <a:pt x="449" y="30"/>
                      </a:cubicBezTo>
                      <a:cubicBezTo>
                        <a:pt x="458" y="15"/>
                        <a:pt x="444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31" name="Google Shape;1831;p44"/>
                <p:cNvSpPr/>
                <p:nvPr/>
              </p:nvSpPr>
              <p:spPr>
                <a:xfrm>
                  <a:off x="5462510" y="1676363"/>
                  <a:ext cx="41101" cy="5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551" extrusionOk="0">
                      <a:moveTo>
                        <a:pt x="410" y="0"/>
                      </a:moveTo>
                      <a:cubicBezTo>
                        <a:pt x="404" y="0"/>
                        <a:pt x="398" y="2"/>
                        <a:pt x="393" y="8"/>
                      </a:cubicBezTo>
                      <a:cubicBezTo>
                        <a:pt x="312" y="100"/>
                        <a:pt x="234" y="198"/>
                        <a:pt x="155" y="296"/>
                      </a:cubicBezTo>
                      <a:cubicBezTo>
                        <a:pt x="111" y="350"/>
                        <a:pt x="1" y="435"/>
                        <a:pt x="11" y="512"/>
                      </a:cubicBezTo>
                      <a:cubicBezTo>
                        <a:pt x="15" y="536"/>
                        <a:pt x="36" y="551"/>
                        <a:pt x="57" y="551"/>
                      </a:cubicBezTo>
                      <a:cubicBezTo>
                        <a:pt x="74" y="551"/>
                        <a:pt x="90" y="541"/>
                        <a:pt x="95" y="519"/>
                      </a:cubicBezTo>
                      <a:cubicBezTo>
                        <a:pt x="103" y="477"/>
                        <a:pt x="155" y="427"/>
                        <a:pt x="180" y="391"/>
                      </a:cubicBezTo>
                      <a:cubicBezTo>
                        <a:pt x="211" y="348"/>
                        <a:pt x="243" y="304"/>
                        <a:pt x="274" y="260"/>
                      </a:cubicBezTo>
                      <a:cubicBezTo>
                        <a:pt x="328" y="185"/>
                        <a:pt x="382" y="110"/>
                        <a:pt x="432" y="35"/>
                      </a:cubicBezTo>
                      <a:cubicBezTo>
                        <a:pt x="443" y="18"/>
                        <a:pt x="427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32" name="Google Shape;1832;p44"/>
                <p:cNvSpPr/>
                <p:nvPr/>
              </p:nvSpPr>
              <p:spPr>
                <a:xfrm>
                  <a:off x="5458437" y="1700986"/>
                  <a:ext cx="39157" cy="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498" extrusionOk="0">
                      <a:moveTo>
                        <a:pt x="395" y="0"/>
                      </a:moveTo>
                      <a:cubicBezTo>
                        <a:pt x="370" y="0"/>
                        <a:pt x="372" y="0"/>
                        <a:pt x="353" y="15"/>
                      </a:cubicBezTo>
                      <a:cubicBezTo>
                        <a:pt x="345" y="21"/>
                        <a:pt x="345" y="34"/>
                        <a:pt x="351" y="38"/>
                      </a:cubicBezTo>
                      <a:cubicBezTo>
                        <a:pt x="241" y="163"/>
                        <a:pt x="141" y="296"/>
                        <a:pt x="28" y="421"/>
                      </a:cubicBezTo>
                      <a:cubicBezTo>
                        <a:pt x="0" y="454"/>
                        <a:pt x="32" y="498"/>
                        <a:pt x="65" y="498"/>
                      </a:cubicBezTo>
                      <a:cubicBezTo>
                        <a:pt x="75" y="498"/>
                        <a:pt x="86" y="493"/>
                        <a:pt x="95" y="482"/>
                      </a:cubicBezTo>
                      <a:cubicBezTo>
                        <a:pt x="208" y="338"/>
                        <a:pt x="326" y="192"/>
                        <a:pt x="414" y="32"/>
                      </a:cubicBezTo>
                      <a:cubicBezTo>
                        <a:pt x="422" y="17"/>
                        <a:pt x="410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33" name="Google Shape;1833;p44"/>
                <p:cNvSpPr/>
                <p:nvPr/>
              </p:nvSpPr>
              <p:spPr>
                <a:xfrm>
                  <a:off x="5456030" y="1712927"/>
                  <a:ext cx="39805" cy="44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82" extrusionOk="0">
                      <a:moveTo>
                        <a:pt x="400" y="1"/>
                      </a:moveTo>
                      <a:cubicBezTo>
                        <a:pt x="395" y="1"/>
                        <a:pt x="390" y="3"/>
                        <a:pt x="386" y="9"/>
                      </a:cubicBezTo>
                      <a:cubicBezTo>
                        <a:pt x="275" y="153"/>
                        <a:pt x="154" y="284"/>
                        <a:pt x="27" y="413"/>
                      </a:cubicBezTo>
                      <a:cubicBezTo>
                        <a:pt x="0" y="442"/>
                        <a:pt x="30" y="481"/>
                        <a:pt x="59" y="481"/>
                      </a:cubicBezTo>
                      <a:cubicBezTo>
                        <a:pt x="69" y="481"/>
                        <a:pt x="78" y="477"/>
                        <a:pt x="86" y="467"/>
                      </a:cubicBezTo>
                      <a:cubicBezTo>
                        <a:pt x="198" y="326"/>
                        <a:pt x="306" y="180"/>
                        <a:pt x="417" y="36"/>
                      </a:cubicBezTo>
                      <a:cubicBezTo>
                        <a:pt x="429" y="21"/>
                        <a:pt x="415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34" name="Google Shape;1834;p44"/>
                <p:cNvSpPr/>
                <p:nvPr/>
              </p:nvSpPr>
              <p:spPr>
                <a:xfrm>
                  <a:off x="5455937" y="1726535"/>
                  <a:ext cx="47211" cy="5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576" extrusionOk="0">
                      <a:moveTo>
                        <a:pt x="470" y="0"/>
                      </a:moveTo>
                      <a:cubicBezTo>
                        <a:pt x="462" y="0"/>
                        <a:pt x="454" y="3"/>
                        <a:pt x="447" y="10"/>
                      </a:cubicBezTo>
                      <a:cubicBezTo>
                        <a:pt x="416" y="39"/>
                        <a:pt x="391" y="66"/>
                        <a:pt x="372" y="104"/>
                      </a:cubicBezTo>
                      <a:cubicBezTo>
                        <a:pt x="370" y="106"/>
                        <a:pt x="370" y="110"/>
                        <a:pt x="370" y="112"/>
                      </a:cubicBezTo>
                      <a:cubicBezTo>
                        <a:pt x="266" y="248"/>
                        <a:pt x="155" y="377"/>
                        <a:pt x="32" y="500"/>
                      </a:cubicBezTo>
                      <a:cubicBezTo>
                        <a:pt x="0" y="533"/>
                        <a:pt x="32" y="575"/>
                        <a:pt x="68" y="575"/>
                      </a:cubicBezTo>
                      <a:cubicBezTo>
                        <a:pt x="79" y="575"/>
                        <a:pt x="91" y="571"/>
                        <a:pt x="101" y="562"/>
                      </a:cubicBezTo>
                      <a:cubicBezTo>
                        <a:pt x="257" y="416"/>
                        <a:pt x="397" y="233"/>
                        <a:pt x="497" y="43"/>
                      </a:cubicBezTo>
                      <a:cubicBezTo>
                        <a:pt x="509" y="21"/>
                        <a:pt x="491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44"/>
                <p:cNvSpPr/>
                <p:nvPr/>
              </p:nvSpPr>
              <p:spPr>
                <a:xfrm>
                  <a:off x="5460103" y="1747085"/>
                  <a:ext cx="39713" cy="4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531" extrusionOk="0">
                      <a:moveTo>
                        <a:pt x="394" y="1"/>
                      </a:moveTo>
                      <a:cubicBezTo>
                        <a:pt x="386" y="1"/>
                        <a:pt x="378" y="5"/>
                        <a:pt x="373" y="13"/>
                      </a:cubicBezTo>
                      <a:cubicBezTo>
                        <a:pt x="275" y="176"/>
                        <a:pt x="158" y="324"/>
                        <a:pt x="29" y="461"/>
                      </a:cubicBezTo>
                      <a:cubicBezTo>
                        <a:pt x="0" y="490"/>
                        <a:pt x="30" y="531"/>
                        <a:pt x="62" y="531"/>
                      </a:cubicBezTo>
                      <a:cubicBezTo>
                        <a:pt x="71" y="531"/>
                        <a:pt x="81" y="527"/>
                        <a:pt x="89" y="517"/>
                      </a:cubicBezTo>
                      <a:cubicBezTo>
                        <a:pt x="217" y="369"/>
                        <a:pt x="327" y="209"/>
                        <a:pt x="419" y="38"/>
                      </a:cubicBezTo>
                      <a:cubicBezTo>
                        <a:pt x="429" y="18"/>
                        <a:pt x="411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44"/>
                <p:cNvSpPr/>
                <p:nvPr/>
              </p:nvSpPr>
              <p:spPr>
                <a:xfrm>
                  <a:off x="5457974" y="1758008"/>
                  <a:ext cx="43323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48" extrusionOk="0">
                      <a:moveTo>
                        <a:pt x="434" y="0"/>
                      </a:moveTo>
                      <a:cubicBezTo>
                        <a:pt x="429" y="0"/>
                        <a:pt x="423" y="2"/>
                        <a:pt x="419" y="8"/>
                      </a:cubicBezTo>
                      <a:cubicBezTo>
                        <a:pt x="296" y="170"/>
                        <a:pt x="165" y="326"/>
                        <a:pt x="27" y="477"/>
                      </a:cubicBezTo>
                      <a:cubicBezTo>
                        <a:pt x="0" y="506"/>
                        <a:pt x="31" y="547"/>
                        <a:pt x="62" y="547"/>
                      </a:cubicBezTo>
                      <a:cubicBezTo>
                        <a:pt x="71" y="547"/>
                        <a:pt x="81" y="543"/>
                        <a:pt x="90" y="533"/>
                      </a:cubicBezTo>
                      <a:cubicBezTo>
                        <a:pt x="219" y="372"/>
                        <a:pt x="342" y="206"/>
                        <a:pt x="456" y="35"/>
                      </a:cubicBezTo>
                      <a:cubicBezTo>
                        <a:pt x="467" y="19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44"/>
                <p:cNvSpPr/>
                <p:nvPr/>
              </p:nvSpPr>
              <p:spPr>
                <a:xfrm>
                  <a:off x="5467786" y="1771431"/>
                  <a:ext cx="37676" cy="4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494" extrusionOk="0">
                      <a:moveTo>
                        <a:pt x="371" y="1"/>
                      </a:moveTo>
                      <a:cubicBezTo>
                        <a:pt x="365" y="1"/>
                        <a:pt x="359" y="4"/>
                        <a:pt x="355" y="11"/>
                      </a:cubicBezTo>
                      <a:cubicBezTo>
                        <a:pt x="246" y="150"/>
                        <a:pt x="140" y="292"/>
                        <a:pt x="27" y="427"/>
                      </a:cubicBezTo>
                      <a:cubicBezTo>
                        <a:pt x="1" y="458"/>
                        <a:pt x="29" y="494"/>
                        <a:pt x="59" y="494"/>
                      </a:cubicBezTo>
                      <a:cubicBezTo>
                        <a:pt x="71" y="494"/>
                        <a:pt x="84" y="488"/>
                        <a:pt x="94" y="473"/>
                      </a:cubicBezTo>
                      <a:cubicBezTo>
                        <a:pt x="188" y="327"/>
                        <a:pt x="292" y="188"/>
                        <a:pt x="392" y="46"/>
                      </a:cubicBezTo>
                      <a:cubicBezTo>
                        <a:pt x="406" y="26"/>
                        <a:pt x="38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38" name="Google Shape;1838;p44"/>
                <p:cNvSpPr/>
                <p:nvPr/>
              </p:nvSpPr>
              <p:spPr>
                <a:xfrm>
                  <a:off x="5471859" y="1779670"/>
                  <a:ext cx="38879" cy="4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489" extrusionOk="0">
                      <a:moveTo>
                        <a:pt x="378" y="1"/>
                      </a:moveTo>
                      <a:cubicBezTo>
                        <a:pt x="371" y="1"/>
                        <a:pt x="363" y="4"/>
                        <a:pt x="356" y="11"/>
                      </a:cubicBezTo>
                      <a:cubicBezTo>
                        <a:pt x="242" y="145"/>
                        <a:pt x="131" y="282"/>
                        <a:pt x="25" y="422"/>
                      </a:cubicBezTo>
                      <a:cubicBezTo>
                        <a:pt x="0" y="455"/>
                        <a:pt x="26" y="489"/>
                        <a:pt x="55" y="489"/>
                      </a:cubicBezTo>
                      <a:cubicBezTo>
                        <a:pt x="67" y="489"/>
                        <a:pt x="80" y="483"/>
                        <a:pt x="90" y="468"/>
                      </a:cubicBezTo>
                      <a:cubicBezTo>
                        <a:pt x="188" y="324"/>
                        <a:pt x="290" y="184"/>
                        <a:pt x="402" y="51"/>
                      </a:cubicBezTo>
                      <a:cubicBezTo>
                        <a:pt x="420" y="29"/>
                        <a:pt x="400" y="1"/>
                        <a:pt x="3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39" name="Google Shape;1839;p44"/>
                <p:cNvSpPr/>
                <p:nvPr/>
              </p:nvSpPr>
              <p:spPr>
                <a:xfrm>
                  <a:off x="5469823" y="1789204"/>
                  <a:ext cx="43230" cy="50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" h="549" extrusionOk="0">
                      <a:moveTo>
                        <a:pt x="434" y="0"/>
                      </a:moveTo>
                      <a:cubicBezTo>
                        <a:pt x="428" y="0"/>
                        <a:pt x="422" y="3"/>
                        <a:pt x="418" y="8"/>
                      </a:cubicBezTo>
                      <a:cubicBezTo>
                        <a:pt x="293" y="171"/>
                        <a:pt x="153" y="323"/>
                        <a:pt x="24" y="481"/>
                      </a:cubicBezTo>
                      <a:cubicBezTo>
                        <a:pt x="0" y="511"/>
                        <a:pt x="26" y="548"/>
                        <a:pt x="55" y="548"/>
                      </a:cubicBezTo>
                      <a:cubicBezTo>
                        <a:pt x="64" y="548"/>
                        <a:pt x="74" y="545"/>
                        <a:pt x="82" y="536"/>
                      </a:cubicBezTo>
                      <a:cubicBezTo>
                        <a:pt x="222" y="383"/>
                        <a:pt x="341" y="204"/>
                        <a:pt x="456" y="33"/>
                      </a:cubicBezTo>
                      <a:cubicBezTo>
                        <a:pt x="466" y="18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40" name="Google Shape;1840;p44"/>
                <p:cNvSpPr/>
                <p:nvPr/>
              </p:nvSpPr>
              <p:spPr>
                <a:xfrm>
                  <a:off x="5473433" y="1804571"/>
                  <a:ext cx="40453" cy="50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541" extrusionOk="0">
                      <a:moveTo>
                        <a:pt x="395" y="0"/>
                      </a:moveTo>
                      <a:cubicBezTo>
                        <a:pt x="384" y="0"/>
                        <a:pt x="374" y="5"/>
                        <a:pt x="366" y="15"/>
                      </a:cubicBezTo>
                      <a:cubicBezTo>
                        <a:pt x="264" y="172"/>
                        <a:pt x="154" y="326"/>
                        <a:pt x="29" y="465"/>
                      </a:cubicBezTo>
                      <a:cubicBezTo>
                        <a:pt x="1" y="498"/>
                        <a:pt x="32" y="540"/>
                        <a:pt x="64" y="540"/>
                      </a:cubicBezTo>
                      <a:cubicBezTo>
                        <a:pt x="74" y="540"/>
                        <a:pt x="85" y="535"/>
                        <a:pt x="93" y="524"/>
                      </a:cubicBezTo>
                      <a:cubicBezTo>
                        <a:pt x="210" y="367"/>
                        <a:pt x="323" y="211"/>
                        <a:pt x="423" y="44"/>
                      </a:cubicBezTo>
                      <a:cubicBezTo>
                        <a:pt x="437" y="20"/>
                        <a:pt x="416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41" name="Google Shape;1841;p44"/>
                <p:cNvSpPr/>
                <p:nvPr/>
              </p:nvSpPr>
              <p:spPr>
                <a:xfrm>
                  <a:off x="5474358" y="1818456"/>
                  <a:ext cx="42767" cy="5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544" extrusionOk="0">
                      <a:moveTo>
                        <a:pt x="419" y="0"/>
                      </a:moveTo>
                      <a:cubicBezTo>
                        <a:pt x="412" y="0"/>
                        <a:pt x="404" y="3"/>
                        <a:pt x="398" y="11"/>
                      </a:cubicBezTo>
                      <a:cubicBezTo>
                        <a:pt x="275" y="165"/>
                        <a:pt x="152" y="317"/>
                        <a:pt x="27" y="470"/>
                      </a:cubicBezTo>
                      <a:cubicBezTo>
                        <a:pt x="1" y="502"/>
                        <a:pt x="31" y="543"/>
                        <a:pt x="63" y="543"/>
                      </a:cubicBezTo>
                      <a:cubicBezTo>
                        <a:pt x="73" y="543"/>
                        <a:pt x="83" y="539"/>
                        <a:pt x="92" y="528"/>
                      </a:cubicBezTo>
                      <a:cubicBezTo>
                        <a:pt x="209" y="370"/>
                        <a:pt x="325" y="209"/>
                        <a:pt x="444" y="53"/>
                      </a:cubicBezTo>
                      <a:cubicBezTo>
                        <a:pt x="461" y="29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42" name="Google Shape;1842;p44"/>
                <p:cNvSpPr/>
                <p:nvPr/>
              </p:nvSpPr>
              <p:spPr>
                <a:xfrm>
                  <a:off x="5481023" y="1827342"/>
                  <a:ext cx="39342" cy="5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81" extrusionOk="0">
                      <a:moveTo>
                        <a:pt x="398" y="1"/>
                      </a:moveTo>
                      <a:cubicBezTo>
                        <a:pt x="392" y="1"/>
                        <a:pt x="386" y="3"/>
                        <a:pt x="382" y="9"/>
                      </a:cubicBezTo>
                      <a:cubicBezTo>
                        <a:pt x="274" y="186"/>
                        <a:pt x="153" y="355"/>
                        <a:pt x="24" y="517"/>
                      </a:cubicBezTo>
                      <a:cubicBezTo>
                        <a:pt x="0" y="548"/>
                        <a:pt x="26" y="580"/>
                        <a:pt x="54" y="580"/>
                      </a:cubicBezTo>
                      <a:cubicBezTo>
                        <a:pt x="65" y="580"/>
                        <a:pt x="77" y="575"/>
                        <a:pt x="87" y="561"/>
                      </a:cubicBezTo>
                      <a:cubicBezTo>
                        <a:pt x="199" y="384"/>
                        <a:pt x="310" y="207"/>
                        <a:pt x="416" y="28"/>
                      </a:cubicBezTo>
                      <a:cubicBezTo>
                        <a:pt x="424" y="13"/>
                        <a:pt x="41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43" name="Google Shape;1843;p44"/>
                <p:cNvSpPr/>
                <p:nvPr/>
              </p:nvSpPr>
              <p:spPr>
                <a:xfrm>
                  <a:off x="5482875" y="1842709"/>
                  <a:ext cx="36473" cy="5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556" extrusionOk="0">
                      <a:moveTo>
                        <a:pt x="359" y="0"/>
                      </a:moveTo>
                      <a:cubicBezTo>
                        <a:pt x="352" y="0"/>
                        <a:pt x="346" y="3"/>
                        <a:pt x="342" y="10"/>
                      </a:cubicBezTo>
                      <a:cubicBezTo>
                        <a:pt x="229" y="166"/>
                        <a:pt x="106" y="326"/>
                        <a:pt x="16" y="499"/>
                      </a:cubicBezTo>
                      <a:cubicBezTo>
                        <a:pt x="1" y="531"/>
                        <a:pt x="28" y="556"/>
                        <a:pt x="55" y="556"/>
                      </a:cubicBezTo>
                      <a:cubicBezTo>
                        <a:pt x="68" y="556"/>
                        <a:pt x="81" y="550"/>
                        <a:pt x="89" y="537"/>
                      </a:cubicBezTo>
                      <a:cubicBezTo>
                        <a:pt x="194" y="374"/>
                        <a:pt x="281" y="201"/>
                        <a:pt x="383" y="39"/>
                      </a:cubicBezTo>
                      <a:cubicBezTo>
                        <a:pt x="394" y="21"/>
                        <a:pt x="376" y="0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44" name="Google Shape;1844;p44"/>
                <p:cNvSpPr/>
                <p:nvPr/>
              </p:nvSpPr>
              <p:spPr>
                <a:xfrm>
                  <a:off x="5490373" y="1855576"/>
                  <a:ext cx="32770" cy="4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16" extrusionOk="0">
                      <a:moveTo>
                        <a:pt x="313" y="0"/>
                      </a:moveTo>
                      <a:cubicBezTo>
                        <a:pt x="306" y="0"/>
                        <a:pt x="299" y="3"/>
                        <a:pt x="294" y="10"/>
                      </a:cubicBezTo>
                      <a:cubicBezTo>
                        <a:pt x="190" y="150"/>
                        <a:pt x="100" y="298"/>
                        <a:pt x="19" y="452"/>
                      </a:cubicBezTo>
                      <a:cubicBezTo>
                        <a:pt x="1" y="486"/>
                        <a:pt x="32" y="516"/>
                        <a:pt x="62" y="516"/>
                      </a:cubicBezTo>
                      <a:cubicBezTo>
                        <a:pt x="76" y="516"/>
                        <a:pt x="89" y="509"/>
                        <a:pt x="96" y="492"/>
                      </a:cubicBezTo>
                      <a:cubicBezTo>
                        <a:pt x="161" y="333"/>
                        <a:pt x="244" y="185"/>
                        <a:pt x="340" y="42"/>
                      </a:cubicBezTo>
                      <a:cubicBezTo>
                        <a:pt x="354" y="23"/>
                        <a:pt x="332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44"/>
                <p:cNvSpPr/>
                <p:nvPr/>
              </p:nvSpPr>
              <p:spPr>
                <a:xfrm>
                  <a:off x="5493983" y="1862889"/>
                  <a:ext cx="36380" cy="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582" extrusionOk="0">
                      <a:moveTo>
                        <a:pt x="390" y="0"/>
                      </a:moveTo>
                      <a:cubicBezTo>
                        <a:pt x="263" y="171"/>
                        <a:pt x="147" y="346"/>
                        <a:pt x="24" y="517"/>
                      </a:cubicBezTo>
                      <a:cubicBezTo>
                        <a:pt x="0" y="549"/>
                        <a:pt x="27" y="581"/>
                        <a:pt x="54" y="581"/>
                      </a:cubicBezTo>
                      <a:cubicBezTo>
                        <a:pt x="65" y="581"/>
                        <a:pt x="77" y="575"/>
                        <a:pt x="84" y="561"/>
                      </a:cubicBezTo>
                      <a:cubicBezTo>
                        <a:pt x="186" y="373"/>
                        <a:pt x="292" y="190"/>
                        <a:pt x="390" y="2"/>
                      </a:cubicBezTo>
                      <a:cubicBezTo>
                        <a:pt x="393" y="0"/>
                        <a:pt x="39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46" name="Google Shape;1846;p44"/>
                <p:cNvSpPr/>
                <p:nvPr/>
              </p:nvSpPr>
              <p:spPr>
                <a:xfrm>
                  <a:off x="5501481" y="1872424"/>
                  <a:ext cx="38602" cy="48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527" extrusionOk="0">
                      <a:moveTo>
                        <a:pt x="376" y="1"/>
                      </a:moveTo>
                      <a:cubicBezTo>
                        <a:pt x="369" y="1"/>
                        <a:pt x="362" y="4"/>
                        <a:pt x="355" y="12"/>
                      </a:cubicBezTo>
                      <a:cubicBezTo>
                        <a:pt x="276" y="114"/>
                        <a:pt x="199" y="218"/>
                        <a:pt x="122" y="322"/>
                      </a:cubicBezTo>
                      <a:cubicBezTo>
                        <a:pt x="89" y="368"/>
                        <a:pt x="1" y="445"/>
                        <a:pt x="47" y="508"/>
                      </a:cubicBezTo>
                      <a:cubicBezTo>
                        <a:pt x="54" y="517"/>
                        <a:pt x="67" y="527"/>
                        <a:pt x="82" y="527"/>
                      </a:cubicBezTo>
                      <a:cubicBezTo>
                        <a:pt x="84" y="527"/>
                        <a:pt x="85" y="527"/>
                        <a:pt x="86" y="526"/>
                      </a:cubicBezTo>
                      <a:lnTo>
                        <a:pt x="97" y="524"/>
                      </a:lnTo>
                      <a:cubicBezTo>
                        <a:pt x="128" y="520"/>
                        <a:pt x="145" y="485"/>
                        <a:pt x="132" y="462"/>
                      </a:cubicBezTo>
                      <a:cubicBezTo>
                        <a:pt x="134" y="458"/>
                        <a:pt x="139" y="449"/>
                        <a:pt x="141" y="439"/>
                      </a:cubicBezTo>
                      <a:cubicBezTo>
                        <a:pt x="153" y="420"/>
                        <a:pt x="166" y="401"/>
                        <a:pt x="176" y="383"/>
                      </a:cubicBezTo>
                      <a:cubicBezTo>
                        <a:pt x="199" y="349"/>
                        <a:pt x="220" y="316"/>
                        <a:pt x="241" y="283"/>
                      </a:cubicBezTo>
                      <a:cubicBezTo>
                        <a:pt x="293" y="205"/>
                        <a:pt x="347" y="128"/>
                        <a:pt x="401" y="53"/>
                      </a:cubicBezTo>
                      <a:cubicBezTo>
                        <a:pt x="417" y="30"/>
                        <a:pt x="397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47" name="Google Shape;1847;p44"/>
                <p:cNvSpPr/>
                <p:nvPr/>
              </p:nvSpPr>
              <p:spPr>
                <a:xfrm>
                  <a:off x="5509997" y="1882791"/>
                  <a:ext cx="34899" cy="4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88" extrusionOk="0">
                      <a:moveTo>
                        <a:pt x="347" y="0"/>
                      </a:moveTo>
                      <a:cubicBezTo>
                        <a:pt x="341" y="0"/>
                        <a:pt x="336" y="2"/>
                        <a:pt x="332" y="8"/>
                      </a:cubicBezTo>
                      <a:cubicBezTo>
                        <a:pt x="230" y="141"/>
                        <a:pt x="132" y="283"/>
                        <a:pt x="22" y="410"/>
                      </a:cubicBezTo>
                      <a:cubicBezTo>
                        <a:pt x="1" y="435"/>
                        <a:pt x="9" y="479"/>
                        <a:pt x="44" y="485"/>
                      </a:cubicBezTo>
                      <a:cubicBezTo>
                        <a:pt x="52" y="486"/>
                        <a:pt x="59" y="487"/>
                        <a:pt x="65" y="487"/>
                      </a:cubicBezTo>
                      <a:cubicBezTo>
                        <a:pt x="80" y="487"/>
                        <a:pt x="93" y="483"/>
                        <a:pt x="109" y="471"/>
                      </a:cubicBezTo>
                      <a:cubicBezTo>
                        <a:pt x="130" y="454"/>
                        <a:pt x="132" y="431"/>
                        <a:pt x="122" y="414"/>
                      </a:cubicBezTo>
                      <a:cubicBezTo>
                        <a:pt x="199" y="285"/>
                        <a:pt x="284" y="160"/>
                        <a:pt x="367" y="31"/>
                      </a:cubicBezTo>
                      <a:cubicBezTo>
                        <a:pt x="377" y="17"/>
                        <a:pt x="361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48" name="Google Shape;1848;p44"/>
                <p:cNvSpPr/>
                <p:nvPr/>
              </p:nvSpPr>
              <p:spPr>
                <a:xfrm>
                  <a:off x="5512867" y="1894547"/>
                  <a:ext cx="37676" cy="4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524" extrusionOk="0">
                      <a:moveTo>
                        <a:pt x="358" y="1"/>
                      </a:moveTo>
                      <a:cubicBezTo>
                        <a:pt x="350" y="1"/>
                        <a:pt x="342" y="4"/>
                        <a:pt x="334" y="12"/>
                      </a:cubicBezTo>
                      <a:cubicBezTo>
                        <a:pt x="259" y="102"/>
                        <a:pt x="186" y="194"/>
                        <a:pt x="118" y="287"/>
                      </a:cubicBezTo>
                      <a:cubicBezTo>
                        <a:pt x="78" y="344"/>
                        <a:pt x="1" y="415"/>
                        <a:pt x="24" y="490"/>
                      </a:cubicBezTo>
                      <a:cubicBezTo>
                        <a:pt x="28" y="504"/>
                        <a:pt x="43" y="519"/>
                        <a:pt x="59" y="521"/>
                      </a:cubicBezTo>
                      <a:cubicBezTo>
                        <a:pt x="63" y="521"/>
                        <a:pt x="68" y="523"/>
                        <a:pt x="72" y="523"/>
                      </a:cubicBezTo>
                      <a:cubicBezTo>
                        <a:pt x="74" y="523"/>
                        <a:pt x="76" y="523"/>
                        <a:pt x="77" y="523"/>
                      </a:cubicBezTo>
                      <a:cubicBezTo>
                        <a:pt x="116" y="523"/>
                        <a:pt x="140" y="482"/>
                        <a:pt x="120" y="452"/>
                      </a:cubicBezTo>
                      <a:cubicBezTo>
                        <a:pt x="124" y="450"/>
                        <a:pt x="128" y="442"/>
                        <a:pt x="130" y="427"/>
                      </a:cubicBezTo>
                      <a:cubicBezTo>
                        <a:pt x="141" y="408"/>
                        <a:pt x="153" y="392"/>
                        <a:pt x="164" y="375"/>
                      </a:cubicBezTo>
                      <a:cubicBezTo>
                        <a:pt x="184" y="340"/>
                        <a:pt x="207" y="306"/>
                        <a:pt x="230" y="273"/>
                      </a:cubicBezTo>
                      <a:cubicBezTo>
                        <a:pt x="278" y="200"/>
                        <a:pt x="332" y="129"/>
                        <a:pt x="387" y="58"/>
                      </a:cubicBezTo>
                      <a:cubicBezTo>
                        <a:pt x="407" y="33"/>
                        <a:pt x="38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49" name="Google Shape;1849;p44"/>
                <p:cNvSpPr/>
                <p:nvPr/>
              </p:nvSpPr>
              <p:spPr>
                <a:xfrm>
                  <a:off x="5522957" y="1909451"/>
                  <a:ext cx="35362" cy="44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79" extrusionOk="0">
                      <a:moveTo>
                        <a:pt x="334" y="0"/>
                      </a:moveTo>
                      <a:cubicBezTo>
                        <a:pt x="326" y="0"/>
                        <a:pt x="318" y="4"/>
                        <a:pt x="311" y="12"/>
                      </a:cubicBezTo>
                      <a:cubicBezTo>
                        <a:pt x="207" y="133"/>
                        <a:pt x="88" y="268"/>
                        <a:pt x="19" y="412"/>
                      </a:cubicBezTo>
                      <a:cubicBezTo>
                        <a:pt x="1" y="450"/>
                        <a:pt x="29" y="478"/>
                        <a:pt x="59" y="478"/>
                      </a:cubicBezTo>
                      <a:cubicBezTo>
                        <a:pt x="74" y="478"/>
                        <a:pt x="89" y="471"/>
                        <a:pt x="100" y="456"/>
                      </a:cubicBezTo>
                      <a:cubicBezTo>
                        <a:pt x="190" y="324"/>
                        <a:pt x="263" y="185"/>
                        <a:pt x="361" y="58"/>
                      </a:cubicBezTo>
                      <a:cubicBezTo>
                        <a:pt x="381" y="33"/>
                        <a:pt x="359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0" name="Google Shape;1850;p44"/>
                <p:cNvSpPr/>
                <p:nvPr/>
              </p:nvSpPr>
              <p:spPr>
                <a:xfrm>
                  <a:off x="5526567" y="1916949"/>
                  <a:ext cx="36380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485" extrusionOk="0">
                      <a:moveTo>
                        <a:pt x="357" y="0"/>
                      </a:moveTo>
                      <a:cubicBezTo>
                        <a:pt x="351" y="0"/>
                        <a:pt x="344" y="3"/>
                        <a:pt x="339" y="10"/>
                      </a:cubicBezTo>
                      <a:cubicBezTo>
                        <a:pt x="232" y="139"/>
                        <a:pt x="126" y="273"/>
                        <a:pt x="20" y="404"/>
                      </a:cubicBezTo>
                      <a:cubicBezTo>
                        <a:pt x="1" y="425"/>
                        <a:pt x="5" y="458"/>
                        <a:pt x="32" y="473"/>
                      </a:cubicBezTo>
                      <a:cubicBezTo>
                        <a:pt x="47" y="481"/>
                        <a:pt x="61" y="485"/>
                        <a:pt x="75" y="485"/>
                      </a:cubicBezTo>
                      <a:cubicBezTo>
                        <a:pt x="90" y="485"/>
                        <a:pt x="105" y="480"/>
                        <a:pt x="122" y="469"/>
                      </a:cubicBezTo>
                      <a:cubicBezTo>
                        <a:pt x="149" y="450"/>
                        <a:pt x="145" y="419"/>
                        <a:pt x="128" y="400"/>
                      </a:cubicBezTo>
                      <a:cubicBezTo>
                        <a:pt x="207" y="279"/>
                        <a:pt x="293" y="162"/>
                        <a:pt x="378" y="45"/>
                      </a:cubicBezTo>
                      <a:cubicBezTo>
                        <a:pt x="392" y="25"/>
                        <a:pt x="376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1" name="Google Shape;1851;p44"/>
                <p:cNvSpPr/>
                <p:nvPr/>
              </p:nvSpPr>
              <p:spPr>
                <a:xfrm>
                  <a:off x="5537027" y="1933149"/>
                  <a:ext cx="31937" cy="4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452" extrusionOk="0">
                      <a:moveTo>
                        <a:pt x="329" y="0"/>
                      </a:moveTo>
                      <a:cubicBezTo>
                        <a:pt x="327" y="0"/>
                        <a:pt x="324" y="1"/>
                        <a:pt x="321" y="4"/>
                      </a:cubicBezTo>
                      <a:cubicBezTo>
                        <a:pt x="203" y="121"/>
                        <a:pt x="105" y="252"/>
                        <a:pt x="19" y="394"/>
                      </a:cubicBezTo>
                      <a:cubicBezTo>
                        <a:pt x="1" y="424"/>
                        <a:pt x="31" y="452"/>
                        <a:pt x="58" y="452"/>
                      </a:cubicBezTo>
                      <a:cubicBezTo>
                        <a:pt x="70" y="452"/>
                        <a:pt x="82" y="446"/>
                        <a:pt x="88" y="431"/>
                      </a:cubicBezTo>
                      <a:cubicBezTo>
                        <a:pt x="153" y="281"/>
                        <a:pt x="236" y="146"/>
                        <a:pt x="338" y="18"/>
                      </a:cubicBezTo>
                      <a:cubicBezTo>
                        <a:pt x="344" y="11"/>
                        <a:pt x="338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2" name="Google Shape;1852;p44"/>
                <p:cNvSpPr/>
                <p:nvPr/>
              </p:nvSpPr>
              <p:spPr>
                <a:xfrm>
                  <a:off x="5547210" y="1940184"/>
                  <a:ext cx="28974" cy="39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425" extrusionOk="0">
                      <a:moveTo>
                        <a:pt x="289" y="1"/>
                      </a:moveTo>
                      <a:cubicBezTo>
                        <a:pt x="283" y="1"/>
                        <a:pt x="278" y="3"/>
                        <a:pt x="274" y="9"/>
                      </a:cubicBezTo>
                      <a:cubicBezTo>
                        <a:pt x="199" y="130"/>
                        <a:pt x="120" y="247"/>
                        <a:pt x="28" y="355"/>
                      </a:cubicBezTo>
                      <a:cubicBezTo>
                        <a:pt x="0" y="389"/>
                        <a:pt x="33" y="425"/>
                        <a:pt x="63" y="425"/>
                      </a:cubicBezTo>
                      <a:cubicBezTo>
                        <a:pt x="76" y="425"/>
                        <a:pt x="88" y="418"/>
                        <a:pt x="95" y="403"/>
                      </a:cubicBezTo>
                      <a:cubicBezTo>
                        <a:pt x="155" y="272"/>
                        <a:pt x="228" y="147"/>
                        <a:pt x="305" y="24"/>
                      </a:cubicBezTo>
                      <a:cubicBezTo>
                        <a:pt x="312" y="12"/>
                        <a:pt x="301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3" name="Google Shape;1853;p44"/>
                <p:cNvSpPr/>
                <p:nvPr/>
              </p:nvSpPr>
              <p:spPr>
                <a:xfrm>
                  <a:off x="5544340" y="1945368"/>
                  <a:ext cx="40823" cy="5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615" extrusionOk="0">
                      <a:moveTo>
                        <a:pt x="404" y="1"/>
                      </a:moveTo>
                      <a:cubicBezTo>
                        <a:pt x="396" y="1"/>
                        <a:pt x="388" y="3"/>
                        <a:pt x="382" y="9"/>
                      </a:cubicBezTo>
                      <a:cubicBezTo>
                        <a:pt x="374" y="20"/>
                        <a:pt x="363" y="30"/>
                        <a:pt x="353" y="39"/>
                      </a:cubicBezTo>
                      <a:cubicBezTo>
                        <a:pt x="345" y="47"/>
                        <a:pt x="345" y="57"/>
                        <a:pt x="349" y="66"/>
                      </a:cubicBezTo>
                      <a:cubicBezTo>
                        <a:pt x="280" y="180"/>
                        <a:pt x="207" y="293"/>
                        <a:pt x="132" y="407"/>
                      </a:cubicBezTo>
                      <a:cubicBezTo>
                        <a:pt x="94" y="462"/>
                        <a:pt x="1" y="591"/>
                        <a:pt x="117" y="614"/>
                      </a:cubicBezTo>
                      <a:cubicBezTo>
                        <a:pt x="121" y="615"/>
                        <a:pt x="125" y="615"/>
                        <a:pt x="128" y="615"/>
                      </a:cubicBezTo>
                      <a:cubicBezTo>
                        <a:pt x="186" y="615"/>
                        <a:pt x="201" y="524"/>
                        <a:pt x="140" y="514"/>
                      </a:cubicBezTo>
                      <a:lnTo>
                        <a:pt x="140" y="514"/>
                      </a:lnTo>
                      <a:cubicBezTo>
                        <a:pt x="142" y="514"/>
                        <a:pt x="144" y="514"/>
                        <a:pt x="146" y="514"/>
                      </a:cubicBezTo>
                      <a:cubicBezTo>
                        <a:pt x="209" y="514"/>
                        <a:pt x="289" y="333"/>
                        <a:pt x="317" y="285"/>
                      </a:cubicBezTo>
                      <a:cubicBezTo>
                        <a:pt x="365" y="207"/>
                        <a:pt x="411" y="126"/>
                        <a:pt x="434" y="36"/>
                      </a:cubicBezTo>
                      <a:cubicBezTo>
                        <a:pt x="440" y="16"/>
                        <a:pt x="422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44"/>
                <p:cNvSpPr/>
                <p:nvPr/>
              </p:nvSpPr>
              <p:spPr>
                <a:xfrm>
                  <a:off x="5564613" y="1961938"/>
                  <a:ext cx="38787" cy="4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534" extrusionOk="0">
                      <a:moveTo>
                        <a:pt x="381" y="0"/>
                      </a:moveTo>
                      <a:cubicBezTo>
                        <a:pt x="374" y="0"/>
                        <a:pt x="367" y="3"/>
                        <a:pt x="361" y="10"/>
                      </a:cubicBezTo>
                      <a:cubicBezTo>
                        <a:pt x="284" y="97"/>
                        <a:pt x="209" y="189"/>
                        <a:pt x="132" y="281"/>
                      </a:cubicBezTo>
                      <a:cubicBezTo>
                        <a:pt x="84" y="339"/>
                        <a:pt x="0" y="406"/>
                        <a:pt x="5" y="489"/>
                      </a:cubicBezTo>
                      <a:cubicBezTo>
                        <a:pt x="7" y="520"/>
                        <a:pt x="29" y="534"/>
                        <a:pt x="51" y="534"/>
                      </a:cubicBezTo>
                      <a:cubicBezTo>
                        <a:pt x="79" y="534"/>
                        <a:pt x="109" y="512"/>
                        <a:pt x="101" y="472"/>
                      </a:cubicBezTo>
                      <a:cubicBezTo>
                        <a:pt x="94" y="443"/>
                        <a:pt x="173" y="358"/>
                        <a:pt x="192" y="333"/>
                      </a:cubicBezTo>
                      <a:lnTo>
                        <a:pt x="265" y="233"/>
                      </a:lnTo>
                      <a:cubicBezTo>
                        <a:pt x="313" y="170"/>
                        <a:pt x="361" y="106"/>
                        <a:pt x="405" y="41"/>
                      </a:cubicBezTo>
                      <a:cubicBezTo>
                        <a:pt x="419" y="21"/>
                        <a:pt x="400" y="0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5" name="Google Shape;1855;p44"/>
                <p:cNvSpPr/>
                <p:nvPr/>
              </p:nvSpPr>
              <p:spPr>
                <a:xfrm>
                  <a:off x="5565538" y="1973324"/>
                  <a:ext cx="42490" cy="53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74" extrusionOk="0">
                      <a:moveTo>
                        <a:pt x="425" y="1"/>
                      </a:moveTo>
                      <a:cubicBezTo>
                        <a:pt x="419" y="1"/>
                        <a:pt x="413" y="3"/>
                        <a:pt x="407" y="10"/>
                      </a:cubicBezTo>
                      <a:cubicBezTo>
                        <a:pt x="276" y="168"/>
                        <a:pt x="149" y="331"/>
                        <a:pt x="28" y="497"/>
                      </a:cubicBezTo>
                      <a:cubicBezTo>
                        <a:pt x="0" y="535"/>
                        <a:pt x="30" y="573"/>
                        <a:pt x="62" y="573"/>
                      </a:cubicBezTo>
                      <a:cubicBezTo>
                        <a:pt x="76" y="573"/>
                        <a:pt x="90" y="566"/>
                        <a:pt x="101" y="549"/>
                      </a:cubicBezTo>
                      <a:cubicBezTo>
                        <a:pt x="209" y="376"/>
                        <a:pt x="324" y="208"/>
                        <a:pt x="445" y="43"/>
                      </a:cubicBezTo>
                      <a:cubicBezTo>
                        <a:pt x="459" y="24"/>
                        <a:pt x="442" y="1"/>
                        <a:pt x="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44"/>
                <p:cNvSpPr/>
                <p:nvPr/>
              </p:nvSpPr>
              <p:spPr>
                <a:xfrm>
                  <a:off x="5570907" y="1983691"/>
                  <a:ext cx="45359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08" extrusionOk="0">
                      <a:moveTo>
                        <a:pt x="463" y="1"/>
                      </a:moveTo>
                      <a:cubicBezTo>
                        <a:pt x="459" y="1"/>
                        <a:pt x="454" y="3"/>
                        <a:pt x="449" y="8"/>
                      </a:cubicBezTo>
                      <a:cubicBezTo>
                        <a:pt x="314" y="185"/>
                        <a:pt x="176" y="367"/>
                        <a:pt x="28" y="535"/>
                      </a:cubicBezTo>
                      <a:cubicBezTo>
                        <a:pt x="0" y="566"/>
                        <a:pt x="26" y="608"/>
                        <a:pt x="61" y="608"/>
                      </a:cubicBezTo>
                      <a:cubicBezTo>
                        <a:pt x="65" y="608"/>
                        <a:pt x="68" y="607"/>
                        <a:pt x="72" y="606"/>
                      </a:cubicBezTo>
                      <a:cubicBezTo>
                        <a:pt x="83" y="604"/>
                        <a:pt x="93" y="600"/>
                        <a:pt x="103" y="598"/>
                      </a:cubicBezTo>
                      <a:cubicBezTo>
                        <a:pt x="128" y="592"/>
                        <a:pt x="135" y="562"/>
                        <a:pt x="126" y="542"/>
                      </a:cubicBezTo>
                      <a:cubicBezTo>
                        <a:pt x="237" y="369"/>
                        <a:pt x="358" y="200"/>
                        <a:pt x="479" y="33"/>
                      </a:cubicBezTo>
                      <a:cubicBezTo>
                        <a:pt x="489" y="19"/>
                        <a:pt x="477" y="1"/>
                        <a:pt x="4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44"/>
                <p:cNvSpPr/>
                <p:nvPr/>
              </p:nvSpPr>
              <p:spPr>
                <a:xfrm>
                  <a:off x="5585255" y="1988968"/>
                  <a:ext cx="45359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16" extrusionOk="0">
                      <a:moveTo>
                        <a:pt x="451" y="1"/>
                      </a:moveTo>
                      <a:cubicBezTo>
                        <a:pt x="445" y="1"/>
                        <a:pt x="438" y="4"/>
                        <a:pt x="432" y="11"/>
                      </a:cubicBezTo>
                      <a:cubicBezTo>
                        <a:pt x="353" y="114"/>
                        <a:pt x="271" y="216"/>
                        <a:pt x="190" y="318"/>
                      </a:cubicBezTo>
                      <a:cubicBezTo>
                        <a:pt x="134" y="389"/>
                        <a:pt x="34" y="468"/>
                        <a:pt x="7" y="555"/>
                      </a:cubicBezTo>
                      <a:cubicBezTo>
                        <a:pt x="1" y="574"/>
                        <a:pt x="13" y="599"/>
                        <a:pt x="30" y="608"/>
                      </a:cubicBezTo>
                      <a:cubicBezTo>
                        <a:pt x="32" y="608"/>
                        <a:pt x="34" y="610"/>
                        <a:pt x="36" y="610"/>
                      </a:cubicBezTo>
                      <a:cubicBezTo>
                        <a:pt x="43" y="613"/>
                        <a:pt x="50" y="615"/>
                        <a:pt x="58" y="615"/>
                      </a:cubicBezTo>
                      <a:cubicBezTo>
                        <a:pt x="70" y="615"/>
                        <a:pt x="83" y="610"/>
                        <a:pt x="92" y="599"/>
                      </a:cubicBezTo>
                      <a:cubicBezTo>
                        <a:pt x="94" y="599"/>
                        <a:pt x="94" y="597"/>
                        <a:pt x="96" y="597"/>
                      </a:cubicBezTo>
                      <a:cubicBezTo>
                        <a:pt x="107" y="585"/>
                        <a:pt x="109" y="570"/>
                        <a:pt x="107" y="558"/>
                      </a:cubicBezTo>
                      <a:cubicBezTo>
                        <a:pt x="128" y="518"/>
                        <a:pt x="165" y="474"/>
                        <a:pt x="190" y="441"/>
                      </a:cubicBezTo>
                      <a:cubicBezTo>
                        <a:pt x="224" y="393"/>
                        <a:pt x="257" y="345"/>
                        <a:pt x="292" y="299"/>
                      </a:cubicBezTo>
                      <a:cubicBezTo>
                        <a:pt x="353" y="216"/>
                        <a:pt x="413" y="132"/>
                        <a:pt x="474" y="49"/>
                      </a:cubicBezTo>
                      <a:cubicBezTo>
                        <a:pt x="489" y="27"/>
                        <a:pt x="471" y="1"/>
                        <a:pt x="4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44"/>
                <p:cNvSpPr/>
                <p:nvPr/>
              </p:nvSpPr>
              <p:spPr>
                <a:xfrm>
                  <a:off x="5583126" y="2000539"/>
                  <a:ext cx="46100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608" extrusionOk="0">
                      <a:moveTo>
                        <a:pt x="460" y="1"/>
                      </a:moveTo>
                      <a:cubicBezTo>
                        <a:pt x="453" y="1"/>
                        <a:pt x="446" y="4"/>
                        <a:pt x="440" y="12"/>
                      </a:cubicBezTo>
                      <a:cubicBezTo>
                        <a:pt x="361" y="107"/>
                        <a:pt x="282" y="205"/>
                        <a:pt x="201" y="301"/>
                      </a:cubicBezTo>
                      <a:cubicBezTo>
                        <a:pt x="138" y="376"/>
                        <a:pt x="57" y="449"/>
                        <a:pt x="17" y="541"/>
                      </a:cubicBezTo>
                      <a:cubicBezTo>
                        <a:pt x="0" y="579"/>
                        <a:pt x="30" y="607"/>
                        <a:pt x="60" y="607"/>
                      </a:cubicBezTo>
                      <a:cubicBezTo>
                        <a:pt x="78" y="607"/>
                        <a:pt x="95" y="597"/>
                        <a:pt x="103" y="574"/>
                      </a:cubicBezTo>
                      <a:cubicBezTo>
                        <a:pt x="134" y="474"/>
                        <a:pt x="228" y="383"/>
                        <a:pt x="290" y="301"/>
                      </a:cubicBezTo>
                      <a:cubicBezTo>
                        <a:pt x="353" y="218"/>
                        <a:pt x="417" y="132"/>
                        <a:pt x="482" y="49"/>
                      </a:cubicBezTo>
                      <a:cubicBezTo>
                        <a:pt x="498" y="27"/>
                        <a:pt x="480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59" name="Google Shape;1859;p44"/>
                <p:cNvSpPr/>
                <p:nvPr/>
              </p:nvSpPr>
              <p:spPr>
                <a:xfrm>
                  <a:off x="5601547" y="2008870"/>
                  <a:ext cx="45915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548" extrusionOk="0">
                      <a:moveTo>
                        <a:pt x="445" y="1"/>
                      </a:moveTo>
                      <a:cubicBezTo>
                        <a:pt x="438" y="1"/>
                        <a:pt x="430" y="4"/>
                        <a:pt x="423" y="11"/>
                      </a:cubicBezTo>
                      <a:cubicBezTo>
                        <a:pt x="285" y="159"/>
                        <a:pt x="154" y="311"/>
                        <a:pt x="29" y="468"/>
                      </a:cubicBezTo>
                      <a:cubicBezTo>
                        <a:pt x="1" y="503"/>
                        <a:pt x="33" y="547"/>
                        <a:pt x="66" y="547"/>
                      </a:cubicBezTo>
                      <a:cubicBezTo>
                        <a:pt x="77" y="547"/>
                        <a:pt x="89" y="542"/>
                        <a:pt x="98" y="530"/>
                      </a:cubicBezTo>
                      <a:cubicBezTo>
                        <a:pt x="214" y="368"/>
                        <a:pt x="341" y="211"/>
                        <a:pt x="473" y="59"/>
                      </a:cubicBezTo>
                      <a:cubicBezTo>
                        <a:pt x="495" y="34"/>
                        <a:pt x="471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44"/>
                <p:cNvSpPr/>
                <p:nvPr/>
              </p:nvSpPr>
              <p:spPr>
                <a:xfrm>
                  <a:off x="5615803" y="2007204"/>
                  <a:ext cx="49895" cy="5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623" extrusionOk="0">
                      <a:moveTo>
                        <a:pt x="492" y="1"/>
                      </a:moveTo>
                      <a:cubicBezTo>
                        <a:pt x="484" y="1"/>
                        <a:pt x="476" y="4"/>
                        <a:pt x="469" y="12"/>
                      </a:cubicBezTo>
                      <a:cubicBezTo>
                        <a:pt x="315" y="183"/>
                        <a:pt x="146" y="358"/>
                        <a:pt x="21" y="554"/>
                      </a:cubicBezTo>
                      <a:cubicBezTo>
                        <a:pt x="1" y="587"/>
                        <a:pt x="34" y="622"/>
                        <a:pt x="66" y="622"/>
                      </a:cubicBezTo>
                      <a:cubicBezTo>
                        <a:pt x="77" y="622"/>
                        <a:pt x="89" y="618"/>
                        <a:pt x="98" y="606"/>
                      </a:cubicBezTo>
                      <a:cubicBezTo>
                        <a:pt x="242" y="425"/>
                        <a:pt x="362" y="231"/>
                        <a:pt x="517" y="56"/>
                      </a:cubicBezTo>
                      <a:cubicBezTo>
                        <a:pt x="539" y="33"/>
                        <a:pt x="517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44"/>
                <p:cNvSpPr/>
                <p:nvPr/>
              </p:nvSpPr>
              <p:spPr>
                <a:xfrm>
                  <a:off x="5616358" y="2019701"/>
                  <a:ext cx="53876" cy="6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664" extrusionOk="0">
                      <a:moveTo>
                        <a:pt x="563" y="0"/>
                      </a:moveTo>
                      <a:cubicBezTo>
                        <a:pt x="560" y="0"/>
                        <a:pt x="557" y="2"/>
                        <a:pt x="554" y="5"/>
                      </a:cubicBezTo>
                      <a:cubicBezTo>
                        <a:pt x="384" y="207"/>
                        <a:pt x="194" y="394"/>
                        <a:pt x="27" y="599"/>
                      </a:cubicBezTo>
                      <a:cubicBezTo>
                        <a:pt x="1" y="629"/>
                        <a:pt x="30" y="663"/>
                        <a:pt x="58" y="663"/>
                      </a:cubicBezTo>
                      <a:cubicBezTo>
                        <a:pt x="70" y="663"/>
                        <a:pt x="82" y="657"/>
                        <a:pt x="90" y="642"/>
                      </a:cubicBezTo>
                      <a:cubicBezTo>
                        <a:pt x="146" y="528"/>
                        <a:pt x="244" y="428"/>
                        <a:pt x="323" y="328"/>
                      </a:cubicBezTo>
                      <a:cubicBezTo>
                        <a:pt x="404" y="226"/>
                        <a:pt x="488" y="123"/>
                        <a:pt x="573" y="23"/>
                      </a:cubicBezTo>
                      <a:cubicBezTo>
                        <a:pt x="581" y="12"/>
                        <a:pt x="572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44"/>
                <p:cNvSpPr/>
                <p:nvPr/>
              </p:nvSpPr>
              <p:spPr>
                <a:xfrm>
                  <a:off x="5624967" y="2026458"/>
                  <a:ext cx="56931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673" extrusionOk="0">
                      <a:moveTo>
                        <a:pt x="588" y="0"/>
                      </a:moveTo>
                      <a:cubicBezTo>
                        <a:pt x="583" y="0"/>
                        <a:pt x="578" y="2"/>
                        <a:pt x="574" y="7"/>
                      </a:cubicBezTo>
                      <a:cubicBezTo>
                        <a:pt x="441" y="157"/>
                        <a:pt x="307" y="305"/>
                        <a:pt x="172" y="455"/>
                      </a:cubicBezTo>
                      <a:cubicBezTo>
                        <a:pt x="126" y="505"/>
                        <a:pt x="1" y="601"/>
                        <a:pt x="93" y="665"/>
                      </a:cubicBezTo>
                      <a:cubicBezTo>
                        <a:pt x="100" y="670"/>
                        <a:pt x="107" y="672"/>
                        <a:pt x="114" y="672"/>
                      </a:cubicBezTo>
                      <a:cubicBezTo>
                        <a:pt x="153" y="672"/>
                        <a:pt x="180" y="607"/>
                        <a:pt x="134" y="582"/>
                      </a:cubicBezTo>
                      <a:lnTo>
                        <a:pt x="134" y="582"/>
                      </a:lnTo>
                      <a:cubicBezTo>
                        <a:pt x="137" y="583"/>
                        <a:pt x="140" y="584"/>
                        <a:pt x="143" y="584"/>
                      </a:cubicBezTo>
                      <a:cubicBezTo>
                        <a:pt x="200" y="584"/>
                        <a:pt x="344" y="361"/>
                        <a:pt x="374" y="323"/>
                      </a:cubicBezTo>
                      <a:cubicBezTo>
                        <a:pt x="449" y="228"/>
                        <a:pt x="526" y="130"/>
                        <a:pt x="603" y="34"/>
                      </a:cubicBezTo>
                      <a:cubicBezTo>
                        <a:pt x="614" y="18"/>
                        <a:pt x="602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44"/>
                <p:cNvSpPr/>
                <p:nvPr/>
              </p:nvSpPr>
              <p:spPr>
                <a:xfrm>
                  <a:off x="5646443" y="2026180"/>
                  <a:ext cx="56005" cy="6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707" extrusionOk="0">
                      <a:moveTo>
                        <a:pt x="564" y="0"/>
                      </a:moveTo>
                      <a:cubicBezTo>
                        <a:pt x="557" y="0"/>
                        <a:pt x="550" y="3"/>
                        <a:pt x="544" y="10"/>
                      </a:cubicBezTo>
                      <a:cubicBezTo>
                        <a:pt x="438" y="128"/>
                        <a:pt x="332" y="247"/>
                        <a:pt x="225" y="366"/>
                      </a:cubicBezTo>
                      <a:cubicBezTo>
                        <a:pt x="175" y="422"/>
                        <a:pt x="125" y="479"/>
                        <a:pt x="73" y="535"/>
                      </a:cubicBezTo>
                      <a:cubicBezTo>
                        <a:pt x="46" y="566"/>
                        <a:pt x="13" y="591"/>
                        <a:pt x="4" y="633"/>
                      </a:cubicBezTo>
                      <a:cubicBezTo>
                        <a:pt x="0" y="652"/>
                        <a:pt x="4" y="672"/>
                        <a:pt x="19" y="685"/>
                      </a:cubicBezTo>
                      <a:cubicBezTo>
                        <a:pt x="23" y="687"/>
                        <a:pt x="27" y="689"/>
                        <a:pt x="29" y="693"/>
                      </a:cubicBezTo>
                      <a:cubicBezTo>
                        <a:pt x="41" y="702"/>
                        <a:pt x="53" y="706"/>
                        <a:pt x="66" y="706"/>
                      </a:cubicBezTo>
                      <a:cubicBezTo>
                        <a:pt x="80" y="706"/>
                        <a:pt x="94" y="700"/>
                        <a:pt x="106" y="689"/>
                      </a:cubicBezTo>
                      <a:lnTo>
                        <a:pt x="113" y="681"/>
                      </a:lnTo>
                      <a:cubicBezTo>
                        <a:pt x="131" y="666"/>
                        <a:pt x="131" y="643"/>
                        <a:pt x="121" y="624"/>
                      </a:cubicBezTo>
                      <a:cubicBezTo>
                        <a:pt x="144" y="585"/>
                        <a:pt x="196" y="537"/>
                        <a:pt x="217" y="512"/>
                      </a:cubicBezTo>
                      <a:cubicBezTo>
                        <a:pt x="259" y="458"/>
                        <a:pt x="302" y="404"/>
                        <a:pt x="344" y="351"/>
                      </a:cubicBezTo>
                      <a:cubicBezTo>
                        <a:pt x="425" y="251"/>
                        <a:pt x="507" y="149"/>
                        <a:pt x="586" y="49"/>
                      </a:cubicBezTo>
                      <a:cubicBezTo>
                        <a:pt x="605" y="27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4" name="Google Shape;1864;p44"/>
                <p:cNvSpPr/>
                <p:nvPr/>
              </p:nvSpPr>
              <p:spPr>
                <a:xfrm>
                  <a:off x="5654682" y="2035437"/>
                  <a:ext cx="56283" cy="69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746" extrusionOk="0">
                      <a:moveTo>
                        <a:pt x="567" y="1"/>
                      </a:moveTo>
                      <a:cubicBezTo>
                        <a:pt x="559" y="1"/>
                        <a:pt x="552" y="4"/>
                        <a:pt x="545" y="12"/>
                      </a:cubicBezTo>
                      <a:cubicBezTo>
                        <a:pt x="441" y="135"/>
                        <a:pt x="334" y="260"/>
                        <a:pt x="228" y="383"/>
                      </a:cubicBezTo>
                      <a:cubicBezTo>
                        <a:pt x="153" y="472"/>
                        <a:pt x="40" y="564"/>
                        <a:pt x="9" y="681"/>
                      </a:cubicBezTo>
                      <a:cubicBezTo>
                        <a:pt x="0" y="716"/>
                        <a:pt x="33" y="745"/>
                        <a:pt x="65" y="745"/>
                      </a:cubicBezTo>
                      <a:cubicBezTo>
                        <a:pt x="78" y="745"/>
                        <a:pt x="91" y="740"/>
                        <a:pt x="101" y="729"/>
                      </a:cubicBezTo>
                      <a:cubicBezTo>
                        <a:pt x="107" y="722"/>
                        <a:pt x="111" y="716"/>
                        <a:pt x="115" y="710"/>
                      </a:cubicBezTo>
                      <a:cubicBezTo>
                        <a:pt x="128" y="695"/>
                        <a:pt x="130" y="679"/>
                        <a:pt x="126" y="664"/>
                      </a:cubicBezTo>
                      <a:cubicBezTo>
                        <a:pt x="168" y="558"/>
                        <a:pt x="288" y="445"/>
                        <a:pt x="353" y="364"/>
                      </a:cubicBezTo>
                      <a:cubicBezTo>
                        <a:pt x="432" y="260"/>
                        <a:pt x="511" y="156"/>
                        <a:pt x="591" y="53"/>
                      </a:cubicBezTo>
                      <a:cubicBezTo>
                        <a:pt x="608" y="30"/>
                        <a:pt x="589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5" name="Google Shape;1865;p44"/>
                <p:cNvSpPr/>
                <p:nvPr/>
              </p:nvSpPr>
              <p:spPr>
                <a:xfrm>
                  <a:off x="5668752" y="2045990"/>
                  <a:ext cx="53691" cy="6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693" extrusionOk="0">
                      <a:moveTo>
                        <a:pt x="571" y="1"/>
                      </a:moveTo>
                      <a:cubicBezTo>
                        <a:pt x="570" y="1"/>
                        <a:pt x="569" y="1"/>
                        <a:pt x="568" y="2"/>
                      </a:cubicBezTo>
                      <a:cubicBezTo>
                        <a:pt x="387" y="204"/>
                        <a:pt x="157" y="398"/>
                        <a:pt x="20" y="633"/>
                      </a:cubicBezTo>
                      <a:cubicBezTo>
                        <a:pt x="1" y="666"/>
                        <a:pt x="30" y="693"/>
                        <a:pt x="59" y="693"/>
                      </a:cubicBezTo>
                      <a:cubicBezTo>
                        <a:pt x="62" y="693"/>
                        <a:pt x="65" y="692"/>
                        <a:pt x="68" y="692"/>
                      </a:cubicBezTo>
                      <a:cubicBezTo>
                        <a:pt x="97" y="686"/>
                        <a:pt x="103" y="681"/>
                        <a:pt x="124" y="658"/>
                      </a:cubicBezTo>
                      <a:cubicBezTo>
                        <a:pt x="141" y="638"/>
                        <a:pt x="134" y="617"/>
                        <a:pt x="120" y="602"/>
                      </a:cubicBezTo>
                      <a:cubicBezTo>
                        <a:pt x="174" y="496"/>
                        <a:pt x="266" y="400"/>
                        <a:pt x="336" y="310"/>
                      </a:cubicBezTo>
                      <a:cubicBezTo>
                        <a:pt x="416" y="208"/>
                        <a:pt x="495" y="108"/>
                        <a:pt x="576" y="8"/>
                      </a:cubicBezTo>
                      <a:cubicBezTo>
                        <a:pt x="579" y="5"/>
                        <a:pt x="575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6" name="Google Shape;1866;p44"/>
                <p:cNvSpPr/>
                <p:nvPr/>
              </p:nvSpPr>
              <p:spPr>
                <a:xfrm>
                  <a:off x="5678935" y="2050248"/>
                  <a:ext cx="55635" cy="6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66" extrusionOk="0">
                      <a:moveTo>
                        <a:pt x="599" y="1"/>
                      </a:moveTo>
                      <a:cubicBezTo>
                        <a:pt x="599" y="1"/>
                        <a:pt x="598" y="1"/>
                        <a:pt x="597" y="2"/>
                      </a:cubicBezTo>
                      <a:cubicBezTo>
                        <a:pt x="412" y="202"/>
                        <a:pt x="218" y="400"/>
                        <a:pt x="29" y="600"/>
                      </a:cubicBezTo>
                      <a:cubicBezTo>
                        <a:pt x="0" y="628"/>
                        <a:pt x="30" y="666"/>
                        <a:pt x="61" y="666"/>
                      </a:cubicBezTo>
                      <a:cubicBezTo>
                        <a:pt x="73" y="666"/>
                        <a:pt x="86" y="660"/>
                        <a:pt x="95" y="646"/>
                      </a:cubicBezTo>
                      <a:cubicBezTo>
                        <a:pt x="247" y="423"/>
                        <a:pt x="416" y="202"/>
                        <a:pt x="600" y="2"/>
                      </a:cubicBezTo>
                      <a:cubicBezTo>
                        <a:pt x="601" y="2"/>
                        <a:pt x="600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7" name="Google Shape;1867;p44"/>
                <p:cNvSpPr/>
                <p:nvPr/>
              </p:nvSpPr>
              <p:spPr>
                <a:xfrm>
                  <a:off x="5684859" y="2051729"/>
                  <a:ext cx="66095" cy="70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62" extrusionOk="0">
                      <a:moveTo>
                        <a:pt x="673" y="0"/>
                      </a:moveTo>
                      <a:cubicBezTo>
                        <a:pt x="666" y="0"/>
                        <a:pt x="659" y="3"/>
                        <a:pt x="652" y="11"/>
                      </a:cubicBezTo>
                      <a:cubicBezTo>
                        <a:pt x="458" y="236"/>
                        <a:pt x="258" y="465"/>
                        <a:pt x="37" y="667"/>
                      </a:cubicBezTo>
                      <a:cubicBezTo>
                        <a:pt x="0" y="703"/>
                        <a:pt x="38" y="762"/>
                        <a:pt x="82" y="762"/>
                      </a:cubicBezTo>
                      <a:cubicBezTo>
                        <a:pt x="87" y="762"/>
                        <a:pt x="93" y="761"/>
                        <a:pt x="98" y="759"/>
                      </a:cubicBezTo>
                      <a:cubicBezTo>
                        <a:pt x="110" y="755"/>
                        <a:pt x="123" y="751"/>
                        <a:pt x="133" y="747"/>
                      </a:cubicBezTo>
                      <a:cubicBezTo>
                        <a:pt x="165" y="738"/>
                        <a:pt x="175" y="711"/>
                        <a:pt x="169" y="686"/>
                      </a:cubicBezTo>
                      <a:cubicBezTo>
                        <a:pt x="348" y="478"/>
                        <a:pt x="529" y="269"/>
                        <a:pt x="696" y="50"/>
                      </a:cubicBezTo>
                      <a:cubicBezTo>
                        <a:pt x="713" y="27"/>
                        <a:pt x="694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8" name="Google Shape;1868;p44"/>
                <p:cNvSpPr/>
                <p:nvPr/>
              </p:nvSpPr>
              <p:spPr>
                <a:xfrm>
                  <a:off x="5705224" y="2061264"/>
                  <a:ext cx="60911" cy="69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748" extrusionOk="0">
                      <a:moveTo>
                        <a:pt x="600" y="0"/>
                      </a:moveTo>
                      <a:cubicBezTo>
                        <a:pt x="591" y="0"/>
                        <a:pt x="581" y="4"/>
                        <a:pt x="572" y="14"/>
                      </a:cubicBezTo>
                      <a:cubicBezTo>
                        <a:pt x="384" y="223"/>
                        <a:pt x="186" y="435"/>
                        <a:pt x="28" y="666"/>
                      </a:cubicBezTo>
                      <a:cubicBezTo>
                        <a:pt x="0" y="705"/>
                        <a:pt x="40" y="748"/>
                        <a:pt x="80" y="748"/>
                      </a:cubicBezTo>
                      <a:cubicBezTo>
                        <a:pt x="94" y="748"/>
                        <a:pt x="109" y="742"/>
                        <a:pt x="120" y="729"/>
                      </a:cubicBezTo>
                      <a:cubicBezTo>
                        <a:pt x="295" y="514"/>
                        <a:pt x="453" y="285"/>
                        <a:pt x="632" y="70"/>
                      </a:cubicBezTo>
                      <a:cubicBezTo>
                        <a:pt x="658" y="39"/>
                        <a:pt x="630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44"/>
                <p:cNvSpPr/>
                <p:nvPr/>
              </p:nvSpPr>
              <p:spPr>
                <a:xfrm>
                  <a:off x="5719943" y="2060338"/>
                  <a:ext cx="63688" cy="7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766" extrusionOk="0">
                      <a:moveTo>
                        <a:pt x="642" y="1"/>
                      </a:moveTo>
                      <a:cubicBezTo>
                        <a:pt x="634" y="1"/>
                        <a:pt x="626" y="4"/>
                        <a:pt x="619" y="12"/>
                      </a:cubicBezTo>
                      <a:cubicBezTo>
                        <a:pt x="509" y="130"/>
                        <a:pt x="398" y="249"/>
                        <a:pt x="290" y="368"/>
                      </a:cubicBezTo>
                      <a:cubicBezTo>
                        <a:pt x="205" y="460"/>
                        <a:pt x="65" y="566"/>
                        <a:pt x="13" y="681"/>
                      </a:cubicBezTo>
                      <a:cubicBezTo>
                        <a:pt x="0" y="706"/>
                        <a:pt x="7" y="743"/>
                        <a:pt x="36" y="756"/>
                      </a:cubicBezTo>
                      <a:lnTo>
                        <a:pt x="46" y="760"/>
                      </a:lnTo>
                      <a:cubicBezTo>
                        <a:pt x="54" y="763"/>
                        <a:pt x="63" y="765"/>
                        <a:pt x="72" y="765"/>
                      </a:cubicBezTo>
                      <a:cubicBezTo>
                        <a:pt x="86" y="765"/>
                        <a:pt x="100" y="760"/>
                        <a:pt x="109" y="747"/>
                      </a:cubicBezTo>
                      <a:lnTo>
                        <a:pt x="115" y="741"/>
                      </a:lnTo>
                      <a:cubicBezTo>
                        <a:pt x="123" y="733"/>
                        <a:pt x="125" y="718"/>
                        <a:pt x="125" y="706"/>
                      </a:cubicBezTo>
                      <a:cubicBezTo>
                        <a:pt x="154" y="656"/>
                        <a:pt x="207" y="608"/>
                        <a:pt x="242" y="566"/>
                      </a:cubicBezTo>
                      <a:cubicBezTo>
                        <a:pt x="290" y="508"/>
                        <a:pt x="340" y="449"/>
                        <a:pt x="390" y="389"/>
                      </a:cubicBezTo>
                      <a:cubicBezTo>
                        <a:pt x="482" y="278"/>
                        <a:pt x="575" y="168"/>
                        <a:pt x="667" y="55"/>
                      </a:cubicBezTo>
                      <a:cubicBezTo>
                        <a:pt x="688" y="32"/>
                        <a:pt x="666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0" name="Google Shape;1870;p44"/>
                <p:cNvSpPr/>
                <p:nvPr/>
              </p:nvSpPr>
              <p:spPr>
                <a:xfrm>
                  <a:off x="5738364" y="2068207"/>
                  <a:ext cx="52672" cy="62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76" extrusionOk="0">
                      <a:moveTo>
                        <a:pt x="530" y="1"/>
                      </a:moveTo>
                      <a:cubicBezTo>
                        <a:pt x="522" y="1"/>
                        <a:pt x="514" y="4"/>
                        <a:pt x="508" y="10"/>
                      </a:cubicBezTo>
                      <a:cubicBezTo>
                        <a:pt x="508" y="8"/>
                        <a:pt x="508" y="8"/>
                        <a:pt x="508" y="8"/>
                      </a:cubicBezTo>
                      <a:cubicBezTo>
                        <a:pt x="424" y="102"/>
                        <a:pt x="354" y="208"/>
                        <a:pt x="274" y="306"/>
                      </a:cubicBezTo>
                      <a:cubicBezTo>
                        <a:pt x="195" y="404"/>
                        <a:pt x="108" y="498"/>
                        <a:pt x="28" y="596"/>
                      </a:cubicBezTo>
                      <a:cubicBezTo>
                        <a:pt x="0" y="632"/>
                        <a:pt x="31" y="675"/>
                        <a:pt x="66" y="675"/>
                      </a:cubicBezTo>
                      <a:cubicBezTo>
                        <a:pt x="78" y="675"/>
                        <a:pt x="89" y="671"/>
                        <a:pt x="99" y="660"/>
                      </a:cubicBezTo>
                      <a:cubicBezTo>
                        <a:pt x="270" y="485"/>
                        <a:pt x="445" y="260"/>
                        <a:pt x="558" y="41"/>
                      </a:cubicBezTo>
                      <a:cubicBezTo>
                        <a:pt x="568" y="19"/>
                        <a:pt x="550" y="1"/>
                        <a:pt x="5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44"/>
                <p:cNvSpPr/>
                <p:nvPr/>
              </p:nvSpPr>
              <p:spPr>
                <a:xfrm>
                  <a:off x="5745584" y="2069873"/>
                  <a:ext cx="59337" cy="6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26" extrusionOk="0">
                      <a:moveTo>
                        <a:pt x="609" y="1"/>
                      </a:moveTo>
                      <a:cubicBezTo>
                        <a:pt x="603" y="1"/>
                        <a:pt x="597" y="3"/>
                        <a:pt x="592" y="9"/>
                      </a:cubicBezTo>
                      <a:cubicBezTo>
                        <a:pt x="399" y="213"/>
                        <a:pt x="221" y="434"/>
                        <a:pt x="32" y="642"/>
                      </a:cubicBezTo>
                      <a:cubicBezTo>
                        <a:pt x="0" y="679"/>
                        <a:pt x="34" y="726"/>
                        <a:pt x="72" y="726"/>
                      </a:cubicBezTo>
                      <a:cubicBezTo>
                        <a:pt x="84" y="726"/>
                        <a:pt x="96" y="721"/>
                        <a:pt x="107" y="709"/>
                      </a:cubicBezTo>
                      <a:cubicBezTo>
                        <a:pt x="292" y="501"/>
                        <a:pt x="484" y="273"/>
                        <a:pt x="630" y="34"/>
                      </a:cubicBezTo>
                      <a:cubicBezTo>
                        <a:pt x="640" y="17"/>
                        <a:pt x="625" y="1"/>
                        <a:pt x="6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44"/>
                <p:cNvSpPr/>
                <p:nvPr/>
              </p:nvSpPr>
              <p:spPr>
                <a:xfrm>
                  <a:off x="5758544" y="2077001"/>
                  <a:ext cx="61837" cy="6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728" extrusionOk="0">
                      <a:moveTo>
                        <a:pt x="627" y="0"/>
                      </a:moveTo>
                      <a:cubicBezTo>
                        <a:pt x="620" y="0"/>
                        <a:pt x="613" y="3"/>
                        <a:pt x="607" y="9"/>
                      </a:cubicBezTo>
                      <a:cubicBezTo>
                        <a:pt x="402" y="207"/>
                        <a:pt x="198" y="415"/>
                        <a:pt x="27" y="644"/>
                      </a:cubicBezTo>
                      <a:cubicBezTo>
                        <a:pt x="1" y="682"/>
                        <a:pt x="32" y="727"/>
                        <a:pt x="66" y="727"/>
                      </a:cubicBezTo>
                      <a:cubicBezTo>
                        <a:pt x="78" y="727"/>
                        <a:pt x="90" y="722"/>
                        <a:pt x="100" y="709"/>
                      </a:cubicBezTo>
                      <a:cubicBezTo>
                        <a:pt x="277" y="482"/>
                        <a:pt x="450" y="257"/>
                        <a:pt x="648" y="46"/>
                      </a:cubicBezTo>
                      <a:cubicBezTo>
                        <a:pt x="667" y="26"/>
                        <a:pt x="649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44"/>
                <p:cNvSpPr/>
                <p:nvPr/>
              </p:nvSpPr>
              <p:spPr>
                <a:xfrm>
                  <a:off x="5770485" y="2075890"/>
                  <a:ext cx="68132" cy="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783" extrusionOk="0">
                      <a:moveTo>
                        <a:pt x="703" y="0"/>
                      </a:moveTo>
                      <a:cubicBezTo>
                        <a:pt x="697" y="0"/>
                        <a:pt x="691" y="3"/>
                        <a:pt x="686" y="8"/>
                      </a:cubicBezTo>
                      <a:cubicBezTo>
                        <a:pt x="469" y="235"/>
                        <a:pt x="215" y="448"/>
                        <a:pt x="29" y="702"/>
                      </a:cubicBezTo>
                      <a:cubicBezTo>
                        <a:pt x="0" y="742"/>
                        <a:pt x="33" y="783"/>
                        <a:pt x="68" y="783"/>
                      </a:cubicBezTo>
                      <a:cubicBezTo>
                        <a:pt x="83" y="783"/>
                        <a:pt x="98" y="775"/>
                        <a:pt x="109" y="756"/>
                      </a:cubicBezTo>
                      <a:cubicBezTo>
                        <a:pt x="188" y="621"/>
                        <a:pt x="307" y="506"/>
                        <a:pt x="409" y="388"/>
                      </a:cubicBezTo>
                      <a:cubicBezTo>
                        <a:pt x="511" y="271"/>
                        <a:pt x="615" y="154"/>
                        <a:pt x="719" y="40"/>
                      </a:cubicBezTo>
                      <a:cubicBezTo>
                        <a:pt x="735" y="22"/>
                        <a:pt x="720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4" name="Google Shape;1874;p44"/>
                <p:cNvSpPr/>
                <p:nvPr/>
              </p:nvSpPr>
              <p:spPr>
                <a:xfrm>
                  <a:off x="5782241" y="2078111"/>
                  <a:ext cx="71557" cy="7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789" extrusionOk="0">
                      <a:moveTo>
                        <a:pt x="736" y="0"/>
                      </a:moveTo>
                      <a:cubicBezTo>
                        <a:pt x="730" y="0"/>
                        <a:pt x="723" y="3"/>
                        <a:pt x="717" y="9"/>
                      </a:cubicBezTo>
                      <a:cubicBezTo>
                        <a:pt x="488" y="239"/>
                        <a:pt x="255" y="466"/>
                        <a:pt x="34" y="705"/>
                      </a:cubicBezTo>
                      <a:cubicBezTo>
                        <a:pt x="1" y="742"/>
                        <a:pt x="36" y="789"/>
                        <a:pt x="73" y="789"/>
                      </a:cubicBezTo>
                      <a:cubicBezTo>
                        <a:pt x="86" y="789"/>
                        <a:pt x="98" y="784"/>
                        <a:pt x="109" y="772"/>
                      </a:cubicBezTo>
                      <a:cubicBezTo>
                        <a:pt x="332" y="537"/>
                        <a:pt x="542" y="289"/>
                        <a:pt x="755" y="45"/>
                      </a:cubicBezTo>
                      <a:cubicBezTo>
                        <a:pt x="772" y="24"/>
                        <a:pt x="755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5" name="Google Shape;1875;p44"/>
                <p:cNvSpPr/>
                <p:nvPr/>
              </p:nvSpPr>
              <p:spPr>
                <a:xfrm>
                  <a:off x="5800385" y="2081074"/>
                  <a:ext cx="67113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82" extrusionOk="0">
                      <a:moveTo>
                        <a:pt x="685" y="0"/>
                      </a:moveTo>
                      <a:cubicBezTo>
                        <a:pt x="678" y="0"/>
                        <a:pt x="671" y="3"/>
                        <a:pt x="665" y="9"/>
                      </a:cubicBezTo>
                      <a:lnTo>
                        <a:pt x="290" y="398"/>
                      </a:lnTo>
                      <a:cubicBezTo>
                        <a:pt x="203" y="488"/>
                        <a:pt x="46" y="598"/>
                        <a:pt x="7" y="717"/>
                      </a:cubicBezTo>
                      <a:cubicBezTo>
                        <a:pt x="0" y="736"/>
                        <a:pt x="15" y="763"/>
                        <a:pt x="32" y="771"/>
                      </a:cubicBezTo>
                      <a:lnTo>
                        <a:pt x="44" y="778"/>
                      </a:lnTo>
                      <a:cubicBezTo>
                        <a:pt x="50" y="781"/>
                        <a:pt x="57" y="782"/>
                        <a:pt x="63" y="782"/>
                      </a:cubicBezTo>
                      <a:cubicBezTo>
                        <a:pt x="98" y="782"/>
                        <a:pt x="131" y="743"/>
                        <a:pt x="107" y="711"/>
                      </a:cubicBezTo>
                      <a:cubicBezTo>
                        <a:pt x="107" y="711"/>
                        <a:pt x="651" y="109"/>
                        <a:pt x="707" y="44"/>
                      </a:cubicBezTo>
                      <a:cubicBezTo>
                        <a:pt x="724" y="25"/>
                        <a:pt x="706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6" name="Google Shape;1876;p44"/>
                <p:cNvSpPr/>
                <p:nvPr/>
              </p:nvSpPr>
              <p:spPr>
                <a:xfrm>
                  <a:off x="5810104" y="2085332"/>
                  <a:ext cx="69520" cy="71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774" extrusionOk="0">
                      <a:moveTo>
                        <a:pt x="714" y="1"/>
                      </a:moveTo>
                      <a:cubicBezTo>
                        <a:pt x="707" y="1"/>
                        <a:pt x="701" y="4"/>
                        <a:pt x="696" y="10"/>
                      </a:cubicBezTo>
                      <a:cubicBezTo>
                        <a:pt x="500" y="254"/>
                        <a:pt x="266" y="471"/>
                        <a:pt x="37" y="684"/>
                      </a:cubicBezTo>
                      <a:cubicBezTo>
                        <a:pt x="0" y="719"/>
                        <a:pt x="40" y="774"/>
                        <a:pt x="81" y="774"/>
                      </a:cubicBezTo>
                      <a:cubicBezTo>
                        <a:pt x="93" y="774"/>
                        <a:pt x="106" y="769"/>
                        <a:pt x="116" y="757"/>
                      </a:cubicBezTo>
                      <a:cubicBezTo>
                        <a:pt x="325" y="521"/>
                        <a:pt x="552" y="302"/>
                        <a:pt x="735" y="48"/>
                      </a:cubicBezTo>
                      <a:cubicBezTo>
                        <a:pt x="751" y="26"/>
                        <a:pt x="733" y="1"/>
                        <a:pt x="7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7" name="Google Shape;1877;p44"/>
                <p:cNvSpPr/>
                <p:nvPr/>
              </p:nvSpPr>
              <p:spPr>
                <a:xfrm>
                  <a:off x="5830469" y="2083295"/>
                  <a:ext cx="73038" cy="7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835" extrusionOk="0">
                      <a:moveTo>
                        <a:pt x="751" y="0"/>
                      </a:moveTo>
                      <a:cubicBezTo>
                        <a:pt x="744" y="0"/>
                        <a:pt x="738" y="3"/>
                        <a:pt x="732" y="10"/>
                      </a:cubicBezTo>
                      <a:cubicBezTo>
                        <a:pt x="511" y="270"/>
                        <a:pt x="282" y="524"/>
                        <a:pt x="34" y="756"/>
                      </a:cubicBezTo>
                      <a:cubicBezTo>
                        <a:pt x="1" y="787"/>
                        <a:pt x="35" y="835"/>
                        <a:pt x="70" y="835"/>
                      </a:cubicBezTo>
                      <a:cubicBezTo>
                        <a:pt x="82" y="835"/>
                        <a:pt x="93" y="830"/>
                        <a:pt x="103" y="818"/>
                      </a:cubicBezTo>
                      <a:cubicBezTo>
                        <a:pt x="321" y="558"/>
                        <a:pt x="551" y="306"/>
                        <a:pt x="772" y="47"/>
                      </a:cubicBezTo>
                      <a:cubicBezTo>
                        <a:pt x="789" y="27"/>
                        <a:pt x="771" y="0"/>
                        <a:pt x="7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8" name="Google Shape;1878;p44"/>
                <p:cNvSpPr/>
                <p:nvPr/>
              </p:nvSpPr>
              <p:spPr>
                <a:xfrm>
                  <a:off x="5846576" y="2086072"/>
                  <a:ext cx="76000" cy="7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05" extrusionOk="0">
                      <a:moveTo>
                        <a:pt x="780" y="0"/>
                      </a:moveTo>
                      <a:cubicBezTo>
                        <a:pt x="773" y="0"/>
                        <a:pt x="766" y="3"/>
                        <a:pt x="760" y="9"/>
                      </a:cubicBezTo>
                      <a:cubicBezTo>
                        <a:pt x="514" y="244"/>
                        <a:pt x="275" y="484"/>
                        <a:pt x="35" y="722"/>
                      </a:cubicBezTo>
                      <a:cubicBezTo>
                        <a:pt x="1" y="756"/>
                        <a:pt x="34" y="804"/>
                        <a:pt x="73" y="804"/>
                      </a:cubicBezTo>
                      <a:cubicBezTo>
                        <a:pt x="82" y="804"/>
                        <a:pt x="91" y="802"/>
                        <a:pt x="100" y="797"/>
                      </a:cubicBezTo>
                      <a:lnTo>
                        <a:pt x="131" y="778"/>
                      </a:lnTo>
                      <a:cubicBezTo>
                        <a:pt x="145" y="769"/>
                        <a:pt x="150" y="757"/>
                        <a:pt x="152" y="742"/>
                      </a:cubicBezTo>
                      <a:cubicBezTo>
                        <a:pt x="364" y="507"/>
                        <a:pt x="581" y="276"/>
                        <a:pt x="802" y="46"/>
                      </a:cubicBezTo>
                      <a:cubicBezTo>
                        <a:pt x="821" y="26"/>
                        <a:pt x="801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5863331" y="2087091"/>
                  <a:ext cx="72112" cy="7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17" extrusionOk="0">
                      <a:moveTo>
                        <a:pt x="752" y="1"/>
                      </a:moveTo>
                      <a:cubicBezTo>
                        <a:pt x="748" y="1"/>
                        <a:pt x="744" y="2"/>
                        <a:pt x="740" y="6"/>
                      </a:cubicBezTo>
                      <a:cubicBezTo>
                        <a:pt x="517" y="256"/>
                        <a:pt x="287" y="510"/>
                        <a:pt x="37" y="736"/>
                      </a:cubicBezTo>
                      <a:cubicBezTo>
                        <a:pt x="0" y="769"/>
                        <a:pt x="36" y="817"/>
                        <a:pt x="77" y="817"/>
                      </a:cubicBezTo>
                      <a:cubicBezTo>
                        <a:pt x="89" y="817"/>
                        <a:pt x="101" y="812"/>
                        <a:pt x="112" y="802"/>
                      </a:cubicBezTo>
                      <a:cubicBezTo>
                        <a:pt x="133" y="788"/>
                        <a:pt x="152" y="769"/>
                        <a:pt x="169" y="748"/>
                      </a:cubicBezTo>
                      <a:cubicBezTo>
                        <a:pt x="175" y="742"/>
                        <a:pt x="177" y="736"/>
                        <a:pt x="179" y="727"/>
                      </a:cubicBezTo>
                      <a:cubicBezTo>
                        <a:pt x="379" y="498"/>
                        <a:pt x="579" y="271"/>
                        <a:pt x="769" y="31"/>
                      </a:cubicBezTo>
                      <a:cubicBezTo>
                        <a:pt x="778" y="18"/>
                        <a:pt x="766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0" name="Google Shape;1880;p44"/>
                <p:cNvSpPr/>
                <p:nvPr/>
              </p:nvSpPr>
              <p:spPr>
                <a:xfrm>
                  <a:off x="5877864" y="2090053"/>
                  <a:ext cx="72760" cy="7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834" extrusionOk="0">
                      <a:moveTo>
                        <a:pt x="743" y="0"/>
                      </a:moveTo>
                      <a:cubicBezTo>
                        <a:pt x="736" y="0"/>
                        <a:pt x="729" y="3"/>
                        <a:pt x="722" y="10"/>
                      </a:cubicBezTo>
                      <a:cubicBezTo>
                        <a:pt x="491" y="251"/>
                        <a:pt x="247" y="489"/>
                        <a:pt x="32" y="747"/>
                      </a:cubicBezTo>
                      <a:cubicBezTo>
                        <a:pt x="1" y="785"/>
                        <a:pt x="35" y="833"/>
                        <a:pt x="73" y="833"/>
                      </a:cubicBezTo>
                      <a:cubicBezTo>
                        <a:pt x="85" y="833"/>
                        <a:pt x="98" y="828"/>
                        <a:pt x="110" y="816"/>
                      </a:cubicBezTo>
                      <a:cubicBezTo>
                        <a:pt x="341" y="574"/>
                        <a:pt x="549" y="305"/>
                        <a:pt x="766" y="51"/>
                      </a:cubicBezTo>
                      <a:cubicBezTo>
                        <a:pt x="785" y="29"/>
                        <a:pt x="765" y="0"/>
                        <a:pt x="7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1" name="Google Shape;1881;p44"/>
                <p:cNvSpPr/>
                <p:nvPr/>
              </p:nvSpPr>
              <p:spPr>
                <a:xfrm>
                  <a:off x="5906283" y="2095885"/>
                  <a:ext cx="58412" cy="6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724" extrusionOk="0">
                      <a:moveTo>
                        <a:pt x="588" y="1"/>
                      </a:moveTo>
                      <a:cubicBezTo>
                        <a:pt x="581" y="1"/>
                        <a:pt x="574" y="4"/>
                        <a:pt x="567" y="11"/>
                      </a:cubicBezTo>
                      <a:cubicBezTo>
                        <a:pt x="463" y="122"/>
                        <a:pt x="363" y="234"/>
                        <a:pt x="261" y="347"/>
                      </a:cubicBezTo>
                      <a:cubicBezTo>
                        <a:pt x="182" y="434"/>
                        <a:pt x="61" y="534"/>
                        <a:pt x="9" y="643"/>
                      </a:cubicBezTo>
                      <a:cubicBezTo>
                        <a:pt x="1" y="661"/>
                        <a:pt x="3" y="691"/>
                        <a:pt x="21" y="705"/>
                      </a:cubicBezTo>
                      <a:cubicBezTo>
                        <a:pt x="23" y="707"/>
                        <a:pt x="26" y="709"/>
                        <a:pt x="28" y="711"/>
                      </a:cubicBezTo>
                      <a:cubicBezTo>
                        <a:pt x="39" y="720"/>
                        <a:pt x="51" y="724"/>
                        <a:pt x="63" y="724"/>
                      </a:cubicBezTo>
                      <a:cubicBezTo>
                        <a:pt x="72" y="724"/>
                        <a:pt x="81" y="721"/>
                        <a:pt x="90" y="716"/>
                      </a:cubicBezTo>
                      <a:lnTo>
                        <a:pt x="99" y="711"/>
                      </a:lnTo>
                      <a:cubicBezTo>
                        <a:pt x="117" y="701"/>
                        <a:pt x="121" y="680"/>
                        <a:pt x="117" y="659"/>
                      </a:cubicBezTo>
                      <a:cubicBezTo>
                        <a:pt x="171" y="555"/>
                        <a:pt x="284" y="451"/>
                        <a:pt x="353" y="365"/>
                      </a:cubicBezTo>
                      <a:cubicBezTo>
                        <a:pt x="438" y="259"/>
                        <a:pt x="524" y="155"/>
                        <a:pt x="611" y="51"/>
                      </a:cubicBezTo>
                      <a:cubicBezTo>
                        <a:pt x="630" y="29"/>
                        <a:pt x="610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2" name="Google Shape;1882;p44"/>
                <p:cNvSpPr/>
                <p:nvPr/>
              </p:nvSpPr>
              <p:spPr>
                <a:xfrm>
                  <a:off x="5933591" y="2095885"/>
                  <a:ext cx="52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652" extrusionOk="0">
                      <a:moveTo>
                        <a:pt x="523" y="0"/>
                      </a:moveTo>
                      <a:cubicBezTo>
                        <a:pt x="516" y="0"/>
                        <a:pt x="510" y="3"/>
                        <a:pt x="504" y="11"/>
                      </a:cubicBezTo>
                      <a:cubicBezTo>
                        <a:pt x="358" y="207"/>
                        <a:pt x="202" y="388"/>
                        <a:pt x="35" y="563"/>
                      </a:cubicBezTo>
                      <a:cubicBezTo>
                        <a:pt x="0" y="601"/>
                        <a:pt x="37" y="651"/>
                        <a:pt x="76" y="651"/>
                      </a:cubicBezTo>
                      <a:cubicBezTo>
                        <a:pt x="88" y="651"/>
                        <a:pt x="100" y="646"/>
                        <a:pt x="110" y="634"/>
                      </a:cubicBezTo>
                      <a:cubicBezTo>
                        <a:pt x="264" y="447"/>
                        <a:pt x="408" y="251"/>
                        <a:pt x="548" y="53"/>
                      </a:cubicBezTo>
                      <a:cubicBezTo>
                        <a:pt x="563" y="29"/>
                        <a:pt x="544" y="0"/>
                        <a:pt x="5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3" name="Google Shape;1883;p44"/>
                <p:cNvSpPr/>
                <p:nvPr/>
              </p:nvSpPr>
              <p:spPr>
                <a:xfrm>
                  <a:off x="5945439" y="2101531"/>
                  <a:ext cx="53505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62" extrusionOk="0">
                      <a:moveTo>
                        <a:pt x="555" y="0"/>
                      </a:moveTo>
                      <a:cubicBezTo>
                        <a:pt x="532" y="0"/>
                        <a:pt x="524" y="15"/>
                        <a:pt x="507" y="29"/>
                      </a:cubicBezTo>
                      <a:cubicBezTo>
                        <a:pt x="447" y="81"/>
                        <a:pt x="399" y="150"/>
                        <a:pt x="347" y="211"/>
                      </a:cubicBezTo>
                      <a:cubicBezTo>
                        <a:pt x="242" y="334"/>
                        <a:pt x="136" y="457"/>
                        <a:pt x="32" y="580"/>
                      </a:cubicBezTo>
                      <a:cubicBezTo>
                        <a:pt x="1" y="616"/>
                        <a:pt x="35" y="661"/>
                        <a:pt x="70" y="661"/>
                      </a:cubicBezTo>
                      <a:cubicBezTo>
                        <a:pt x="82" y="661"/>
                        <a:pt x="93" y="656"/>
                        <a:pt x="103" y="644"/>
                      </a:cubicBezTo>
                      <a:cubicBezTo>
                        <a:pt x="182" y="540"/>
                        <a:pt x="265" y="434"/>
                        <a:pt x="347" y="329"/>
                      </a:cubicBezTo>
                      <a:cubicBezTo>
                        <a:pt x="382" y="282"/>
                        <a:pt x="417" y="236"/>
                        <a:pt x="455" y="190"/>
                      </a:cubicBezTo>
                      <a:cubicBezTo>
                        <a:pt x="476" y="161"/>
                        <a:pt x="503" y="131"/>
                        <a:pt x="520" y="100"/>
                      </a:cubicBezTo>
                      <a:cubicBezTo>
                        <a:pt x="522" y="98"/>
                        <a:pt x="540" y="73"/>
                        <a:pt x="555" y="50"/>
                      </a:cubicBezTo>
                      <a:lnTo>
                        <a:pt x="559" y="50"/>
                      </a:lnTo>
                      <a:cubicBezTo>
                        <a:pt x="570" y="50"/>
                        <a:pt x="578" y="38"/>
                        <a:pt x="578" y="27"/>
                      </a:cubicBezTo>
                      <a:cubicBezTo>
                        <a:pt x="578" y="25"/>
                        <a:pt x="578" y="23"/>
                        <a:pt x="578" y="21"/>
                      </a:cubicBezTo>
                      <a:cubicBezTo>
                        <a:pt x="578" y="8"/>
                        <a:pt x="568" y="0"/>
                        <a:pt x="5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4" name="Google Shape;1884;p44"/>
                <p:cNvSpPr/>
                <p:nvPr/>
              </p:nvSpPr>
              <p:spPr>
                <a:xfrm>
                  <a:off x="5964508" y="2099680"/>
                  <a:ext cx="66558" cy="6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691" extrusionOk="0">
                      <a:moveTo>
                        <a:pt x="675" y="1"/>
                      </a:moveTo>
                      <a:cubicBezTo>
                        <a:pt x="668" y="1"/>
                        <a:pt x="660" y="3"/>
                        <a:pt x="653" y="10"/>
                      </a:cubicBezTo>
                      <a:cubicBezTo>
                        <a:pt x="447" y="208"/>
                        <a:pt x="245" y="410"/>
                        <a:pt x="38" y="606"/>
                      </a:cubicBezTo>
                      <a:cubicBezTo>
                        <a:pt x="0" y="642"/>
                        <a:pt x="39" y="691"/>
                        <a:pt x="81" y="691"/>
                      </a:cubicBezTo>
                      <a:cubicBezTo>
                        <a:pt x="89" y="691"/>
                        <a:pt x="97" y="689"/>
                        <a:pt x="105" y="685"/>
                      </a:cubicBezTo>
                      <a:lnTo>
                        <a:pt x="143" y="666"/>
                      </a:lnTo>
                      <a:cubicBezTo>
                        <a:pt x="161" y="656"/>
                        <a:pt x="166" y="639"/>
                        <a:pt x="164" y="625"/>
                      </a:cubicBezTo>
                      <a:cubicBezTo>
                        <a:pt x="341" y="433"/>
                        <a:pt x="522" y="243"/>
                        <a:pt x="699" y="49"/>
                      </a:cubicBezTo>
                      <a:cubicBezTo>
                        <a:pt x="718" y="29"/>
                        <a:pt x="698" y="1"/>
                        <a:pt x="6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5" name="Google Shape;1885;p44"/>
                <p:cNvSpPr/>
                <p:nvPr/>
              </p:nvSpPr>
              <p:spPr>
                <a:xfrm>
                  <a:off x="5983022" y="2101254"/>
                  <a:ext cx="58227" cy="61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69" extrusionOk="0">
                      <a:moveTo>
                        <a:pt x="597" y="0"/>
                      </a:moveTo>
                      <a:cubicBezTo>
                        <a:pt x="591" y="0"/>
                        <a:pt x="585" y="2"/>
                        <a:pt x="580" y="7"/>
                      </a:cubicBezTo>
                      <a:cubicBezTo>
                        <a:pt x="399" y="201"/>
                        <a:pt x="212" y="393"/>
                        <a:pt x="32" y="589"/>
                      </a:cubicBezTo>
                      <a:cubicBezTo>
                        <a:pt x="1" y="624"/>
                        <a:pt x="34" y="668"/>
                        <a:pt x="70" y="668"/>
                      </a:cubicBezTo>
                      <a:cubicBezTo>
                        <a:pt x="82" y="668"/>
                        <a:pt x="93" y="664"/>
                        <a:pt x="103" y="653"/>
                      </a:cubicBezTo>
                      <a:cubicBezTo>
                        <a:pt x="289" y="464"/>
                        <a:pt x="462" y="251"/>
                        <a:pt x="616" y="39"/>
                      </a:cubicBezTo>
                      <a:cubicBezTo>
                        <a:pt x="629" y="21"/>
                        <a:pt x="614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000980" y="2104586"/>
                  <a:ext cx="58227" cy="5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21" extrusionOk="0">
                      <a:moveTo>
                        <a:pt x="588" y="0"/>
                      </a:moveTo>
                      <a:cubicBezTo>
                        <a:pt x="581" y="0"/>
                        <a:pt x="574" y="3"/>
                        <a:pt x="568" y="9"/>
                      </a:cubicBezTo>
                      <a:cubicBezTo>
                        <a:pt x="470" y="105"/>
                        <a:pt x="372" y="198"/>
                        <a:pt x="274" y="294"/>
                      </a:cubicBezTo>
                      <a:cubicBezTo>
                        <a:pt x="195" y="371"/>
                        <a:pt x="84" y="449"/>
                        <a:pt x="22" y="536"/>
                      </a:cubicBezTo>
                      <a:cubicBezTo>
                        <a:pt x="1" y="565"/>
                        <a:pt x="7" y="611"/>
                        <a:pt x="47" y="617"/>
                      </a:cubicBezTo>
                      <a:cubicBezTo>
                        <a:pt x="49" y="619"/>
                        <a:pt x="51" y="619"/>
                        <a:pt x="53" y="619"/>
                      </a:cubicBezTo>
                      <a:cubicBezTo>
                        <a:pt x="57" y="620"/>
                        <a:pt x="60" y="620"/>
                        <a:pt x="64" y="620"/>
                      </a:cubicBezTo>
                      <a:cubicBezTo>
                        <a:pt x="83" y="620"/>
                        <a:pt x="96" y="610"/>
                        <a:pt x="105" y="594"/>
                      </a:cubicBezTo>
                      <a:cubicBezTo>
                        <a:pt x="286" y="434"/>
                        <a:pt x="445" y="226"/>
                        <a:pt x="609" y="46"/>
                      </a:cubicBezTo>
                      <a:cubicBezTo>
                        <a:pt x="628" y="26"/>
                        <a:pt x="610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7" name="Google Shape;1887;p44"/>
                <p:cNvSpPr/>
                <p:nvPr/>
              </p:nvSpPr>
              <p:spPr>
                <a:xfrm>
                  <a:off x="6011996" y="2107456"/>
                  <a:ext cx="59985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656" extrusionOk="0">
                      <a:moveTo>
                        <a:pt x="605" y="1"/>
                      </a:moveTo>
                      <a:cubicBezTo>
                        <a:pt x="599" y="1"/>
                        <a:pt x="592" y="3"/>
                        <a:pt x="586" y="9"/>
                      </a:cubicBezTo>
                      <a:cubicBezTo>
                        <a:pt x="480" y="109"/>
                        <a:pt x="374" y="209"/>
                        <a:pt x="270" y="309"/>
                      </a:cubicBezTo>
                      <a:cubicBezTo>
                        <a:pt x="182" y="393"/>
                        <a:pt x="67" y="474"/>
                        <a:pt x="17" y="584"/>
                      </a:cubicBezTo>
                      <a:cubicBezTo>
                        <a:pt x="1" y="622"/>
                        <a:pt x="35" y="655"/>
                        <a:pt x="66" y="655"/>
                      </a:cubicBezTo>
                      <a:cubicBezTo>
                        <a:pt x="81" y="655"/>
                        <a:pt x="95" y="647"/>
                        <a:pt x="103" y="628"/>
                      </a:cubicBezTo>
                      <a:cubicBezTo>
                        <a:pt x="153" y="516"/>
                        <a:pt x="274" y="422"/>
                        <a:pt x="357" y="332"/>
                      </a:cubicBezTo>
                      <a:lnTo>
                        <a:pt x="628" y="47"/>
                      </a:lnTo>
                      <a:cubicBezTo>
                        <a:pt x="647" y="27"/>
                        <a:pt x="627" y="1"/>
                        <a:pt x="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8" name="Google Shape;1888;p44"/>
                <p:cNvSpPr/>
                <p:nvPr/>
              </p:nvSpPr>
              <p:spPr>
                <a:xfrm>
                  <a:off x="6026992" y="2113843"/>
                  <a:ext cx="5535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646" extrusionOk="0">
                      <a:moveTo>
                        <a:pt x="553" y="0"/>
                      </a:moveTo>
                      <a:cubicBezTo>
                        <a:pt x="550" y="0"/>
                        <a:pt x="546" y="2"/>
                        <a:pt x="543" y="5"/>
                      </a:cubicBezTo>
                      <a:cubicBezTo>
                        <a:pt x="541" y="7"/>
                        <a:pt x="541" y="7"/>
                        <a:pt x="539" y="9"/>
                      </a:cubicBezTo>
                      <a:cubicBezTo>
                        <a:pt x="537" y="11"/>
                        <a:pt x="537" y="15"/>
                        <a:pt x="539" y="19"/>
                      </a:cubicBezTo>
                      <a:cubicBezTo>
                        <a:pt x="538" y="17"/>
                        <a:pt x="536" y="16"/>
                        <a:pt x="533" y="16"/>
                      </a:cubicBezTo>
                      <a:cubicBezTo>
                        <a:pt x="515" y="16"/>
                        <a:pt x="464" y="78"/>
                        <a:pt x="451" y="92"/>
                      </a:cubicBezTo>
                      <a:cubicBezTo>
                        <a:pt x="401" y="146"/>
                        <a:pt x="353" y="201"/>
                        <a:pt x="303" y="255"/>
                      </a:cubicBezTo>
                      <a:cubicBezTo>
                        <a:pt x="212" y="359"/>
                        <a:pt x="116" y="461"/>
                        <a:pt x="28" y="570"/>
                      </a:cubicBezTo>
                      <a:cubicBezTo>
                        <a:pt x="0" y="602"/>
                        <a:pt x="30" y="646"/>
                        <a:pt x="63" y="646"/>
                      </a:cubicBezTo>
                      <a:cubicBezTo>
                        <a:pt x="74" y="646"/>
                        <a:pt x="85" y="641"/>
                        <a:pt x="95" y="630"/>
                      </a:cubicBezTo>
                      <a:cubicBezTo>
                        <a:pt x="203" y="511"/>
                        <a:pt x="303" y="382"/>
                        <a:pt x="406" y="259"/>
                      </a:cubicBezTo>
                      <a:cubicBezTo>
                        <a:pt x="445" y="211"/>
                        <a:pt x="597" y="80"/>
                        <a:pt x="568" y="11"/>
                      </a:cubicBezTo>
                      <a:cubicBezTo>
                        <a:pt x="566" y="4"/>
                        <a:pt x="560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9" name="Google Shape;1889;p44"/>
                <p:cNvSpPr/>
                <p:nvPr/>
              </p:nvSpPr>
              <p:spPr>
                <a:xfrm>
                  <a:off x="6047265" y="2113380"/>
                  <a:ext cx="56468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629" extrusionOk="0">
                      <a:moveTo>
                        <a:pt x="579" y="0"/>
                      </a:moveTo>
                      <a:cubicBezTo>
                        <a:pt x="574" y="0"/>
                        <a:pt x="568" y="3"/>
                        <a:pt x="564" y="8"/>
                      </a:cubicBezTo>
                      <a:cubicBezTo>
                        <a:pt x="401" y="199"/>
                        <a:pt x="226" y="385"/>
                        <a:pt x="34" y="552"/>
                      </a:cubicBezTo>
                      <a:cubicBezTo>
                        <a:pt x="1" y="581"/>
                        <a:pt x="36" y="628"/>
                        <a:pt x="74" y="628"/>
                      </a:cubicBezTo>
                      <a:cubicBezTo>
                        <a:pt x="85" y="628"/>
                        <a:pt x="96" y="624"/>
                        <a:pt x="105" y="614"/>
                      </a:cubicBezTo>
                      <a:cubicBezTo>
                        <a:pt x="276" y="429"/>
                        <a:pt x="443" y="239"/>
                        <a:pt x="597" y="37"/>
                      </a:cubicBezTo>
                      <a:cubicBezTo>
                        <a:pt x="610" y="21"/>
                        <a:pt x="595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0" name="Google Shape;1890;p44"/>
                <p:cNvSpPr/>
                <p:nvPr/>
              </p:nvSpPr>
              <p:spPr>
                <a:xfrm>
                  <a:off x="6067352" y="2110603"/>
                  <a:ext cx="52580" cy="5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644" extrusionOk="0">
                      <a:moveTo>
                        <a:pt x="539" y="1"/>
                      </a:moveTo>
                      <a:cubicBezTo>
                        <a:pt x="534" y="1"/>
                        <a:pt x="529" y="2"/>
                        <a:pt x="524" y="6"/>
                      </a:cubicBezTo>
                      <a:cubicBezTo>
                        <a:pt x="338" y="169"/>
                        <a:pt x="180" y="371"/>
                        <a:pt x="30" y="565"/>
                      </a:cubicBezTo>
                      <a:cubicBezTo>
                        <a:pt x="1" y="603"/>
                        <a:pt x="32" y="643"/>
                        <a:pt x="68" y="643"/>
                      </a:cubicBezTo>
                      <a:cubicBezTo>
                        <a:pt x="82" y="643"/>
                        <a:pt x="98" y="636"/>
                        <a:pt x="109" y="619"/>
                      </a:cubicBezTo>
                      <a:cubicBezTo>
                        <a:pt x="247" y="415"/>
                        <a:pt x="407" y="231"/>
                        <a:pt x="555" y="36"/>
                      </a:cubicBezTo>
                      <a:cubicBezTo>
                        <a:pt x="568" y="18"/>
                        <a:pt x="555" y="1"/>
                        <a:pt x="5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6082070" y="2112084"/>
                  <a:ext cx="56468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90" extrusionOk="0">
                      <a:moveTo>
                        <a:pt x="566" y="1"/>
                      </a:moveTo>
                      <a:cubicBezTo>
                        <a:pt x="560" y="1"/>
                        <a:pt x="553" y="3"/>
                        <a:pt x="546" y="9"/>
                      </a:cubicBezTo>
                      <a:cubicBezTo>
                        <a:pt x="371" y="170"/>
                        <a:pt x="198" y="334"/>
                        <a:pt x="31" y="505"/>
                      </a:cubicBezTo>
                      <a:cubicBezTo>
                        <a:pt x="0" y="537"/>
                        <a:pt x="29" y="589"/>
                        <a:pt x="68" y="589"/>
                      </a:cubicBezTo>
                      <a:cubicBezTo>
                        <a:pt x="73" y="589"/>
                        <a:pt x="78" y="588"/>
                        <a:pt x="84" y="586"/>
                      </a:cubicBezTo>
                      <a:cubicBezTo>
                        <a:pt x="94" y="582"/>
                        <a:pt x="107" y="578"/>
                        <a:pt x="117" y="574"/>
                      </a:cubicBezTo>
                      <a:cubicBezTo>
                        <a:pt x="138" y="568"/>
                        <a:pt x="148" y="547"/>
                        <a:pt x="148" y="526"/>
                      </a:cubicBezTo>
                      <a:cubicBezTo>
                        <a:pt x="292" y="365"/>
                        <a:pt x="438" y="205"/>
                        <a:pt x="590" y="49"/>
                      </a:cubicBezTo>
                      <a:cubicBezTo>
                        <a:pt x="609" y="28"/>
                        <a:pt x="589" y="1"/>
                        <a:pt x="5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2" name="Google Shape;1892;p44"/>
                <p:cNvSpPr/>
                <p:nvPr/>
              </p:nvSpPr>
              <p:spPr>
                <a:xfrm>
                  <a:off x="6102065" y="2110603"/>
                  <a:ext cx="55079" cy="5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602" extrusionOk="0">
                      <a:moveTo>
                        <a:pt x="553" y="0"/>
                      </a:moveTo>
                      <a:cubicBezTo>
                        <a:pt x="546" y="0"/>
                        <a:pt x="539" y="3"/>
                        <a:pt x="532" y="8"/>
                      </a:cubicBezTo>
                      <a:cubicBezTo>
                        <a:pt x="355" y="169"/>
                        <a:pt x="182" y="336"/>
                        <a:pt x="30" y="521"/>
                      </a:cubicBezTo>
                      <a:cubicBezTo>
                        <a:pt x="1" y="555"/>
                        <a:pt x="34" y="601"/>
                        <a:pt x="68" y="601"/>
                      </a:cubicBezTo>
                      <a:cubicBezTo>
                        <a:pt x="80" y="601"/>
                        <a:pt x="92" y="596"/>
                        <a:pt x="101" y="584"/>
                      </a:cubicBezTo>
                      <a:cubicBezTo>
                        <a:pt x="247" y="394"/>
                        <a:pt x="399" y="211"/>
                        <a:pt x="574" y="46"/>
                      </a:cubicBezTo>
                      <a:cubicBezTo>
                        <a:pt x="595" y="27"/>
                        <a:pt x="575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44"/>
                <p:cNvSpPr/>
                <p:nvPr/>
              </p:nvSpPr>
              <p:spPr>
                <a:xfrm>
                  <a:off x="6120949" y="2107178"/>
                  <a:ext cx="53135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629" extrusionOk="0">
                      <a:moveTo>
                        <a:pt x="538" y="0"/>
                      </a:moveTo>
                      <a:cubicBezTo>
                        <a:pt x="532" y="0"/>
                        <a:pt x="526" y="3"/>
                        <a:pt x="520" y="8"/>
                      </a:cubicBezTo>
                      <a:cubicBezTo>
                        <a:pt x="349" y="183"/>
                        <a:pt x="187" y="364"/>
                        <a:pt x="28" y="550"/>
                      </a:cubicBezTo>
                      <a:cubicBezTo>
                        <a:pt x="0" y="584"/>
                        <a:pt x="33" y="628"/>
                        <a:pt x="67" y="628"/>
                      </a:cubicBezTo>
                      <a:cubicBezTo>
                        <a:pt x="77" y="628"/>
                        <a:pt x="88" y="624"/>
                        <a:pt x="97" y="612"/>
                      </a:cubicBezTo>
                      <a:cubicBezTo>
                        <a:pt x="243" y="416"/>
                        <a:pt x="397" y="227"/>
                        <a:pt x="558" y="43"/>
                      </a:cubicBezTo>
                      <a:cubicBezTo>
                        <a:pt x="574" y="24"/>
                        <a:pt x="557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44"/>
                <p:cNvSpPr/>
                <p:nvPr/>
              </p:nvSpPr>
              <p:spPr>
                <a:xfrm>
                  <a:off x="6135853" y="2117083"/>
                  <a:ext cx="45359" cy="5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59" extrusionOk="0">
                      <a:moveTo>
                        <a:pt x="438" y="0"/>
                      </a:moveTo>
                      <a:cubicBezTo>
                        <a:pt x="429" y="0"/>
                        <a:pt x="420" y="4"/>
                        <a:pt x="411" y="13"/>
                      </a:cubicBezTo>
                      <a:cubicBezTo>
                        <a:pt x="286" y="166"/>
                        <a:pt x="159" y="320"/>
                        <a:pt x="32" y="472"/>
                      </a:cubicBezTo>
                      <a:cubicBezTo>
                        <a:pt x="1" y="510"/>
                        <a:pt x="37" y="558"/>
                        <a:pt x="72" y="558"/>
                      </a:cubicBezTo>
                      <a:cubicBezTo>
                        <a:pt x="84" y="558"/>
                        <a:pt x="96" y="553"/>
                        <a:pt x="105" y="541"/>
                      </a:cubicBezTo>
                      <a:cubicBezTo>
                        <a:pt x="226" y="382"/>
                        <a:pt x="347" y="222"/>
                        <a:pt x="468" y="63"/>
                      </a:cubicBezTo>
                      <a:cubicBezTo>
                        <a:pt x="489" y="35"/>
                        <a:pt x="4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5" name="Google Shape;1895;p44"/>
                <p:cNvSpPr/>
                <p:nvPr/>
              </p:nvSpPr>
              <p:spPr>
                <a:xfrm>
                  <a:off x="6145572" y="2109955"/>
                  <a:ext cx="54524" cy="5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647" extrusionOk="0">
                      <a:moveTo>
                        <a:pt x="544" y="0"/>
                      </a:moveTo>
                      <a:cubicBezTo>
                        <a:pt x="533" y="0"/>
                        <a:pt x="522" y="5"/>
                        <a:pt x="515" y="15"/>
                      </a:cubicBezTo>
                      <a:cubicBezTo>
                        <a:pt x="373" y="218"/>
                        <a:pt x="210" y="393"/>
                        <a:pt x="35" y="566"/>
                      </a:cubicBezTo>
                      <a:cubicBezTo>
                        <a:pt x="0" y="599"/>
                        <a:pt x="35" y="647"/>
                        <a:pt x="74" y="647"/>
                      </a:cubicBezTo>
                      <a:cubicBezTo>
                        <a:pt x="86" y="647"/>
                        <a:pt x="98" y="642"/>
                        <a:pt x="108" y="632"/>
                      </a:cubicBezTo>
                      <a:cubicBezTo>
                        <a:pt x="285" y="459"/>
                        <a:pt x="438" y="253"/>
                        <a:pt x="573" y="45"/>
                      </a:cubicBezTo>
                      <a:cubicBezTo>
                        <a:pt x="589" y="21"/>
                        <a:pt x="567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6162327" y="2115972"/>
                  <a:ext cx="45730" cy="55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600" extrusionOk="0">
                      <a:moveTo>
                        <a:pt x="459" y="0"/>
                      </a:moveTo>
                      <a:cubicBezTo>
                        <a:pt x="452" y="0"/>
                        <a:pt x="445" y="3"/>
                        <a:pt x="440" y="9"/>
                      </a:cubicBezTo>
                      <a:cubicBezTo>
                        <a:pt x="440" y="7"/>
                        <a:pt x="440" y="7"/>
                        <a:pt x="440" y="7"/>
                      </a:cubicBezTo>
                      <a:cubicBezTo>
                        <a:pt x="286" y="153"/>
                        <a:pt x="163" y="344"/>
                        <a:pt x="27" y="509"/>
                      </a:cubicBezTo>
                      <a:cubicBezTo>
                        <a:pt x="0" y="542"/>
                        <a:pt x="17" y="582"/>
                        <a:pt x="52" y="594"/>
                      </a:cubicBezTo>
                      <a:cubicBezTo>
                        <a:pt x="63" y="598"/>
                        <a:pt x="72" y="600"/>
                        <a:pt x="80" y="600"/>
                      </a:cubicBezTo>
                      <a:cubicBezTo>
                        <a:pt x="95" y="600"/>
                        <a:pt x="108" y="594"/>
                        <a:pt x="127" y="584"/>
                      </a:cubicBezTo>
                      <a:cubicBezTo>
                        <a:pt x="154" y="572"/>
                        <a:pt x="157" y="542"/>
                        <a:pt x="144" y="521"/>
                      </a:cubicBezTo>
                      <a:cubicBezTo>
                        <a:pt x="263" y="367"/>
                        <a:pt x="396" y="209"/>
                        <a:pt x="482" y="38"/>
                      </a:cubicBezTo>
                      <a:cubicBezTo>
                        <a:pt x="494" y="17"/>
                        <a:pt x="477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6179823" y="2118194"/>
                  <a:ext cx="44804" cy="5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70" extrusionOk="0">
                      <a:moveTo>
                        <a:pt x="460" y="1"/>
                      </a:moveTo>
                      <a:cubicBezTo>
                        <a:pt x="455" y="1"/>
                        <a:pt x="451" y="2"/>
                        <a:pt x="447" y="6"/>
                      </a:cubicBezTo>
                      <a:cubicBezTo>
                        <a:pt x="372" y="83"/>
                        <a:pt x="307" y="170"/>
                        <a:pt x="239" y="252"/>
                      </a:cubicBezTo>
                      <a:cubicBezTo>
                        <a:pt x="168" y="333"/>
                        <a:pt x="93" y="410"/>
                        <a:pt x="26" y="495"/>
                      </a:cubicBezTo>
                      <a:cubicBezTo>
                        <a:pt x="1" y="528"/>
                        <a:pt x="29" y="569"/>
                        <a:pt x="61" y="569"/>
                      </a:cubicBezTo>
                      <a:cubicBezTo>
                        <a:pt x="72" y="569"/>
                        <a:pt x="83" y="565"/>
                        <a:pt x="93" y="554"/>
                      </a:cubicBezTo>
                      <a:cubicBezTo>
                        <a:pt x="234" y="400"/>
                        <a:pt x="376" y="212"/>
                        <a:pt x="476" y="26"/>
                      </a:cubicBezTo>
                      <a:cubicBezTo>
                        <a:pt x="484" y="13"/>
                        <a:pt x="472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8" name="Google Shape;1898;p44"/>
                <p:cNvSpPr/>
                <p:nvPr/>
              </p:nvSpPr>
              <p:spPr>
                <a:xfrm>
                  <a:off x="6197411" y="2115509"/>
                  <a:ext cx="56838" cy="56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612" extrusionOk="0">
                      <a:moveTo>
                        <a:pt x="586" y="1"/>
                      </a:moveTo>
                      <a:cubicBezTo>
                        <a:pt x="582" y="1"/>
                        <a:pt x="577" y="2"/>
                        <a:pt x="574" y="5"/>
                      </a:cubicBezTo>
                      <a:cubicBezTo>
                        <a:pt x="472" y="97"/>
                        <a:pt x="367" y="191"/>
                        <a:pt x="267" y="285"/>
                      </a:cubicBezTo>
                      <a:cubicBezTo>
                        <a:pt x="184" y="362"/>
                        <a:pt x="74" y="441"/>
                        <a:pt x="11" y="537"/>
                      </a:cubicBezTo>
                      <a:cubicBezTo>
                        <a:pt x="1" y="554"/>
                        <a:pt x="5" y="583"/>
                        <a:pt x="19" y="593"/>
                      </a:cubicBezTo>
                      <a:cubicBezTo>
                        <a:pt x="23" y="595"/>
                        <a:pt x="26" y="597"/>
                        <a:pt x="28" y="599"/>
                      </a:cubicBezTo>
                      <a:cubicBezTo>
                        <a:pt x="37" y="607"/>
                        <a:pt x="48" y="611"/>
                        <a:pt x="60" y="611"/>
                      </a:cubicBezTo>
                      <a:cubicBezTo>
                        <a:pt x="68" y="611"/>
                        <a:pt x="76" y="609"/>
                        <a:pt x="84" y="604"/>
                      </a:cubicBezTo>
                      <a:cubicBezTo>
                        <a:pt x="86" y="602"/>
                        <a:pt x="88" y="602"/>
                        <a:pt x="90" y="599"/>
                      </a:cubicBezTo>
                      <a:cubicBezTo>
                        <a:pt x="109" y="585"/>
                        <a:pt x="113" y="566"/>
                        <a:pt x="109" y="549"/>
                      </a:cubicBezTo>
                      <a:cubicBezTo>
                        <a:pt x="132" y="508"/>
                        <a:pt x="188" y="466"/>
                        <a:pt x="217" y="435"/>
                      </a:cubicBezTo>
                      <a:cubicBezTo>
                        <a:pt x="259" y="389"/>
                        <a:pt x="301" y="343"/>
                        <a:pt x="342" y="297"/>
                      </a:cubicBezTo>
                      <a:cubicBezTo>
                        <a:pt x="428" y="208"/>
                        <a:pt x="513" y="118"/>
                        <a:pt x="601" y="30"/>
                      </a:cubicBezTo>
                      <a:cubicBezTo>
                        <a:pt x="614" y="18"/>
                        <a:pt x="600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9" name="Google Shape;1899;p44"/>
                <p:cNvSpPr/>
                <p:nvPr/>
              </p:nvSpPr>
              <p:spPr>
                <a:xfrm>
                  <a:off x="6209537" y="2116805"/>
                  <a:ext cx="55449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609" extrusionOk="0">
                      <a:moveTo>
                        <a:pt x="562" y="0"/>
                      </a:moveTo>
                      <a:cubicBezTo>
                        <a:pt x="555" y="0"/>
                        <a:pt x="548" y="3"/>
                        <a:pt x="543" y="8"/>
                      </a:cubicBezTo>
                      <a:cubicBezTo>
                        <a:pt x="374" y="181"/>
                        <a:pt x="218" y="365"/>
                        <a:pt x="34" y="525"/>
                      </a:cubicBezTo>
                      <a:cubicBezTo>
                        <a:pt x="0" y="556"/>
                        <a:pt x="34" y="609"/>
                        <a:pt x="73" y="609"/>
                      </a:cubicBezTo>
                      <a:cubicBezTo>
                        <a:pt x="82" y="609"/>
                        <a:pt x="90" y="606"/>
                        <a:pt x="99" y="600"/>
                      </a:cubicBezTo>
                      <a:cubicBezTo>
                        <a:pt x="107" y="596"/>
                        <a:pt x="116" y="590"/>
                        <a:pt x="122" y="583"/>
                      </a:cubicBezTo>
                      <a:cubicBezTo>
                        <a:pt x="132" y="577"/>
                        <a:pt x="138" y="567"/>
                        <a:pt x="141" y="558"/>
                      </a:cubicBezTo>
                      <a:cubicBezTo>
                        <a:pt x="297" y="392"/>
                        <a:pt x="457" y="225"/>
                        <a:pt x="584" y="37"/>
                      </a:cubicBezTo>
                      <a:cubicBezTo>
                        <a:pt x="598" y="19"/>
                        <a:pt x="580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0" name="Google Shape;1900;p44"/>
                <p:cNvSpPr/>
                <p:nvPr/>
              </p:nvSpPr>
              <p:spPr>
                <a:xfrm>
                  <a:off x="6230087" y="2111159"/>
                  <a:ext cx="55912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616" extrusionOk="0">
                      <a:moveTo>
                        <a:pt x="559" y="1"/>
                      </a:moveTo>
                      <a:cubicBezTo>
                        <a:pt x="552" y="1"/>
                        <a:pt x="544" y="4"/>
                        <a:pt x="538" y="11"/>
                      </a:cubicBezTo>
                      <a:cubicBezTo>
                        <a:pt x="373" y="188"/>
                        <a:pt x="208" y="365"/>
                        <a:pt x="35" y="532"/>
                      </a:cubicBezTo>
                      <a:cubicBezTo>
                        <a:pt x="0" y="565"/>
                        <a:pt x="38" y="615"/>
                        <a:pt x="75" y="615"/>
                      </a:cubicBezTo>
                      <a:cubicBezTo>
                        <a:pt x="87" y="615"/>
                        <a:pt x="99" y="610"/>
                        <a:pt x="108" y="599"/>
                      </a:cubicBezTo>
                      <a:cubicBezTo>
                        <a:pt x="260" y="411"/>
                        <a:pt x="423" y="232"/>
                        <a:pt x="583" y="52"/>
                      </a:cubicBezTo>
                      <a:cubicBezTo>
                        <a:pt x="604" y="30"/>
                        <a:pt x="582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1" name="Google Shape;1901;p44"/>
                <p:cNvSpPr/>
                <p:nvPr/>
              </p:nvSpPr>
              <p:spPr>
                <a:xfrm>
                  <a:off x="6243325" y="2113750"/>
                  <a:ext cx="58689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656" extrusionOk="0">
                      <a:moveTo>
                        <a:pt x="599" y="1"/>
                      </a:moveTo>
                      <a:cubicBezTo>
                        <a:pt x="594" y="1"/>
                        <a:pt x="589" y="3"/>
                        <a:pt x="584" y="8"/>
                      </a:cubicBezTo>
                      <a:cubicBezTo>
                        <a:pt x="397" y="195"/>
                        <a:pt x="215" y="387"/>
                        <a:pt x="32" y="577"/>
                      </a:cubicBezTo>
                      <a:cubicBezTo>
                        <a:pt x="0" y="610"/>
                        <a:pt x="37" y="656"/>
                        <a:pt x="71" y="656"/>
                      </a:cubicBezTo>
                      <a:cubicBezTo>
                        <a:pt x="82" y="656"/>
                        <a:pt x="92" y="651"/>
                        <a:pt x="101" y="639"/>
                      </a:cubicBezTo>
                      <a:cubicBezTo>
                        <a:pt x="257" y="427"/>
                        <a:pt x="432" y="229"/>
                        <a:pt x="618" y="39"/>
                      </a:cubicBezTo>
                      <a:cubicBezTo>
                        <a:pt x="634" y="23"/>
                        <a:pt x="616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>
                  <a:off x="6266189" y="2112917"/>
                  <a:ext cx="57393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641" extrusionOk="0">
                      <a:moveTo>
                        <a:pt x="573" y="1"/>
                      </a:moveTo>
                      <a:cubicBezTo>
                        <a:pt x="565" y="1"/>
                        <a:pt x="557" y="4"/>
                        <a:pt x="550" y="11"/>
                      </a:cubicBezTo>
                      <a:lnTo>
                        <a:pt x="248" y="304"/>
                      </a:lnTo>
                      <a:cubicBezTo>
                        <a:pt x="168" y="382"/>
                        <a:pt x="54" y="461"/>
                        <a:pt x="14" y="567"/>
                      </a:cubicBezTo>
                      <a:cubicBezTo>
                        <a:pt x="0" y="606"/>
                        <a:pt x="34" y="641"/>
                        <a:pt x="65" y="641"/>
                      </a:cubicBezTo>
                      <a:cubicBezTo>
                        <a:pt x="80" y="641"/>
                        <a:pt x="94" y="633"/>
                        <a:pt x="102" y="613"/>
                      </a:cubicBezTo>
                      <a:cubicBezTo>
                        <a:pt x="148" y="504"/>
                        <a:pt x="260" y="417"/>
                        <a:pt x="339" y="331"/>
                      </a:cubicBezTo>
                      <a:cubicBezTo>
                        <a:pt x="425" y="240"/>
                        <a:pt x="512" y="146"/>
                        <a:pt x="598" y="54"/>
                      </a:cubicBezTo>
                      <a:cubicBezTo>
                        <a:pt x="620" y="30"/>
                        <a:pt x="597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6279612" y="2110140"/>
                  <a:ext cx="59800" cy="6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" h="660" extrusionOk="0">
                      <a:moveTo>
                        <a:pt x="611" y="0"/>
                      </a:moveTo>
                      <a:cubicBezTo>
                        <a:pt x="605" y="0"/>
                        <a:pt x="598" y="3"/>
                        <a:pt x="592" y="9"/>
                      </a:cubicBezTo>
                      <a:cubicBezTo>
                        <a:pt x="413" y="207"/>
                        <a:pt x="228" y="397"/>
                        <a:pt x="34" y="580"/>
                      </a:cubicBezTo>
                      <a:cubicBezTo>
                        <a:pt x="0" y="612"/>
                        <a:pt x="34" y="659"/>
                        <a:pt x="71" y="659"/>
                      </a:cubicBezTo>
                      <a:cubicBezTo>
                        <a:pt x="82" y="659"/>
                        <a:pt x="93" y="655"/>
                        <a:pt x="103" y="645"/>
                      </a:cubicBezTo>
                      <a:cubicBezTo>
                        <a:pt x="286" y="451"/>
                        <a:pt x="461" y="251"/>
                        <a:pt x="630" y="43"/>
                      </a:cubicBezTo>
                      <a:cubicBezTo>
                        <a:pt x="645" y="24"/>
                        <a:pt x="629" y="0"/>
                        <a:pt x="6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>
                  <a:off x="6296181" y="2111344"/>
                  <a:ext cx="6220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646" extrusionOk="0">
                      <a:moveTo>
                        <a:pt x="631" y="1"/>
                      </a:moveTo>
                      <a:cubicBezTo>
                        <a:pt x="624" y="1"/>
                        <a:pt x="616" y="4"/>
                        <a:pt x="609" y="11"/>
                      </a:cubicBezTo>
                      <a:cubicBezTo>
                        <a:pt x="428" y="207"/>
                        <a:pt x="236" y="392"/>
                        <a:pt x="36" y="567"/>
                      </a:cubicBezTo>
                      <a:cubicBezTo>
                        <a:pt x="1" y="598"/>
                        <a:pt x="36" y="646"/>
                        <a:pt x="74" y="646"/>
                      </a:cubicBezTo>
                      <a:cubicBezTo>
                        <a:pt x="86" y="646"/>
                        <a:pt x="97" y="642"/>
                        <a:pt x="107" y="632"/>
                      </a:cubicBezTo>
                      <a:cubicBezTo>
                        <a:pt x="297" y="446"/>
                        <a:pt x="478" y="251"/>
                        <a:pt x="653" y="50"/>
                      </a:cubicBezTo>
                      <a:cubicBezTo>
                        <a:pt x="672" y="28"/>
                        <a:pt x="653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6319416" y="2111344"/>
                  <a:ext cx="55542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90" extrusionOk="0">
                      <a:moveTo>
                        <a:pt x="565" y="1"/>
                      </a:moveTo>
                      <a:cubicBezTo>
                        <a:pt x="559" y="1"/>
                        <a:pt x="553" y="3"/>
                        <a:pt x="548" y="9"/>
                      </a:cubicBezTo>
                      <a:cubicBezTo>
                        <a:pt x="379" y="182"/>
                        <a:pt x="204" y="348"/>
                        <a:pt x="31" y="517"/>
                      </a:cubicBezTo>
                      <a:cubicBezTo>
                        <a:pt x="1" y="547"/>
                        <a:pt x="32" y="590"/>
                        <a:pt x="66" y="590"/>
                      </a:cubicBezTo>
                      <a:cubicBezTo>
                        <a:pt x="76" y="590"/>
                        <a:pt x="87" y="586"/>
                        <a:pt x="96" y="576"/>
                      </a:cubicBezTo>
                      <a:cubicBezTo>
                        <a:pt x="256" y="396"/>
                        <a:pt x="417" y="215"/>
                        <a:pt x="583" y="42"/>
                      </a:cubicBezTo>
                      <a:cubicBezTo>
                        <a:pt x="599" y="23"/>
                        <a:pt x="583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>
                  <a:off x="6325988" y="2110696"/>
                  <a:ext cx="61652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73" extrusionOk="0">
                      <a:moveTo>
                        <a:pt x="639" y="1"/>
                      </a:moveTo>
                      <a:cubicBezTo>
                        <a:pt x="635" y="1"/>
                        <a:pt x="631" y="2"/>
                        <a:pt x="627" y="5"/>
                      </a:cubicBezTo>
                      <a:cubicBezTo>
                        <a:pt x="429" y="205"/>
                        <a:pt x="235" y="412"/>
                        <a:pt x="29" y="601"/>
                      </a:cubicBezTo>
                      <a:cubicBezTo>
                        <a:pt x="0" y="626"/>
                        <a:pt x="26" y="672"/>
                        <a:pt x="60" y="672"/>
                      </a:cubicBezTo>
                      <a:cubicBezTo>
                        <a:pt x="61" y="672"/>
                        <a:pt x="61" y="672"/>
                        <a:pt x="62" y="672"/>
                      </a:cubicBezTo>
                      <a:cubicBezTo>
                        <a:pt x="100" y="670"/>
                        <a:pt x="106" y="668"/>
                        <a:pt x="137" y="643"/>
                      </a:cubicBezTo>
                      <a:cubicBezTo>
                        <a:pt x="156" y="629"/>
                        <a:pt x="156" y="608"/>
                        <a:pt x="148" y="591"/>
                      </a:cubicBezTo>
                      <a:cubicBezTo>
                        <a:pt x="312" y="399"/>
                        <a:pt x="485" y="216"/>
                        <a:pt x="654" y="30"/>
                      </a:cubicBezTo>
                      <a:cubicBezTo>
                        <a:pt x="665" y="17"/>
                        <a:pt x="653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>
                  <a:off x="6349223" y="2109029"/>
                  <a:ext cx="61096" cy="6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705" extrusionOk="0">
                      <a:moveTo>
                        <a:pt x="632" y="0"/>
                      </a:moveTo>
                      <a:cubicBezTo>
                        <a:pt x="627" y="0"/>
                        <a:pt x="622" y="2"/>
                        <a:pt x="618" y="7"/>
                      </a:cubicBezTo>
                      <a:cubicBezTo>
                        <a:pt x="493" y="134"/>
                        <a:pt x="370" y="261"/>
                        <a:pt x="243" y="386"/>
                      </a:cubicBezTo>
                      <a:cubicBezTo>
                        <a:pt x="184" y="442"/>
                        <a:pt x="126" y="499"/>
                        <a:pt x="68" y="555"/>
                      </a:cubicBezTo>
                      <a:cubicBezTo>
                        <a:pt x="38" y="584"/>
                        <a:pt x="1" y="611"/>
                        <a:pt x="7" y="657"/>
                      </a:cubicBezTo>
                      <a:cubicBezTo>
                        <a:pt x="9" y="672"/>
                        <a:pt x="17" y="690"/>
                        <a:pt x="32" y="697"/>
                      </a:cubicBezTo>
                      <a:cubicBezTo>
                        <a:pt x="36" y="699"/>
                        <a:pt x="40" y="699"/>
                        <a:pt x="45" y="701"/>
                      </a:cubicBezTo>
                      <a:cubicBezTo>
                        <a:pt x="51" y="703"/>
                        <a:pt x="58" y="705"/>
                        <a:pt x="64" y="705"/>
                      </a:cubicBezTo>
                      <a:cubicBezTo>
                        <a:pt x="110" y="705"/>
                        <a:pt x="138" y="637"/>
                        <a:pt x="88" y="615"/>
                      </a:cubicBezTo>
                      <a:lnTo>
                        <a:pt x="88" y="615"/>
                      </a:lnTo>
                      <a:cubicBezTo>
                        <a:pt x="91" y="616"/>
                        <a:pt x="94" y="617"/>
                        <a:pt x="97" y="617"/>
                      </a:cubicBezTo>
                      <a:cubicBezTo>
                        <a:pt x="165" y="617"/>
                        <a:pt x="334" y="378"/>
                        <a:pt x="370" y="338"/>
                      </a:cubicBezTo>
                      <a:cubicBezTo>
                        <a:pt x="459" y="234"/>
                        <a:pt x="555" y="134"/>
                        <a:pt x="647" y="32"/>
                      </a:cubicBezTo>
                      <a:cubicBezTo>
                        <a:pt x="660" y="19"/>
                        <a:pt x="647" y="0"/>
                        <a:pt x="6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>
                  <a:off x="6363108" y="2105790"/>
                  <a:ext cx="67113" cy="6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51" extrusionOk="0">
                      <a:moveTo>
                        <a:pt x="680" y="1"/>
                      </a:moveTo>
                      <a:cubicBezTo>
                        <a:pt x="672" y="1"/>
                        <a:pt x="664" y="4"/>
                        <a:pt x="657" y="12"/>
                      </a:cubicBezTo>
                      <a:cubicBezTo>
                        <a:pt x="461" y="238"/>
                        <a:pt x="257" y="454"/>
                        <a:pt x="40" y="659"/>
                      </a:cubicBezTo>
                      <a:cubicBezTo>
                        <a:pt x="1" y="697"/>
                        <a:pt x="41" y="751"/>
                        <a:pt x="85" y="751"/>
                      </a:cubicBezTo>
                      <a:cubicBezTo>
                        <a:pt x="98" y="751"/>
                        <a:pt x="112" y="746"/>
                        <a:pt x="124" y="734"/>
                      </a:cubicBezTo>
                      <a:cubicBezTo>
                        <a:pt x="328" y="517"/>
                        <a:pt x="522" y="292"/>
                        <a:pt x="705" y="56"/>
                      </a:cubicBezTo>
                      <a:cubicBezTo>
                        <a:pt x="724" y="31"/>
                        <a:pt x="703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>
                  <a:off x="6394211" y="2107734"/>
                  <a:ext cx="50914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" h="641" extrusionOk="0">
                      <a:moveTo>
                        <a:pt x="513" y="0"/>
                      </a:moveTo>
                      <a:cubicBezTo>
                        <a:pt x="510" y="0"/>
                        <a:pt x="507" y="1"/>
                        <a:pt x="505" y="2"/>
                      </a:cubicBezTo>
                      <a:cubicBezTo>
                        <a:pt x="488" y="8"/>
                        <a:pt x="482" y="12"/>
                        <a:pt x="478" y="25"/>
                      </a:cubicBezTo>
                      <a:cubicBezTo>
                        <a:pt x="382" y="106"/>
                        <a:pt x="301" y="208"/>
                        <a:pt x="215" y="300"/>
                      </a:cubicBezTo>
                      <a:cubicBezTo>
                        <a:pt x="144" y="377"/>
                        <a:pt x="17" y="471"/>
                        <a:pt x="5" y="581"/>
                      </a:cubicBezTo>
                      <a:cubicBezTo>
                        <a:pt x="1" y="618"/>
                        <a:pt x="30" y="641"/>
                        <a:pt x="58" y="641"/>
                      </a:cubicBezTo>
                      <a:cubicBezTo>
                        <a:pt x="77" y="641"/>
                        <a:pt x="96" y="629"/>
                        <a:pt x="103" y="602"/>
                      </a:cubicBezTo>
                      <a:cubicBezTo>
                        <a:pt x="117" y="542"/>
                        <a:pt x="175" y="490"/>
                        <a:pt x="215" y="442"/>
                      </a:cubicBezTo>
                      <a:lnTo>
                        <a:pt x="336" y="296"/>
                      </a:lnTo>
                      <a:cubicBezTo>
                        <a:pt x="405" y="215"/>
                        <a:pt x="480" y="133"/>
                        <a:pt x="538" y="44"/>
                      </a:cubicBezTo>
                      <a:cubicBezTo>
                        <a:pt x="549" y="24"/>
                        <a:pt x="531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>
                  <a:off x="6405042" y="2108937"/>
                  <a:ext cx="61281" cy="5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43" extrusionOk="0">
                      <a:moveTo>
                        <a:pt x="631" y="0"/>
                      </a:moveTo>
                      <a:cubicBezTo>
                        <a:pt x="626" y="0"/>
                        <a:pt x="622" y="2"/>
                        <a:pt x="617" y="6"/>
                      </a:cubicBezTo>
                      <a:cubicBezTo>
                        <a:pt x="411" y="172"/>
                        <a:pt x="223" y="370"/>
                        <a:pt x="36" y="556"/>
                      </a:cubicBezTo>
                      <a:cubicBezTo>
                        <a:pt x="0" y="593"/>
                        <a:pt x="37" y="643"/>
                        <a:pt x="77" y="643"/>
                      </a:cubicBezTo>
                      <a:cubicBezTo>
                        <a:pt x="89" y="643"/>
                        <a:pt x="102" y="638"/>
                        <a:pt x="113" y="627"/>
                      </a:cubicBezTo>
                      <a:cubicBezTo>
                        <a:pt x="288" y="431"/>
                        <a:pt x="479" y="245"/>
                        <a:pt x="648" y="43"/>
                      </a:cubicBezTo>
                      <a:cubicBezTo>
                        <a:pt x="662" y="26"/>
                        <a:pt x="648" y="0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>
                  <a:off x="6423185" y="2103013"/>
                  <a:ext cx="60541" cy="64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692" extrusionOk="0">
                      <a:moveTo>
                        <a:pt x="614" y="1"/>
                      </a:moveTo>
                      <a:cubicBezTo>
                        <a:pt x="608" y="1"/>
                        <a:pt x="602" y="3"/>
                        <a:pt x="596" y="9"/>
                      </a:cubicBezTo>
                      <a:cubicBezTo>
                        <a:pt x="406" y="207"/>
                        <a:pt x="223" y="407"/>
                        <a:pt x="33" y="605"/>
                      </a:cubicBezTo>
                      <a:cubicBezTo>
                        <a:pt x="0" y="642"/>
                        <a:pt x="38" y="691"/>
                        <a:pt x="75" y="691"/>
                      </a:cubicBezTo>
                      <a:cubicBezTo>
                        <a:pt x="87" y="691"/>
                        <a:pt x="99" y="686"/>
                        <a:pt x="108" y="674"/>
                      </a:cubicBezTo>
                      <a:cubicBezTo>
                        <a:pt x="281" y="461"/>
                        <a:pt x="459" y="253"/>
                        <a:pt x="636" y="47"/>
                      </a:cubicBezTo>
                      <a:cubicBezTo>
                        <a:pt x="653" y="26"/>
                        <a:pt x="634" y="1"/>
                        <a:pt x="6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>
                  <a:off x="6435867" y="2106993"/>
                  <a:ext cx="57856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662" extrusionOk="0">
                      <a:moveTo>
                        <a:pt x="585" y="1"/>
                      </a:moveTo>
                      <a:cubicBezTo>
                        <a:pt x="579" y="1"/>
                        <a:pt x="572" y="3"/>
                        <a:pt x="565" y="10"/>
                      </a:cubicBezTo>
                      <a:cubicBezTo>
                        <a:pt x="467" y="112"/>
                        <a:pt x="367" y="212"/>
                        <a:pt x="267" y="312"/>
                      </a:cubicBezTo>
                      <a:cubicBezTo>
                        <a:pt x="188" y="391"/>
                        <a:pt x="63" y="479"/>
                        <a:pt x="11" y="579"/>
                      </a:cubicBezTo>
                      <a:cubicBezTo>
                        <a:pt x="1" y="600"/>
                        <a:pt x="5" y="625"/>
                        <a:pt x="21" y="639"/>
                      </a:cubicBezTo>
                      <a:lnTo>
                        <a:pt x="32" y="650"/>
                      </a:lnTo>
                      <a:cubicBezTo>
                        <a:pt x="40" y="658"/>
                        <a:pt x="51" y="661"/>
                        <a:pt x="61" y="661"/>
                      </a:cubicBezTo>
                      <a:cubicBezTo>
                        <a:pt x="91" y="661"/>
                        <a:pt x="121" y="632"/>
                        <a:pt x="109" y="600"/>
                      </a:cubicBezTo>
                      <a:cubicBezTo>
                        <a:pt x="105" y="593"/>
                        <a:pt x="209" y="491"/>
                        <a:pt x="219" y="481"/>
                      </a:cubicBezTo>
                      <a:lnTo>
                        <a:pt x="353" y="329"/>
                      </a:lnTo>
                      <a:cubicBezTo>
                        <a:pt x="436" y="233"/>
                        <a:pt x="520" y="139"/>
                        <a:pt x="607" y="45"/>
                      </a:cubicBezTo>
                      <a:cubicBezTo>
                        <a:pt x="624" y="26"/>
                        <a:pt x="606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>
                  <a:off x="6457898" y="2101254"/>
                  <a:ext cx="61466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675" extrusionOk="0">
                      <a:moveTo>
                        <a:pt x="621" y="1"/>
                      </a:moveTo>
                      <a:cubicBezTo>
                        <a:pt x="614" y="1"/>
                        <a:pt x="607" y="3"/>
                        <a:pt x="600" y="9"/>
                      </a:cubicBezTo>
                      <a:cubicBezTo>
                        <a:pt x="405" y="195"/>
                        <a:pt x="200" y="385"/>
                        <a:pt x="29" y="595"/>
                      </a:cubicBezTo>
                      <a:cubicBezTo>
                        <a:pt x="1" y="631"/>
                        <a:pt x="32" y="675"/>
                        <a:pt x="66" y="675"/>
                      </a:cubicBezTo>
                      <a:cubicBezTo>
                        <a:pt x="77" y="675"/>
                        <a:pt x="89" y="670"/>
                        <a:pt x="98" y="660"/>
                      </a:cubicBezTo>
                      <a:cubicBezTo>
                        <a:pt x="284" y="457"/>
                        <a:pt x="455" y="245"/>
                        <a:pt x="644" y="47"/>
                      </a:cubicBezTo>
                      <a:cubicBezTo>
                        <a:pt x="663" y="26"/>
                        <a:pt x="644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14" name="Google Shape;1914;p44"/>
                <p:cNvSpPr/>
                <p:nvPr/>
              </p:nvSpPr>
              <p:spPr>
                <a:xfrm>
                  <a:off x="6471228" y="2096070"/>
                  <a:ext cx="69150" cy="7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763" extrusionOk="0">
                      <a:moveTo>
                        <a:pt x="707" y="1"/>
                      </a:moveTo>
                      <a:cubicBezTo>
                        <a:pt x="701" y="1"/>
                        <a:pt x="694" y="3"/>
                        <a:pt x="688" y="9"/>
                      </a:cubicBezTo>
                      <a:cubicBezTo>
                        <a:pt x="565" y="128"/>
                        <a:pt x="442" y="247"/>
                        <a:pt x="319" y="366"/>
                      </a:cubicBezTo>
                      <a:cubicBezTo>
                        <a:pt x="217" y="466"/>
                        <a:pt x="83" y="561"/>
                        <a:pt x="19" y="691"/>
                      </a:cubicBezTo>
                      <a:cubicBezTo>
                        <a:pt x="1" y="730"/>
                        <a:pt x="33" y="763"/>
                        <a:pt x="66" y="763"/>
                      </a:cubicBezTo>
                      <a:cubicBezTo>
                        <a:pt x="82" y="763"/>
                        <a:pt x="98" y="755"/>
                        <a:pt x="108" y="736"/>
                      </a:cubicBezTo>
                      <a:cubicBezTo>
                        <a:pt x="179" y="601"/>
                        <a:pt x="308" y="493"/>
                        <a:pt x="413" y="382"/>
                      </a:cubicBezTo>
                      <a:cubicBezTo>
                        <a:pt x="517" y="270"/>
                        <a:pt x="623" y="157"/>
                        <a:pt x="729" y="47"/>
                      </a:cubicBezTo>
                      <a:cubicBezTo>
                        <a:pt x="747" y="26"/>
                        <a:pt x="728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15" name="Google Shape;1915;p44"/>
                <p:cNvSpPr/>
                <p:nvPr/>
              </p:nvSpPr>
              <p:spPr>
                <a:xfrm>
                  <a:off x="6494648" y="2099680"/>
                  <a:ext cx="58967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673" extrusionOk="0">
                      <a:moveTo>
                        <a:pt x="615" y="1"/>
                      </a:moveTo>
                      <a:cubicBezTo>
                        <a:pt x="611" y="1"/>
                        <a:pt x="607" y="2"/>
                        <a:pt x="604" y="6"/>
                      </a:cubicBezTo>
                      <a:cubicBezTo>
                        <a:pt x="416" y="206"/>
                        <a:pt x="226" y="406"/>
                        <a:pt x="30" y="600"/>
                      </a:cubicBezTo>
                      <a:cubicBezTo>
                        <a:pt x="0" y="630"/>
                        <a:pt x="33" y="673"/>
                        <a:pt x="66" y="673"/>
                      </a:cubicBezTo>
                      <a:cubicBezTo>
                        <a:pt x="76" y="673"/>
                        <a:pt x="87" y="668"/>
                        <a:pt x="95" y="658"/>
                      </a:cubicBezTo>
                      <a:cubicBezTo>
                        <a:pt x="268" y="443"/>
                        <a:pt x="445" y="233"/>
                        <a:pt x="627" y="26"/>
                      </a:cubicBezTo>
                      <a:cubicBezTo>
                        <a:pt x="636" y="15"/>
                        <a:pt x="626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16" name="Google Shape;1916;p44"/>
                <p:cNvSpPr/>
                <p:nvPr/>
              </p:nvSpPr>
              <p:spPr>
                <a:xfrm>
                  <a:off x="6510755" y="2094774"/>
                  <a:ext cx="64984" cy="69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50" extrusionOk="0">
                      <a:moveTo>
                        <a:pt x="677" y="0"/>
                      </a:moveTo>
                      <a:cubicBezTo>
                        <a:pt x="673" y="0"/>
                        <a:pt x="668" y="2"/>
                        <a:pt x="665" y="6"/>
                      </a:cubicBezTo>
                      <a:cubicBezTo>
                        <a:pt x="484" y="257"/>
                        <a:pt x="236" y="448"/>
                        <a:pt x="23" y="669"/>
                      </a:cubicBezTo>
                      <a:cubicBezTo>
                        <a:pt x="0" y="690"/>
                        <a:pt x="13" y="721"/>
                        <a:pt x="36" y="738"/>
                      </a:cubicBezTo>
                      <a:lnTo>
                        <a:pt x="44" y="744"/>
                      </a:lnTo>
                      <a:cubicBezTo>
                        <a:pt x="50" y="748"/>
                        <a:pt x="57" y="750"/>
                        <a:pt x="64" y="750"/>
                      </a:cubicBezTo>
                      <a:cubicBezTo>
                        <a:pt x="73" y="750"/>
                        <a:pt x="83" y="747"/>
                        <a:pt x="90" y="742"/>
                      </a:cubicBezTo>
                      <a:cubicBezTo>
                        <a:pt x="92" y="740"/>
                        <a:pt x="96" y="738"/>
                        <a:pt x="100" y="736"/>
                      </a:cubicBezTo>
                      <a:cubicBezTo>
                        <a:pt x="115" y="725"/>
                        <a:pt x="119" y="707"/>
                        <a:pt x="117" y="692"/>
                      </a:cubicBezTo>
                      <a:cubicBezTo>
                        <a:pt x="294" y="459"/>
                        <a:pt x="525" y="269"/>
                        <a:pt x="694" y="27"/>
                      </a:cubicBezTo>
                      <a:cubicBezTo>
                        <a:pt x="702" y="15"/>
                        <a:pt x="689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17" name="Google Shape;1917;p44"/>
                <p:cNvSpPr/>
                <p:nvPr/>
              </p:nvSpPr>
              <p:spPr>
                <a:xfrm>
                  <a:off x="6533805" y="2096810"/>
                  <a:ext cx="58875" cy="66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18" extrusionOk="0">
                      <a:moveTo>
                        <a:pt x="595" y="0"/>
                      </a:moveTo>
                      <a:cubicBezTo>
                        <a:pt x="588" y="0"/>
                        <a:pt x="581" y="3"/>
                        <a:pt x="575" y="9"/>
                      </a:cubicBezTo>
                      <a:cubicBezTo>
                        <a:pt x="389" y="216"/>
                        <a:pt x="197" y="420"/>
                        <a:pt x="28" y="639"/>
                      </a:cubicBezTo>
                      <a:cubicBezTo>
                        <a:pt x="0" y="673"/>
                        <a:pt x="31" y="717"/>
                        <a:pt x="65" y="717"/>
                      </a:cubicBezTo>
                      <a:cubicBezTo>
                        <a:pt x="76" y="717"/>
                        <a:pt x="87" y="713"/>
                        <a:pt x="97" y="701"/>
                      </a:cubicBezTo>
                      <a:cubicBezTo>
                        <a:pt x="276" y="489"/>
                        <a:pt x="441" y="264"/>
                        <a:pt x="618" y="49"/>
                      </a:cubicBezTo>
                      <a:cubicBezTo>
                        <a:pt x="636" y="27"/>
                        <a:pt x="616" y="0"/>
                        <a:pt x="5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18" name="Google Shape;1918;p44"/>
                <p:cNvSpPr/>
                <p:nvPr/>
              </p:nvSpPr>
              <p:spPr>
                <a:xfrm>
                  <a:off x="6555836" y="2093293"/>
                  <a:ext cx="54246" cy="5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614" extrusionOk="0">
                      <a:moveTo>
                        <a:pt x="545" y="1"/>
                      </a:moveTo>
                      <a:cubicBezTo>
                        <a:pt x="538" y="1"/>
                        <a:pt x="531" y="3"/>
                        <a:pt x="524" y="10"/>
                      </a:cubicBezTo>
                      <a:cubicBezTo>
                        <a:pt x="359" y="185"/>
                        <a:pt x="195" y="362"/>
                        <a:pt x="30" y="537"/>
                      </a:cubicBezTo>
                      <a:cubicBezTo>
                        <a:pt x="0" y="570"/>
                        <a:pt x="32" y="614"/>
                        <a:pt x="65" y="614"/>
                      </a:cubicBezTo>
                      <a:cubicBezTo>
                        <a:pt x="76" y="614"/>
                        <a:pt x="88" y="609"/>
                        <a:pt x="97" y="598"/>
                      </a:cubicBezTo>
                      <a:cubicBezTo>
                        <a:pt x="253" y="414"/>
                        <a:pt x="409" y="231"/>
                        <a:pt x="568" y="47"/>
                      </a:cubicBezTo>
                      <a:cubicBezTo>
                        <a:pt x="585" y="27"/>
                        <a:pt x="567" y="1"/>
                        <a:pt x="54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19" name="Google Shape;1919;p44"/>
                <p:cNvSpPr/>
                <p:nvPr/>
              </p:nvSpPr>
              <p:spPr>
                <a:xfrm>
                  <a:off x="6568795" y="2097736"/>
                  <a:ext cx="53691" cy="5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594" extrusionOk="0">
                      <a:moveTo>
                        <a:pt x="544" y="1"/>
                      </a:moveTo>
                      <a:cubicBezTo>
                        <a:pt x="537" y="1"/>
                        <a:pt x="531" y="3"/>
                        <a:pt x="526" y="8"/>
                      </a:cubicBezTo>
                      <a:cubicBezTo>
                        <a:pt x="507" y="22"/>
                        <a:pt x="488" y="39"/>
                        <a:pt x="472" y="58"/>
                      </a:cubicBezTo>
                      <a:cubicBezTo>
                        <a:pt x="470" y="60"/>
                        <a:pt x="470" y="64"/>
                        <a:pt x="470" y="66"/>
                      </a:cubicBezTo>
                      <a:cubicBezTo>
                        <a:pt x="326" y="218"/>
                        <a:pt x="188" y="375"/>
                        <a:pt x="34" y="518"/>
                      </a:cubicBezTo>
                      <a:cubicBezTo>
                        <a:pt x="1" y="549"/>
                        <a:pt x="33" y="593"/>
                        <a:pt x="68" y="593"/>
                      </a:cubicBezTo>
                      <a:cubicBezTo>
                        <a:pt x="79" y="593"/>
                        <a:pt x="91" y="589"/>
                        <a:pt x="101" y="579"/>
                      </a:cubicBezTo>
                      <a:cubicBezTo>
                        <a:pt x="267" y="412"/>
                        <a:pt x="436" y="233"/>
                        <a:pt x="565" y="35"/>
                      </a:cubicBezTo>
                      <a:cubicBezTo>
                        <a:pt x="579" y="17"/>
                        <a:pt x="562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20" name="Google Shape;1920;p44"/>
                <p:cNvSpPr/>
                <p:nvPr/>
              </p:nvSpPr>
              <p:spPr>
                <a:xfrm>
                  <a:off x="6592400" y="2094774"/>
                  <a:ext cx="46007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629" extrusionOk="0">
                      <a:moveTo>
                        <a:pt x="470" y="0"/>
                      </a:moveTo>
                      <a:cubicBezTo>
                        <a:pt x="465" y="0"/>
                        <a:pt x="460" y="2"/>
                        <a:pt x="456" y="6"/>
                      </a:cubicBezTo>
                      <a:cubicBezTo>
                        <a:pt x="369" y="113"/>
                        <a:pt x="281" y="217"/>
                        <a:pt x="194" y="323"/>
                      </a:cubicBezTo>
                      <a:cubicBezTo>
                        <a:pt x="152" y="375"/>
                        <a:pt x="112" y="425"/>
                        <a:pt x="71" y="475"/>
                      </a:cubicBezTo>
                      <a:cubicBezTo>
                        <a:pt x="46" y="505"/>
                        <a:pt x="6" y="536"/>
                        <a:pt x="2" y="575"/>
                      </a:cubicBezTo>
                      <a:cubicBezTo>
                        <a:pt x="0" y="600"/>
                        <a:pt x="18" y="629"/>
                        <a:pt x="43" y="629"/>
                      </a:cubicBezTo>
                      <a:cubicBezTo>
                        <a:pt x="48" y="629"/>
                        <a:pt x="53" y="628"/>
                        <a:pt x="58" y="625"/>
                      </a:cubicBezTo>
                      <a:cubicBezTo>
                        <a:pt x="60" y="625"/>
                        <a:pt x="62" y="625"/>
                        <a:pt x="64" y="623"/>
                      </a:cubicBezTo>
                      <a:cubicBezTo>
                        <a:pt x="79" y="617"/>
                        <a:pt x="94" y="600"/>
                        <a:pt x="94" y="582"/>
                      </a:cubicBezTo>
                      <a:cubicBezTo>
                        <a:pt x="117" y="530"/>
                        <a:pt x="177" y="469"/>
                        <a:pt x="208" y="423"/>
                      </a:cubicBezTo>
                      <a:lnTo>
                        <a:pt x="308" y="282"/>
                      </a:lnTo>
                      <a:cubicBezTo>
                        <a:pt x="369" y="198"/>
                        <a:pt x="429" y="113"/>
                        <a:pt x="488" y="27"/>
                      </a:cubicBezTo>
                      <a:cubicBezTo>
                        <a:pt x="497" y="15"/>
                        <a:pt x="483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21" name="Google Shape;1921;p44"/>
                <p:cNvSpPr/>
                <p:nvPr/>
              </p:nvSpPr>
              <p:spPr>
                <a:xfrm>
                  <a:off x="6607952" y="2093848"/>
                  <a:ext cx="47026" cy="5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558" extrusionOk="0">
                      <a:moveTo>
                        <a:pt x="481" y="0"/>
                      </a:moveTo>
                      <a:cubicBezTo>
                        <a:pt x="476" y="0"/>
                        <a:pt x="472" y="2"/>
                        <a:pt x="468" y="6"/>
                      </a:cubicBezTo>
                      <a:cubicBezTo>
                        <a:pt x="317" y="164"/>
                        <a:pt x="169" y="327"/>
                        <a:pt x="26" y="492"/>
                      </a:cubicBezTo>
                      <a:cubicBezTo>
                        <a:pt x="1" y="520"/>
                        <a:pt x="30" y="558"/>
                        <a:pt x="58" y="558"/>
                      </a:cubicBezTo>
                      <a:cubicBezTo>
                        <a:pt x="68" y="558"/>
                        <a:pt x="77" y="554"/>
                        <a:pt x="84" y="544"/>
                      </a:cubicBezTo>
                      <a:cubicBezTo>
                        <a:pt x="215" y="367"/>
                        <a:pt x="351" y="196"/>
                        <a:pt x="497" y="31"/>
                      </a:cubicBezTo>
                      <a:cubicBezTo>
                        <a:pt x="508" y="17"/>
                        <a:pt x="495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22" name="Google Shape;1922;p44"/>
                <p:cNvSpPr/>
                <p:nvPr/>
              </p:nvSpPr>
              <p:spPr>
                <a:xfrm>
                  <a:off x="6614524" y="2093663"/>
                  <a:ext cx="56190" cy="61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663" extrusionOk="0">
                      <a:moveTo>
                        <a:pt x="573" y="1"/>
                      </a:moveTo>
                      <a:cubicBezTo>
                        <a:pt x="568" y="1"/>
                        <a:pt x="562" y="3"/>
                        <a:pt x="557" y="8"/>
                      </a:cubicBezTo>
                      <a:cubicBezTo>
                        <a:pt x="374" y="194"/>
                        <a:pt x="194" y="385"/>
                        <a:pt x="30" y="590"/>
                      </a:cubicBezTo>
                      <a:cubicBezTo>
                        <a:pt x="0" y="625"/>
                        <a:pt x="30" y="663"/>
                        <a:pt x="63" y="663"/>
                      </a:cubicBezTo>
                      <a:cubicBezTo>
                        <a:pt x="77" y="663"/>
                        <a:pt x="92" y="656"/>
                        <a:pt x="103" y="640"/>
                      </a:cubicBezTo>
                      <a:cubicBezTo>
                        <a:pt x="253" y="427"/>
                        <a:pt x="413" y="227"/>
                        <a:pt x="590" y="37"/>
                      </a:cubicBezTo>
                      <a:cubicBezTo>
                        <a:pt x="606" y="21"/>
                        <a:pt x="591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23" name="Google Shape;1923;p44"/>
                <p:cNvSpPr/>
                <p:nvPr/>
              </p:nvSpPr>
              <p:spPr>
                <a:xfrm>
                  <a:off x="6636648" y="2081907"/>
                  <a:ext cx="56283" cy="60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649" extrusionOk="0">
                      <a:moveTo>
                        <a:pt x="577" y="1"/>
                      </a:moveTo>
                      <a:cubicBezTo>
                        <a:pt x="572" y="1"/>
                        <a:pt x="566" y="3"/>
                        <a:pt x="562" y="8"/>
                      </a:cubicBezTo>
                      <a:cubicBezTo>
                        <a:pt x="391" y="200"/>
                        <a:pt x="216" y="387"/>
                        <a:pt x="32" y="571"/>
                      </a:cubicBezTo>
                      <a:cubicBezTo>
                        <a:pt x="1" y="602"/>
                        <a:pt x="35" y="649"/>
                        <a:pt x="70" y="649"/>
                      </a:cubicBezTo>
                      <a:cubicBezTo>
                        <a:pt x="81" y="649"/>
                        <a:pt x="92" y="644"/>
                        <a:pt x="101" y="633"/>
                      </a:cubicBezTo>
                      <a:cubicBezTo>
                        <a:pt x="270" y="437"/>
                        <a:pt x="435" y="239"/>
                        <a:pt x="593" y="37"/>
                      </a:cubicBezTo>
                      <a:cubicBezTo>
                        <a:pt x="607" y="21"/>
                        <a:pt x="593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24" name="Google Shape;1924;p44"/>
                <p:cNvSpPr/>
                <p:nvPr/>
              </p:nvSpPr>
              <p:spPr>
                <a:xfrm>
                  <a:off x="6654144" y="2081537"/>
                  <a:ext cx="56653" cy="5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640" extrusionOk="0">
                      <a:moveTo>
                        <a:pt x="572" y="0"/>
                      </a:moveTo>
                      <a:cubicBezTo>
                        <a:pt x="565" y="0"/>
                        <a:pt x="558" y="3"/>
                        <a:pt x="552" y="10"/>
                      </a:cubicBezTo>
                      <a:cubicBezTo>
                        <a:pt x="379" y="193"/>
                        <a:pt x="198" y="372"/>
                        <a:pt x="31" y="560"/>
                      </a:cubicBezTo>
                      <a:cubicBezTo>
                        <a:pt x="1" y="595"/>
                        <a:pt x="34" y="639"/>
                        <a:pt x="68" y="639"/>
                      </a:cubicBezTo>
                      <a:cubicBezTo>
                        <a:pt x="79" y="639"/>
                        <a:pt x="90" y="635"/>
                        <a:pt x="100" y="625"/>
                      </a:cubicBezTo>
                      <a:cubicBezTo>
                        <a:pt x="271" y="437"/>
                        <a:pt x="429" y="239"/>
                        <a:pt x="594" y="47"/>
                      </a:cubicBezTo>
                      <a:cubicBezTo>
                        <a:pt x="611" y="27"/>
                        <a:pt x="593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25" name="Google Shape;1925;p44"/>
                <p:cNvSpPr/>
                <p:nvPr/>
              </p:nvSpPr>
              <p:spPr>
                <a:xfrm>
                  <a:off x="6674046" y="2073576"/>
                  <a:ext cx="52765" cy="6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671" extrusionOk="0">
                      <a:moveTo>
                        <a:pt x="533" y="1"/>
                      </a:moveTo>
                      <a:cubicBezTo>
                        <a:pt x="527" y="1"/>
                        <a:pt x="520" y="4"/>
                        <a:pt x="514" y="10"/>
                      </a:cubicBezTo>
                      <a:cubicBezTo>
                        <a:pt x="352" y="204"/>
                        <a:pt x="181" y="394"/>
                        <a:pt x="27" y="592"/>
                      </a:cubicBezTo>
                      <a:cubicBezTo>
                        <a:pt x="0" y="628"/>
                        <a:pt x="31" y="671"/>
                        <a:pt x="64" y="671"/>
                      </a:cubicBezTo>
                      <a:cubicBezTo>
                        <a:pt x="75" y="671"/>
                        <a:pt x="86" y="666"/>
                        <a:pt x="95" y="654"/>
                      </a:cubicBezTo>
                      <a:cubicBezTo>
                        <a:pt x="256" y="458"/>
                        <a:pt x="402" y="250"/>
                        <a:pt x="554" y="48"/>
                      </a:cubicBezTo>
                      <a:cubicBezTo>
                        <a:pt x="569" y="26"/>
                        <a:pt x="552" y="1"/>
                        <a:pt x="5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26" name="Google Shape;1926;p44"/>
                <p:cNvSpPr/>
                <p:nvPr/>
              </p:nvSpPr>
              <p:spPr>
                <a:xfrm>
                  <a:off x="6691819" y="2073853"/>
                  <a:ext cx="54616" cy="5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99" extrusionOk="0">
                      <a:moveTo>
                        <a:pt x="553" y="1"/>
                      </a:moveTo>
                      <a:cubicBezTo>
                        <a:pt x="547" y="1"/>
                        <a:pt x="540" y="3"/>
                        <a:pt x="535" y="9"/>
                      </a:cubicBezTo>
                      <a:cubicBezTo>
                        <a:pt x="368" y="180"/>
                        <a:pt x="203" y="353"/>
                        <a:pt x="33" y="522"/>
                      </a:cubicBezTo>
                      <a:cubicBezTo>
                        <a:pt x="1" y="552"/>
                        <a:pt x="35" y="598"/>
                        <a:pt x="69" y="598"/>
                      </a:cubicBezTo>
                      <a:cubicBezTo>
                        <a:pt x="80" y="598"/>
                        <a:pt x="91" y="594"/>
                        <a:pt x="99" y="583"/>
                      </a:cubicBezTo>
                      <a:cubicBezTo>
                        <a:pt x="251" y="397"/>
                        <a:pt x="412" y="220"/>
                        <a:pt x="572" y="45"/>
                      </a:cubicBezTo>
                      <a:cubicBezTo>
                        <a:pt x="590" y="26"/>
                        <a:pt x="572" y="1"/>
                        <a:pt x="5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27" name="Google Shape;1927;p44"/>
                <p:cNvSpPr/>
                <p:nvPr/>
              </p:nvSpPr>
              <p:spPr>
                <a:xfrm>
                  <a:off x="6706537" y="2070706"/>
                  <a:ext cx="54431" cy="5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95" extrusionOk="0">
                      <a:moveTo>
                        <a:pt x="555" y="1"/>
                      </a:moveTo>
                      <a:cubicBezTo>
                        <a:pt x="549" y="1"/>
                        <a:pt x="543" y="3"/>
                        <a:pt x="538" y="8"/>
                      </a:cubicBezTo>
                      <a:cubicBezTo>
                        <a:pt x="372" y="179"/>
                        <a:pt x="205" y="352"/>
                        <a:pt x="32" y="519"/>
                      </a:cubicBezTo>
                      <a:cubicBezTo>
                        <a:pt x="0" y="549"/>
                        <a:pt x="35" y="595"/>
                        <a:pt x="70" y="595"/>
                      </a:cubicBezTo>
                      <a:cubicBezTo>
                        <a:pt x="81" y="595"/>
                        <a:pt x="92" y="590"/>
                        <a:pt x="101" y="579"/>
                      </a:cubicBezTo>
                      <a:cubicBezTo>
                        <a:pt x="253" y="396"/>
                        <a:pt x="413" y="219"/>
                        <a:pt x="572" y="39"/>
                      </a:cubicBezTo>
                      <a:cubicBezTo>
                        <a:pt x="588" y="22"/>
                        <a:pt x="572" y="1"/>
                        <a:pt x="5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28" name="Google Shape;1928;p44"/>
                <p:cNvSpPr/>
                <p:nvPr/>
              </p:nvSpPr>
              <p:spPr>
                <a:xfrm>
                  <a:off x="6724958" y="2067651"/>
                  <a:ext cx="53320" cy="5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578" extrusionOk="0">
                      <a:moveTo>
                        <a:pt x="534" y="0"/>
                      </a:moveTo>
                      <a:cubicBezTo>
                        <a:pt x="527" y="0"/>
                        <a:pt x="521" y="2"/>
                        <a:pt x="514" y="8"/>
                      </a:cubicBezTo>
                      <a:cubicBezTo>
                        <a:pt x="348" y="164"/>
                        <a:pt x="189" y="329"/>
                        <a:pt x="33" y="493"/>
                      </a:cubicBezTo>
                      <a:cubicBezTo>
                        <a:pt x="0" y="529"/>
                        <a:pt x="36" y="577"/>
                        <a:pt x="72" y="577"/>
                      </a:cubicBezTo>
                      <a:cubicBezTo>
                        <a:pt x="84" y="577"/>
                        <a:pt x="96" y="572"/>
                        <a:pt x="106" y="560"/>
                      </a:cubicBezTo>
                      <a:cubicBezTo>
                        <a:pt x="246" y="381"/>
                        <a:pt x="400" y="212"/>
                        <a:pt x="556" y="45"/>
                      </a:cubicBezTo>
                      <a:cubicBezTo>
                        <a:pt x="576" y="26"/>
                        <a:pt x="556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29" name="Google Shape;1929;p44"/>
                <p:cNvSpPr/>
                <p:nvPr/>
              </p:nvSpPr>
              <p:spPr>
                <a:xfrm>
                  <a:off x="6740695" y="2068855"/>
                  <a:ext cx="48784" cy="5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605" extrusionOk="0">
                      <a:moveTo>
                        <a:pt x="489" y="1"/>
                      </a:moveTo>
                      <a:cubicBezTo>
                        <a:pt x="482" y="1"/>
                        <a:pt x="475" y="4"/>
                        <a:pt x="470" y="11"/>
                      </a:cubicBezTo>
                      <a:cubicBezTo>
                        <a:pt x="305" y="159"/>
                        <a:pt x="155" y="349"/>
                        <a:pt x="26" y="528"/>
                      </a:cubicBezTo>
                      <a:cubicBezTo>
                        <a:pt x="1" y="563"/>
                        <a:pt x="29" y="605"/>
                        <a:pt x="60" y="605"/>
                      </a:cubicBezTo>
                      <a:cubicBezTo>
                        <a:pt x="71" y="605"/>
                        <a:pt x="81" y="600"/>
                        <a:pt x="90" y="589"/>
                      </a:cubicBezTo>
                      <a:cubicBezTo>
                        <a:pt x="230" y="409"/>
                        <a:pt x="382" y="234"/>
                        <a:pt x="511" y="49"/>
                      </a:cubicBezTo>
                      <a:cubicBezTo>
                        <a:pt x="527" y="27"/>
                        <a:pt x="50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30" name="Google Shape;1930;p44"/>
                <p:cNvSpPr/>
                <p:nvPr/>
              </p:nvSpPr>
              <p:spPr>
                <a:xfrm>
                  <a:off x="6765411" y="2070613"/>
                  <a:ext cx="41564" cy="4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530" extrusionOk="0">
                      <a:moveTo>
                        <a:pt x="417" y="1"/>
                      </a:moveTo>
                      <a:cubicBezTo>
                        <a:pt x="412" y="1"/>
                        <a:pt x="406" y="2"/>
                        <a:pt x="401" y="7"/>
                      </a:cubicBezTo>
                      <a:lnTo>
                        <a:pt x="376" y="28"/>
                      </a:lnTo>
                      <a:cubicBezTo>
                        <a:pt x="373" y="32"/>
                        <a:pt x="371" y="34"/>
                        <a:pt x="371" y="38"/>
                      </a:cubicBezTo>
                      <a:cubicBezTo>
                        <a:pt x="250" y="169"/>
                        <a:pt x="142" y="315"/>
                        <a:pt x="27" y="453"/>
                      </a:cubicBezTo>
                      <a:cubicBezTo>
                        <a:pt x="1" y="487"/>
                        <a:pt x="33" y="530"/>
                        <a:pt x="64" y="530"/>
                      </a:cubicBezTo>
                      <a:cubicBezTo>
                        <a:pt x="75" y="530"/>
                        <a:pt x="86" y="525"/>
                        <a:pt x="94" y="513"/>
                      </a:cubicBezTo>
                      <a:cubicBezTo>
                        <a:pt x="209" y="355"/>
                        <a:pt x="334" y="199"/>
                        <a:pt x="438" y="32"/>
                      </a:cubicBezTo>
                      <a:cubicBezTo>
                        <a:pt x="449" y="15"/>
                        <a:pt x="434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31" name="Google Shape;1931;p44"/>
                <p:cNvSpPr/>
                <p:nvPr/>
              </p:nvSpPr>
              <p:spPr>
                <a:xfrm>
                  <a:off x="6784387" y="2069225"/>
                  <a:ext cx="44248" cy="4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92" extrusionOk="0">
                      <a:moveTo>
                        <a:pt x="441" y="0"/>
                      </a:moveTo>
                      <a:cubicBezTo>
                        <a:pt x="435" y="0"/>
                        <a:pt x="430" y="3"/>
                        <a:pt x="425" y="7"/>
                      </a:cubicBezTo>
                      <a:cubicBezTo>
                        <a:pt x="291" y="143"/>
                        <a:pt x="162" y="282"/>
                        <a:pt x="31" y="420"/>
                      </a:cubicBezTo>
                      <a:cubicBezTo>
                        <a:pt x="1" y="451"/>
                        <a:pt x="32" y="491"/>
                        <a:pt x="66" y="491"/>
                      </a:cubicBezTo>
                      <a:cubicBezTo>
                        <a:pt x="80" y="491"/>
                        <a:pt x="93" y="485"/>
                        <a:pt x="104" y="470"/>
                      </a:cubicBezTo>
                      <a:cubicBezTo>
                        <a:pt x="208" y="318"/>
                        <a:pt x="331" y="174"/>
                        <a:pt x="460" y="41"/>
                      </a:cubicBezTo>
                      <a:cubicBezTo>
                        <a:pt x="478" y="23"/>
                        <a:pt x="46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32" name="Google Shape;1932;p44"/>
                <p:cNvSpPr/>
                <p:nvPr/>
              </p:nvSpPr>
              <p:spPr>
                <a:xfrm>
                  <a:off x="6803642" y="2057839"/>
                  <a:ext cx="44619" cy="5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2" extrusionOk="0">
                      <a:moveTo>
                        <a:pt x="456" y="1"/>
                      </a:moveTo>
                      <a:cubicBezTo>
                        <a:pt x="451" y="1"/>
                        <a:pt x="446" y="3"/>
                        <a:pt x="442" y="7"/>
                      </a:cubicBezTo>
                      <a:cubicBezTo>
                        <a:pt x="304" y="166"/>
                        <a:pt x="165" y="322"/>
                        <a:pt x="27" y="480"/>
                      </a:cubicBezTo>
                      <a:cubicBezTo>
                        <a:pt x="0" y="512"/>
                        <a:pt x="30" y="551"/>
                        <a:pt x="61" y="551"/>
                      </a:cubicBezTo>
                      <a:cubicBezTo>
                        <a:pt x="71" y="551"/>
                        <a:pt x="81" y="547"/>
                        <a:pt x="90" y="537"/>
                      </a:cubicBezTo>
                      <a:lnTo>
                        <a:pt x="471" y="32"/>
                      </a:lnTo>
                      <a:cubicBezTo>
                        <a:pt x="482" y="18"/>
                        <a:pt x="469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33" name="Google Shape;1933;p44"/>
                <p:cNvSpPr/>
                <p:nvPr/>
              </p:nvSpPr>
              <p:spPr>
                <a:xfrm>
                  <a:off x="6831597" y="2050989"/>
                  <a:ext cx="40361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485" extrusionOk="0">
                      <a:moveTo>
                        <a:pt x="399" y="1"/>
                      </a:moveTo>
                      <a:cubicBezTo>
                        <a:pt x="393" y="1"/>
                        <a:pt x="387" y="3"/>
                        <a:pt x="382" y="8"/>
                      </a:cubicBezTo>
                      <a:cubicBezTo>
                        <a:pt x="261" y="142"/>
                        <a:pt x="142" y="277"/>
                        <a:pt x="25" y="415"/>
                      </a:cubicBezTo>
                      <a:cubicBezTo>
                        <a:pt x="0" y="446"/>
                        <a:pt x="29" y="484"/>
                        <a:pt x="58" y="484"/>
                      </a:cubicBezTo>
                      <a:cubicBezTo>
                        <a:pt x="68" y="484"/>
                        <a:pt x="78" y="480"/>
                        <a:pt x="86" y="469"/>
                      </a:cubicBezTo>
                      <a:cubicBezTo>
                        <a:pt x="192" y="323"/>
                        <a:pt x="305" y="181"/>
                        <a:pt x="419" y="42"/>
                      </a:cubicBezTo>
                      <a:cubicBezTo>
                        <a:pt x="435" y="24"/>
                        <a:pt x="41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34" name="Google Shape;1934;p44"/>
                <p:cNvSpPr/>
                <p:nvPr/>
              </p:nvSpPr>
              <p:spPr>
                <a:xfrm>
                  <a:off x="6847519" y="2040991"/>
                  <a:ext cx="43415" cy="4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" h="522" extrusionOk="0">
                      <a:moveTo>
                        <a:pt x="444" y="0"/>
                      </a:moveTo>
                      <a:cubicBezTo>
                        <a:pt x="439" y="0"/>
                        <a:pt x="435" y="2"/>
                        <a:pt x="431" y="6"/>
                      </a:cubicBezTo>
                      <a:cubicBezTo>
                        <a:pt x="297" y="154"/>
                        <a:pt x="168" y="304"/>
                        <a:pt x="30" y="448"/>
                      </a:cubicBezTo>
                      <a:cubicBezTo>
                        <a:pt x="1" y="479"/>
                        <a:pt x="34" y="521"/>
                        <a:pt x="66" y="521"/>
                      </a:cubicBezTo>
                      <a:cubicBezTo>
                        <a:pt x="76" y="521"/>
                        <a:pt x="87" y="517"/>
                        <a:pt x="95" y="506"/>
                      </a:cubicBezTo>
                      <a:cubicBezTo>
                        <a:pt x="212" y="344"/>
                        <a:pt x="337" y="189"/>
                        <a:pt x="458" y="31"/>
                      </a:cubicBezTo>
                      <a:cubicBezTo>
                        <a:pt x="469" y="17"/>
                        <a:pt x="457" y="0"/>
                        <a:pt x="4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35" name="Google Shape;1935;p44"/>
                <p:cNvSpPr/>
                <p:nvPr/>
              </p:nvSpPr>
              <p:spPr>
                <a:xfrm>
                  <a:off x="6877326" y="2036641"/>
                  <a:ext cx="39527" cy="40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38" extrusionOk="0">
                      <a:moveTo>
                        <a:pt x="378" y="0"/>
                      </a:moveTo>
                      <a:cubicBezTo>
                        <a:pt x="372" y="0"/>
                        <a:pt x="366" y="2"/>
                        <a:pt x="361" y="7"/>
                      </a:cubicBezTo>
                      <a:cubicBezTo>
                        <a:pt x="238" y="111"/>
                        <a:pt x="125" y="226"/>
                        <a:pt x="29" y="357"/>
                      </a:cubicBezTo>
                      <a:cubicBezTo>
                        <a:pt x="0" y="397"/>
                        <a:pt x="32" y="437"/>
                        <a:pt x="67" y="437"/>
                      </a:cubicBezTo>
                      <a:cubicBezTo>
                        <a:pt x="82" y="437"/>
                        <a:pt x="97" y="430"/>
                        <a:pt x="109" y="411"/>
                      </a:cubicBezTo>
                      <a:cubicBezTo>
                        <a:pt x="190" y="280"/>
                        <a:pt x="288" y="159"/>
                        <a:pt x="405" y="57"/>
                      </a:cubicBezTo>
                      <a:cubicBezTo>
                        <a:pt x="426" y="37"/>
                        <a:pt x="403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36" name="Google Shape;1936;p44"/>
                <p:cNvSpPr/>
                <p:nvPr/>
              </p:nvSpPr>
              <p:spPr>
                <a:xfrm>
                  <a:off x="6904171" y="2028957"/>
                  <a:ext cx="37398" cy="3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402" extrusionOk="0">
                      <a:moveTo>
                        <a:pt x="363" y="0"/>
                      </a:moveTo>
                      <a:cubicBezTo>
                        <a:pt x="356" y="0"/>
                        <a:pt x="348" y="3"/>
                        <a:pt x="342" y="9"/>
                      </a:cubicBezTo>
                      <a:cubicBezTo>
                        <a:pt x="229" y="107"/>
                        <a:pt x="125" y="213"/>
                        <a:pt x="27" y="326"/>
                      </a:cubicBezTo>
                      <a:cubicBezTo>
                        <a:pt x="0" y="359"/>
                        <a:pt x="32" y="401"/>
                        <a:pt x="63" y="401"/>
                      </a:cubicBezTo>
                      <a:cubicBezTo>
                        <a:pt x="73" y="401"/>
                        <a:pt x="83" y="397"/>
                        <a:pt x="92" y="386"/>
                      </a:cubicBezTo>
                      <a:cubicBezTo>
                        <a:pt x="181" y="265"/>
                        <a:pt x="277" y="153"/>
                        <a:pt x="383" y="46"/>
                      </a:cubicBezTo>
                      <a:cubicBezTo>
                        <a:pt x="404" y="26"/>
                        <a:pt x="385" y="0"/>
                        <a:pt x="3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37" name="Google Shape;1937;p44"/>
                <p:cNvSpPr/>
                <p:nvPr/>
              </p:nvSpPr>
              <p:spPr>
                <a:xfrm>
                  <a:off x="6926017" y="2031734"/>
                  <a:ext cx="26660" cy="2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56" extrusionOk="0">
                      <a:moveTo>
                        <a:pt x="260" y="0"/>
                      </a:moveTo>
                      <a:cubicBezTo>
                        <a:pt x="256" y="0"/>
                        <a:pt x="251" y="2"/>
                        <a:pt x="247" y="6"/>
                      </a:cubicBezTo>
                      <a:cubicBezTo>
                        <a:pt x="177" y="71"/>
                        <a:pt x="108" y="133"/>
                        <a:pt x="31" y="191"/>
                      </a:cubicBezTo>
                      <a:cubicBezTo>
                        <a:pt x="0" y="216"/>
                        <a:pt x="24" y="256"/>
                        <a:pt x="51" y="256"/>
                      </a:cubicBezTo>
                      <a:cubicBezTo>
                        <a:pt x="59" y="256"/>
                        <a:pt x="67" y="252"/>
                        <a:pt x="74" y="244"/>
                      </a:cubicBezTo>
                      <a:cubicBezTo>
                        <a:pt x="137" y="168"/>
                        <a:pt x="206" y="100"/>
                        <a:pt x="275" y="31"/>
                      </a:cubicBezTo>
                      <a:cubicBezTo>
                        <a:pt x="287" y="18"/>
                        <a:pt x="274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38" name="Google Shape;1938;p44"/>
                <p:cNvSpPr/>
                <p:nvPr/>
              </p:nvSpPr>
              <p:spPr>
                <a:xfrm>
                  <a:off x="6945642" y="2025718"/>
                  <a:ext cx="25827" cy="2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5" extrusionOk="0">
                      <a:moveTo>
                        <a:pt x="237" y="1"/>
                      </a:moveTo>
                      <a:cubicBezTo>
                        <a:pt x="233" y="1"/>
                        <a:pt x="228" y="2"/>
                        <a:pt x="223" y="4"/>
                      </a:cubicBezTo>
                      <a:cubicBezTo>
                        <a:pt x="148" y="48"/>
                        <a:pt x="81" y="104"/>
                        <a:pt x="25" y="171"/>
                      </a:cubicBezTo>
                      <a:cubicBezTo>
                        <a:pt x="0" y="202"/>
                        <a:pt x="25" y="235"/>
                        <a:pt x="53" y="235"/>
                      </a:cubicBezTo>
                      <a:cubicBezTo>
                        <a:pt x="65" y="235"/>
                        <a:pt x="78" y="229"/>
                        <a:pt x="88" y="215"/>
                      </a:cubicBezTo>
                      <a:cubicBezTo>
                        <a:pt x="133" y="150"/>
                        <a:pt x="190" y="96"/>
                        <a:pt x="254" y="52"/>
                      </a:cubicBezTo>
                      <a:cubicBezTo>
                        <a:pt x="279" y="35"/>
                        <a:pt x="262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39" name="Google Shape;1939;p44"/>
                <p:cNvSpPr/>
                <p:nvPr/>
              </p:nvSpPr>
              <p:spPr>
                <a:xfrm>
                  <a:off x="6966470" y="2023403"/>
                  <a:ext cx="22217" cy="20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18" extrusionOk="0">
                      <a:moveTo>
                        <a:pt x="192" y="1"/>
                      </a:moveTo>
                      <a:cubicBezTo>
                        <a:pt x="185" y="1"/>
                        <a:pt x="176" y="4"/>
                        <a:pt x="169" y="10"/>
                      </a:cubicBezTo>
                      <a:cubicBezTo>
                        <a:pt x="125" y="56"/>
                        <a:pt x="79" y="102"/>
                        <a:pt x="33" y="144"/>
                      </a:cubicBezTo>
                      <a:cubicBezTo>
                        <a:pt x="0" y="172"/>
                        <a:pt x="36" y="218"/>
                        <a:pt x="69" y="218"/>
                      </a:cubicBezTo>
                      <a:cubicBezTo>
                        <a:pt x="80" y="218"/>
                        <a:pt x="90" y="213"/>
                        <a:pt x="98" y="202"/>
                      </a:cubicBezTo>
                      <a:cubicBezTo>
                        <a:pt x="136" y="152"/>
                        <a:pt x="177" y="104"/>
                        <a:pt x="219" y="56"/>
                      </a:cubicBezTo>
                      <a:cubicBezTo>
                        <a:pt x="240" y="31"/>
                        <a:pt x="21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40" name="Google Shape;1940;p44"/>
              <p:cNvGrpSpPr/>
              <p:nvPr/>
            </p:nvGrpSpPr>
            <p:grpSpPr>
              <a:xfrm>
                <a:off x="3388691" y="3824682"/>
                <a:ext cx="1535758" cy="1109430"/>
                <a:chOff x="3312477" y="3824758"/>
                <a:chExt cx="1535758" cy="1109430"/>
              </a:xfrm>
            </p:grpSpPr>
            <p:sp>
              <p:nvSpPr>
                <p:cNvPr id="1941" name="Google Shape;1941;p44"/>
                <p:cNvSpPr/>
                <p:nvPr/>
              </p:nvSpPr>
              <p:spPr>
                <a:xfrm rot="706238" flipH="1">
                  <a:off x="3383811" y="3957986"/>
                  <a:ext cx="1393090" cy="842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2" h="33718" extrusionOk="0">
                      <a:moveTo>
                        <a:pt x="3239" y="3334"/>
                      </a:moveTo>
                      <a:lnTo>
                        <a:pt x="0" y="25146"/>
                      </a:lnTo>
                      <a:lnTo>
                        <a:pt x="2858" y="24860"/>
                      </a:lnTo>
                      <a:lnTo>
                        <a:pt x="15431" y="24003"/>
                      </a:lnTo>
                      <a:lnTo>
                        <a:pt x="31623" y="24955"/>
                      </a:lnTo>
                      <a:lnTo>
                        <a:pt x="30957" y="30289"/>
                      </a:lnTo>
                      <a:lnTo>
                        <a:pt x="31147" y="33623"/>
                      </a:lnTo>
                      <a:lnTo>
                        <a:pt x="32100" y="33718"/>
                      </a:lnTo>
                      <a:lnTo>
                        <a:pt x="53531" y="23241"/>
                      </a:lnTo>
                      <a:lnTo>
                        <a:pt x="55722" y="18097"/>
                      </a:lnTo>
                      <a:lnTo>
                        <a:pt x="38100" y="2381"/>
                      </a:lnTo>
                      <a:lnTo>
                        <a:pt x="33624" y="4096"/>
                      </a:lnTo>
                      <a:lnTo>
                        <a:pt x="32862" y="7810"/>
                      </a:lnTo>
                      <a:lnTo>
                        <a:pt x="74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1942" name="Google Shape;1942;p44"/>
                <p:cNvSpPr/>
                <p:nvPr/>
              </p:nvSpPr>
              <p:spPr>
                <a:xfrm rot="578533" flipH="1">
                  <a:off x="3386209" y="3983134"/>
                  <a:ext cx="1383279" cy="816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6" h="20092" extrusionOk="0">
                      <a:moveTo>
                        <a:pt x="19044" y="589"/>
                      </a:moveTo>
                      <a:lnTo>
                        <a:pt x="18913" y="1375"/>
                      </a:lnTo>
                      <a:lnTo>
                        <a:pt x="18521" y="1571"/>
                      </a:lnTo>
                      <a:lnTo>
                        <a:pt x="18128" y="1833"/>
                      </a:lnTo>
                      <a:lnTo>
                        <a:pt x="17801" y="2029"/>
                      </a:lnTo>
                      <a:lnTo>
                        <a:pt x="17474" y="2356"/>
                      </a:lnTo>
                      <a:lnTo>
                        <a:pt x="17474" y="1702"/>
                      </a:lnTo>
                      <a:lnTo>
                        <a:pt x="18259" y="1178"/>
                      </a:lnTo>
                      <a:lnTo>
                        <a:pt x="19044" y="589"/>
                      </a:lnTo>
                      <a:close/>
                      <a:moveTo>
                        <a:pt x="18913" y="1571"/>
                      </a:moveTo>
                      <a:lnTo>
                        <a:pt x="18848" y="2226"/>
                      </a:lnTo>
                      <a:lnTo>
                        <a:pt x="18782" y="2226"/>
                      </a:lnTo>
                      <a:lnTo>
                        <a:pt x="18455" y="2487"/>
                      </a:lnTo>
                      <a:lnTo>
                        <a:pt x="18063" y="2749"/>
                      </a:lnTo>
                      <a:lnTo>
                        <a:pt x="17408" y="3404"/>
                      </a:lnTo>
                      <a:lnTo>
                        <a:pt x="17408" y="3469"/>
                      </a:lnTo>
                      <a:lnTo>
                        <a:pt x="17474" y="3469"/>
                      </a:lnTo>
                      <a:lnTo>
                        <a:pt x="18193" y="2945"/>
                      </a:lnTo>
                      <a:lnTo>
                        <a:pt x="18848" y="2422"/>
                      </a:lnTo>
                      <a:lnTo>
                        <a:pt x="18913" y="4189"/>
                      </a:lnTo>
                      <a:lnTo>
                        <a:pt x="18128" y="3927"/>
                      </a:lnTo>
                      <a:lnTo>
                        <a:pt x="17343" y="3665"/>
                      </a:lnTo>
                      <a:lnTo>
                        <a:pt x="17408" y="3142"/>
                      </a:lnTo>
                      <a:lnTo>
                        <a:pt x="17474" y="2553"/>
                      </a:lnTo>
                      <a:lnTo>
                        <a:pt x="18128" y="2029"/>
                      </a:lnTo>
                      <a:lnTo>
                        <a:pt x="18913" y="1571"/>
                      </a:lnTo>
                      <a:close/>
                      <a:moveTo>
                        <a:pt x="2422" y="1702"/>
                      </a:moveTo>
                      <a:lnTo>
                        <a:pt x="2225" y="5301"/>
                      </a:lnTo>
                      <a:lnTo>
                        <a:pt x="2029" y="8835"/>
                      </a:lnTo>
                      <a:lnTo>
                        <a:pt x="1963" y="8901"/>
                      </a:lnTo>
                      <a:lnTo>
                        <a:pt x="1505" y="9817"/>
                      </a:lnTo>
                      <a:lnTo>
                        <a:pt x="1113" y="10733"/>
                      </a:lnTo>
                      <a:lnTo>
                        <a:pt x="785" y="11715"/>
                      </a:lnTo>
                      <a:lnTo>
                        <a:pt x="524" y="12697"/>
                      </a:lnTo>
                      <a:lnTo>
                        <a:pt x="589" y="10013"/>
                      </a:lnTo>
                      <a:lnTo>
                        <a:pt x="982" y="9097"/>
                      </a:lnTo>
                      <a:lnTo>
                        <a:pt x="1309" y="8115"/>
                      </a:lnTo>
                      <a:lnTo>
                        <a:pt x="1636" y="7134"/>
                      </a:lnTo>
                      <a:lnTo>
                        <a:pt x="1898" y="6152"/>
                      </a:lnTo>
                      <a:lnTo>
                        <a:pt x="1898" y="6087"/>
                      </a:lnTo>
                      <a:lnTo>
                        <a:pt x="1833" y="6087"/>
                      </a:lnTo>
                      <a:lnTo>
                        <a:pt x="1767" y="6152"/>
                      </a:lnTo>
                      <a:lnTo>
                        <a:pt x="1178" y="7919"/>
                      </a:lnTo>
                      <a:lnTo>
                        <a:pt x="589" y="9686"/>
                      </a:lnTo>
                      <a:lnTo>
                        <a:pt x="589" y="9686"/>
                      </a:lnTo>
                      <a:lnTo>
                        <a:pt x="655" y="7003"/>
                      </a:lnTo>
                      <a:lnTo>
                        <a:pt x="1440" y="5040"/>
                      </a:lnTo>
                      <a:lnTo>
                        <a:pt x="2291" y="3142"/>
                      </a:lnTo>
                      <a:lnTo>
                        <a:pt x="2291" y="3076"/>
                      </a:lnTo>
                      <a:lnTo>
                        <a:pt x="2225" y="3076"/>
                      </a:lnTo>
                      <a:lnTo>
                        <a:pt x="2160" y="3011"/>
                      </a:lnTo>
                      <a:lnTo>
                        <a:pt x="2160" y="3076"/>
                      </a:lnTo>
                      <a:lnTo>
                        <a:pt x="1702" y="3927"/>
                      </a:lnTo>
                      <a:lnTo>
                        <a:pt x="1309" y="4778"/>
                      </a:lnTo>
                      <a:lnTo>
                        <a:pt x="655" y="6610"/>
                      </a:lnTo>
                      <a:lnTo>
                        <a:pt x="720" y="3796"/>
                      </a:lnTo>
                      <a:lnTo>
                        <a:pt x="785" y="3731"/>
                      </a:lnTo>
                      <a:lnTo>
                        <a:pt x="1047" y="3469"/>
                      </a:lnTo>
                      <a:lnTo>
                        <a:pt x="1309" y="3142"/>
                      </a:lnTo>
                      <a:lnTo>
                        <a:pt x="1833" y="2487"/>
                      </a:lnTo>
                      <a:lnTo>
                        <a:pt x="2422" y="1702"/>
                      </a:lnTo>
                      <a:close/>
                      <a:moveTo>
                        <a:pt x="29842" y="9097"/>
                      </a:moveTo>
                      <a:lnTo>
                        <a:pt x="29384" y="10406"/>
                      </a:lnTo>
                      <a:lnTo>
                        <a:pt x="28992" y="11715"/>
                      </a:lnTo>
                      <a:lnTo>
                        <a:pt x="26505" y="13678"/>
                      </a:lnTo>
                      <a:lnTo>
                        <a:pt x="26505" y="13678"/>
                      </a:lnTo>
                      <a:lnTo>
                        <a:pt x="27552" y="12042"/>
                      </a:lnTo>
                      <a:lnTo>
                        <a:pt x="28533" y="10406"/>
                      </a:lnTo>
                      <a:lnTo>
                        <a:pt x="28533" y="10275"/>
                      </a:lnTo>
                      <a:lnTo>
                        <a:pt x="29842" y="9097"/>
                      </a:lnTo>
                      <a:close/>
                      <a:moveTo>
                        <a:pt x="18455" y="12827"/>
                      </a:moveTo>
                      <a:lnTo>
                        <a:pt x="17932" y="13547"/>
                      </a:lnTo>
                      <a:lnTo>
                        <a:pt x="17343" y="14202"/>
                      </a:lnTo>
                      <a:lnTo>
                        <a:pt x="15707" y="14333"/>
                      </a:lnTo>
                      <a:lnTo>
                        <a:pt x="16230" y="13678"/>
                      </a:lnTo>
                      <a:lnTo>
                        <a:pt x="16754" y="13024"/>
                      </a:lnTo>
                      <a:lnTo>
                        <a:pt x="18455" y="12827"/>
                      </a:lnTo>
                      <a:close/>
                      <a:moveTo>
                        <a:pt x="16426" y="13089"/>
                      </a:moveTo>
                      <a:lnTo>
                        <a:pt x="15903" y="13678"/>
                      </a:lnTo>
                      <a:lnTo>
                        <a:pt x="15576" y="14333"/>
                      </a:lnTo>
                      <a:lnTo>
                        <a:pt x="14136" y="14398"/>
                      </a:lnTo>
                      <a:lnTo>
                        <a:pt x="14463" y="13809"/>
                      </a:lnTo>
                      <a:lnTo>
                        <a:pt x="14921" y="13220"/>
                      </a:lnTo>
                      <a:lnTo>
                        <a:pt x="16426" y="13089"/>
                      </a:lnTo>
                      <a:close/>
                      <a:moveTo>
                        <a:pt x="14594" y="13220"/>
                      </a:moveTo>
                      <a:lnTo>
                        <a:pt x="14398" y="13482"/>
                      </a:lnTo>
                      <a:lnTo>
                        <a:pt x="14201" y="13809"/>
                      </a:lnTo>
                      <a:lnTo>
                        <a:pt x="13940" y="14464"/>
                      </a:lnTo>
                      <a:lnTo>
                        <a:pt x="12434" y="14529"/>
                      </a:lnTo>
                      <a:lnTo>
                        <a:pt x="12827" y="13940"/>
                      </a:lnTo>
                      <a:lnTo>
                        <a:pt x="13285" y="13351"/>
                      </a:lnTo>
                      <a:lnTo>
                        <a:pt x="13285" y="13286"/>
                      </a:lnTo>
                      <a:lnTo>
                        <a:pt x="14594" y="13220"/>
                      </a:lnTo>
                      <a:close/>
                      <a:moveTo>
                        <a:pt x="2029" y="8966"/>
                      </a:moveTo>
                      <a:lnTo>
                        <a:pt x="1963" y="10995"/>
                      </a:lnTo>
                      <a:lnTo>
                        <a:pt x="1178" y="12762"/>
                      </a:lnTo>
                      <a:lnTo>
                        <a:pt x="458" y="14594"/>
                      </a:lnTo>
                      <a:lnTo>
                        <a:pt x="524" y="12827"/>
                      </a:lnTo>
                      <a:lnTo>
                        <a:pt x="524" y="12893"/>
                      </a:lnTo>
                      <a:lnTo>
                        <a:pt x="589" y="12827"/>
                      </a:lnTo>
                      <a:lnTo>
                        <a:pt x="916" y="11846"/>
                      </a:lnTo>
                      <a:lnTo>
                        <a:pt x="1244" y="10864"/>
                      </a:lnTo>
                      <a:lnTo>
                        <a:pt x="2029" y="8966"/>
                      </a:lnTo>
                      <a:close/>
                      <a:moveTo>
                        <a:pt x="13089" y="13351"/>
                      </a:moveTo>
                      <a:lnTo>
                        <a:pt x="12631" y="13940"/>
                      </a:lnTo>
                      <a:lnTo>
                        <a:pt x="12238" y="14594"/>
                      </a:lnTo>
                      <a:lnTo>
                        <a:pt x="10602" y="14725"/>
                      </a:lnTo>
                      <a:lnTo>
                        <a:pt x="11518" y="13416"/>
                      </a:lnTo>
                      <a:lnTo>
                        <a:pt x="13089" y="13351"/>
                      </a:lnTo>
                      <a:close/>
                      <a:moveTo>
                        <a:pt x="11256" y="13482"/>
                      </a:moveTo>
                      <a:lnTo>
                        <a:pt x="10471" y="14725"/>
                      </a:lnTo>
                      <a:lnTo>
                        <a:pt x="8900" y="14922"/>
                      </a:lnTo>
                      <a:lnTo>
                        <a:pt x="9293" y="14267"/>
                      </a:lnTo>
                      <a:lnTo>
                        <a:pt x="9686" y="13678"/>
                      </a:lnTo>
                      <a:lnTo>
                        <a:pt x="9686" y="13613"/>
                      </a:lnTo>
                      <a:lnTo>
                        <a:pt x="10864" y="13482"/>
                      </a:lnTo>
                      <a:close/>
                      <a:moveTo>
                        <a:pt x="19175" y="12697"/>
                      </a:moveTo>
                      <a:lnTo>
                        <a:pt x="18979" y="14071"/>
                      </a:lnTo>
                      <a:lnTo>
                        <a:pt x="18979" y="14136"/>
                      </a:lnTo>
                      <a:lnTo>
                        <a:pt x="18324" y="14922"/>
                      </a:lnTo>
                      <a:lnTo>
                        <a:pt x="17670" y="15838"/>
                      </a:lnTo>
                      <a:lnTo>
                        <a:pt x="17604" y="14529"/>
                      </a:lnTo>
                      <a:lnTo>
                        <a:pt x="17670" y="14398"/>
                      </a:lnTo>
                      <a:lnTo>
                        <a:pt x="17604" y="14267"/>
                      </a:lnTo>
                      <a:lnTo>
                        <a:pt x="17997" y="13940"/>
                      </a:lnTo>
                      <a:lnTo>
                        <a:pt x="18324" y="13547"/>
                      </a:lnTo>
                      <a:lnTo>
                        <a:pt x="18652" y="13155"/>
                      </a:lnTo>
                      <a:lnTo>
                        <a:pt x="18979" y="12762"/>
                      </a:lnTo>
                      <a:lnTo>
                        <a:pt x="19175" y="12697"/>
                      </a:lnTo>
                      <a:close/>
                      <a:moveTo>
                        <a:pt x="9489" y="13613"/>
                      </a:moveTo>
                      <a:lnTo>
                        <a:pt x="9097" y="14267"/>
                      </a:lnTo>
                      <a:lnTo>
                        <a:pt x="8704" y="14922"/>
                      </a:lnTo>
                      <a:lnTo>
                        <a:pt x="7330" y="15118"/>
                      </a:lnTo>
                      <a:lnTo>
                        <a:pt x="7330" y="15118"/>
                      </a:lnTo>
                      <a:lnTo>
                        <a:pt x="7592" y="14791"/>
                      </a:lnTo>
                      <a:lnTo>
                        <a:pt x="7919" y="14333"/>
                      </a:lnTo>
                      <a:lnTo>
                        <a:pt x="8181" y="13875"/>
                      </a:lnTo>
                      <a:lnTo>
                        <a:pt x="8181" y="13809"/>
                      </a:lnTo>
                      <a:lnTo>
                        <a:pt x="8050" y="13809"/>
                      </a:lnTo>
                      <a:lnTo>
                        <a:pt x="7592" y="14529"/>
                      </a:lnTo>
                      <a:lnTo>
                        <a:pt x="7395" y="14856"/>
                      </a:lnTo>
                      <a:lnTo>
                        <a:pt x="7133" y="15183"/>
                      </a:lnTo>
                      <a:lnTo>
                        <a:pt x="6937" y="15183"/>
                      </a:lnTo>
                      <a:lnTo>
                        <a:pt x="5301" y="15511"/>
                      </a:lnTo>
                      <a:lnTo>
                        <a:pt x="3600" y="15903"/>
                      </a:lnTo>
                      <a:lnTo>
                        <a:pt x="3796" y="15380"/>
                      </a:lnTo>
                      <a:lnTo>
                        <a:pt x="3992" y="14922"/>
                      </a:lnTo>
                      <a:lnTo>
                        <a:pt x="4516" y="14005"/>
                      </a:lnTo>
                      <a:lnTo>
                        <a:pt x="5956" y="13875"/>
                      </a:lnTo>
                      <a:lnTo>
                        <a:pt x="5432" y="14660"/>
                      </a:lnTo>
                      <a:lnTo>
                        <a:pt x="4974" y="15445"/>
                      </a:lnTo>
                      <a:lnTo>
                        <a:pt x="4974" y="15511"/>
                      </a:lnTo>
                      <a:lnTo>
                        <a:pt x="5039" y="15511"/>
                      </a:lnTo>
                      <a:lnTo>
                        <a:pt x="5628" y="14660"/>
                      </a:lnTo>
                      <a:lnTo>
                        <a:pt x="6086" y="13875"/>
                      </a:lnTo>
                      <a:lnTo>
                        <a:pt x="9489" y="13613"/>
                      </a:lnTo>
                      <a:close/>
                      <a:moveTo>
                        <a:pt x="1963" y="11453"/>
                      </a:moveTo>
                      <a:lnTo>
                        <a:pt x="1833" y="13547"/>
                      </a:lnTo>
                      <a:lnTo>
                        <a:pt x="458" y="16230"/>
                      </a:lnTo>
                      <a:lnTo>
                        <a:pt x="458" y="15053"/>
                      </a:lnTo>
                      <a:lnTo>
                        <a:pt x="1244" y="13286"/>
                      </a:lnTo>
                      <a:lnTo>
                        <a:pt x="1963" y="11453"/>
                      </a:lnTo>
                      <a:close/>
                      <a:moveTo>
                        <a:pt x="4319" y="14071"/>
                      </a:moveTo>
                      <a:lnTo>
                        <a:pt x="3992" y="14464"/>
                      </a:lnTo>
                      <a:lnTo>
                        <a:pt x="3796" y="14922"/>
                      </a:lnTo>
                      <a:lnTo>
                        <a:pt x="3600" y="15445"/>
                      </a:lnTo>
                      <a:lnTo>
                        <a:pt x="3469" y="15969"/>
                      </a:lnTo>
                      <a:lnTo>
                        <a:pt x="2094" y="16361"/>
                      </a:lnTo>
                      <a:lnTo>
                        <a:pt x="2094" y="16361"/>
                      </a:lnTo>
                      <a:lnTo>
                        <a:pt x="2291" y="15772"/>
                      </a:lnTo>
                      <a:lnTo>
                        <a:pt x="2552" y="15183"/>
                      </a:lnTo>
                      <a:lnTo>
                        <a:pt x="2880" y="14660"/>
                      </a:lnTo>
                      <a:lnTo>
                        <a:pt x="3207" y="14136"/>
                      </a:lnTo>
                      <a:lnTo>
                        <a:pt x="4319" y="14071"/>
                      </a:lnTo>
                      <a:close/>
                      <a:moveTo>
                        <a:pt x="3011" y="14136"/>
                      </a:moveTo>
                      <a:lnTo>
                        <a:pt x="2683" y="14660"/>
                      </a:lnTo>
                      <a:lnTo>
                        <a:pt x="2356" y="15249"/>
                      </a:lnTo>
                      <a:lnTo>
                        <a:pt x="2160" y="15772"/>
                      </a:lnTo>
                      <a:lnTo>
                        <a:pt x="1963" y="16361"/>
                      </a:lnTo>
                      <a:lnTo>
                        <a:pt x="589" y="16885"/>
                      </a:lnTo>
                      <a:lnTo>
                        <a:pt x="2029" y="14202"/>
                      </a:lnTo>
                      <a:lnTo>
                        <a:pt x="2094" y="14202"/>
                      </a:lnTo>
                      <a:lnTo>
                        <a:pt x="3011" y="14136"/>
                      </a:lnTo>
                      <a:close/>
                      <a:moveTo>
                        <a:pt x="19502" y="655"/>
                      </a:moveTo>
                      <a:lnTo>
                        <a:pt x="22120" y="2487"/>
                      </a:lnTo>
                      <a:lnTo>
                        <a:pt x="24672" y="4385"/>
                      </a:lnTo>
                      <a:lnTo>
                        <a:pt x="27225" y="6414"/>
                      </a:lnTo>
                      <a:lnTo>
                        <a:pt x="29711" y="8443"/>
                      </a:lnTo>
                      <a:lnTo>
                        <a:pt x="27159" y="10668"/>
                      </a:lnTo>
                      <a:lnTo>
                        <a:pt x="24607" y="12827"/>
                      </a:lnTo>
                      <a:lnTo>
                        <a:pt x="19437" y="17016"/>
                      </a:lnTo>
                      <a:lnTo>
                        <a:pt x="19502" y="15969"/>
                      </a:lnTo>
                      <a:lnTo>
                        <a:pt x="19502" y="14856"/>
                      </a:lnTo>
                      <a:lnTo>
                        <a:pt x="19502" y="12697"/>
                      </a:lnTo>
                      <a:lnTo>
                        <a:pt x="19437" y="12566"/>
                      </a:lnTo>
                      <a:lnTo>
                        <a:pt x="19306" y="12500"/>
                      </a:lnTo>
                      <a:lnTo>
                        <a:pt x="19240" y="12369"/>
                      </a:lnTo>
                      <a:lnTo>
                        <a:pt x="19175" y="12304"/>
                      </a:lnTo>
                      <a:lnTo>
                        <a:pt x="19110" y="12238"/>
                      </a:lnTo>
                      <a:lnTo>
                        <a:pt x="18782" y="12238"/>
                      </a:lnTo>
                      <a:lnTo>
                        <a:pt x="16754" y="12369"/>
                      </a:lnTo>
                      <a:lnTo>
                        <a:pt x="14659" y="12500"/>
                      </a:lnTo>
                      <a:lnTo>
                        <a:pt x="10602" y="12958"/>
                      </a:lnTo>
                      <a:lnTo>
                        <a:pt x="2422" y="13678"/>
                      </a:lnTo>
                      <a:lnTo>
                        <a:pt x="2422" y="13678"/>
                      </a:lnTo>
                      <a:lnTo>
                        <a:pt x="2683" y="7527"/>
                      </a:lnTo>
                      <a:lnTo>
                        <a:pt x="2749" y="4451"/>
                      </a:lnTo>
                      <a:lnTo>
                        <a:pt x="2814" y="1375"/>
                      </a:lnTo>
                      <a:lnTo>
                        <a:pt x="3796" y="1637"/>
                      </a:lnTo>
                      <a:lnTo>
                        <a:pt x="4778" y="1898"/>
                      </a:lnTo>
                      <a:lnTo>
                        <a:pt x="6872" y="2291"/>
                      </a:lnTo>
                      <a:lnTo>
                        <a:pt x="8900" y="2618"/>
                      </a:lnTo>
                      <a:lnTo>
                        <a:pt x="10929" y="3011"/>
                      </a:lnTo>
                      <a:lnTo>
                        <a:pt x="12892" y="3469"/>
                      </a:lnTo>
                      <a:lnTo>
                        <a:pt x="14921" y="3927"/>
                      </a:lnTo>
                      <a:lnTo>
                        <a:pt x="16885" y="4385"/>
                      </a:lnTo>
                      <a:lnTo>
                        <a:pt x="17866" y="4516"/>
                      </a:lnTo>
                      <a:lnTo>
                        <a:pt x="18848" y="4647"/>
                      </a:lnTo>
                      <a:lnTo>
                        <a:pt x="18979" y="4582"/>
                      </a:lnTo>
                      <a:lnTo>
                        <a:pt x="19044" y="4647"/>
                      </a:lnTo>
                      <a:lnTo>
                        <a:pt x="19175" y="4647"/>
                      </a:lnTo>
                      <a:lnTo>
                        <a:pt x="19240" y="4582"/>
                      </a:lnTo>
                      <a:lnTo>
                        <a:pt x="19306" y="4451"/>
                      </a:lnTo>
                      <a:lnTo>
                        <a:pt x="19502" y="2553"/>
                      </a:lnTo>
                      <a:lnTo>
                        <a:pt x="19568" y="1571"/>
                      </a:lnTo>
                      <a:lnTo>
                        <a:pt x="19502" y="655"/>
                      </a:lnTo>
                      <a:close/>
                      <a:moveTo>
                        <a:pt x="28141" y="10668"/>
                      </a:moveTo>
                      <a:lnTo>
                        <a:pt x="27094" y="12304"/>
                      </a:lnTo>
                      <a:lnTo>
                        <a:pt x="26047" y="14005"/>
                      </a:lnTo>
                      <a:lnTo>
                        <a:pt x="24345" y="15314"/>
                      </a:lnTo>
                      <a:lnTo>
                        <a:pt x="24345" y="15314"/>
                      </a:lnTo>
                      <a:lnTo>
                        <a:pt x="25196" y="14071"/>
                      </a:lnTo>
                      <a:lnTo>
                        <a:pt x="26112" y="12827"/>
                      </a:lnTo>
                      <a:lnTo>
                        <a:pt x="26112" y="12762"/>
                      </a:lnTo>
                      <a:lnTo>
                        <a:pt x="26047" y="12697"/>
                      </a:lnTo>
                      <a:lnTo>
                        <a:pt x="25981" y="12762"/>
                      </a:lnTo>
                      <a:lnTo>
                        <a:pt x="25392" y="13416"/>
                      </a:lnTo>
                      <a:lnTo>
                        <a:pt x="24934" y="14071"/>
                      </a:lnTo>
                      <a:lnTo>
                        <a:pt x="24411" y="14791"/>
                      </a:lnTo>
                      <a:lnTo>
                        <a:pt x="24018" y="15576"/>
                      </a:lnTo>
                      <a:lnTo>
                        <a:pt x="21858" y="17147"/>
                      </a:lnTo>
                      <a:lnTo>
                        <a:pt x="22382" y="16558"/>
                      </a:lnTo>
                      <a:lnTo>
                        <a:pt x="22905" y="15903"/>
                      </a:lnTo>
                      <a:lnTo>
                        <a:pt x="23298" y="15249"/>
                      </a:lnTo>
                      <a:lnTo>
                        <a:pt x="23691" y="14594"/>
                      </a:lnTo>
                      <a:lnTo>
                        <a:pt x="23691" y="14529"/>
                      </a:lnTo>
                      <a:lnTo>
                        <a:pt x="23625" y="14464"/>
                      </a:lnTo>
                      <a:lnTo>
                        <a:pt x="25916" y="12631"/>
                      </a:lnTo>
                      <a:lnTo>
                        <a:pt x="28141" y="10668"/>
                      </a:lnTo>
                      <a:close/>
                      <a:moveTo>
                        <a:pt x="18979" y="14398"/>
                      </a:moveTo>
                      <a:lnTo>
                        <a:pt x="18913" y="15838"/>
                      </a:lnTo>
                      <a:lnTo>
                        <a:pt x="18979" y="17278"/>
                      </a:lnTo>
                      <a:lnTo>
                        <a:pt x="18521" y="18194"/>
                      </a:lnTo>
                      <a:lnTo>
                        <a:pt x="17932" y="19045"/>
                      </a:lnTo>
                      <a:lnTo>
                        <a:pt x="17801" y="18194"/>
                      </a:lnTo>
                      <a:lnTo>
                        <a:pt x="17735" y="17278"/>
                      </a:lnTo>
                      <a:lnTo>
                        <a:pt x="18848" y="15772"/>
                      </a:lnTo>
                      <a:lnTo>
                        <a:pt x="18848" y="15707"/>
                      </a:lnTo>
                      <a:lnTo>
                        <a:pt x="18782" y="15641"/>
                      </a:lnTo>
                      <a:lnTo>
                        <a:pt x="18717" y="15641"/>
                      </a:lnTo>
                      <a:lnTo>
                        <a:pt x="18193" y="16361"/>
                      </a:lnTo>
                      <a:lnTo>
                        <a:pt x="17735" y="17016"/>
                      </a:lnTo>
                      <a:lnTo>
                        <a:pt x="17670" y="16100"/>
                      </a:lnTo>
                      <a:lnTo>
                        <a:pt x="18324" y="15249"/>
                      </a:lnTo>
                      <a:lnTo>
                        <a:pt x="18979" y="14398"/>
                      </a:lnTo>
                      <a:close/>
                      <a:moveTo>
                        <a:pt x="19306" y="1"/>
                      </a:moveTo>
                      <a:lnTo>
                        <a:pt x="18390" y="589"/>
                      </a:lnTo>
                      <a:lnTo>
                        <a:pt x="17474" y="1178"/>
                      </a:lnTo>
                      <a:lnTo>
                        <a:pt x="17343" y="1178"/>
                      </a:lnTo>
                      <a:lnTo>
                        <a:pt x="17277" y="1244"/>
                      </a:lnTo>
                      <a:lnTo>
                        <a:pt x="17212" y="1375"/>
                      </a:lnTo>
                      <a:lnTo>
                        <a:pt x="17146" y="1440"/>
                      </a:lnTo>
                      <a:lnTo>
                        <a:pt x="17081" y="1571"/>
                      </a:lnTo>
                      <a:lnTo>
                        <a:pt x="17146" y="1702"/>
                      </a:lnTo>
                      <a:lnTo>
                        <a:pt x="17015" y="2618"/>
                      </a:lnTo>
                      <a:lnTo>
                        <a:pt x="16885" y="3534"/>
                      </a:lnTo>
                      <a:lnTo>
                        <a:pt x="15314" y="3207"/>
                      </a:lnTo>
                      <a:lnTo>
                        <a:pt x="13743" y="2880"/>
                      </a:lnTo>
                      <a:lnTo>
                        <a:pt x="10602" y="2356"/>
                      </a:lnTo>
                      <a:lnTo>
                        <a:pt x="6675" y="1506"/>
                      </a:lnTo>
                      <a:lnTo>
                        <a:pt x="4712" y="1178"/>
                      </a:lnTo>
                      <a:lnTo>
                        <a:pt x="3665" y="1113"/>
                      </a:lnTo>
                      <a:lnTo>
                        <a:pt x="2683" y="1048"/>
                      </a:lnTo>
                      <a:lnTo>
                        <a:pt x="2552" y="1048"/>
                      </a:lnTo>
                      <a:lnTo>
                        <a:pt x="1440" y="2356"/>
                      </a:lnTo>
                      <a:lnTo>
                        <a:pt x="916" y="2945"/>
                      </a:lnTo>
                      <a:lnTo>
                        <a:pt x="720" y="3207"/>
                      </a:lnTo>
                      <a:lnTo>
                        <a:pt x="524" y="3534"/>
                      </a:lnTo>
                      <a:lnTo>
                        <a:pt x="458" y="3534"/>
                      </a:lnTo>
                      <a:lnTo>
                        <a:pt x="458" y="3665"/>
                      </a:lnTo>
                      <a:lnTo>
                        <a:pt x="262" y="5301"/>
                      </a:lnTo>
                      <a:lnTo>
                        <a:pt x="196" y="7003"/>
                      </a:lnTo>
                      <a:lnTo>
                        <a:pt x="0" y="10341"/>
                      </a:lnTo>
                      <a:lnTo>
                        <a:pt x="0" y="13744"/>
                      </a:lnTo>
                      <a:lnTo>
                        <a:pt x="0" y="17081"/>
                      </a:lnTo>
                      <a:lnTo>
                        <a:pt x="66" y="17212"/>
                      </a:lnTo>
                      <a:lnTo>
                        <a:pt x="131" y="17278"/>
                      </a:lnTo>
                      <a:lnTo>
                        <a:pt x="393" y="17278"/>
                      </a:lnTo>
                      <a:lnTo>
                        <a:pt x="2487" y="16689"/>
                      </a:lnTo>
                      <a:lnTo>
                        <a:pt x="4647" y="16165"/>
                      </a:lnTo>
                      <a:lnTo>
                        <a:pt x="6806" y="15707"/>
                      </a:lnTo>
                      <a:lnTo>
                        <a:pt x="9031" y="15380"/>
                      </a:lnTo>
                      <a:lnTo>
                        <a:pt x="11126" y="15183"/>
                      </a:lnTo>
                      <a:lnTo>
                        <a:pt x="13154" y="15053"/>
                      </a:lnTo>
                      <a:lnTo>
                        <a:pt x="15248" y="14856"/>
                      </a:lnTo>
                      <a:lnTo>
                        <a:pt x="17343" y="14660"/>
                      </a:lnTo>
                      <a:lnTo>
                        <a:pt x="17343" y="14660"/>
                      </a:lnTo>
                      <a:lnTo>
                        <a:pt x="17212" y="15380"/>
                      </a:lnTo>
                      <a:lnTo>
                        <a:pt x="17212" y="16165"/>
                      </a:lnTo>
                      <a:lnTo>
                        <a:pt x="17212" y="17016"/>
                      </a:lnTo>
                      <a:lnTo>
                        <a:pt x="17277" y="17801"/>
                      </a:lnTo>
                      <a:lnTo>
                        <a:pt x="17212" y="17867"/>
                      </a:lnTo>
                      <a:lnTo>
                        <a:pt x="17277" y="17932"/>
                      </a:lnTo>
                      <a:lnTo>
                        <a:pt x="17343" y="17932"/>
                      </a:lnTo>
                      <a:lnTo>
                        <a:pt x="17670" y="19634"/>
                      </a:lnTo>
                      <a:lnTo>
                        <a:pt x="17670" y="19699"/>
                      </a:lnTo>
                      <a:lnTo>
                        <a:pt x="17801" y="19764"/>
                      </a:lnTo>
                      <a:lnTo>
                        <a:pt x="17866" y="19764"/>
                      </a:lnTo>
                      <a:lnTo>
                        <a:pt x="17997" y="19699"/>
                      </a:lnTo>
                      <a:lnTo>
                        <a:pt x="18390" y="19175"/>
                      </a:lnTo>
                      <a:lnTo>
                        <a:pt x="18717" y="18652"/>
                      </a:lnTo>
                      <a:lnTo>
                        <a:pt x="19044" y="18063"/>
                      </a:lnTo>
                      <a:lnTo>
                        <a:pt x="19306" y="17474"/>
                      </a:lnTo>
                      <a:lnTo>
                        <a:pt x="19371" y="17343"/>
                      </a:lnTo>
                      <a:lnTo>
                        <a:pt x="19502" y="17408"/>
                      </a:lnTo>
                      <a:lnTo>
                        <a:pt x="19568" y="17408"/>
                      </a:lnTo>
                      <a:lnTo>
                        <a:pt x="21596" y="16034"/>
                      </a:lnTo>
                      <a:lnTo>
                        <a:pt x="23560" y="14529"/>
                      </a:lnTo>
                      <a:lnTo>
                        <a:pt x="22578" y="16034"/>
                      </a:lnTo>
                      <a:lnTo>
                        <a:pt x="22055" y="16754"/>
                      </a:lnTo>
                      <a:lnTo>
                        <a:pt x="21466" y="17408"/>
                      </a:lnTo>
                      <a:lnTo>
                        <a:pt x="20353" y="18194"/>
                      </a:lnTo>
                      <a:lnTo>
                        <a:pt x="21727" y="16165"/>
                      </a:lnTo>
                      <a:lnTo>
                        <a:pt x="21727" y="16100"/>
                      </a:lnTo>
                      <a:lnTo>
                        <a:pt x="21727" y="16034"/>
                      </a:lnTo>
                      <a:lnTo>
                        <a:pt x="21596" y="16034"/>
                      </a:lnTo>
                      <a:lnTo>
                        <a:pt x="20680" y="17212"/>
                      </a:lnTo>
                      <a:lnTo>
                        <a:pt x="19960" y="18521"/>
                      </a:lnTo>
                      <a:lnTo>
                        <a:pt x="18063" y="19830"/>
                      </a:lnTo>
                      <a:lnTo>
                        <a:pt x="17997" y="19961"/>
                      </a:lnTo>
                      <a:lnTo>
                        <a:pt x="18063" y="20026"/>
                      </a:lnTo>
                      <a:lnTo>
                        <a:pt x="18128" y="20092"/>
                      </a:lnTo>
                      <a:lnTo>
                        <a:pt x="18193" y="20092"/>
                      </a:lnTo>
                      <a:lnTo>
                        <a:pt x="19568" y="19241"/>
                      </a:lnTo>
                      <a:lnTo>
                        <a:pt x="19633" y="19306"/>
                      </a:lnTo>
                      <a:lnTo>
                        <a:pt x="19699" y="19306"/>
                      </a:lnTo>
                      <a:lnTo>
                        <a:pt x="19829" y="19045"/>
                      </a:lnTo>
                      <a:lnTo>
                        <a:pt x="22316" y="17408"/>
                      </a:lnTo>
                      <a:lnTo>
                        <a:pt x="24672" y="15641"/>
                      </a:lnTo>
                      <a:lnTo>
                        <a:pt x="27028" y="13875"/>
                      </a:lnTo>
                      <a:lnTo>
                        <a:pt x="29253" y="11977"/>
                      </a:lnTo>
                      <a:lnTo>
                        <a:pt x="29319" y="11911"/>
                      </a:lnTo>
                      <a:lnTo>
                        <a:pt x="29319" y="11846"/>
                      </a:lnTo>
                      <a:lnTo>
                        <a:pt x="29253" y="11715"/>
                      </a:lnTo>
                      <a:lnTo>
                        <a:pt x="29842" y="10210"/>
                      </a:lnTo>
                      <a:lnTo>
                        <a:pt x="30366" y="8704"/>
                      </a:lnTo>
                      <a:lnTo>
                        <a:pt x="30300" y="8574"/>
                      </a:lnTo>
                      <a:lnTo>
                        <a:pt x="30366" y="8377"/>
                      </a:lnTo>
                      <a:lnTo>
                        <a:pt x="30366" y="8312"/>
                      </a:lnTo>
                      <a:lnTo>
                        <a:pt x="30300" y="8181"/>
                      </a:lnTo>
                      <a:lnTo>
                        <a:pt x="27748" y="6087"/>
                      </a:lnTo>
                      <a:lnTo>
                        <a:pt x="25130" y="3993"/>
                      </a:lnTo>
                      <a:lnTo>
                        <a:pt x="22447" y="2029"/>
                      </a:lnTo>
                      <a:lnTo>
                        <a:pt x="19699" y="66"/>
                      </a:lnTo>
                      <a:lnTo>
                        <a:pt x="19502" y="66"/>
                      </a:lnTo>
                      <a:lnTo>
                        <a:pt x="19437" y="1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43" name="Google Shape;1943;p44"/>
            <p:cNvGrpSpPr/>
            <p:nvPr/>
          </p:nvGrpSpPr>
          <p:grpSpPr>
            <a:xfrm>
              <a:off x="4219573" y="1130973"/>
              <a:ext cx="2954181" cy="1820265"/>
              <a:chOff x="4219573" y="1130973"/>
              <a:chExt cx="2954181" cy="1820265"/>
            </a:xfrm>
          </p:grpSpPr>
          <p:grpSp>
            <p:nvGrpSpPr>
              <p:cNvPr id="1944" name="Google Shape;1944;p44"/>
              <p:cNvGrpSpPr/>
              <p:nvPr/>
            </p:nvGrpSpPr>
            <p:grpSpPr>
              <a:xfrm>
                <a:off x="4431804" y="1641191"/>
                <a:ext cx="2741949" cy="1310047"/>
                <a:chOff x="5446495" y="1296275"/>
                <a:chExt cx="1883336" cy="884689"/>
              </a:xfrm>
            </p:grpSpPr>
            <p:sp>
              <p:nvSpPr>
                <p:cNvPr id="1945" name="Google Shape;1945;p44"/>
                <p:cNvSpPr/>
                <p:nvPr/>
              </p:nvSpPr>
              <p:spPr>
                <a:xfrm>
                  <a:off x="5476025" y="1296275"/>
                  <a:ext cx="1853807" cy="825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6" h="8916" extrusionOk="0">
                      <a:moveTo>
                        <a:pt x="9032" y="153"/>
                      </a:moveTo>
                      <a:cubicBezTo>
                        <a:pt x="10532" y="153"/>
                        <a:pt x="12029" y="266"/>
                        <a:pt x="13502" y="563"/>
                      </a:cubicBezTo>
                      <a:cubicBezTo>
                        <a:pt x="15001" y="865"/>
                        <a:pt x="16578" y="1327"/>
                        <a:pt x="17875" y="2157"/>
                      </a:cubicBezTo>
                      <a:cubicBezTo>
                        <a:pt x="18550" y="2588"/>
                        <a:pt x="19144" y="3199"/>
                        <a:pt x="19371" y="3987"/>
                      </a:cubicBezTo>
                      <a:cubicBezTo>
                        <a:pt x="19625" y="4866"/>
                        <a:pt x="19284" y="5694"/>
                        <a:pt x="18673" y="6332"/>
                      </a:cubicBezTo>
                      <a:cubicBezTo>
                        <a:pt x="17631" y="7419"/>
                        <a:pt x="16109" y="7868"/>
                        <a:pt x="14675" y="8159"/>
                      </a:cubicBezTo>
                      <a:cubicBezTo>
                        <a:pt x="12991" y="8501"/>
                        <a:pt x="11274" y="8697"/>
                        <a:pt x="9557" y="8751"/>
                      </a:cubicBezTo>
                      <a:cubicBezTo>
                        <a:pt x="9224" y="8762"/>
                        <a:pt x="8890" y="8767"/>
                        <a:pt x="8556" y="8767"/>
                      </a:cubicBezTo>
                      <a:cubicBezTo>
                        <a:pt x="7152" y="8767"/>
                        <a:pt x="5743" y="8671"/>
                        <a:pt x="4359" y="8449"/>
                      </a:cubicBezTo>
                      <a:cubicBezTo>
                        <a:pt x="2894" y="8216"/>
                        <a:pt x="1462" y="7680"/>
                        <a:pt x="751" y="6284"/>
                      </a:cubicBezTo>
                      <a:cubicBezTo>
                        <a:pt x="1" y="4808"/>
                        <a:pt x="295" y="3068"/>
                        <a:pt x="1474" y="1915"/>
                      </a:cubicBezTo>
                      <a:cubicBezTo>
                        <a:pt x="2502" y="911"/>
                        <a:pt x="3882" y="498"/>
                        <a:pt x="5280" y="346"/>
                      </a:cubicBezTo>
                      <a:cubicBezTo>
                        <a:pt x="5422" y="333"/>
                        <a:pt x="5561" y="321"/>
                        <a:pt x="5703" y="308"/>
                      </a:cubicBezTo>
                      <a:cubicBezTo>
                        <a:pt x="6010" y="287"/>
                        <a:pt x="6316" y="275"/>
                        <a:pt x="6618" y="273"/>
                      </a:cubicBezTo>
                      <a:cubicBezTo>
                        <a:pt x="6639" y="273"/>
                        <a:pt x="6647" y="254"/>
                        <a:pt x="6645" y="237"/>
                      </a:cubicBezTo>
                      <a:cubicBezTo>
                        <a:pt x="7440" y="185"/>
                        <a:pt x="8236" y="153"/>
                        <a:pt x="9032" y="153"/>
                      </a:cubicBezTo>
                      <a:close/>
                      <a:moveTo>
                        <a:pt x="9099" y="0"/>
                      </a:moveTo>
                      <a:cubicBezTo>
                        <a:pt x="7401" y="0"/>
                        <a:pt x="5697" y="154"/>
                        <a:pt x="4032" y="377"/>
                      </a:cubicBezTo>
                      <a:cubicBezTo>
                        <a:pt x="3994" y="383"/>
                        <a:pt x="3982" y="419"/>
                        <a:pt x="3990" y="444"/>
                      </a:cubicBezTo>
                      <a:cubicBezTo>
                        <a:pt x="3198" y="631"/>
                        <a:pt x="2444" y="946"/>
                        <a:pt x="1783" y="1461"/>
                      </a:cubicBezTo>
                      <a:cubicBezTo>
                        <a:pt x="695" y="2305"/>
                        <a:pt x="53" y="3572"/>
                        <a:pt x="205" y="4962"/>
                      </a:cubicBezTo>
                      <a:cubicBezTo>
                        <a:pt x="353" y="6311"/>
                        <a:pt x="1166" y="7480"/>
                        <a:pt x="2398" y="8055"/>
                      </a:cubicBezTo>
                      <a:cubicBezTo>
                        <a:pt x="3142" y="8403"/>
                        <a:pt x="3961" y="8553"/>
                        <a:pt x="4769" y="8662"/>
                      </a:cubicBezTo>
                      <a:cubicBezTo>
                        <a:pt x="5676" y="8785"/>
                        <a:pt x="6589" y="8860"/>
                        <a:pt x="7504" y="8895"/>
                      </a:cubicBezTo>
                      <a:cubicBezTo>
                        <a:pt x="7872" y="8909"/>
                        <a:pt x="8241" y="8916"/>
                        <a:pt x="8610" y="8916"/>
                      </a:cubicBezTo>
                      <a:cubicBezTo>
                        <a:pt x="10180" y="8916"/>
                        <a:pt x="11749" y="8791"/>
                        <a:pt x="13302" y="8553"/>
                      </a:cubicBezTo>
                      <a:cubicBezTo>
                        <a:pt x="14882" y="8309"/>
                        <a:pt x="16570" y="8020"/>
                        <a:pt x="17931" y="7130"/>
                      </a:cubicBezTo>
                      <a:cubicBezTo>
                        <a:pt x="19129" y="6348"/>
                        <a:pt x="20026" y="5031"/>
                        <a:pt x="19384" y="3593"/>
                      </a:cubicBezTo>
                      <a:cubicBezTo>
                        <a:pt x="18744" y="2157"/>
                        <a:pt x="17099" y="1490"/>
                        <a:pt x="15709" y="1007"/>
                      </a:cubicBezTo>
                      <a:cubicBezTo>
                        <a:pt x="13582" y="270"/>
                        <a:pt x="11345" y="0"/>
                        <a:pt x="9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46" name="Google Shape;1946;p44"/>
                <p:cNvSpPr/>
                <p:nvPr/>
              </p:nvSpPr>
              <p:spPr>
                <a:xfrm>
                  <a:off x="5446495" y="1527605"/>
                  <a:ext cx="1711527" cy="65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89" h="7058" extrusionOk="0">
                      <a:moveTo>
                        <a:pt x="1227" y="0"/>
                      </a:moveTo>
                      <a:cubicBezTo>
                        <a:pt x="1223" y="0"/>
                        <a:pt x="1218" y="2"/>
                        <a:pt x="1214" y="6"/>
                      </a:cubicBezTo>
                      <a:cubicBezTo>
                        <a:pt x="699" y="492"/>
                        <a:pt x="432" y="1186"/>
                        <a:pt x="228" y="1848"/>
                      </a:cubicBezTo>
                      <a:cubicBezTo>
                        <a:pt x="1" y="2582"/>
                        <a:pt x="49" y="3259"/>
                        <a:pt x="372" y="3956"/>
                      </a:cubicBezTo>
                      <a:cubicBezTo>
                        <a:pt x="670" y="4602"/>
                        <a:pt x="1076" y="5277"/>
                        <a:pt x="1550" y="5810"/>
                      </a:cubicBezTo>
                      <a:cubicBezTo>
                        <a:pt x="2035" y="6359"/>
                        <a:pt x="2696" y="6619"/>
                        <a:pt x="3398" y="6763"/>
                      </a:cubicBezTo>
                      <a:cubicBezTo>
                        <a:pt x="4196" y="6925"/>
                        <a:pt x="5018" y="6940"/>
                        <a:pt x="5826" y="6975"/>
                      </a:cubicBezTo>
                      <a:cubicBezTo>
                        <a:pt x="6756" y="7015"/>
                        <a:pt x="7685" y="7053"/>
                        <a:pt x="8617" y="7057"/>
                      </a:cubicBezTo>
                      <a:cubicBezTo>
                        <a:pt x="8681" y="7057"/>
                        <a:pt x="8745" y="7057"/>
                        <a:pt x="8808" y="7057"/>
                      </a:cubicBezTo>
                      <a:cubicBezTo>
                        <a:pt x="10452" y="7057"/>
                        <a:pt x="12106" y="6951"/>
                        <a:pt x="13713" y="6590"/>
                      </a:cubicBezTo>
                      <a:cubicBezTo>
                        <a:pt x="15415" y="6206"/>
                        <a:pt x="17068" y="5544"/>
                        <a:pt x="18446" y="4460"/>
                      </a:cubicBezTo>
                      <a:cubicBezTo>
                        <a:pt x="18489" y="4426"/>
                        <a:pt x="18460" y="4360"/>
                        <a:pt x="18417" y="4360"/>
                      </a:cubicBezTo>
                      <a:cubicBezTo>
                        <a:pt x="18407" y="4360"/>
                        <a:pt x="18397" y="4363"/>
                        <a:pt x="18388" y="4370"/>
                      </a:cubicBezTo>
                      <a:cubicBezTo>
                        <a:pt x="15928" y="6146"/>
                        <a:pt x="12952" y="6784"/>
                        <a:pt x="9965" y="6888"/>
                      </a:cubicBezTo>
                      <a:cubicBezTo>
                        <a:pt x="9569" y="6902"/>
                        <a:pt x="9172" y="6908"/>
                        <a:pt x="8776" y="6908"/>
                      </a:cubicBezTo>
                      <a:cubicBezTo>
                        <a:pt x="7569" y="6908"/>
                        <a:pt x="6362" y="6852"/>
                        <a:pt x="5157" y="6794"/>
                      </a:cubicBezTo>
                      <a:cubicBezTo>
                        <a:pt x="4378" y="6759"/>
                        <a:pt x="3584" y="6709"/>
                        <a:pt x="2840" y="6461"/>
                      </a:cubicBezTo>
                      <a:cubicBezTo>
                        <a:pt x="2029" y="6192"/>
                        <a:pt x="1550" y="5637"/>
                        <a:pt x="1101" y="4937"/>
                      </a:cubicBezTo>
                      <a:cubicBezTo>
                        <a:pt x="614" y="4176"/>
                        <a:pt x="103" y="3353"/>
                        <a:pt x="232" y="2407"/>
                      </a:cubicBezTo>
                      <a:cubicBezTo>
                        <a:pt x="341" y="1605"/>
                        <a:pt x="691" y="635"/>
                        <a:pt x="1243" y="33"/>
                      </a:cubicBezTo>
                      <a:cubicBezTo>
                        <a:pt x="1256" y="17"/>
                        <a:pt x="1242" y="0"/>
                        <a:pt x="12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47" name="Google Shape;1947;p44"/>
                <p:cNvSpPr/>
                <p:nvPr/>
              </p:nvSpPr>
              <p:spPr>
                <a:xfrm>
                  <a:off x="5479264" y="1630819"/>
                  <a:ext cx="34899" cy="43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70" extrusionOk="0">
                      <a:moveTo>
                        <a:pt x="350" y="1"/>
                      </a:moveTo>
                      <a:cubicBezTo>
                        <a:pt x="344" y="1"/>
                        <a:pt x="339" y="3"/>
                        <a:pt x="335" y="8"/>
                      </a:cubicBezTo>
                      <a:cubicBezTo>
                        <a:pt x="320" y="27"/>
                        <a:pt x="303" y="46"/>
                        <a:pt x="289" y="66"/>
                      </a:cubicBezTo>
                      <a:cubicBezTo>
                        <a:pt x="289" y="69"/>
                        <a:pt x="289" y="69"/>
                        <a:pt x="289" y="69"/>
                      </a:cubicBezTo>
                      <a:cubicBezTo>
                        <a:pt x="256" y="117"/>
                        <a:pt x="222" y="164"/>
                        <a:pt x="187" y="208"/>
                      </a:cubicBezTo>
                      <a:cubicBezTo>
                        <a:pt x="137" y="275"/>
                        <a:pt x="76" y="335"/>
                        <a:pt x="24" y="402"/>
                      </a:cubicBezTo>
                      <a:cubicBezTo>
                        <a:pt x="1" y="433"/>
                        <a:pt x="26" y="469"/>
                        <a:pt x="55" y="469"/>
                      </a:cubicBezTo>
                      <a:cubicBezTo>
                        <a:pt x="65" y="469"/>
                        <a:pt x="75" y="466"/>
                        <a:pt x="85" y="456"/>
                      </a:cubicBezTo>
                      <a:cubicBezTo>
                        <a:pt x="199" y="344"/>
                        <a:pt x="316" y="177"/>
                        <a:pt x="372" y="27"/>
                      </a:cubicBezTo>
                      <a:cubicBezTo>
                        <a:pt x="377" y="12"/>
                        <a:pt x="363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48" name="Google Shape;1948;p44"/>
                <p:cNvSpPr/>
                <p:nvPr/>
              </p:nvSpPr>
              <p:spPr>
                <a:xfrm>
                  <a:off x="5467879" y="1654054"/>
                  <a:ext cx="42397" cy="51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555" extrusionOk="0">
                      <a:moveTo>
                        <a:pt x="430" y="1"/>
                      </a:moveTo>
                      <a:cubicBezTo>
                        <a:pt x="423" y="1"/>
                        <a:pt x="417" y="4"/>
                        <a:pt x="412" y="11"/>
                      </a:cubicBezTo>
                      <a:cubicBezTo>
                        <a:pt x="304" y="180"/>
                        <a:pt x="178" y="337"/>
                        <a:pt x="33" y="476"/>
                      </a:cubicBezTo>
                      <a:cubicBezTo>
                        <a:pt x="1" y="508"/>
                        <a:pt x="34" y="554"/>
                        <a:pt x="70" y="554"/>
                      </a:cubicBezTo>
                      <a:cubicBezTo>
                        <a:pt x="81" y="554"/>
                        <a:pt x="92" y="550"/>
                        <a:pt x="101" y="539"/>
                      </a:cubicBezTo>
                      <a:cubicBezTo>
                        <a:pt x="239" y="382"/>
                        <a:pt x="354" y="216"/>
                        <a:pt x="449" y="30"/>
                      </a:cubicBezTo>
                      <a:cubicBezTo>
                        <a:pt x="458" y="15"/>
                        <a:pt x="444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49" name="Google Shape;1949;p44"/>
                <p:cNvSpPr/>
                <p:nvPr/>
              </p:nvSpPr>
              <p:spPr>
                <a:xfrm>
                  <a:off x="5462510" y="1676363"/>
                  <a:ext cx="41101" cy="5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551" extrusionOk="0">
                      <a:moveTo>
                        <a:pt x="410" y="0"/>
                      </a:moveTo>
                      <a:cubicBezTo>
                        <a:pt x="404" y="0"/>
                        <a:pt x="398" y="2"/>
                        <a:pt x="393" y="8"/>
                      </a:cubicBezTo>
                      <a:cubicBezTo>
                        <a:pt x="312" y="100"/>
                        <a:pt x="234" y="198"/>
                        <a:pt x="155" y="296"/>
                      </a:cubicBezTo>
                      <a:cubicBezTo>
                        <a:pt x="111" y="350"/>
                        <a:pt x="1" y="435"/>
                        <a:pt x="11" y="512"/>
                      </a:cubicBezTo>
                      <a:cubicBezTo>
                        <a:pt x="15" y="536"/>
                        <a:pt x="36" y="551"/>
                        <a:pt x="57" y="551"/>
                      </a:cubicBezTo>
                      <a:cubicBezTo>
                        <a:pt x="74" y="551"/>
                        <a:pt x="90" y="541"/>
                        <a:pt x="95" y="519"/>
                      </a:cubicBezTo>
                      <a:cubicBezTo>
                        <a:pt x="103" y="477"/>
                        <a:pt x="155" y="427"/>
                        <a:pt x="180" y="391"/>
                      </a:cubicBezTo>
                      <a:cubicBezTo>
                        <a:pt x="211" y="348"/>
                        <a:pt x="243" y="304"/>
                        <a:pt x="274" y="260"/>
                      </a:cubicBezTo>
                      <a:cubicBezTo>
                        <a:pt x="328" y="185"/>
                        <a:pt x="382" y="110"/>
                        <a:pt x="432" y="35"/>
                      </a:cubicBezTo>
                      <a:cubicBezTo>
                        <a:pt x="443" y="18"/>
                        <a:pt x="427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50" name="Google Shape;1950;p44"/>
                <p:cNvSpPr/>
                <p:nvPr/>
              </p:nvSpPr>
              <p:spPr>
                <a:xfrm>
                  <a:off x="5458437" y="1700986"/>
                  <a:ext cx="39157" cy="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498" extrusionOk="0">
                      <a:moveTo>
                        <a:pt x="395" y="0"/>
                      </a:moveTo>
                      <a:cubicBezTo>
                        <a:pt x="370" y="0"/>
                        <a:pt x="372" y="0"/>
                        <a:pt x="353" y="15"/>
                      </a:cubicBezTo>
                      <a:cubicBezTo>
                        <a:pt x="345" y="21"/>
                        <a:pt x="345" y="34"/>
                        <a:pt x="351" y="38"/>
                      </a:cubicBezTo>
                      <a:cubicBezTo>
                        <a:pt x="241" y="163"/>
                        <a:pt x="141" y="296"/>
                        <a:pt x="28" y="421"/>
                      </a:cubicBezTo>
                      <a:cubicBezTo>
                        <a:pt x="0" y="454"/>
                        <a:pt x="32" y="498"/>
                        <a:pt x="65" y="498"/>
                      </a:cubicBezTo>
                      <a:cubicBezTo>
                        <a:pt x="75" y="498"/>
                        <a:pt x="86" y="493"/>
                        <a:pt x="95" y="482"/>
                      </a:cubicBezTo>
                      <a:cubicBezTo>
                        <a:pt x="208" y="338"/>
                        <a:pt x="326" y="192"/>
                        <a:pt x="414" y="32"/>
                      </a:cubicBezTo>
                      <a:cubicBezTo>
                        <a:pt x="422" y="17"/>
                        <a:pt x="410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51" name="Google Shape;1951;p44"/>
                <p:cNvSpPr/>
                <p:nvPr/>
              </p:nvSpPr>
              <p:spPr>
                <a:xfrm>
                  <a:off x="5456030" y="1712927"/>
                  <a:ext cx="39805" cy="44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82" extrusionOk="0">
                      <a:moveTo>
                        <a:pt x="400" y="1"/>
                      </a:moveTo>
                      <a:cubicBezTo>
                        <a:pt x="395" y="1"/>
                        <a:pt x="390" y="3"/>
                        <a:pt x="386" y="9"/>
                      </a:cubicBezTo>
                      <a:cubicBezTo>
                        <a:pt x="275" y="153"/>
                        <a:pt x="154" y="284"/>
                        <a:pt x="27" y="413"/>
                      </a:cubicBezTo>
                      <a:cubicBezTo>
                        <a:pt x="0" y="442"/>
                        <a:pt x="30" y="481"/>
                        <a:pt x="59" y="481"/>
                      </a:cubicBezTo>
                      <a:cubicBezTo>
                        <a:pt x="69" y="481"/>
                        <a:pt x="78" y="477"/>
                        <a:pt x="86" y="467"/>
                      </a:cubicBezTo>
                      <a:cubicBezTo>
                        <a:pt x="198" y="326"/>
                        <a:pt x="306" y="180"/>
                        <a:pt x="417" y="36"/>
                      </a:cubicBezTo>
                      <a:cubicBezTo>
                        <a:pt x="429" y="21"/>
                        <a:pt x="415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52" name="Google Shape;1952;p44"/>
                <p:cNvSpPr/>
                <p:nvPr/>
              </p:nvSpPr>
              <p:spPr>
                <a:xfrm>
                  <a:off x="5455937" y="1726535"/>
                  <a:ext cx="47211" cy="5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576" extrusionOk="0">
                      <a:moveTo>
                        <a:pt x="470" y="0"/>
                      </a:moveTo>
                      <a:cubicBezTo>
                        <a:pt x="462" y="0"/>
                        <a:pt x="454" y="3"/>
                        <a:pt x="447" y="10"/>
                      </a:cubicBezTo>
                      <a:cubicBezTo>
                        <a:pt x="416" y="39"/>
                        <a:pt x="391" y="66"/>
                        <a:pt x="372" y="104"/>
                      </a:cubicBezTo>
                      <a:cubicBezTo>
                        <a:pt x="370" y="106"/>
                        <a:pt x="370" y="110"/>
                        <a:pt x="370" y="112"/>
                      </a:cubicBezTo>
                      <a:cubicBezTo>
                        <a:pt x="266" y="248"/>
                        <a:pt x="155" y="377"/>
                        <a:pt x="32" y="500"/>
                      </a:cubicBezTo>
                      <a:cubicBezTo>
                        <a:pt x="0" y="533"/>
                        <a:pt x="32" y="575"/>
                        <a:pt x="68" y="575"/>
                      </a:cubicBezTo>
                      <a:cubicBezTo>
                        <a:pt x="79" y="575"/>
                        <a:pt x="91" y="571"/>
                        <a:pt x="101" y="562"/>
                      </a:cubicBezTo>
                      <a:cubicBezTo>
                        <a:pt x="257" y="416"/>
                        <a:pt x="397" y="233"/>
                        <a:pt x="497" y="43"/>
                      </a:cubicBezTo>
                      <a:cubicBezTo>
                        <a:pt x="509" y="21"/>
                        <a:pt x="491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53" name="Google Shape;1953;p44"/>
                <p:cNvSpPr/>
                <p:nvPr/>
              </p:nvSpPr>
              <p:spPr>
                <a:xfrm>
                  <a:off x="5460103" y="1747085"/>
                  <a:ext cx="39713" cy="4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531" extrusionOk="0">
                      <a:moveTo>
                        <a:pt x="394" y="1"/>
                      </a:moveTo>
                      <a:cubicBezTo>
                        <a:pt x="386" y="1"/>
                        <a:pt x="378" y="5"/>
                        <a:pt x="373" y="13"/>
                      </a:cubicBezTo>
                      <a:cubicBezTo>
                        <a:pt x="275" y="176"/>
                        <a:pt x="158" y="324"/>
                        <a:pt x="29" y="461"/>
                      </a:cubicBezTo>
                      <a:cubicBezTo>
                        <a:pt x="0" y="490"/>
                        <a:pt x="30" y="531"/>
                        <a:pt x="62" y="531"/>
                      </a:cubicBezTo>
                      <a:cubicBezTo>
                        <a:pt x="71" y="531"/>
                        <a:pt x="81" y="527"/>
                        <a:pt x="89" y="517"/>
                      </a:cubicBezTo>
                      <a:cubicBezTo>
                        <a:pt x="217" y="369"/>
                        <a:pt x="327" y="209"/>
                        <a:pt x="419" y="38"/>
                      </a:cubicBezTo>
                      <a:cubicBezTo>
                        <a:pt x="429" y="18"/>
                        <a:pt x="411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44"/>
                <p:cNvSpPr/>
                <p:nvPr/>
              </p:nvSpPr>
              <p:spPr>
                <a:xfrm>
                  <a:off x="5457974" y="1758008"/>
                  <a:ext cx="43323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48" extrusionOk="0">
                      <a:moveTo>
                        <a:pt x="434" y="0"/>
                      </a:moveTo>
                      <a:cubicBezTo>
                        <a:pt x="429" y="0"/>
                        <a:pt x="423" y="2"/>
                        <a:pt x="419" y="8"/>
                      </a:cubicBezTo>
                      <a:cubicBezTo>
                        <a:pt x="296" y="170"/>
                        <a:pt x="165" y="326"/>
                        <a:pt x="27" y="477"/>
                      </a:cubicBezTo>
                      <a:cubicBezTo>
                        <a:pt x="0" y="506"/>
                        <a:pt x="31" y="547"/>
                        <a:pt x="62" y="547"/>
                      </a:cubicBezTo>
                      <a:cubicBezTo>
                        <a:pt x="71" y="547"/>
                        <a:pt x="81" y="543"/>
                        <a:pt x="90" y="533"/>
                      </a:cubicBezTo>
                      <a:cubicBezTo>
                        <a:pt x="219" y="372"/>
                        <a:pt x="342" y="206"/>
                        <a:pt x="456" y="35"/>
                      </a:cubicBezTo>
                      <a:cubicBezTo>
                        <a:pt x="467" y="19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55" name="Google Shape;1955;p44"/>
                <p:cNvSpPr/>
                <p:nvPr/>
              </p:nvSpPr>
              <p:spPr>
                <a:xfrm>
                  <a:off x="5467786" y="1771431"/>
                  <a:ext cx="37676" cy="4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494" extrusionOk="0">
                      <a:moveTo>
                        <a:pt x="371" y="1"/>
                      </a:moveTo>
                      <a:cubicBezTo>
                        <a:pt x="365" y="1"/>
                        <a:pt x="359" y="4"/>
                        <a:pt x="355" y="11"/>
                      </a:cubicBezTo>
                      <a:cubicBezTo>
                        <a:pt x="246" y="150"/>
                        <a:pt x="140" y="292"/>
                        <a:pt x="27" y="427"/>
                      </a:cubicBezTo>
                      <a:cubicBezTo>
                        <a:pt x="1" y="458"/>
                        <a:pt x="29" y="494"/>
                        <a:pt x="59" y="494"/>
                      </a:cubicBezTo>
                      <a:cubicBezTo>
                        <a:pt x="71" y="494"/>
                        <a:pt x="84" y="488"/>
                        <a:pt x="94" y="473"/>
                      </a:cubicBezTo>
                      <a:cubicBezTo>
                        <a:pt x="188" y="327"/>
                        <a:pt x="292" y="188"/>
                        <a:pt x="392" y="46"/>
                      </a:cubicBezTo>
                      <a:cubicBezTo>
                        <a:pt x="406" y="26"/>
                        <a:pt x="38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56" name="Google Shape;1956;p44"/>
                <p:cNvSpPr/>
                <p:nvPr/>
              </p:nvSpPr>
              <p:spPr>
                <a:xfrm>
                  <a:off x="5471859" y="1779670"/>
                  <a:ext cx="38879" cy="4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489" extrusionOk="0">
                      <a:moveTo>
                        <a:pt x="378" y="1"/>
                      </a:moveTo>
                      <a:cubicBezTo>
                        <a:pt x="371" y="1"/>
                        <a:pt x="363" y="4"/>
                        <a:pt x="356" y="11"/>
                      </a:cubicBezTo>
                      <a:cubicBezTo>
                        <a:pt x="242" y="145"/>
                        <a:pt x="131" y="282"/>
                        <a:pt x="25" y="422"/>
                      </a:cubicBezTo>
                      <a:cubicBezTo>
                        <a:pt x="0" y="455"/>
                        <a:pt x="26" y="489"/>
                        <a:pt x="55" y="489"/>
                      </a:cubicBezTo>
                      <a:cubicBezTo>
                        <a:pt x="67" y="489"/>
                        <a:pt x="80" y="483"/>
                        <a:pt x="90" y="468"/>
                      </a:cubicBezTo>
                      <a:cubicBezTo>
                        <a:pt x="188" y="324"/>
                        <a:pt x="290" y="184"/>
                        <a:pt x="402" y="51"/>
                      </a:cubicBezTo>
                      <a:cubicBezTo>
                        <a:pt x="420" y="29"/>
                        <a:pt x="400" y="1"/>
                        <a:pt x="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57" name="Google Shape;1957;p44"/>
                <p:cNvSpPr/>
                <p:nvPr/>
              </p:nvSpPr>
              <p:spPr>
                <a:xfrm>
                  <a:off x="5469823" y="1789204"/>
                  <a:ext cx="43230" cy="50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" h="549" extrusionOk="0">
                      <a:moveTo>
                        <a:pt x="434" y="0"/>
                      </a:moveTo>
                      <a:cubicBezTo>
                        <a:pt x="428" y="0"/>
                        <a:pt x="422" y="3"/>
                        <a:pt x="418" y="8"/>
                      </a:cubicBezTo>
                      <a:cubicBezTo>
                        <a:pt x="293" y="171"/>
                        <a:pt x="153" y="323"/>
                        <a:pt x="24" y="481"/>
                      </a:cubicBezTo>
                      <a:cubicBezTo>
                        <a:pt x="0" y="511"/>
                        <a:pt x="26" y="548"/>
                        <a:pt x="55" y="548"/>
                      </a:cubicBezTo>
                      <a:cubicBezTo>
                        <a:pt x="64" y="548"/>
                        <a:pt x="74" y="545"/>
                        <a:pt x="82" y="536"/>
                      </a:cubicBezTo>
                      <a:cubicBezTo>
                        <a:pt x="222" y="383"/>
                        <a:pt x="341" y="204"/>
                        <a:pt x="456" y="33"/>
                      </a:cubicBezTo>
                      <a:cubicBezTo>
                        <a:pt x="466" y="18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58" name="Google Shape;1958;p44"/>
                <p:cNvSpPr/>
                <p:nvPr/>
              </p:nvSpPr>
              <p:spPr>
                <a:xfrm>
                  <a:off x="5473433" y="1804571"/>
                  <a:ext cx="40453" cy="50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541" extrusionOk="0">
                      <a:moveTo>
                        <a:pt x="395" y="0"/>
                      </a:moveTo>
                      <a:cubicBezTo>
                        <a:pt x="384" y="0"/>
                        <a:pt x="374" y="5"/>
                        <a:pt x="366" y="15"/>
                      </a:cubicBezTo>
                      <a:cubicBezTo>
                        <a:pt x="264" y="172"/>
                        <a:pt x="154" y="326"/>
                        <a:pt x="29" y="465"/>
                      </a:cubicBezTo>
                      <a:cubicBezTo>
                        <a:pt x="1" y="498"/>
                        <a:pt x="32" y="540"/>
                        <a:pt x="64" y="540"/>
                      </a:cubicBezTo>
                      <a:cubicBezTo>
                        <a:pt x="74" y="540"/>
                        <a:pt x="85" y="535"/>
                        <a:pt x="93" y="524"/>
                      </a:cubicBezTo>
                      <a:cubicBezTo>
                        <a:pt x="210" y="367"/>
                        <a:pt x="323" y="211"/>
                        <a:pt x="423" y="44"/>
                      </a:cubicBezTo>
                      <a:cubicBezTo>
                        <a:pt x="437" y="20"/>
                        <a:pt x="416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59" name="Google Shape;1959;p44"/>
                <p:cNvSpPr/>
                <p:nvPr/>
              </p:nvSpPr>
              <p:spPr>
                <a:xfrm>
                  <a:off x="5474358" y="1818456"/>
                  <a:ext cx="42767" cy="5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544" extrusionOk="0">
                      <a:moveTo>
                        <a:pt x="419" y="0"/>
                      </a:moveTo>
                      <a:cubicBezTo>
                        <a:pt x="412" y="0"/>
                        <a:pt x="404" y="3"/>
                        <a:pt x="398" y="11"/>
                      </a:cubicBezTo>
                      <a:cubicBezTo>
                        <a:pt x="275" y="165"/>
                        <a:pt x="152" y="317"/>
                        <a:pt x="27" y="470"/>
                      </a:cubicBezTo>
                      <a:cubicBezTo>
                        <a:pt x="1" y="502"/>
                        <a:pt x="31" y="543"/>
                        <a:pt x="63" y="543"/>
                      </a:cubicBezTo>
                      <a:cubicBezTo>
                        <a:pt x="73" y="543"/>
                        <a:pt x="83" y="539"/>
                        <a:pt x="92" y="528"/>
                      </a:cubicBezTo>
                      <a:cubicBezTo>
                        <a:pt x="209" y="370"/>
                        <a:pt x="325" y="209"/>
                        <a:pt x="444" y="53"/>
                      </a:cubicBezTo>
                      <a:cubicBezTo>
                        <a:pt x="461" y="29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60" name="Google Shape;1960;p44"/>
                <p:cNvSpPr/>
                <p:nvPr/>
              </p:nvSpPr>
              <p:spPr>
                <a:xfrm>
                  <a:off x="5481023" y="1827342"/>
                  <a:ext cx="39342" cy="5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81" extrusionOk="0">
                      <a:moveTo>
                        <a:pt x="398" y="1"/>
                      </a:moveTo>
                      <a:cubicBezTo>
                        <a:pt x="392" y="1"/>
                        <a:pt x="386" y="3"/>
                        <a:pt x="382" y="9"/>
                      </a:cubicBezTo>
                      <a:cubicBezTo>
                        <a:pt x="274" y="186"/>
                        <a:pt x="153" y="355"/>
                        <a:pt x="24" y="517"/>
                      </a:cubicBezTo>
                      <a:cubicBezTo>
                        <a:pt x="0" y="548"/>
                        <a:pt x="26" y="580"/>
                        <a:pt x="54" y="580"/>
                      </a:cubicBezTo>
                      <a:cubicBezTo>
                        <a:pt x="65" y="580"/>
                        <a:pt x="77" y="575"/>
                        <a:pt x="87" y="561"/>
                      </a:cubicBezTo>
                      <a:cubicBezTo>
                        <a:pt x="199" y="384"/>
                        <a:pt x="310" y="207"/>
                        <a:pt x="416" y="28"/>
                      </a:cubicBezTo>
                      <a:cubicBezTo>
                        <a:pt x="424" y="13"/>
                        <a:pt x="41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61" name="Google Shape;1961;p44"/>
                <p:cNvSpPr/>
                <p:nvPr/>
              </p:nvSpPr>
              <p:spPr>
                <a:xfrm>
                  <a:off x="5482875" y="1842709"/>
                  <a:ext cx="36473" cy="5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556" extrusionOk="0">
                      <a:moveTo>
                        <a:pt x="359" y="0"/>
                      </a:moveTo>
                      <a:cubicBezTo>
                        <a:pt x="352" y="0"/>
                        <a:pt x="346" y="3"/>
                        <a:pt x="342" y="10"/>
                      </a:cubicBezTo>
                      <a:cubicBezTo>
                        <a:pt x="229" y="166"/>
                        <a:pt x="106" y="326"/>
                        <a:pt x="16" y="499"/>
                      </a:cubicBezTo>
                      <a:cubicBezTo>
                        <a:pt x="1" y="531"/>
                        <a:pt x="28" y="556"/>
                        <a:pt x="55" y="556"/>
                      </a:cubicBezTo>
                      <a:cubicBezTo>
                        <a:pt x="68" y="556"/>
                        <a:pt x="81" y="550"/>
                        <a:pt x="89" y="537"/>
                      </a:cubicBezTo>
                      <a:cubicBezTo>
                        <a:pt x="194" y="374"/>
                        <a:pt x="281" y="201"/>
                        <a:pt x="383" y="39"/>
                      </a:cubicBezTo>
                      <a:cubicBezTo>
                        <a:pt x="394" y="21"/>
                        <a:pt x="376" y="0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62" name="Google Shape;1962;p44"/>
                <p:cNvSpPr/>
                <p:nvPr/>
              </p:nvSpPr>
              <p:spPr>
                <a:xfrm>
                  <a:off x="5490373" y="1855576"/>
                  <a:ext cx="32770" cy="4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16" extrusionOk="0">
                      <a:moveTo>
                        <a:pt x="313" y="0"/>
                      </a:moveTo>
                      <a:cubicBezTo>
                        <a:pt x="306" y="0"/>
                        <a:pt x="299" y="3"/>
                        <a:pt x="294" y="10"/>
                      </a:cubicBezTo>
                      <a:cubicBezTo>
                        <a:pt x="190" y="150"/>
                        <a:pt x="100" y="298"/>
                        <a:pt x="19" y="452"/>
                      </a:cubicBezTo>
                      <a:cubicBezTo>
                        <a:pt x="1" y="486"/>
                        <a:pt x="32" y="516"/>
                        <a:pt x="62" y="516"/>
                      </a:cubicBezTo>
                      <a:cubicBezTo>
                        <a:pt x="76" y="516"/>
                        <a:pt x="89" y="509"/>
                        <a:pt x="96" y="492"/>
                      </a:cubicBezTo>
                      <a:cubicBezTo>
                        <a:pt x="161" y="333"/>
                        <a:pt x="244" y="185"/>
                        <a:pt x="340" y="42"/>
                      </a:cubicBezTo>
                      <a:cubicBezTo>
                        <a:pt x="354" y="23"/>
                        <a:pt x="332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63" name="Google Shape;1963;p44"/>
                <p:cNvSpPr/>
                <p:nvPr/>
              </p:nvSpPr>
              <p:spPr>
                <a:xfrm>
                  <a:off x="5493983" y="1862889"/>
                  <a:ext cx="36380" cy="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582" extrusionOk="0">
                      <a:moveTo>
                        <a:pt x="390" y="0"/>
                      </a:moveTo>
                      <a:cubicBezTo>
                        <a:pt x="263" y="171"/>
                        <a:pt x="147" y="346"/>
                        <a:pt x="24" y="517"/>
                      </a:cubicBezTo>
                      <a:cubicBezTo>
                        <a:pt x="0" y="549"/>
                        <a:pt x="27" y="581"/>
                        <a:pt x="54" y="581"/>
                      </a:cubicBezTo>
                      <a:cubicBezTo>
                        <a:pt x="65" y="581"/>
                        <a:pt x="77" y="575"/>
                        <a:pt x="84" y="561"/>
                      </a:cubicBezTo>
                      <a:cubicBezTo>
                        <a:pt x="186" y="373"/>
                        <a:pt x="292" y="190"/>
                        <a:pt x="390" y="2"/>
                      </a:cubicBezTo>
                      <a:cubicBezTo>
                        <a:pt x="393" y="0"/>
                        <a:pt x="39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64" name="Google Shape;1964;p44"/>
                <p:cNvSpPr/>
                <p:nvPr/>
              </p:nvSpPr>
              <p:spPr>
                <a:xfrm>
                  <a:off x="5501481" y="1872424"/>
                  <a:ext cx="38602" cy="48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527" extrusionOk="0">
                      <a:moveTo>
                        <a:pt x="376" y="1"/>
                      </a:moveTo>
                      <a:cubicBezTo>
                        <a:pt x="369" y="1"/>
                        <a:pt x="362" y="4"/>
                        <a:pt x="355" y="12"/>
                      </a:cubicBezTo>
                      <a:cubicBezTo>
                        <a:pt x="276" y="114"/>
                        <a:pt x="199" y="218"/>
                        <a:pt x="122" y="322"/>
                      </a:cubicBezTo>
                      <a:cubicBezTo>
                        <a:pt x="89" y="368"/>
                        <a:pt x="1" y="445"/>
                        <a:pt x="47" y="508"/>
                      </a:cubicBezTo>
                      <a:cubicBezTo>
                        <a:pt x="54" y="517"/>
                        <a:pt x="67" y="527"/>
                        <a:pt x="82" y="527"/>
                      </a:cubicBezTo>
                      <a:cubicBezTo>
                        <a:pt x="84" y="527"/>
                        <a:pt x="85" y="527"/>
                        <a:pt x="86" y="526"/>
                      </a:cubicBezTo>
                      <a:lnTo>
                        <a:pt x="97" y="524"/>
                      </a:lnTo>
                      <a:cubicBezTo>
                        <a:pt x="128" y="520"/>
                        <a:pt x="145" y="485"/>
                        <a:pt x="132" y="462"/>
                      </a:cubicBezTo>
                      <a:cubicBezTo>
                        <a:pt x="134" y="458"/>
                        <a:pt x="139" y="449"/>
                        <a:pt x="141" y="439"/>
                      </a:cubicBezTo>
                      <a:cubicBezTo>
                        <a:pt x="153" y="420"/>
                        <a:pt x="166" y="401"/>
                        <a:pt x="176" y="383"/>
                      </a:cubicBezTo>
                      <a:cubicBezTo>
                        <a:pt x="199" y="349"/>
                        <a:pt x="220" y="316"/>
                        <a:pt x="241" y="283"/>
                      </a:cubicBezTo>
                      <a:cubicBezTo>
                        <a:pt x="293" y="205"/>
                        <a:pt x="347" y="128"/>
                        <a:pt x="401" y="53"/>
                      </a:cubicBezTo>
                      <a:cubicBezTo>
                        <a:pt x="417" y="30"/>
                        <a:pt x="397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44"/>
                <p:cNvSpPr/>
                <p:nvPr/>
              </p:nvSpPr>
              <p:spPr>
                <a:xfrm>
                  <a:off x="5509997" y="1882791"/>
                  <a:ext cx="34899" cy="4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88" extrusionOk="0">
                      <a:moveTo>
                        <a:pt x="347" y="0"/>
                      </a:moveTo>
                      <a:cubicBezTo>
                        <a:pt x="341" y="0"/>
                        <a:pt x="336" y="2"/>
                        <a:pt x="332" y="8"/>
                      </a:cubicBezTo>
                      <a:cubicBezTo>
                        <a:pt x="230" y="141"/>
                        <a:pt x="132" y="283"/>
                        <a:pt x="22" y="410"/>
                      </a:cubicBezTo>
                      <a:cubicBezTo>
                        <a:pt x="1" y="435"/>
                        <a:pt x="9" y="479"/>
                        <a:pt x="44" y="485"/>
                      </a:cubicBezTo>
                      <a:cubicBezTo>
                        <a:pt x="52" y="486"/>
                        <a:pt x="59" y="487"/>
                        <a:pt x="65" y="487"/>
                      </a:cubicBezTo>
                      <a:cubicBezTo>
                        <a:pt x="80" y="487"/>
                        <a:pt x="93" y="483"/>
                        <a:pt x="109" y="471"/>
                      </a:cubicBezTo>
                      <a:cubicBezTo>
                        <a:pt x="130" y="454"/>
                        <a:pt x="132" y="431"/>
                        <a:pt x="122" y="414"/>
                      </a:cubicBezTo>
                      <a:cubicBezTo>
                        <a:pt x="199" y="285"/>
                        <a:pt x="284" y="160"/>
                        <a:pt x="367" y="31"/>
                      </a:cubicBezTo>
                      <a:cubicBezTo>
                        <a:pt x="377" y="17"/>
                        <a:pt x="361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44"/>
                <p:cNvSpPr/>
                <p:nvPr/>
              </p:nvSpPr>
              <p:spPr>
                <a:xfrm>
                  <a:off x="5512867" y="1894547"/>
                  <a:ext cx="37676" cy="4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524" extrusionOk="0">
                      <a:moveTo>
                        <a:pt x="358" y="1"/>
                      </a:moveTo>
                      <a:cubicBezTo>
                        <a:pt x="350" y="1"/>
                        <a:pt x="342" y="4"/>
                        <a:pt x="334" y="12"/>
                      </a:cubicBezTo>
                      <a:cubicBezTo>
                        <a:pt x="259" y="102"/>
                        <a:pt x="186" y="194"/>
                        <a:pt x="118" y="287"/>
                      </a:cubicBezTo>
                      <a:cubicBezTo>
                        <a:pt x="78" y="344"/>
                        <a:pt x="1" y="415"/>
                        <a:pt x="24" y="490"/>
                      </a:cubicBezTo>
                      <a:cubicBezTo>
                        <a:pt x="28" y="504"/>
                        <a:pt x="43" y="519"/>
                        <a:pt x="59" y="521"/>
                      </a:cubicBezTo>
                      <a:cubicBezTo>
                        <a:pt x="63" y="521"/>
                        <a:pt x="68" y="523"/>
                        <a:pt x="72" y="523"/>
                      </a:cubicBezTo>
                      <a:cubicBezTo>
                        <a:pt x="74" y="523"/>
                        <a:pt x="76" y="523"/>
                        <a:pt x="77" y="523"/>
                      </a:cubicBezTo>
                      <a:cubicBezTo>
                        <a:pt x="116" y="523"/>
                        <a:pt x="140" y="482"/>
                        <a:pt x="120" y="452"/>
                      </a:cubicBezTo>
                      <a:cubicBezTo>
                        <a:pt x="124" y="450"/>
                        <a:pt x="128" y="442"/>
                        <a:pt x="130" y="427"/>
                      </a:cubicBezTo>
                      <a:cubicBezTo>
                        <a:pt x="141" y="408"/>
                        <a:pt x="153" y="392"/>
                        <a:pt x="164" y="375"/>
                      </a:cubicBezTo>
                      <a:cubicBezTo>
                        <a:pt x="184" y="340"/>
                        <a:pt x="207" y="306"/>
                        <a:pt x="230" y="273"/>
                      </a:cubicBezTo>
                      <a:cubicBezTo>
                        <a:pt x="278" y="200"/>
                        <a:pt x="332" y="129"/>
                        <a:pt x="387" y="58"/>
                      </a:cubicBezTo>
                      <a:cubicBezTo>
                        <a:pt x="407" y="33"/>
                        <a:pt x="38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67" name="Google Shape;1967;p44"/>
                <p:cNvSpPr/>
                <p:nvPr/>
              </p:nvSpPr>
              <p:spPr>
                <a:xfrm>
                  <a:off x="5522957" y="1909451"/>
                  <a:ext cx="35362" cy="44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79" extrusionOk="0">
                      <a:moveTo>
                        <a:pt x="334" y="0"/>
                      </a:moveTo>
                      <a:cubicBezTo>
                        <a:pt x="326" y="0"/>
                        <a:pt x="318" y="4"/>
                        <a:pt x="311" y="12"/>
                      </a:cubicBezTo>
                      <a:cubicBezTo>
                        <a:pt x="207" y="133"/>
                        <a:pt x="88" y="268"/>
                        <a:pt x="19" y="412"/>
                      </a:cubicBezTo>
                      <a:cubicBezTo>
                        <a:pt x="1" y="450"/>
                        <a:pt x="29" y="478"/>
                        <a:pt x="59" y="478"/>
                      </a:cubicBezTo>
                      <a:cubicBezTo>
                        <a:pt x="74" y="478"/>
                        <a:pt x="89" y="471"/>
                        <a:pt x="100" y="456"/>
                      </a:cubicBezTo>
                      <a:cubicBezTo>
                        <a:pt x="190" y="324"/>
                        <a:pt x="263" y="185"/>
                        <a:pt x="361" y="58"/>
                      </a:cubicBezTo>
                      <a:cubicBezTo>
                        <a:pt x="381" y="33"/>
                        <a:pt x="359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68" name="Google Shape;1968;p44"/>
                <p:cNvSpPr/>
                <p:nvPr/>
              </p:nvSpPr>
              <p:spPr>
                <a:xfrm>
                  <a:off x="5526567" y="1916949"/>
                  <a:ext cx="36380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485" extrusionOk="0">
                      <a:moveTo>
                        <a:pt x="357" y="0"/>
                      </a:moveTo>
                      <a:cubicBezTo>
                        <a:pt x="351" y="0"/>
                        <a:pt x="344" y="3"/>
                        <a:pt x="339" y="10"/>
                      </a:cubicBezTo>
                      <a:cubicBezTo>
                        <a:pt x="232" y="139"/>
                        <a:pt x="126" y="273"/>
                        <a:pt x="20" y="404"/>
                      </a:cubicBezTo>
                      <a:cubicBezTo>
                        <a:pt x="1" y="425"/>
                        <a:pt x="5" y="458"/>
                        <a:pt x="32" y="473"/>
                      </a:cubicBezTo>
                      <a:cubicBezTo>
                        <a:pt x="47" y="481"/>
                        <a:pt x="61" y="485"/>
                        <a:pt x="75" y="485"/>
                      </a:cubicBezTo>
                      <a:cubicBezTo>
                        <a:pt x="90" y="485"/>
                        <a:pt x="105" y="480"/>
                        <a:pt x="122" y="469"/>
                      </a:cubicBezTo>
                      <a:cubicBezTo>
                        <a:pt x="149" y="450"/>
                        <a:pt x="145" y="419"/>
                        <a:pt x="128" y="400"/>
                      </a:cubicBezTo>
                      <a:cubicBezTo>
                        <a:pt x="207" y="279"/>
                        <a:pt x="293" y="162"/>
                        <a:pt x="378" y="45"/>
                      </a:cubicBezTo>
                      <a:cubicBezTo>
                        <a:pt x="392" y="25"/>
                        <a:pt x="376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69" name="Google Shape;1969;p44"/>
                <p:cNvSpPr/>
                <p:nvPr/>
              </p:nvSpPr>
              <p:spPr>
                <a:xfrm>
                  <a:off x="5537027" y="1933149"/>
                  <a:ext cx="31937" cy="4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452" extrusionOk="0">
                      <a:moveTo>
                        <a:pt x="329" y="0"/>
                      </a:moveTo>
                      <a:cubicBezTo>
                        <a:pt x="327" y="0"/>
                        <a:pt x="324" y="1"/>
                        <a:pt x="321" y="4"/>
                      </a:cubicBezTo>
                      <a:cubicBezTo>
                        <a:pt x="203" y="121"/>
                        <a:pt x="105" y="252"/>
                        <a:pt x="19" y="394"/>
                      </a:cubicBezTo>
                      <a:cubicBezTo>
                        <a:pt x="1" y="424"/>
                        <a:pt x="31" y="452"/>
                        <a:pt x="58" y="452"/>
                      </a:cubicBezTo>
                      <a:cubicBezTo>
                        <a:pt x="70" y="452"/>
                        <a:pt x="82" y="446"/>
                        <a:pt x="88" y="431"/>
                      </a:cubicBezTo>
                      <a:cubicBezTo>
                        <a:pt x="153" y="281"/>
                        <a:pt x="236" y="146"/>
                        <a:pt x="338" y="18"/>
                      </a:cubicBezTo>
                      <a:cubicBezTo>
                        <a:pt x="344" y="11"/>
                        <a:pt x="338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70" name="Google Shape;1970;p44"/>
                <p:cNvSpPr/>
                <p:nvPr/>
              </p:nvSpPr>
              <p:spPr>
                <a:xfrm>
                  <a:off x="5547210" y="1940184"/>
                  <a:ext cx="28974" cy="39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425" extrusionOk="0">
                      <a:moveTo>
                        <a:pt x="289" y="1"/>
                      </a:moveTo>
                      <a:cubicBezTo>
                        <a:pt x="283" y="1"/>
                        <a:pt x="278" y="3"/>
                        <a:pt x="274" y="9"/>
                      </a:cubicBezTo>
                      <a:cubicBezTo>
                        <a:pt x="199" y="130"/>
                        <a:pt x="120" y="247"/>
                        <a:pt x="28" y="355"/>
                      </a:cubicBezTo>
                      <a:cubicBezTo>
                        <a:pt x="0" y="389"/>
                        <a:pt x="33" y="425"/>
                        <a:pt x="63" y="425"/>
                      </a:cubicBezTo>
                      <a:cubicBezTo>
                        <a:pt x="76" y="425"/>
                        <a:pt x="88" y="418"/>
                        <a:pt x="95" y="403"/>
                      </a:cubicBezTo>
                      <a:cubicBezTo>
                        <a:pt x="155" y="272"/>
                        <a:pt x="228" y="147"/>
                        <a:pt x="305" y="24"/>
                      </a:cubicBezTo>
                      <a:cubicBezTo>
                        <a:pt x="312" y="12"/>
                        <a:pt x="301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71" name="Google Shape;1971;p44"/>
                <p:cNvSpPr/>
                <p:nvPr/>
              </p:nvSpPr>
              <p:spPr>
                <a:xfrm>
                  <a:off x="5544340" y="1945368"/>
                  <a:ext cx="40823" cy="5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615" extrusionOk="0">
                      <a:moveTo>
                        <a:pt x="404" y="1"/>
                      </a:moveTo>
                      <a:cubicBezTo>
                        <a:pt x="396" y="1"/>
                        <a:pt x="388" y="3"/>
                        <a:pt x="382" y="9"/>
                      </a:cubicBezTo>
                      <a:cubicBezTo>
                        <a:pt x="374" y="20"/>
                        <a:pt x="363" y="30"/>
                        <a:pt x="353" y="39"/>
                      </a:cubicBezTo>
                      <a:cubicBezTo>
                        <a:pt x="345" y="47"/>
                        <a:pt x="345" y="57"/>
                        <a:pt x="349" y="66"/>
                      </a:cubicBezTo>
                      <a:cubicBezTo>
                        <a:pt x="280" y="180"/>
                        <a:pt x="207" y="293"/>
                        <a:pt x="132" y="407"/>
                      </a:cubicBezTo>
                      <a:cubicBezTo>
                        <a:pt x="94" y="462"/>
                        <a:pt x="1" y="591"/>
                        <a:pt x="117" y="614"/>
                      </a:cubicBezTo>
                      <a:cubicBezTo>
                        <a:pt x="121" y="615"/>
                        <a:pt x="125" y="615"/>
                        <a:pt x="128" y="615"/>
                      </a:cubicBezTo>
                      <a:cubicBezTo>
                        <a:pt x="186" y="615"/>
                        <a:pt x="201" y="524"/>
                        <a:pt x="140" y="514"/>
                      </a:cubicBezTo>
                      <a:lnTo>
                        <a:pt x="140" y="514"/>
                      </a:lnTo>
                      <a:cubicBezTo>
                        <a:pt x="142" y="514"/>
                        <a:pt x="144" y="514"/>
                        <a:pt x="146" y="514"/>
                      </a:cubicBezTo>
                      <a:cubicBezTo>
                        <a:pt x="209" y="514"/>
                        <a:pt x="289" y="333"/>
                        <a:pt x="317" y="285"/>
                      </a:cubicBezTo>
                      <a:cubicBezTo>
                        <a:pt x="365" y="207"/>
                        <a:pt x="411" y="126"/>
                        <a:pt x="434" y="36"/>
                      </a:cubicBezTo>
                      <a:cubicBezTo>
                        <a:pt x="440" y="16"/>
                        <a:pt x="422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72" name="Google Shape;1972;p44"/>
                <p:cNvSpPr/>
                <p:nvPr/>
              </p:nvSpPr>
              <p:spPr>
                <a:xfrm>
                  <a:off x="5564613" y="1961938"/>
                  <a:ext cx="38787" cy="4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534" extrusionOk="0">
                      <a:moveTo>
                        <a:pt x="381" y="0"/>
                      </a:moveTo>
                      <a:cubicBezTo>
                        <a:pt x="374" y="0"/>
                        <a:pt x="367" y="3"/>
                        <a:pt x="361" y="10"/>
                      </a:cubicBezTo>
                      <a:cubicBezTo>
                        <a:pt x="284" y="97"/>
                        <a:pt x="209" y="189"/>
                        <a:pt x="132" y="281"/>
                      </a:cubicBezTo>
                      <a:cubicBezTo>
                        <a:pt x="84" y="339"/>
                        <a:pt x="0" y="406"/>
                        <a:pt x="5" y="489"/>
                      </a:cubicBezTo>
                      <a:cubicBezTo>
                        <a:pt x="7" y="520"/>
                        <a:pt x="29" y="534"/>
                        <a:pt x="51" y="534"/>
                      </a:cubicBezTo>
                      <a:cubicBezTo>
                        <a:pt x="79" y="534"/>
                        <a:pt x="109" y="512"/>
                        <a:pt x="101" y="472"/>
                      </a:cubicBezTo>
                      <a:cubicBezTo>
                        <a:pt x="94" y="443"/>
                        <a:pt x="173" y="358"/>
                        <a:pt x="192" y="333"/>
                      </a:cubicBezTo>
                      <a:lnTo>
                        <a:pt x="265" y="233"/>
                      </a:lnTo>
                      <a:cubicBezTo>
                        <a:pt x="313" y="170"/>
                        <a:pt x="361" y="106"/>
                        <a:pt x="405" y="41"/>
                      </a:cubicBezTo>
                      <a:cubicBezTo>
                        <a:pt x="419" y="21"/>
                        <a:pt x="400" y="0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73" name="Google Shape;1973;p44"/>
                <p:cNvSpPr/>
                <p:nvPr/>
              </p:nvSpPr>
              <p:spPr>
                <a:xfrm>
                  <a:off x="5565538" y="1973324"/>
                  <a:ext cx="42490" cy="53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74" extrusionOk="0">
                      <a:moveTo>
                        <a:pt x="425" y="1"/>
                      </a:moveTo>
                      <a:cubicBezTo>
                        <a:pt x="419" y="1"/>
                        <a:pt x="413" y="3"/>
                        <a:pt x="407" y="10"/>
                      </a:cubicBezTo>
                      <a:cubicBezTo>
                        <a:pt x="276" y="168"/>
                        <a:pt x="149" y="331"/>
                        <a:pt x="28" y="497"/>
                      </a:cubicBezTo>
                      <a:cubicBezTo>
                        <a:pt x="0" y="535"/>
                        <a:pt x="30" y="573"/>
                        <a:pt x="62" y="573"/>
                      </a:cubicBezTo>
                      <a:cubicBezTo>
                        <a:pt x="76" y="573"/>
                        <a:pt x="90" y="566"/>
                        <a:pt x="101" y="549"/>
                      </a:cubicBezTo>
                      <a:cubicBezTo>
                        <a:pt x="209" y="376"/>
                        <a:pt x="324" y="208"/>
                        <a:pt x="445" y="43"/>
                      </a:cubicBezTo>
                      <a:cubicBezTo>
                        <a:pt x="459" y="24"/>
                        <a:pt x="442" y="1"/>
                        <a:pt x="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74" name="Google Shape;1974;p44"/>
                <p:cNvSpPr/>
                <p:nvPr/>
              </p:nvSpPr>
              <p:spPr>
                <a:xfrm>
                  <a:off x="5570907" y="1983691"/>
                  <a:ext cx="45359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08" extrusionOk="0">
                      <a:moveTo>
                        <a:pt x="463" y="1"/>
                      </a:moveTo>
                      <a:cubicBezTo>
                        <a:pt x="459" y="1"/>
                        <a:pt x="454" y="3"/>
                        <a:pt x="449" y="8"/>
                      </a:cubicBezTo>
                      <a:cubicBezTo>
                        <a:pt x="314" y="185"/>
                        <a:pt x="176" y="367"/>
                        <a:pt x="28" y="535"/>
                      </a:cubicBezTo>
                      <a:cubicBezTo>
                        <a:pt x="0" y="566"/>
                        <a:pt x="26" y="608"/>
                        <a:pt x="61" y="608"/>
                      </a:cubicBezTo>
                      <a:cubicBezTo>
                        <a:pt x="65" y="608"/>
                        <a:pt x="68" y="607"/>
                        <a:pt x="72" y="606"/>
                      </a:cubicBezTo>
                      <a:cubicBezTo>
                        <a:pt x="83" y="604"/>
                        <a:pt x="93" y="600"/>
                        <a:pt x="103" y="598"/>
                      </a:cubicBezTo>
                      <a:cubicBezTo>
                        <a:pt x="128" y="592"/>
                        <a:pt x="135" y="562"/>
                        <a:pt x="126" y="542"/>
                      </a:cubicBezTo>
                      <a:cubicBezTo>
                        <a:pt x="237" y="369"/>
                        <a:pt x="358" y="200"/>
                        <a:pt x="479" y="33"/>
                      </a:cubicBezTo>
                      <a:cubicBezTo>
                        <a:pt x="489" y="19"/>
                        <a:pt x="477" y="1"/>
                        <a:pt x="4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75" name="Google Shape;1975;p44"/>
                <p:cNvSpPr/>
                <p:nvPr/>
              </p:nvSpPr>
              <p:spPr>
                <a:xfrm>
                  <a:off x="5585255" y="1988968"/>
                  <a:ext cx="45359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16" extrusionOk="0">
                      <a:moveTo>
                        <a:pt x="451" y="1"/>
                      </a:moveTo>
                      <a:cubicBezTo>
                        <a:pt x="445" y="1"/>
                        <a:pt x="438" y="4"/>
                        <a:pt x="432" y="11"/>
                      </a:cubicBezTo>
                      <a:cubicBezTo>
                        <a:pt x="353" y="114"/>
                        <a:pt x="271" y="216"/>
                        <a:pt x="190" y="318"/>
                      </a:cubicBezTo>
                      <a:cubicBezTo>
                        <a:pt x="134" y="389"/>
                        <a:pt x="34" y="468"/>
                        <a:pt x="7" y="555"/>
                      </a:cubicBezTo>
                      <a:cubicBezTo>
                        <a:pt x="1" y="574"/>
                        <a:pt x="13" y="599"/>
                        <a:pt x="30" y="608"/>
                      </a:cubicBezTo>
                      <a:cubicBezTo>
                        <a:pt x="32" y="608"/>
                        <a:pt x="34" y="610"/>
                        <a:pt x="36" y="610"/>
                      </a:cubicBezTo>
                      <a:cubicBezTo>
                        <a:pt x="43" y="613"/>
                        <a:pt x="50" y="615"/>
                        <a:pt x="58" y="615"/>
                      </a:cubicBezTo>
                      <a:cubicBezTo>
                        <a:pt x="70" y="615"/>
                        <a:pt x="83" y="610"/>
                        <a:pt x="92" y="599"/>
                      </a:cubicBezTo>
                      <a:cubicBezTo>
                        <a:pt x="94" y="599"/>
                        <a:pt x="94" y="597"/>
                        <a:pt x="96" y="597"/>
                      </a:cubicBezTo>
                      <a:cubicBezTo>
                        <a:pt x="107" y="585"/>
                        <a:pt x="109" y="570"/>
                        <a:pt x="107" y="558"/>
                      </a:cubicBezTo>
                      <a:cubicBezTo>
                        <a:pt x="128" y="518"/>
                        <a:pt x="165" y="474"/>
                        <a:pt x="190" y="441"/>
                      </a:cubicBezTo>
                      <a:cubicBezTo>
                        <a:pt x="224" y="393"/>
                        <a:pt x="257" y="345"/>
                        <a:pt x="292" y="299"/>
                      </a:cubicBezTo>
                      <a:cubicBezTo>
                        <a:pt x="353" y="216"/>
                        <a:pt x="413" y="132"/>
                        <a:pt x="474" y="49"/>
                      </a:cubicBezTo>
                      <a:cubicBezTo>
                        <a:pt x="489" y="27"/>
                        <a:pt x="471" y="1"/>
                        <a:pt x="4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76" name="Google Shape;1976;p44"/>
                <p:cNvSpPr/>
                <p:nvPr/>
              </p:nvSpPr>
              <p:spPr>
                <a:xfrm>
                  <a:off x="5583126" y="2000539"/>
                  <a:ext cx="46100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608" extrusionOk="0">
                      <a:moveTo>
                        <a:pt x="460" y="1"/>
                      </a:moveTo>
                      <a:cubicBezTo>
                        <a:pt x="453" y="1"/>
                        <a:pt x="446" y="4"/>
                        <a:pt x="440" y="12"/>
                      </a:cubicBezTo>
                      <a:cubicBezTo>
                        <a:pt x="361" y="107"/>
                        <a:pt x="282" y="205"/>
                        <a:pt x="201" y="301"/>
                      </a:cubicBezTo>
                      <a:cubicBezTo>
                        <a:pt x="138" y="376"/>
                        <a:pt x="57" y="449"/>
                        <a:pt x="17" y="541"/>
                      </a:cubicBezTo>
                      <a:cubicBezTo>
                        <a:pt x="0" y="579"/>
                        <a:pt x="30" y="607"/>
                        <a:pt x="60" y="607"/>
                      </a:cubicBezTo>
                      <a:cubicBezTo>
                        <a:pt x="78" y="607"/>
                        <a:pt x="95" y="597"/>
                        <a:pt x="103" y="574"/>
                      </a:cubicBezTo>
                      <a:cubicBezTo>
                        <a:pt x="134" y="474"/>
                        <a:pt x="228" y="383"/>
                        <a:pt x="290" y="301"/>
                      </a:cubicBezTo>
                      <a:cubicBezTo>
                        <a:pt x="353" y="218"/>
                        <a:pt x="417" y="132"/>
                        <a:pt x="482" y="49"/>
                      </a:cubicBezTo>
                      <a:cubicBezTo>
                        <a:pt x="498" y="27"/>
                        <a:pt x="480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77" name="Google Shape;1977;p44"/>
                <p:cNvSpPr/>
                <p:nvPr/>
              </p:nvSpPr>
              <p:spPr>
                <a:xfrm>
                  <a:off x="5601547" y="2008870"/>
                  <a:ext cx="45915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548" extrusionOk="0">
                      <a:moveTo>
                        <a:pt x="445" y="1"/>
                      </a:moveTo>
                      <a:cubicBezTo>
                        <a:pt x="438" y="1"/>
                        <a:pt x="430" y="4"/>
                        <a:pt x="423" y="11"/>
                      </a:cubicBezTo>
                      <a:cubicBezTo>
                        <a:pt x="285" y="159"/>
                        <a:pt x="154" y="311"/>
                        <a:pt x="29" y="468"/>
                      </a:cubicBezTo>
                      <a:cubicBezTo>
                        <a:pt x="1" y="503"/>
                        <a:pt x="33" y="547"/>
                        <a:pt x="66" y="547"/>
                      </a:cubicBezTo>
                      <a:cubicBezTo>
                        <a:pt x="77" y="547"/>
                        <a:pt x="89" y="542"/>
                        <a:pt x="98" y="530"/>
                      </a:cubicBezTo>
                      <a:cubicBezTo>
                        <a:pt x="214" y="368"/>
                        <a:pt x="341" y="211"/>
                        <a:pt x="473" y="59"/>
                      </a:cubicBezTo>
                      <a:cubicBezTo>
                        <a:pt x="495" y="34"/>
                        <a:pt x="471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78" name="Google Shape;1978;p44"/>
                <p:cNvSpPr/>
                <p:nvPr/>
              </p:nvSpPr>
              <p:spPr>
                <a:xfrm>
                  <a:off x="5615803" y="2007204"/>
                  <a:ext cx="49895" cy="5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623" extrusionOk="0">
                      <a:moveTo>
                        <a:pt x="492" y="1"/>
                      </a:moveTo>
                      <a:cubicBezTo>
                        <a:pt x="484" y="1"/>
                        <a:pt x="476" y="4"/>
                        <a:pt x="469" y="12"/>
                      </a:cubicBezTo>
                      <a:cubicBezTo>
                        <a:pt x="315" y="183"/>
                        <a:pt x="146" y="358"/>
                        <a:pt x="21" y="554"/>
                      </a:cubicBezTo>
                      <a:cubicBezTo>
                        <a:pt x="1" y="587"/>
                        <a:pt x="34" y="622"/>
                        <a:pt x="66" y="622"/>
                      </a:cubicBezTo>
                      <a:cubicBezTo>
                        <a:pt x="77" y="622"/>
                        <a:pt x="89" y="618"/>
                        <a:pt x="98" y="606"/>
                      </a:cubicBezTo>
                      <a:cubicBezTo>
                        <a:pt x="242" y="425"/>
                        <a:pt x="362" y="231"/>
                        <a:pt x="517" y="56"/>
                      </a:cubicBezTo>
                      <a:cubicBezTo>
                        <a:pt x="539" y="33"/>
                        <a:pt x="517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79" name="Google Shape;1979;p44"/>
                <p:cNvSpPr/>
                <p:nvPr/>
              </p:nvSpPr>
              <p:spPr>
                <a:xfrm>
                  <a:off x="5616358" y="2019701"/>
                  <a:ext cx="53876" cy="6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664" extrusionOk="0">
                      <a:moveTo>
                        <a:pt x="563" y="0"/>
                      </a:moveTo>
                      <a:cubicBezTo>
                        <a:pt x="560" y="0"/>
                        <a:pt x="557" y="2"/>
                        <a:pt x="554" y="5"/>
                      </a:cubicBezTo>
                      <a:cubicBezTo>
                        <a:pt x="384" y="207"/>
                        <a:pt x="194" y="394"/>
                        <a:pt x="27" y="599"/>
                      </a:cubicBezTo>
                      <a:cubicBezTo>
                        <a:pt x="1" y="629"/>
                        <a:pt x="30" y="663"/>
                        <a:pt x="58" y="663"/>
                      </a:cubicBezTo>
                      <a:cubicBezTo>
                        <a:pt x="70" y="663"/>
                        <a:pt x="82" y="657"/>
                        <a:pt x="90" y="642"/>
                      </a:cubicBezTo>
                      <a:cubicBezTo>
                        <a:pt x="146" y="528"/>
                        <a:pt x="244" y="428"/>
                        <a:pt x="323" y="328"/>
                      </a:cubicBezTo>
                      <a:cubicBezTo>
                        <a:pt x="404" y="226"/>
                        <a:pt x="488" y="123"/>
                        <a:pt x="573" y="23"/>
                      </a:cubicBezTo>
                      <a:cubicBezTo>
                        <a:pt x="581" y="12"/>
                        <a:pt x="572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80" name="Google Shape;1980;p44"/>
                <p:cNvSpPr/>
                <p:nvPr/>
              </p:nvSpPr>
              <p:spPr>
                <a:xfrm>
                  <a:off x="5624967" y="2026458"/>
                  <a:ext cx="56931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673" extrusionOk="0">
                      <a:moveTo>
                        <a:pt x="588" y="0"/>
                      </a:moveTo>
                      <a:cubicBezTo>
                        <a:pt x="583" y="0"/>
                        <a:pt x="578" y="2"/>
                        <a:pt x="574" y="7"/>
                      </a:cubicBezTo>
                      <a:cubicBezTo>
                        <a:pt x="441" y="157"/>
                        <a:pt x="307" y="305"/>
                        <a:pt x="172" y="455"/>
                      </a:cubicBezTo>
                      <a:cubicBezTo>
                        <a:pt x="126" y="505"/>
                        <a:pt x="1" y="601"/>
                        <a:pt x="93" y="665"/>
                      </a:cubicBezTo>
                      <a:cubicBezTo>
                        <a:pt x="100" y="670"/>
                        <a:pt x="107" y="672"/>
                        <a:pt x="114" y="672"/>
                      </a:cubicBezTo>
                      <a:cubicBezTo>
                        <a:pt x="153" y="672"/>
                        <a:pt x="180" y="607"/>
                        <a:pt x="134" y="582"/>
                      </a:cubicBezTo>
                      <a:lnTo>
                        <a:pt x="134" y="582"/>
                      </a:lnTo>
                      <a:cubicBezTo>
                        <a:pt x="137" y="583"/>
                        <a:pt x="140" y="584"/>
                        <a:pt x="143" y="584"/>
                      </a:cubicBezTo>
                      <a:cubicBezTo>
                        <a:pt x="200" y="584"/>
                        <a:pt x="344" y="361"/>
                        <a:pt x="374" y="323"/>
                      </a:cubicBezTo>
                      <a:cubicBezTo>
                        <a:pt x="449" y="228"/>
                        <a:pt x="526" y="130"/>
                        <a:pt x="603" y="34"/>
                      </a:cubicBezTo>
                      <a:cubicBezTo>
                        <a:pt x="614" y="18"/>
                        <a:pt x="602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81" name="Google Shape;1981;p44"/>
                <p:cNvSpPr/>
                <p:nvPr/>
              </p:nvSpPr>
              <p:spPr>
                <a:xfrm>
                  <a:off x="5646443" y="2026180"/>
                  <a:ext cx="56005" cy="6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707" extrusionOk="0">
                      <a:moveTo>
                        <a:pt x="564" y="0"/>
                      </a:moveTo>
                      <a:cubicBezTo>
                        <a:pt x="557" y="0"/>
                        <a:pt x="550" y="3"/>
                        <a:pt x="544" y="10"/>
                      </a:cubicBezTo>
                      <a:cubicBezTo>
                        <a:pt x="438" y="128"/>
                        <a:pt x="332" y="247"/>
                        <a:pt x="225" y="366"/>
                      </a:cubicBezTo>
                      <a:cubicBezTo>
                        <a:pt x="175" y="422"/>
                        <a:pt x="125" y="479"/>
                        <a:pt x="73" y="535"/>
                      </a:cubicBezTo>
                      <a:cubicBezTo>
                        <a:pt x="46" y="566"/>
                        <a:pt x="13" y="591"/>
                        <a:pt x="4" y="633"/>
                      </a:cubicBezTo>
                      <a:cubicBezTo>
                        <a:pt x="0" y="652"/>
                        <a:pt x="4" y="672"/>
                        <a:pt x="19" y="685"/>
                      </a:cubicBezTo>
                      <a:cubicBezTo>
                        <a:pt x="23" y="687"/>
                        <a:pt x="27" y="689"/>
                        <a:pt x="29" y="693"/>
                      </a:cubicBezTo>
                      <a:cubicBezTo>
                        <a:pt x="41" y="702"/>
                        <a:pt x="53" y="706"/>
                        <a:pt x="66" y="706"/>
                      </a:cubicBezTo>
                      <a:cubicBezTo>
                        <a:pt x="80" y="706"/>
                        <a:pt x="94" y="700"/>
                        <a:pt x="106" y="689"/>
                      </a:cubicBezTo>
                      <a:lnTo>
                        <a:pt x="113" y="681"/>
                      </a:lnTo>
                      <a:cubicBezTo>
                        <a:pt x="131" y="666"/>
                        <a:pt x="131" y="643"/>
                        <a:pt x="121" y="624"/>
                      </a:cubicBezTo>
                      <a:cubicBezTo>
                        <a:pt x="144" y="585"/>
                        <a:pt x="196" y="537"/>
                        <a:pt x="217" y="512"/>
                      </a:cubicBezTo>
                      <a:cubicBezTo>
                        <a:pt x="259" y="458"/>
                        <a:pt x="302" y="404"/>
                        <a:pt x="344" y="351"/>
                      </a:cubicBezTo>
                      <a:cubicBezTo>
                        <a:pt x="425" y="251"/>
                        <a:pt x="507" y="149"/>
                        <a:pt x="586" y="49"/>
                      </a:cubicBezTo>
                      <a:cubicBezTo>
                        <a:pt x="605" y="27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82" name="Google Shape;1982;p44"/>
                <p:cNvSpPr/>
                <p:nvPr/>
              </p:nvSpPr>
              <p:spPr>
                <a:xfrm>
                  <a:off x="5654682" y="2035437"/>
                  <a:ext cx="56283" cy="69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746" extrusionOk="0">
                      <a:moveTo>
                        <a:pt x="567" y="1"/>
                      </a:moveTo>
                      <a:cubicBezTo>
                        <a:pt x="559" y="1"/>
                        <a:pt x="552" y="4"/>
                        <a:pt x="545" y="12"/>
                      </a:cubicBezTo>
                      <a:cubicBezTo>
                        <a:pt x="441" y="135"/>
                        <a:pt x="334" y="260"/>
                        <a:pt x="228" y="383"/>
                      </a:cubicBezTo>
                      <a:cubicBezTo>
                        <a:pt x="153" y="472"/>
                        <a:pt x="40" y="564"/>
                        <a:pt x="9" y="681"/>
                      </a:cubicBezTo>
                      <a:cubicBezTo>
                        <a:pt x="0" y="716"/>
                        <a:pt x="33" y="745"/>
                        <a:pt x="65" y="745"/>
                      </a:cubicBezTo>
                      <a:cubicBezTo>
                        <a:pt x="78" y="745"/>
                        <a:pt x="91" y="740"/>
                        <a:pt x="101" y="729"/>
                      </a:cubicBezTo>
                      <a:cubicBezTo>
                        <a:pt x="107" y="722"/>
                        <a:pt x="111" y="716"/>
                        <a:pt x="115" y="710"/>
                      </a:cubicBezTo>
                      <a:cubicBezTo>
                        <a:pt x="128" y="695"/>
                        <a:pt x="130" y="679"/>
                        <a:pt x="126" y="664"/>
                      </a:cubicBezTo>
                      <a:cubicBezTo>
                        <a:pt x="168" y="558"/>
                        <a:pt x="288" y="445"/>
                        <a:pt x="353" y="364"/>
                      </a:cubicBezTo>
                      <a:cubicBezTo>
                        <a:pt x="432" y="260"/>
                        <a:pt x="511" y="156"/>
                        <a:pt x="591" y="53"/>
                      </a:cubicBezTo>
                      <a:cubicBezTo>
                        <a:pt x="608" y="30"/>
                        <a:pt x="589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83" name="Google Shape;1983;p44"/>
                <p:cNvSpPr/>
                <p:nvPr/>
              </p:nvSpPr>
              <p:spPr>
                <a:xfrm>
                  <a:off x="5668752" y="2045990"/>
                  <a:ext cx="53691" cy="6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693" extrusionOk="0">
                      <a:moveTo>
                        <a:pt x="571" y="1"/>
                      </a:moveTo>
                      <a:cubicBezTo>
                        <a:pt x="570" y="1"/>
                        <a:pt x="569" y="1"/>
                        <a:pt x="568" y="2"/>
                      </a:cubicBezTo>
                      <a:cubicBezTo>
                        <a:pt x="387" y="204"/>
                        <a:pt x="157" y="398"/>
                        <a:pt x="20" y="633"/>
                      </a:cubicBezTo>
                      <a:cubicBezTo>
                        <a:pt x="1" y="666"/>
                        <a:pt x="30" y="693"/>
                        <a:pt x="59" y="693"/>
                      </a:cubicBezTo>
                      <a:cubicBezTo>
                        <a:pt x="62" y="693"/>
                        <a:pt x="65" y="692"/>
                        <a:pt x="68" y="692"/>
                      </a:cubicBezTo>
                      <a:cubicBezTo>
                        <a:pt x="97" y="686"/>
                        <a:pt x="103" y="681"/>
                        <a:pt x="124" y="658"/>
                      </a:cubicBezTo>
                      <a:cubicBezTo>
                        <a:pt x="141" y="638"/>
                        <a:pt x="134" y="617"/>
                        <a:pt x="120" y="602"/>
                      </a:cubicBezTo>
                      <a:cubicBezTo>
                        <a:pt x="174" y="496"/>
                        <a:pt x="266" y="400"/>
                        <a:pt x="336" y="310"/>
                      </a:cubicBezTo>
                      <a:cubicBezTo>
                        <a:pt x="416" y="208"/>
                        <a:pt x="495" y="108"/>
                        <a:pt x="576" y="8"/>
                      </a:cubicBezTo>
                      <a:cubicBezTo>
                        <a:pt x="579" y="5"/>
                        <a:pt x="575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84" name="Google Shape;1984;p44"/>
                <p:cNvSpPr/>
                <p:nvPr/>
              </p:nvSpPr>
              <p:spPr>
                <a:xfrm>
                  <a:off x="5678935" y="2050248"/>
                  <a:ext cx="55635" cy="6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66" extrusionOk="0">
                      <a:moveTo>
                        <a:pt x="599" y="1"/>
                      </a:moveTo>
                      <a:cubicBezTo>
                        <a:pt x="599" y="1"/>
                        <a:pt x="598" y="1"/>
                        <a:pt x="597" y="2"/>
                      </a:cubicBezTo>
                      <a:cubicBezTo>
                        <a:pt x="412" y="202"/>
                        <a:pt x="218" y="400"/>
                        <a:pt x="29" y="600"/>
                      </a:cubicBezTo>
                      <a:cubicBezTo>
                        <a:pt x="0" y="628"/>
                        <a:pt x="30" y="666"/>
                        <a:pt x="61" y="666"/>
                      </a:cubicBezTo>
                      <a:cubicBezTo>
                        <a:pt x="73" y="666"/>
                        <a:pt x="86" y="660"/>
                        <a:pt x="95" y="646"/>
                      </a:cubicBezTo>
                      <a:cubicBezTo>
                        <a:pt x="247" y="423"/>
                        <a:pt x="416" y="202"/>
                        <a:pt x="600" y="2"/>
                      </a:cubicBezTo>
                      <a:cubicBezTo>
                        <a:pt x="601" y="2"/>
                        <a:pt x="600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85" name="Google Shape;1985;p44"/>
                <p:cNvSpPr/>
                <p:nvPr/>
              </p:nvSpPr>
              <p:spPr>
                <a:xfrm>
                  <a:off x="5684859" y="2051729"/>
                  <a:ext cx="66095" cy="70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62" extrusionOk="0">
                      <a:moveTo>
                        <a:pt x="673" y="0"/>
                      </a:moveTo>
                      <a:cubicBezTo>
                        <a:pt x="666" y="0"/>
                        <a:pt x="659" y="3"/>
                        <a:pt x="652" y="11"/>
                      </a:cubicBezTo>
                      <a:cubicBezTo>
                        <a:pt x="458" y="236"/>
                        <a:pt x="258" y="465"/>
                        <a:pt x="37" y="667"/>
                      </a:cubicBezTo>
                      <a:cubicBezTo>
                        <a:pt x="0" y="703"/>
                        <a:pt x="38" y="762"/>
                        <a:pt x="82" y="762"/>
                      </a:cubicBezTo>
                      <a:cubicBezTo>
                        <a:pt x="87" y="762"/>
                        <a:pt x="93" y="761"/>
                        <a:pt x="98" y="759"/>
                      </a:cubicBezTo>
                      <a:cubicBezTo>
                        <a:pt x="110" y="755"/>
                        <a:pt x="123" y="751"/>
                        <a:pt x="133" y="747"/>
                      </a:cubicBezTo>
                      <a:cubicBezTo>
                        <a:pt x="165" y="738"/>
                        <a:pt x="175" y="711"/>
                        <a:pt x="169" y="686"/>
                      </a:cubicBezTo>
                      <a:cubicBezTo>
                        <a:pt x="348" y="478"/>
                        <a:pt x="529" y="269"/>
                        <a:pt x="696" y="50"/>
                      </a:cubicBezTo>
                      <a:cubicBezTo>
                        <a:pt x="713" y="27"/>
                        <a:pt x="694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86" name="Google Shape;1986;p44"/>
                <p:cNvSpPr/>
                <p:nvPr/>
              </p:nvSpPr>
              <p:spPr>
                <a:xfrm>
                  <a:off x="5705224" y="2061264"/>
                  <a:ext cx="60911" cy="69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748" extrusionOk="0">
                      <a:moveTo>
                        <a:pt x="600" y="0"/>
                      </a:moveTo>
                      <a:cubicBezTo>
                        <a:pt x="591" y="0"/>
                        <a:pt x="581" y="4"/>
                        <a:pt x="572" y="14"/>
                      </a:cubicBezTo>
                      <a:cubicBezTo>
                        <a:pt x="384" y="223"/>
                        <a:pt x="186" y="435"/>
                        <a:pt x="28" y="666"/>
                      </a:cubicBezTo>
                      <a:cubicBezTo>
                        <a:pt x="0" y="705"/>
                        <a:pt x="40" y="748"/>
                        <a:pt x="80" y="748"/>
                      </a:cubicBezTo>
                      <a:cubicBezTo>
                        <a:pt x="94" y="748"/>
                        <a:pt x="109" y="742"/>
                        <a:pt x="120" y="729"/>
                      </a:cubicBezTo>
                      <a:cubicBezTo>
                        <a:pt x="295" y="514"/>
                        <a:pt x="453" y="285"/>
                        <a:pt x="632" y="70"/>
                      </a:cubicBezTo>
                      <a:cubicBezTo>
                        <a:pt x="658" y="39"/>
                        <a:pt x="630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87" name="Google Shape;1987;p44"/>
                <p:cNvSpPr/>
                <p:nvPr/>
              </p:nvSpPr>
              <p:spPr>
                <a:xfrm>
                  <a:off x="5719943" y="2060338"/>
                  <a:ext cx="63688" cy="7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766" extrusionOk="0">
                      <a:moveTo>
                        <a:pt x="642" y="1"/>
                      </a:moveTo>
                      <a:cubicBezTo>
                        <a:pt x="634" y="1"/>
                        <a:pt x="626" y="4"/>
                        <a:pt x="619" y="12"/>
                      </a:cubicBezTo>
                      <a:cubicBezTo>
                        <a:pt x="509" y="130"/>
                        <a:pt x="398" y="249"/>
                        <a:pt x="290" y="368"/>
                      </a:cubicBezTo>
                      <a:cubicBezTo>
                        <a:pt x="205" y="460"/>
                        <a:pt x="65" y="566"/>
                        <a:pt x="13" y="681"/>
                      </a:cubicBezTo>
                      <a:cubicBezTo>
                        <a:pt x="0" y="706"/>
                        <a:pt x="7" y="743"/>
                        <a:pt x="36" y="756"/>
                      </a:cubicBezTo>
                      <a:lnTo>
                        <a:pt x="46" y="760"/>
                      </a:lnTo>
                      <a:cubicBezTo>
                        <a:pt x="54" y="763"/>
                        <a:pt x="63" y="765"/>
                        <a:pt x="72" y="765"/>
                      </a:cubicBezTo>
                      <a:cubicBezTo>
                        <a:pt x="86" y="765"/>
                        <a:pt x="100" y="760"/>
                        <a:pt x="109" y="747"/>
                      </a:cubicBezTo>
                      <a:lnTo>
                        <a:pt x="115" y="741"/>
                      </a:lnTo>
                      <a:cubicBezTo>
                        <a:pt x="123" y="733"/>
                        <a:pt x="125" y="718"/>
                        <a:pt x="125" y="706"/>
                      </a:cubicBezTo>
                      <a:cubicBezTo>
                        <a:pt x="154" y="656"/>
                        <a:pt x="207" y="608"/>
                        <a:pt x="242" y="566"/>
                      </a:cubicBezTo>
                      <a:cubicBezTo>
                        <a:pt x="290" y="508"/>
                        <a:pt x="340" y="449"/>
                        <a:pt x="390" y="389"/>
                      </a:cubicBezTo>
                      <a:cubicBezTo>
                        <a:pt x="482" y="278"/>
                        <a:pt x="575" y="168"/>
                        <a:pt x="667" y="55"/>
                      </a:cubicBezTo>
                      <a:cubicBezTo>
                        <a:pt x="688" y="32"/>
                        <a:pt x="666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88" name="Google Shape;1988;p44"/>
                <p:cNvSpPr/>
                <p:nvPr/>
              </p:nvSpPr>
              <p:spPr>
                <a:xfrm>
                  <a:off x="5738364" y="2068207"/>
                  <a:ext cx="52672" cy="62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76" extrusionOk="0">
                      <a:moveTo>
                        <a:pt x="530" y="1"/>
                      </a:moveTo>
                      <a:cubicBezTo>
                        <a:pt x="522" y="1"/>
                        <a:pt x="514" y="4"/>
                        <a:pt x="508" y="10"/>
                      </a:cubicBezTo>
                      <a:cubicBezTo>
                        <a:pt x="508" y="8"/>
                        <a:pt x="508" y="8"/>
                        <a:pt x="508" y="8"/>
                      </a:cubicBezTo>
                      <a:cubicBezTo>
                        <a:pt x="424" y="102"/>
                        <a:pt x="354" y="208"/>
                        <a:pt x="274" y="306"/>
                      </a:cubicBezTo>
                      <a:cubicBezTo>
                        <a:pt x="195" y="404"/>
                        <a:pt x="108" y="498"/>
                        <a:pt x="28" y="596"/>
                      </a:cubicBezTo>
                      <a:cubicBezTo>
                        <a:pt x="0" y="632"/>
                        <a:pt x="31" y="675"/>
                        <a:pt x="66" y="675"/>
                      </a:cubicBezTo>
                      <a:cubicBezTo>
                        <a:pt x="78" y="675"/>
                        <a:pt x="89" y="671"/>
                        <a:pt x="99" y="660"/>
                      </a:cubicBezTo>
                      <a:cubicBezTo>
                        <a:pt x="270" y="485"/>
                        <a:pt x="445" y="260"/>
                        <a:pt x="558" y="41"/>
                      </a:cubicBezTo>
                      <a:cubicBezTo>
                        <a:pt x="568" y="19"/>
                        <a:pt x="550" y="1"/>
                        <a:pt x="5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89" name="Google Shape;1989;p44"/>
                <p:cNvSpPr/>
                <p:nvPr/>
              </p:nvSpPr>
              <p:spPr>
                <a:xfrm>
                  <a:off x="5745584" y="2069873"/>
                  <a:ext cx="59337" cy="6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26" extrusionOk="0">
                      <a:moveTo>
                        <a:pt x="609" y="1"/>
                      </a:moveTo>
                      <a:cubicBezTo>
                        <a:pt x="603" y="1"/>
                        <a:pt x="597" y="3"/>
                        <a:pt x="592" y="9"/>
                      </a:cubicBezTo>
                      <a:cubicBezTo>
                        <a:pt x="399" y="213"/>
                        <a:pt x="221" y="434"/>
                        <a:pt x="32" y="642"/>
                      </a:cubicBezTo>
                      <a:cubicBezTo>
                        <a:pt x="0" y="679"/>
                        <a:pt x="34" y="726"/>
                        <a:pt x="72" y="726"/>
                      </a:cubicBezTo>
                      <a:cubicBezTo>
                        <a:pt x="84" y="726"/>
                        <a:pt x="96" y="721"/>
                        <a:pt x="107" y="709"/>
                      </a:cubicBezTo>
                      <a:cubicBezTo>
                        <a:pt x="292" y="501"/>
                        <a:pt x="484" y="273"/>
                        <a:pt x="630" y="34"/>
                      </a:cubicBezTo>
                      <a:cubicBezTo>
                        <a:pt x="640" y="17"/>
                        <a:pt x="625" y="1"/>
                        <a:pt x="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90" name="Google Shape;1990;p44"/>
                <p:cNvSpPr/>
                <p:nvPr/>
              </p:nvSpPr>
              <p:spPr>
                <a:xfrm>
                  <a:off x="5758544" y="2077001"/>
                  <a:ext cx="61837" cy="6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728" extrusionOk="0">
                      <a:moveTo>
                        <a:pt x="627" y="0"/>
                      </a:moveTo>
                      <a:cubicBezTo>
                        <a:pt x="620" y="0"/>
                        <a:pt x="613" y="3"/>
                        <a:pt x="607" y="9"/>
                      </a:cubicBezTo>
                      <a:cubicBezTo>
                        <a:pt x="402" y="207"/>
                        <a:pt x="198" y="415"/>
                        <a:pt x="27" y="644"/>
                      </a:cubicBezTo>
                      <a:cubicBezTo>
                        <a:pt x="1" y="682"/>
                        <a:pt x="32" y="727"/>
                        <a:pt x="66" y="727"/>
                      </a:cubicBezTo>
                      <a:cubicBezTo>
                        <a:pt x="78" y="727"/>
                        <a:pt x="90" y="722"/>
                        <a:pt x="100" y="709"/>
                      </a:cubicBezTo>
                      <a:cubicBezTo>
                        <a:pt x="277" y="482"/>
                        <a:pt x="450" y="257"/>
                        <a:pt x="648" y="46"/>
                      </a:cubicBezTo>
                      <a:cubicBezTo>
                        <a:pt x="667" y="26"/>
                        <a:pt x="649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91" name="Google Shape;1991;p44"/>
                <p:cNvSpPr/>
                <p:nvPr/>
              </p:nvSpPr>
              <p:spPr>
                <a:xfrm>
                  <a:off x="5770485" y="2075890"/>
                  <a:ext cx="68132" cy="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783" extrusionOk="0">
                      <a:moveTo>
                        <a:pt x="703" y="0"/>
                      </a:moveTo>
                      <a:cubicBezTo>
                        <a:pt x="697" y="0"/>
                        <a:pt x="691" y="3"/>
                        <a:pt x="686" y="8"/>
                      </a:cubicBezTo>
                      <a:cubicBezTo>
                        <a:pt x="469" y="235"/>
                        <a:pt x="215" y="448"/>
                        <a:pt x="29" y="702"/>
                      </a:cubicBezTo>
                      <a:cubicBezTo>
                        <a:pt x="0" y="742"/>
                        <a:pt x="33" y="783"/>
                        <a:pt x="68" y="783"/>
                      </a:cubicBezTo>
                      <a:cubicBezTo>
                        <a:pt x="83" y="783"/>
                        <a:pt x="98" y="775"/>
                        <a:pt x="109" y="756"/>
                      </a:cubicBezTo>
                      <a:cubicBezTo>
                        <a:pt x="188" y="621"/>
                        <a:pt x="307" y="506"/>
                        <a:pt x="409" y="388"/>
                      </a:cubicBezTo>
                      <a:cubicBezTo>
                        <a:pt x="511" y="271"/>
                        <a:pt x="615" y="154"/>
                        <a:pt x="719" y="40"/>
                      </a:cubicBezTo>
                      <a:cubicBezTo>
                        <a:pt x="735" y="22"/>
                        <a:pt x="720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92" name="Google Shape;1992;p44"/>
                <p:cNvSpPr/>
                <p:nvPr/>
              </p:nvSpPr>
              <p:spPr>
                <a:xfrm>
                  <a:off x="5782241" y="2078111"/>
                  <a:ext cx="71557" cy="7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789" extrusionOk="0">
                      <a:moveTo>
                        <a:pt x="736" y="0"/>
                      </a:moveTo>
                      <a:cubicBezTo>
                        <a:pt x="730" y="0"/>
                        <a:pt x="723" y="3"/>
                        <a:pt x="717" y="9"/>
                      </a:cubicBezTo>
                      <a:cubicBezTo>
                        <a:pt x="488" y="239"/>
                        <a:pt x="255" y="466"/>
                        <a:pt x="34" y="705"/>
                      </a:cubicBezTo>
                      <a:cubicBezTo>
                        <a:pt x="1" y="742"/>
                        <a:pt x="36" y="789"/>
                        <a:pt x="73" y="789"/>
                      </a:cubicBezTo>
                      <a:cubicBezTo>
                        <a:pt x="86" y="789"/>
                        <a:pt x="98" y="784"/>
                        <a:pt x="109" y="772"/>
                      </a:cubicBezTo>
                      <a:cubicBezTo>
                        <a:pt x="332" y="537"/>
                        <a:pt x="542" y="289"/>
                        <a:pt x="755" y="45"/>
                      </a:cubicBezTo>
                      <a:cubicBezTo>
                        <a:pt x="772" y="24"/>
                        <a:pt x="755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93" name="Google Shape;1993;p44"/>
                <p:cNvSpPr/>
                <p:nvPr/>
              </p:nvSpPr>
              <p:spPr>
                <a:xfrm>
                  <a:off x="5800385" y="2081074"/>
                  <a:ext cx="67113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82" extrusionOk="0">
                      <a:moveTo>
                        <a:pt x="685" y="0"/>
                      </a:moveTo>
                      <a:cubicBezTo>
                        <a:pt x="678" y="0"/>
                        <a:pt x="671" y="3"/>
                        <a:pt x="665" y="9"/>
                      </a:cubicBezTo>
                      <a:lnTo>
                        <a:pt x="290" y="398"/>
                      </a:lnTo>
                      <a:cubicBezTo>
                        <a:pt x="203" y="488"/>
                        <a:pt x="46" y="598"/>
                        <a:pt x="7" y="717"/>
                      </a:cubicBezTo>
                      <a:cubicBezTo>
                        <a:pt x="0" y="736"/>
                        <a:pt x="15" y="763"/>
                        <a:pt x="32" y="771"/>
                      </a:cubicBezTo>
                      <a:lnTo>
                        <a:pt x="44" y="778"/>
                      </a:lnTo>
                      <a:cubicBezTo>
                        <a:pt x="50" y="781"/>
                        <a:pt x="57" y="782"/>
                        <a:pt x="63" y="782"/>
                      </a:cubicBezTo>
                      <a:cubicBezTo>
                        <a:pt x="98" y="782"/>
                        <a:pt x="131" y="743"/>
                        <a:pt x="107" y="711"/>
                      </a:cubicBezTo>
                      <a:cubicBezTo>
                        <a:pt x="107" y="711"/>
                        <a:pt x="651" y="109"/>
                        <a:pt x="707" y="44"/>
                      </a:cubicBezTo>
                      <a:cubicBezTo>
                        <a:pt x="724" y="25"/>
                        <a:pt x="706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94" name="Google Shape;1994;p44"/>
                <p:cNvSpPr/>
                <p:nvPr/>
              </p:nvSpPr>
              <p:spPr>
                <a:xfrm>
                  <a:off x="5810104" y="2085332"/>
                  <a:ext cx="69520" cy="71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774" extrusionOk="0">
                      <a:moveTo>
                        <a:pt x="714" y="1"/>
                      </a:moveTo>
                      <a:cubicBezTo>
                        <a:pt x="707" y="1"/>
                        <a:pt x="701" y="4"/>
                        <a:pt x="696" y="10"/>
                      </a:cubicBezTo>
                      <a:cubicBezTo>
                        <a:pt x="500" y="254"/>
                        <a:pt x="266" y="471"/>
                        <a:pt x="37" y="684"/>
                      </a:cubicBezTo>
                      <a:cubicBezTo>
                        <a:pt x="0" y="719"/>
                        <a:pt x="40" y="774"/>
                        <a:pt x="81" y="774"/>
                      </a:cubicBezTo>
                      <a:cubicBezTo>
                        <a:pt x="93" y="774"/>
                        <a:pt x="106" y="769"/>
                        <a:pt x="116" y="757"/>
                      </a:cubicBezTo>
                      <a:cubicBezTo>
                        <a:pt x="325" y="521"/>
                        <a:pt x="552" y="302"/>
                        <a:pt x="735" y="48"/>
                      </a:cubicBezTo>
                      <a:cubicBezTo>
                        <a:pt x="751" y="26"/>
                        <a:pt x="733" y="1"/>
                        <a:pt x="71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95" name="Google Shape;1995;p44"/>
                <p:cNvSpPr/>
                <p:nvPr/>
              </p:nvSpPr>
              <p:spPr>
                <a:xfrm>
                  <a:off x="5830469" y="2083295"/>
                  <a:ext cx="73038" cy="7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835" extrusionOk="0">
                      <a:moveTo>
                        <a:pt x="751" y="0"/>
                      </a:moveTo>
                      <a:cubicBezTo>
                        <a:pt x="744" y="0"/>
                        <a:pt x="738" y="3"/>
                        <a:pt x="732" y="10"/>
                      </a:cubicBezTo>
                      <a:cubicBezTo>
                        <a:pt x="511" y="270"/>
                        <a:pt x="282" y="524"/>
                        <a:pt x="34" y="756"/>
                      </a:cubicBezTo>
                      <a:cubicBezTo>
                        <a:pt x="1" y="787"/>
                        <a:pt x="35" y="835"/>
                        <a:pt x="70" y="835"/>
                      </a:cubicBezTo>
                      <a:cubicBezTo>
                        <a:pt x="82" y="835"/>
                        <a:pt x="93" y="830"/>
                        <a:pt x="103" y="818"/>
                      </a:cubicBezTo>
                      <a:cubicBezTo>
                        <a:pt x="321" y="558"/>
                        <a:pt x="551" y="306"/>
                        <a:pt x="772" y="47"/>
                      </a:cubicBezTo>
                      <a:cubicBezTo>
                        <a:pt x="789" y="27"/>
                        <a:pt x="771" y="0"/>
                        <a:pt x="7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96" name="Google Shape;1996;p44"/>
                <p:cNvSpPr/>
                <p:nvPr/>
              </p:nvSpPr>
              <p:spPr>
                <a:xfrm>
                  <a:off x="5846576" y="2086072"/>
                  <a:ext cx="76000" cy="7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05" extrusionOk="0">
                      <a:moveTo>
                        <a:pt x="780" y="0"/>
                      </a:moveTo>
                      <a:cubicBezTo>
                        <a:pt x="773" y="0"/>
                        <a:pt x="766" y="3"/>
                        <a:pt x="760" y="9"/>
                      </a:cubicBezTo>
                      <a:cubicBezTo>
                        <a:pt x="514" y="244"/>
                        <a:pt x="275" y="484"/>
                        <a:pt x="35" y="722"/>
                      </a:cubicBezTo>
                      <a:cubicBezTo>
                        <a:pt x="1" y="756"/>
                        <a:pt x="34" y="804"/>
                        <a:pt x="73" y="804"/>
                      </a:cubicBezTo>
                      <a:cubicBezTo>
                        <a:pt x="82" y="804"/>
                        <a:pt x="91" y="802"/>
                        <a:pt x="100" y="797"/>
                      </a:cubicBezTo>
                      <a:lnTo>
                        <a:pt x="131" y="778"/>
                      </a:lnTo>
                      <a:cubicBezTo>
                        <a:pt x="145" y="769"/>
                        <a:pt x="150" y="757"/>
                        <a:pt x="152" y="742"/>
                      </a:cubicBezTo>
                      <a:cubicBezTo>
                        <a:pt x="364" y="507"/>
                        <a:pt x="581" y="276"/>
                        <a:pt x="802" y="46"/>
                      </a:cubicBezTo>
                      <a:cubicBezTo>
                        <a:pt x="821" y="26"/>
                        <a:pt x="801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97" name="Google Shape;1997;p44"/>
                <p:cNvSpPr/>
                <p:nvPr/>
              </p:nvSpPr>
              <p:spPr>
                <a:xfrm>
                  <a:off x="5863331" y="2087091"/>
                  <a:ext cx="72112" cy="7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17" extrusionOk="0">
                      <a:moveTo>
                        <a:pt x="752" y="1"/>
                      </a:moveTo>
                      <a:cubicBezTo>
                        <a:pt x="748" y="1"/>
                        <a:pt x="744" y="2"/>
                        <a:pt x="740" y="6"/>
                      </a:cubicBezTo>
                      <a:cubicBezTo>
                        <a:pt x="517" y="256"/>
                        <a:pt x="287" y="510"/>
                        <a:pt x="37" y="736"/>
                      </a:cubicBezTo>
                      <a:cubicBezTo>
                        <a:pt x="0" y="769"/>
                        <a:pt x="36" y="817"/>
                        <a:pt x="77" y="817"/>
                      </a:cubicBezTo>
                      <a:cubicBezTo>
                        <a:pt x="89" y="817"/>
                        <a:pt x="101" y="812"/>
                        <a:pt x="112" y="802"/>
                      </a:cubicBezTo>
                      <a:cubicBezTo>
                        <a:pt x="133" y="788"/>
                        <a:pt x="152" y="769"/>
                        <a:pt x="169" y="748"/>
                      </a:cubicBezTo>
                      <a:cubicBezTo>
                        <a:pt x="175" y="742"/>
                        <a:pt x="177" y="736"/>
                        <a:pt x="179" y="727"/>
                      </a:cubicBezTo>
                      <a:cubicBezTo>
                        <a:pt x="379" y="498"/>
                        <a:pt x="579" y="271"/>
                        <a:pt x="769" y="31"/>
                      </a:cubicBezTo>
                      <a:cubicBezTo>
                        <a:pt x="778" y="18"/>
                        <a:pt x="766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98" name="Google Shape;1998;p44"/>
                <p:cNvSpPr/>
                <p:nvPr/>
              </p:nvSpPr>
              <p:spPr>
                <a:xfrm>
                  <a:off x="5877864" y="2090053"/>
                  <a:ext cx="72760" cy="7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834" extrusionOk="0">
                      <a:moveTo>
                        <a:pt x="743" y="0"/>
                      </a:moveTo>
                      <a:cubicBezTo>
                        <a:pt x="736" y="0"/>
                        <a:pt x="729" y="3"/>
                        <a:pt x="722" y="10"/>
                      </a:cubicBezTo>
                      <a:cubicBezTo>
                        <a:pt x="491" y="251"/>
                        <a:pt x="247" y="489"/>
                        <a:pt x="32" y="747"/>
                      </a:cubicBezTo>
                      <a:cubicBezTo>
                        <a:pt x="1" y="785"/>
                        <a:pt x="35" y="833"/>
                        <a:pt x="73" y="833"/>
                      </a:cubicBezTo>
                      <a:cubicBezTo>
                        <a:pt x="85" y="833"/>
                        <a:pt x="98" y="828"/>
                        <a:pt x="110" y="816"/>
                      </a:cubicBezTo>
                      <a:cubicBezTo>
                        <a:pt x="341" y="574"/>
                        <a:pt x="549" y="305"/>
                        <a:pt x="766" y="51"/>
                      </a:cubicBezTo>
                      <a:cubicBezTo>
                        <a:pt x="785" y="29"/>
                        <a:pt x="765" y="0"/>
                        <a:pt x="7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99" name="Google Shape;1999;p44"/>
                <p:cNvSpPr/>
                <p:nvPr/>
              </p:nvSpPr>
              <p:spPr>
                <a:xfrm>
                  <a:off x="5906283" y="2095885"/>
                  <a:ext cx="58412" cy="6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724" extrusionOk="0">
                      <a:moveTo>
                        <a:pt x="588" y="1"/>
                      </a:moveTo>
                      <a:cubicBezTo>
                        <a:pt x="581" y="1"/>
                        <a:pt x="574" y="4"/>
                        <a:pt x="567" y="11"/>
                      </a:cubicBezTo>
                      <a:cubicBezTo>
                        <a:pt x="463" y="122"/>
                        <a:pt x="363" y="234"/>
                        <a:pt x="261" y="347"/>
                      </a:cubicBezTo>
                      <a:cubicBezTo>
                        <a:pt x="182" y="434"/>
                        <a:pt x="61" y="534"/>
                        <a:pt x="9" y="643"/>
                      </a:cubicBezTo>
                      <a:cubicBezTo>
                        <a:pt x="1" y="661"/>
                        <a:pt x="3" y="691"/>
                        <a:pt x="21" y="705"/>
                      </a:cubicBezTo>
                      <a:cubicBezTo>
                        <a:pt x="23" y="707"/>
                        <a:pt x="26" y="709"/>
                        <a:pt x="28" y="711"/>
                      </a:cubicBezTo>
                      <a:cubicBezTo>
                        <a:pt x="39" y="720"/>
                        <a:pt x="51" y="724"/>
                        <a:pt x="63" y="724"/>
                      </a:cubicBezTo>
                      <a:cubicBezTo>
                        <a:pt x="72" y="724"/>
                        <a:pt x="81" y="721"/>
                        <a:pt x="90" y="716"/>
                      </a:cubicBezTo>
                      <a:lnTo>
                        <a:pt x="99" y="711"/>
                      </a:lnTo>
                      <a:cubicBezTo>
                        <a:pt x="117" y="701"/>
                        <a:pt x="121" y="680"/>
                        <a:pt x="117" y="659"/>
                      </a:cubicBezTo>
                      <a:cubicBezTo>
                        <a:pt x="171" y="555"/>
                        <a:pt x="284" y="451"/>
                        <a:pt x="353" y="365"/>
                      </a:cubicBezTo>
                      <a:cubicBezTo>
                        <a:pt x="438" y="259"/>
                        <a:pt x="524" y="155"/>
                        <a:pt x="611" y="51"/>
                      </a:cubicBezTo>
                      <a:cubicBezTo>
                        <a:pt x="630" y="29"/>
                        <a:pt x="610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00" name="Google Shape;2000;p44"/>
                <p:cNvSpPr/>
                <p:nvPr/>
              </p:nvSpPr>
              <p:spPr>
                <a:xfrm>
                  <a:off x="5933591" y="2095885"/>
                  <a:ext cx="52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652" extrusionOk="0">
                      <a:moveTo>
                        <a:pt x="523" y="0"/>
                      </a:moveTo>
                      <a:cubicBezTo>
                        <a:pt x="516" y="0"/>
                        <a:pt x="510" y="3"/>
                        <a:pt x="504" y="11"/>
                      </a:cubicBezTo>
                      <a:cubicBezTo>
                        <a:pt x="358" y="207"/>
                        <a:pt x="202" y="388"/>
                        <a:pt x="35" y="563"/>
                      </a:cubicBezTo>
                      <a:cubicBezTo>
                        <a:pt x="0" y="601"/>
                        <a:pt x="37" y="651"/>
                        <a:pt x="76" y="651"/>
                      </a:cubicBezTo>
                      <a:cubicBezTo>
                        <a:pt x="88" y="651"/>
                        <a:pt x="100" y="646"/>
                        <a:pt x="110" y="634"/>
                      </a:cubicBezTo>
                      <a:cubicBezTo>
                        <a:pt x="264" y="447"/>
                        <a:pt x="408" y="251"/>
                        <a:pt x="548" y="53"/>
                      </a:cubicBezTo>
                      <a:cubicBezTo>
                        <a:pt x="563" y="29"/>
                        <a:pt x="544" y="0"/>
                        <a:pt x="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01" name="Google Shape;2001;p44"/>
                <p:cNvSpPr/>
                <p:nvPr/>
              </p:nvSpPr>
              <p:spPr>
                <a:xfrm>
                  <a:off x="5945439" y="2101531"/>
                  <a:ext cx="53505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62" extrusionOk="0">
                      <a:moveTo>
                        <a:pt x="555" y="0"/>
                      </a:moveTo>
                      <a:cubicBezTo>
                        <a:pt x="532" y="0"/>
                        <a:pt x="524" y="15"/>
                        <a:pt x="507" y="29"/>
                      </a:cubicBezTo>
                      <a:cubicBezTo>
                        <a:pt x="447" y="81"/>
                        <a:pt x="399" y="150"/>
                        <a:pt x="347" y="211"/>
                      </a:cubicBezTo>
                      <a:cubicBezTo>
                        <a:pt x="242" y="334"/>
                        <a:pt x="136" y="457"/>
                        <a:pt x="32" y="580"/>
                      </a:cubicBezTo>
                      <a:cubicBezTo>
                        <a:pt x="1" y="616"/>
                        <a:pt x="35" y="661"/>
                        <a:pt x="70" y="661"/>
                      </a:cubicBezTo>
                      <a:cubicBezTo>
                        <a:pt x="82" y="661"/>
                        <a:pt x="93" y="656"/>
                        <a:pt x="103" y="644"/>
                      </a:cubicBezTo>
                      <a:cubicBezTo>
                        <a:pt x="182" y="540"/>
                        <a:pt x="265" y="434"/>
                        <a:pt x="347" y="329"/>
                      </a:cubicBezTo>
                      <a:cubicBezTo>
                        <a:pt x="382" y="282"/>
                        <a:pt x="417" y="236"/>
                        <a:pt x="455" y="190"/>
                      </a:cubicBezTo>
                      <a:cubicBezTo>
                        <a:pt x="476" y="161"/>
                        <a:pt x="503" y="131"/>
                        <a:pt x="520" y="100"/>
                      </a:cubicBezTo>
                      <a:cubicBezTo>
                        <a:pt x="522" y="98"/>
                        <a:pt x="540" y="73"/>
                        <a:pt x="555" y="50"/>
                      </a:cubicBezTo>
                      <a:lnTo>
                        <a:pt x="559" y="50"/>
                      </a:lnTo>
                      <a:cubicBezTo>
                        <a:pt x="570" y="50"/>
                        <a:pt x="578" y="38"/>
                        <a:pt x="578" y="27"/>
                      </a:cubicBezTo>
                      <a:cubicBezTo>
                        <a:pt x="578" y="25"/>
                        <a:pt x="578" y="23"/>
                        <a:pt x="578" y="21"/>
                      </a:cubicBezTo>
                      <a:cubicBezTo>
                        <a:pt x="578" y="8"/>
                        <a:pt x="568" y="0"/>
                        <a:pt x="5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02" name="Google Shape;2002;p44"/>
                <p:cNvSpPr/>
                <p:nvPr/>
              </p:nvSpPr>
              <p:spPr>
                <a:xfrm>
                  <a:off x="5964508" y="2099680"/>
                  <a:ext cx="66558" cy="6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691" extrusionOk="0">
                      <a:moveTo>
                        <a:pt x="675" y="1"/>
                      </a:moveTo>
                      <a:cubicBezTo>
                        <a:pt x="668" y="1"/>
                        <a:pt x="660" y="3"/>
                        <a:pt x="653" y="10"/>
                      </a:cubicBezTo>
                      <a:cubicBezTo>
                        <a:pt x="447" y="208"/>
                        <a:pt x="245" y="410"/>
                        <a:pt x="38" y="606"/>
                      </a:cubicBezTo>
                      <a:cubicBezTo>
                        <a:pt x="0" y="642"/>
                        <a:pt x="39" y="691"/>
                        <a:pt x="81" y="691"/>
                      </a:cubicBezTo>
                      <a:cubicBezTo>
                        <a:pt x="89" y="691"/>
                        <a:pt x="97" y="689"/>
                        <a:pt x="105" y="685"/>
                      </a:cubicBezTo>
                      <a:lnTo>
                        <a:pt x="143" y="666"/>
                      </a:lnTo>
                      <a:cubicBezTo>
                        <a:pt x="161" y="656"/>
                        <a:pt x="166" y="639"/>
                        <a:pt x="164" y="625"/>
                      </a:cubicBezTo>
                      <a:cubicBezTo>
                        <a:pt x="341" y="433"/>
                        <a:pt x="522" y="243"/>
                        <a:pt x="699" y="49"/>
                      </a:cubicBezTo>
                      <a:cubicBezTo>
                        <a:pt x="718" y="29"/>
                        <a:pt x="698" y="1"/>
                        <a:pt x="6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03" name="Google Shape;2003;p44"/>
                <p:cNvSpPr/>
                <p:nvPr/>
              </p:nvSpPr>
              <p:spPr>
                <a:xfrm>
                  <a:off x="5983022" y="2101254"/>
                  <a:ext cx="58227" cy="61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69" extrusionOk="0">
                      <a:moveTo>
                        <a:pt x="597" y="0"/>
                      </a:moveTo>
                      <a:cubicBezTo>
                        <a:pt x="591" y="0"/>
                        <a:pt x="585" y="2"/>
                        <a:pt x="580" y="7"/>
                      </a:cubicBezTo>
                      <a:cubicBezTo>
                        <a:pt x="399" y="201"/>
                        <a:pt x="212" y="393"/>
                        <a:pt x="32" y="589"/>
                      </a:cubicBezTo>
                      <a:cubicBezTo>
                        <a:pt x="1" y="624"/>
                        <a:pt x="34" y="668"/>
                        <a:pt x="70" y="668"/>
                      </a:cubicBezTo>
                      <a:cubicBezTo>
                        <a:pt x="82" y="668"/>
                        <a:pt x="93" y="664"/>
                        <a:pt x="103" y="653"/>
                      </a:cubicBezTo>
                      <a:cubicBezTo>
                        <a:pt x="289" y="464"/>
                        <a:pt x="462" y="251"/>
                        <a:pt x="616" y="39"/>
                      </a:cubicBezTo>
                      <a:cubicBezTo>
                        <a:pt x="629" y="21"/>
                        <a:pt x="614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04" name="Google Shape;2004;p44"/>
                <p:cNvSpPr/>
                <p:nvPr/>
              </p:nvSpPr>
              <p:spPr>
                <a:xfrm>
                  <a:off x="6000980" y="2104586"/>
                  <a:ext cx="58227" cy="5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21" extrusionOk="0">
                      <a:moveTo>
                        <a:pt x="588" y="0"/>
                      </a:moveTo>
                      <a:cubicBezTo>
                        <a:pt x="581" y="0"/>
                        <a:pt x="574" y="3"/>
                        <a:pt x="568" y="9"/>
                      </a:cubicBezTo>
                      <a:cubicBezTo>
                        <a:pt x="470" y="105"/>
                        <a:pt x="372" y="198"/>
                        <a:pt x="274" y="294"/>
                      </a:cubicBezTo>
                      <a:cubicBezTo>
                        <a:pt x="195" y="371"/>
                        <a:pt x="84" y="449"/>
                        <a:pt x="22" y="536"/>
                      </a:cubicBezTo>
                      <a:cubicBezTo>
                        <a:pt x="1" y="565"/>
                        <a:pt x="7" y="611"/>
                        <a:pt x="47" y="617"/>
                      </a:cubicBezTo>
                      <a:cubicBezTo>
                        <a:pt x="49" y="619"/>
                        <a:pt x="51" y="619"/>
                        <a:pt x="53" y="619"/>
                      </a:cubicBezTo>
                      <a:cubicBezTo>
                        <a:pt x="57" y="620"/>
                        <a:pt x="60" y="620"/>
                        <a:pt x="64" y="620"/>
                      </a:cubicBezTo>
                      <a:cubicBezTo>
                        <a:pt x="83" y="620"/>
                        <a:pt x="96" y="610"/>
                        <a:pt x="105" y="594"/>
                      </a:cubicBezTo>
                      <a:cubicBezTo>
                        <a:pt x="286" y="434"/>
                        <a:pt x="445" y="226"/>
                        <a:pt x="609" y="46"/>
                      </a:cubicBezTo>
                      <a:cubicBezTo>
                        <a:pt x="628" y="26"/>
                        <a:pt x="610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05" name="Google Shape;2005;p44"/>
                <p:cNvSpPr/>
                <p:nvPr/>
              </p:nvSpPr>
              <p:spPr>
                <a:xfrm>
                  <a:off x="6011996" y="2107456"/>
                  <a:ext cx="59985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656" extrusionOk="0">
                      <a:moveTo>
                        <a:pt x="605" y="1"/>
                      </a:moveTo>
                      <a:cubicBezTo>
                        <a:pt x="599" y="1"/>
                        <a:pt x="592" y="3"/>
                        <a:pt x="586" y="9"/>
                      </a:cubicBezTo>
                      <a:cubicBezTo>
                        <a:pt x="480" y="109"/>
                        <a:pt x="374" y="209"/>
                        <a:pt x="270" y="309"/>
                      </a:cubicBezTo>
                      <a:cubicBezTo>
                        <a:pt x="182" y="393"/>
                        <a:pt x="67" y="474"/>
                        <a:pt x="17" y="584"/>
                      </a:cubicBezTo>
                      <a:cubicBezTo>
                        <a:pt x="1" y="622"/>
                        <a:pt x="35" y="655"/>
                        <a:pt x="66" y="655"/>
                      </a:cubicBezTo>
                      <a:cubicBezTo>
                        <a:pt x="81" y="655"/>
                        <a:pt x="95" y="647"/>
                        <a:pt x="103" y="628"/>
                      </a:cubicBezTo>
                      <a:cubicBezTo>
                        <a:pt x="153" y="516"/>
                        <a:pt x="274" y="422"/>
                        <a:pt x="357" y="332"/>
                      </a:cubicBezTo>
                      <a:lnTo>
                        <a:pt x="628" y="47"/>
                      </a:lnTo>
                      <a:cubicBezTo>
                        <a:pt x="647" y="27"/>
                        <a:pt x="627" y="1"/>
                        <a:pt x="6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06" name="Google Shape;2006;p44"/>
                <p:cNvSpPr/>
                <p:nvPr/>
              </p:nvSpPr>
              <p:spPr>
                <a:xfrm>
                  <a:off x="6026992" y="2113843"/>
                  <a:ext cx="5535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646" extrusionOk="0">
                      <a:moveTo>
                        <a:pt x="553" y="0"/>
                      </a:moveTo>
                      <a:cubicBezTo>
                        <a:pt x="550" y="0"/>
                        <a:pt x="546" y="2"/>
                        <a:pt x="543" y="5"/>
                      </a:cubicBezTo>
                      <a:cubicBezTo>
                        <a:pt x="541" y="7"/>
                        <a:pt x="541" y="7"/>
                        <a:pt x="539" y="9"/>
                      </a:cubicBezTo>
                      <a:cubicBezTo>
                        <a:pt x="537" y="11"/>
                        <a:pt x="537" y="15"/>
                        <a:pt x="539" y="19"/>
                      </a:cubicBezTo>
                      <a:cubicBezTo>
                        <a:pt x="538" y="17"/>
                        <a:pt x="536" y="16"/>
                        <a:pt x="533" y="16"/>
                      </a:cubicBezTo>
                      <a:cubicBezTo>
                        <a:pt x="515" y="16"/>
                        <a:pt x="464" y="78"/>
                        <a:pt x="451" y="92"/>
                      </a:cubicBezTo>
                      <a:cubicBezTo>
                        <a:pt x="401" y="146"/>
                        <a:pt x="353" y="201"/>
                        <a:pt x="303" y="255"/>
                      </a:cubicBezTo>
                      <a:cubicBezTo>
                        <a:pt x="212" y="359"/>
                        <a:pt x="116" y="461"/>
                        <a:pt x="28" y="570"/>
                      </a:cubicBezTo>
                      <a:cubicBezTo>
                        <a:pt x="0" y="602"/>
                        <a:pt x="30" y="646"/>
                        <a:pt x="63" y="646"/>
                      </a:cubicBezTo>
                      <a:cubicBezTo>
                        <a:pt x="74" y="646"/>
                        <a:pt x="85" y="641"/>
                        <a:pt x="95" y="630"/>
                      </a:cubicBezTo>
                      <a:cubicBezTo>
                        <a:pt x="203" y="511"/>
                        <a:pt x="303" y="382"/>
                        <a:pt x="406" y="259"/>
                      </a:cubicBezTo>
                      <a:cubicBezTo>
                        <a:pt x="445" y="211"/>
                        <a:pt x="597" y="80"/>
                        <a:pt x="568" y="11"/>
                      </a:cubicBezTo>
                      <a:cubicBezTo>
                        <a:pt x="566" y="4"/>
                        <a:pt x="560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07" name="Google Shape;2007;p44"/>
                <p:cNvSpPr/>
                <p:nvPr/>
              </p:nvSpPr>
              <p:spPr>
                <a:xfrm>
                  <a:off x="6047265" y="2113380"/>
                  <a:ext cx="56468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629" extrusionOk="0">
                      <a:moveTo>
                        <a:pt x="579" y="0"/>
                      </a:moveTo>
                      <a:cubicBezTo>
                        <a:pt x="574" y="0"/>
                        <a:pt x="568" y="3"/>
                        <a:pt x="564" y="8"/>
                      </a:cubicBezTo>
                      <a:cubicBezTo>
                        <a:pt x="401" y="199"/>
                        <a:pt x="226" y="385"/>
                        <a:pt x="34" y="552"/>
                      </a:cubicBezTo>
                      <a:cubicBezTo>
                        <a:pt x="1" y="581"/>
                        <a:pt x="36" y="628"/>
                        <a:pt x="74" y="628"/>
                      </a:cubicBezTo>
                      <a:cubicBezTo>
                        <a:pt x="85" y="628"/>
                        <a:pt x="96" y="624"/>
                        <a:pt x="105" y="614"/>
                      </a:cubicBezTo>
                      <a:cubicBezTo>
                        <a:pt x="276" y="429"/>
                        <a:pt x="443" y="239"/>
                        <a:pt x="597" y="37"/>
                      </a:cubicBezTo>
                      <a:cubicBezTo>
                        <a:pt x="610" y="21"/>
                        <a:pt x="595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08" name="Google Shape;2008;p44"/>
                <p:cNvSpPr/>
                <p:nvPr/>
              </p:nvSpPr>
              <p:spPr>
                <a:xfrm>
                  <a:off x="6067352" y="2110603"/>
                  <a:ext cx="52580" cy="5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644" extrusionOk="0">
                      <a:moveTo>
                        <a:pt x="539" y="1"/>
                      </a:moveTo>
                      <a:cubicBezTo>
                        <a:pt x="534" y="1"/>
                        <a:pt x="529" y="2"/>
                        <a:pt x="524" y="6"/>
                      </a:cubicBezTo>
                      <a:cubicBezTo>
                        <a:pt x="338" y="169"/>
                        <a:pt x="180" y="371"/>
                        <a:pt x="30" y="565"/>
                      </a:cubicBezTo>
                      <a:cubicBezTo>
                        <a:pt x="1" y="603"/>
                        <a:pt x="32" y="643"/>
                        <a:pt x="68" y="643"/>
                      </a:cubicBezTo>
                      <a:cubicBezTo>
                        <a:pt x="82" y="643"/>
                        <a:pt x="98" y="636"/>
                        <a:pt x="109" y="619"/>
                      </a:cubicBezTo>
                      <a:cubicBezTo>
                        <a:pt x="247" y="415"/>
                        <a:pt x="407" y="231"/>
                        <a:pt x="555" y="36"/>
                      </a:cubicBezTo>
                      <a:cubicBezTo>
                        <a:pt x="568" y="18"/>
                        <a:pt x="555" y="1"/>
                        <a:pt x="5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09" name="Google Shape;2009;p44"/>
                <p:cNvSpPr/>
                <p:nvPr/>
              </p:nvSpPr>
              <p:spPr>
                <a:xfrm>
                  <a:off x="6082070" y="2112084"/>
                  <a:ext cx="56468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90" extrusionOk="0">
                      <a:moveTo>
                        <a:pt x="566" y="1"/>
                      </a:moveTo>
                      <a:cubicBezTo>
                        <a:pt x="560" y="1"/>
                        <a:pt x="553" y="3"/>
                        <a:pt x="546" y="9"/>
                      </a:cubicBezTo>
                      <a:cubicBezTo>
                        <a:pt x="371" y="170"/>
                        <a:pt x="198" y="334"/>
                        <a:pt x="31" y="505"/>
                      </a:cubicBezTo>
                      <a:cubicBezTo>
                        <a:pt x="0" y="537"/>
                        <a:pt x="29" y="589"/>
                        <a:pt x="68" y="589"/>
                      </a:cubicBezTo>
                      <a:cubicBezTo>
                        <a:pt x="73" y="589"/>
                        <a:pt x="78" y="588"/>
                        <a:pt x="84" y="586"/>
                      </a:cubicBezTo>
                      <a:cubicBezTo>
                        <a:pt x="94" y="582"/>
                        <a:pt x="107" y="578"/>
                        <a:pt x="117" y="574"/>
                      </a:cubicBezTo>
                      <a:cubicBezTo>
                        <a:pt x="138" y="568"/>
                        <a:pt x="148" y="547"/>
                        <a:pt x="148" y="526"/>
                      </a:cubicBezTo>
                      <a:cubicBezTo>
                        <a:pt x="292" y="365"/>
                        <a:pt x="438" y="205"/>
                        <a:pt x="590" y="49"/>
                      </a:cubicBezTo>
                      <a:cubicBezTo>
                        <a:pt x="609" y="28"/>
                        <a:pt x="589" y="1"/>
                        <a:pt x="5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10" name="Google Shape;2010;p44"/>
                <p:cNvSpPr/>
                <p:nvPr/>
              </p:nvSpPr>
              <p:spPr>
                <a:xfrm>
                  <a:off x="6102065" y="2110603"/>
                  <a:ext cx="55079" cy="5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602" extrusionOk="0">
                      <a:moveTo>
                        <a:pt x="553" y="0"/>
                      </a:moveTo>
                      <a:cubicBezTo>
                        <a:pt x="546" y="0"/>
                        <a:pt x="539" y="3"/>
                        <a:pt x="532" y="8"/>
                      </a:cubicBezTo>
                      <a:cubicBezTo>
                        <a:pt x="355" y="169"/>
                        <a:pt x="182" y="336"/>
                        <a:pt x="30" y="521"/>
                      </a:cubicBezTo>
                      <a:cubicBezTo>
                        <a:pt x="1" y="555"/>
                        <a:pt x="34" y="601"/>
                        <a:pt x="68" y="601"/>
                      </a:cubicBezTo>
                      <a:cubicBezTo>
                        <a:pt x="80" y="601"/>
                        <a:pt x="92" y="596"/>
                        <a:pt x="101" y="584"/>
                      </a:cubicBezTo>
                      <a:cubicBezTo>
                        <a:pt x="247" y="394"/>
                        <a:pt x="399" y="211"/>
                        <a:pt x="574" y="46"/>
                      </a:cubicBezTo>
                      <a:cubicBezTo>
                        <a:pt x="595" y="27"/>
                        <a:pt x="575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11" name="Google Shape;2011;p44"/>
                <p:cNvSpPr/>
                <p:nvPr/>
              </p:nvSpPr>
              <p:spPr>
                <a:xfrm>
                  <a:off x="6120949" y="2107178"/>
                  <a:ext cx="53135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629" extrusionOk="0">
                      <a:moveTo>
                        <a:pt x="538" y="0"/>
                      </a:moveTo>
                      <a:cubicBezTo>
                        <a:pt x="532" y="0"/>
                        <a:pt x="526" y="3"/>
                        <a:pt x="520" y="8"/>
                      </a:cubicBezTo>
                      <a:cubicBezTo>
                        <a:pt x="349" y="183"/>
                        <a:pt x="187" y="364"/>
                        <a:pt x="28" y="550"/>
                      </a:cubicBezTo>
                      <a:cubicBezTo>
                        <a:pt x="0" y="584"/>
                        <a:pt x="33" y="628"/>
                        <a:pt x="67" y="628"/>
                      </a:cubicBezTo>
                      <a:cubicBezTo>
                        <a:pt x="77" y="628"/>
                        <a:pt x="88" y="624"/>
                        <a:pt x="97" y="612"/>
                      </a:cubicBezTo>
                      <a:cubicBezTo>
                        <a:pt x="243" y="416"/>
                        <a:pt x="397" y="227"/>
                        <a:pt x="558" y="43"/>
                      </a:cubicBezTo>
                      <a:cubicBezTo>
                        <a:pt x="574" y="24"/>
                        <a:pt x="557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12" name="Google Shape;2012;p44"/>
                <p:cNvSpPr/>
                <p:nvPr/>
              </p:nvSpPr>
              <p:spPr>
                <a:xfrm>
                  <a:off x="6135853" y="2117083"/>
                  <a:ext cx="45359" cy="5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59" extrusionOk="0">
                      <a:moveTo>
                        <a:pt x="438" y="0"/>
                      </a:moveTo>
                      <a:cubicBezTo>
                        <a:pt x="429" y="0"/>
                        <a:pt x="420" y="4"/>
                        <a:pt x="411" y="13"/>
                      </a:cubicBezTo>
                      <a:cubicBezTo>
                        <a:pt x="286" y="166"/>
                        <a:pt x="159" y="320"/>
                        <a:pt x="32" y="472"/>
                      </a:cubicBezTo>
                      <a:cubicBezTo>
                        <a:pt x="1" y="510"/>
                        <a:pt x="37" y="558"/>
                        <a:pt x="72" y="558"/>
                      </a:cubicBezTo>
                      <a:cubicBezTo>
                        <a:pt x="84" y="558"/>
                        <a:pt x="96" y="553"/>
                        <a:pt x="105" y="541"/>
                      </a:cubicBezTo>
                      <a:cubicBezTo>
                        <a:pt x="226" y="382"/>
                        <a:pt x="347" y="222"/>
                        <a:pt x="468" y="63"/>
                      </a:cubicBezTo>
                      <a:cubicBezTo>
                        <a:pt x="489" y="35"/>
                        <a:pt x="4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13" name="Google Shape;2013;p44"/>
                <p:cNvSpPr/>
                <p:nvPr/>
              </p:nvSpPr>
              <p:spPr>
                <a:xfrm>
                  <a:off x="6145572" y="2109955"/>
                  <a:ext cx="54524" cy="5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647" extrusionOk="0">
                      <a:moveTo>
                        <a:pt x="544" y="0"/>
                      </a:moveTo>
                      <a:cubicBezTo>
                        <a:pt x="533" y="0"/>
                        <a:pt x="522" y="5"/>
                        <a:pt x="515" y="15"/>
                      </a:cubicBezTo>
                      <a:cubicBezTo>
                        <a:pt x="373" y="218"/>
                        <a:pt x="210" y="393"/>
                        <a:pt x="35" y="566"/>
                      </a:cubicBezTo>
                      <a:cubicBezTo>
                        <a:pt x="0" y="599"/>
                        <a:pt x="35" y="647"/>
                        <a:pt x="74" y="647"/>
                      </a:cubicBezTo>
                      <a:cubicBezTo>
                        <a:pt x="86" y="647"/>
                        <a:pt x="98" y="642"/>
                        <a:pt x="108" y="632"/>
                      </a:cubicBezTo>
                      <a:cubicBezTo>
                        <a:pt x="285" y="459"/>
                        <a:pt x="438" y="253"/>
                        <a:pt x="573" y="45"/>
                      </a:cubicBezTo>
                      <a:cubicBezTo>
                        <a:pt x="589" y="21"/>
                        <a:pt x="567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14" name="Google Shape;2014;p44"/>
                <p:cNvSpPr/>
                <p:nvPr/>
              </p:nvSpPr>
              <p:spPr>
                <a:xfrm>
                  <a:off x="6162327" y="2115972"/>
                  <a:ext cx="45730" cy="55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600" extrusionOk="0">
                      <a:moveTo>
                        <a:pt x="459" y="0"/>
                      </a:moveTo>
                      <a:cubicBezTo>
                        <a:pt x="452" y="0"/>
                        <a:pt x="445" y="3"/>
                        <a:pt x="440" y="9"/>
                      </a:cubicBezTo>
                      <a:cubicBezTo>
                        <a:pt x="440" y="7"/>
                        <a:pt x="440" y="7"/>
                        <a:pt x="440" y="7"/>
                      </a:cubicBezTo>
                      <a:cubicBezTo>
                        <a:pt x="286" y="153"/>
                        <a:pt x="163" y="344"/>
                        <a:pt x="27" y="509"/>
                      </a:cubicBezTo>
                      <a:cubicBezTo>
                        <a:pt x="0" y="542"/>
                        <a:pt x="17" y="582"/>
                        <a:pt x="52" y="594"/>
                      </a:cubicBezTo>
                      <a:cubicBezTo>
                        <a:pt x="63" y="598"/>
                        <a:pt x="72" y="600"/>
                        <a:pt x="80" y="600"/>
                      </a:cubicBezTo>
                      <a:cubicBezTo>
                        <a:pt x="95" y="600"/>
                        <a:pt x="108" y="594"/>
                        <a:pt x="127" y="584"/>
                      </a:cubicBezTo>
                      <a:cubicBezTo>
                        <a:pt x="154" y="572"/>
                        <a:pt x="157" y="542"/>
                        <a:pt x="144" y="521"/>
                      </a:cubicBezTo>
                      <a:cubicBezTo>
                        <a:pt x="263" y="367"/>
                        <a:pt x="396" y="209"/>
                        <a:pt x="482" y="38"/>
                      </a:cubicBezTo>
                      <a:cubicBezTo>
                        <a:pt x="494" y="17"/>
                        <a:pt x="477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15" name="Google Shape;2015;p44"/>
                <p:cNvSpPr/>
                <p:nvPr/>
              </p:nvSpPr>
              <p:spPr>
                <a:xfrm>
                  <a:off x="6179823" y="2118194"/>
                  <a:ext cx="44804" cy="5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70" extrusionOk="0">
                      <a:moveTo>
                        <a:pt x="460" y="1"/>
                      </a:moveTo>
                      <a:cubicBezTo>
                        <a:pt x="455" y="1"/>
                        <a:pt x="451" y="2"/>
                        <a:pt x="447" y="6"/>
                      </a:cubicBezTo>
                      <a:cubicBezTo>
                        <a:pt x="372" y="83"/>
                        <a:pt x="307" y="170"/>
                        <a:pt x="239" y="252"/>
                      </a:cubicBezTo>
                      <a:cubicBezTo>
                        <a:pt x="168" y="333"/>
                        <a:pt x="93" y="410"/>
                        <a:pt x="26" y="495"/>
                      </a:cubicBezTo>
                      <a:cubicBezTo>
                        <a:pt x="1" y="528"/>
                        <a:pt x="29" y="569"/>
                        <a:pt x="61" y="569"/>
                      </a:cubicBezTo>
                      <a:cubicBezTo>
                        <a:pt x="72" y="569"/>
                        <a:pt x="83" y="565"/>
                        <a:pt x="93" y="554"/>
                      </a:cubicBezTo>
                      <a:cubicBezTo>
                        <a:pt x="234" y="400"/>
                        <a:pt x="376" y="212"/>
                        <a:pt x="476" y="26"/>
                      </a:cubicBezTo>
                      <a:cubicBezTo>
                        <a:pt x="484" y="13"/>
                        <a:pt x="472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16" name="Google Shape;2016;p44"/>
                <p:cNvSpPr/>
                <p:nvPr/>
              </p:nvSpPr>
              <p:spPr>
                <a:xfrm>
                  <a:off x="6197411" y="2115509"/>
                  <a:ext cx="56838" cy="56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612" extrusionOk="0">
                      <a:moveTo>
                        <a:pt x="586" y="1"/>
                      </a:moveTo>
                      <a:cubicBezTo>
                        <a:pt x="582" y="1"/>
                        <a:pt x="577" y="2"/>
                        <a:pt x="574" y="5"/>
                      </a:cubicBezTo>
                      <a:cubicBezTo>
                        <a:pt x="472" y="97"/>
                        <a:pt x="367" y="191"/>
                        <a:pt x="267" y="285"/>
                      </a:cubicBezTo>
                      <a:cubicBezTo>
                        <a:pt x="184" y="362"/>
                        <a:pt x="74" y="441"/>
                        <a:pt x="11" y="537"/>
                      </a:cubicBezTo>
                      <a:cubicBezTo>
                        <a:pt x="1" y="554"/>
                        <a:pt x="5" y="583"/>
                        <a:pt x="19" y="593"/>
                      </a:cubicBezTo>
                      <a:cubicBezTo>
                        <a:pt x="23" y="595"/>
                        <a:pt x="26" y="597"/>
                        <a:pt x="28" y="599"/>
                      </a:cubicBezTo>
                      <a:cubicBezTo>
                        <a:pt x="37" y="607"/>
                        <a:pt x="48" y="611"/>
                        <a:pt x="60" y="611"/>
                      </a:cubicBezTo>
                      <a:cubicBezTo>
                        <a:pt x="68" y="611"/>
                        <a:pt x="76" y="609"/>
                        <a:pt x="84" y="604"/>
                      </a:cubicBezTo>
                      <a:cubicBezTo>
                        <a:pt x="86" y="602"/>
                        <a:pt x="88" y="602"/>
                        <a:pt x="90" y="599"/>
                      </a:cubicBezTo>
                      <a:cubicBezTo>
                        <a:pt x="109" y="585"/>
                        <a:pt x="113" y="566"/>
                        <a:pt x="109" y="549"/>
                      </a:cubicBezTo>
                      <a:cubicBezTo>
                        <a:pt x="132" y="508"/>
                        <a:pt x="188" y="466"/>
                        <a:pt x="217" y="435"/>
                      </a:cubicBezTo>
                      <a:cubicBezTo>
                        <a:pt x="259" y="389"/>
                        <a:pt x="301" y="343"/>
                        <a:pt x="342" y="297"/>
                      </a:cubicBezTo>
                      <a:cubicBezTo>
                        <a:pt x="428" y="208"/>
                        <a:pt x="513" y="118"/>
                        <a:pt x="601" y="30"/>
                      </a:cubicBezTo>
                      <a:cubicBezTo>
                        <a:pt x="614" y="18"/>
                        <a:pt x="600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17" name="Google Shape;2017;p44"/>
                <p:cNvSpPr/>
                <p:nvPr/>
              </p:nvSpPr>
              <p:spPr>
                <a:xfrm>
                  <a:off x="6209537" y="2116805"/>
                  <a:ext cx="55449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609" extrusionOk="0">
                      <a:moveTo>
                        <a:pt x="562" y="0"/>
                      </a:moveTo>
                      <a:cubicBezTo>
                        <a:pt x="555" y="0"/>
                        <a:pt x="548" y="3"/>
                        <a:pt x="543" y="8"/>
                      </a:cubicBezTo>
                      <a:cubicBezTo>
                        <a:pt x="374" y="181"/>
                        <a:pt x="218" y="365"/>
                        <a:pt x="34" y="525"/>
                      </a:cubicBezTo>
                      <a:cubicBezTo>
                        <a:pt x="0" y="556"/>
                        <a:pt x="34" y="609"/>
                        <a:pt x="73" y="609"/>
                      </a:cubicBezTo>
                      <a:cubicBezTo>
                        <a:pt x="82" y="609"/>
                        <a:pt x="90" y="606"/>
                        <a:pt x="99" y="600"/>
                      </a:cubicBezTo>
                      <a:cubicBezTo>
                        <a:pt x="107" y="596"/>
                        <a:pt x="116" y="590"/>
                        <a:pt x="122" y="583"/>
                      </a:cubicBezTo>
                      <a:cubicBezTo>
                        <a:pt x="132" y="577"/>
                        <a:pt x="138" y="567"/>
                        <a:pt x="141" y="558"/>
                      </a:cubicBezTo>
                      <a:cubicBezTo>
                        <a:pt x="297" y="392"/>
                        <a:pt x="457" y="225"/>
                        <a:pt x="584" y="37"/>
                      </a:cubicBezTo>
                      <a:cubicBezTo>
                        <a:pt x="598" y="19"/>
                        <a:pt x="580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18" name="Google Shape;2018;p44"/>
                <p:cNvSpPr/>
                <p:nvPr/>
              </p:nvSpPr>
              <p:spPr>
                <a:xfrm>
                  <a:off x="6230087" y="2111159"/>
                  <a:ext cx="55912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616" extrusionOk="0">
                      <a:moveTo>
                        <a:pt x="559" y="1"/>
                      </a:moveTo>
                      <a:cubicBezTo>
                        <a:pt x="552" y="1"/>
                        <a:pt x="544" y="4"/>
                        <a:pt x="538" y="11"/>
                      </a:cubicBezTo>
                      <a:cubicBezTo>
                        <a:pt x="373" y="188"/>
                        <a:pt x="208" y="365"/>
                        <a:pt x="35" y="532"/>
                      </a:cubicBezTo>
                      <a:cubicBezTo>
                        <a:pt x="0" y="565"/>
                        <a:pt x="38" y="615"/>
                        <a:pt x="75" y="615"/>
                      </a:cubicBezTo>
                      <a:cubicBezTo>
                        <a:pt x="87" y="615"/>
                        <a:pt x="99" y="610"/>
                        <a:pt x="108" y="599"/>
                      </a:cubicBezTo>
                      <a:cubicBezTo>
                        <a:pt x="260" y="411"/>
                        <a:pt x="423" y="232"/>
                        <a:pt x="583" y="52"/>
                      </a:cubicBezTo>
                      <a:cubicBezTo>
                        <a:pt x="604" y="30"/>
                        <a:pt x="582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19" name="Google Shape;2019;p44"/>
                <p:cNvSpPr/>
                <p:nvPr/>
              </p:nvSpPr>
              <p:spPr>
                <a:xfrm>
                  <a:off x="6243325" y="2113750"/>
                  <a:ext cx="58689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656" extrusionOk="0">
                      <a:moveTo>
                        <a:pt x="599" y="1"/>
                      </a:moveTo>
                      <a:cubicBezTo>
                        <a:pt x="594" y="1"/>
                        <a:pt x="589" y="3"/>
                        <a:pt x="584" y="8"/>
                      </a:cubicBezTo>
                      <a:cubicBezTo>
                        <a:pt x="397" y="195"/>
                        <a:pt x="215" y="387"/>
                        <a:pt x="32" y="577"/>
                      </a:cubicBezTo>
                      <a:cubicBezTo>
                        <a:pt x="0" y="610"/>
                        <a:pt x="37" y="656"/>
                        <a:pt x="71" y="656"/>
                      </a:cubicBezTo>
                      <a:cubicBezTo>
                        <a:pt x="82" y="656"/>
                        <a:pt x="92" y="651"/>
                        <a:pt x="101" y="639"/>
                      </a:cubicBezTo>
                      <a:cubicBezTo>
                        <a:pt x="257" y="427"/>
                        <a:pt x="432" y="229"/>
                        <a:pt x="618" y="39"/>
                      </a:cubicBezTo>
                      <a:cubicBezTo>
                        <a:pt x="634" y="23"/>
                        <a:pt x="616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20" name="Google Shape;2020;p44"/>
                <p:cNvSpPr/>
                <p:nvPr/>
              </p:nvSpPr>
              <p:spPr>
                <a:xfrm>
                  <a:off x="6266189" y="2112917"/>
                  <a:ext cx="57393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641" extrusionOk="0">
                      <a:moveTo>
                        <a:pt x="573" y="1"/>
                      </a:moveTo>
                      <a:cubicBezTo>
                        <a:pt x="565" y="1"/>
                        <a:pt x="557" y="4"/>
                        <a:pt x="550" y="11"/>
                      </a:cubicBezTo>
                      <a:lnTo>
                        <a:pt x="248" y="304"/>
                      </a:lnTo>
                      <a:cubicBezTo>
                        <a:pt x="168" y="382"/>
                        <a:pt x="54" y="461"/>
                        <a:pt x="14" y="567"/>
                      </a:cubicBezTo>
                      <a:cubicBezTo>
                        <a:pt x="0" y="606"/>
                        <a:pt x="34" y="641"/>
                        <a:pt x="65" y="641"/>
                      </a:cubicBezTo>
                      <a:cubicBezTo>
                        <a:pt x="80" y="641"/>
                        <a:pt x="94" y="633"/>
                        <a:pt x="102" y="613"/>
                      </a:cubicBezTo>
                      <a:cubicBezTo>
                        <a:pt x="148" y="504"/>
                        <a:pt x="260" y="417"/>
                        <a:pt x="339" y="331"/>
                      </a:cubicBezTo>
                      <a:cubicBezTo>
                        <a:pt x="425" y="240"/>
                        <a:pt x="512" y="146"/>
                        <a:pt x="598" y="54"/>
                      </a:cubicBezTo>
                      <a:cubicBezTo>
                        <a:pt x="620" y="30"/>
                        <a:pt x="597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21" name="Google Shape;2021;p44"/>
                <p:cNvSpPr/>
                <p:nvPr/>
              </p:nvSpPr>
              <p:spPr>
                <a:xfrm>
                  <a:off x="6279612" y="2110140"/>
                  <a:ext cx="59800" cy="6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" h="660" extrusionOk="0">
                      <a:moveTo>
                        <a:pt x="611" y="0"/>
                      </a:moveTo>
                      <a:cubicBezTo>
                        <a:pt x="605" y="0"/>
                        <a:pt x="598" y="3"/>
                        <a:pt x="592" y="9"/>
                      </a:cubicBezTo>
                      <a:cubicBezTo>
                        <a:pt x="413" y="207"/>
                        <a:pt x="228" y="397"/>
                        <a:pt x="34" y="580"/>
                      </a:cubicBezTo>
                      <a:cubicBezTo>
                        <a:pt x="0" y="612"/>
                        <a:pt x="34" y="659"/>
                        <a:pt x="71" y="659"/>
                      </a:cubicBezTo>
                      <a:cubicBezTo>
                        <a:pt x="82" y="659"/>
                        <a:pt x="93" y="655"/>
                        <a:pt x="103" y="645"/>
                      </a:cubicBezTo>
                      <a:cubicBezTo>
                        <a:pt x="286" y="451"/>
                        <a:pt x="461" y="251"/>
                        <a:pt x="630" y="43"/>
                      </a:cubicBezTo>
                      <a:cubicBezTo>
                        <a:pt x="645" y="24"/>
                        <a:pt x="629" y="0"/>
                        <a:pt x="6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22" name="Google Shape;2022;p44"/>
                <p:cNvSpPr/>
                <p:nvPr/>
              </p:nvSpPr>
              <p:spPr>
                <a:xfrm>
                  <a:off x="6296181" y="2111344"/>
                  <a:ext cx="6220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646" extrusionOk="0">
                      <a:moveTo>
                        <a:pt x="631" y="1"/>
                      </a:moveTo>
                      <a:cubicBezTo>
                        <a:pt x="624" y="1"/>
                        <a:pt x="616" y="4"/>
                        <a:pt x="609" y="11"/>
                      </a:cubicBezTo>
                      <a:cubicBezTo>
                        <a:pt x="428" y="207"/>
                        <a:pt x="236" y="392"/>
                        <a:pt x="36" y="567"/>
                      </a:cubicBezTo>
                      <a:cubicBezTo>
                        <a:pt x="1" y="598"/>
                        <a:pt x="36" y="646"/>
                        <a:pt x="74" y="646"/>
                      </a:cubicBezTo>
                      <a:cubicBezTo>
                        <a:pt x="86" y="646"/>
                        <a:pt x="97" y="642"/>
                        <a:pt x="107" y="632"/>
                      </a:cubicBezTo>
                      <a:cubicBezTo>
                        <a:pt x="297" y="446"/>
                        <a:pt x="478" y="251"/>
                        <a:pt x="653" y="50"/>
                      </a:cubicBezTo>
                      <a:cubicBezTo>
                        <a:pt x="672" y="28"/>
                        <a:pt x="653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23" name="Google Shape;2023;p44"/>
                <p:cNvSpPr/>
                <p:nvPr/>
              </p:nvSpPr>
              <p:spPr>
                <a:xfrm>
                  <a:off x="6319416" y="2111344"/>
                  <a:ext cx="55542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90" extrusionOk="0">
                      <a:moveTo>
                        <a:pt x="565" y="1"/>
                      </a:moveTo>
                      <a:cubicBezTo>
                        <a:pt x="559" y="1"/>
                        <a:pt x="553" y="3"/>
                        <a:pt x="548" y="9"/>
                      </a:cubicBezTo>
                      <a:cubicBezTo>
                        <a:pt x="379" y="182"/>
                        <a:pt x="204" y="348"/>
                        <a:pt x="31" y="517"/>
                      </a:cubicBezTo>
                      <a:cubicBezTo>
                        <a:pt x="1" y="547"/>
                        <a:pt x="32" y="590"/>
                        <a:pt x="66" y="590"/>
                      </a:cubicBezTo>
                      <a:cubicBezTo>
                        <a:pt x="76" y="590"/>
                        <a:pt x="87" y="586"/>
                        <a:pt x="96" y="576"/>
                      </a:cubicBezTo>
                      <a:cubicBezTo>
                        <a:pt x="256" y="396"/>
                        <a:pt x="417" y="215"/>
                        <a:pt x="583" y="42"/>
                      </a:cubicBezTo>
                      <a:cubicBezTo>
                        <a:pt x="599" y="23"/>
                        <a:pt x="583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24" name="Google Shape;2024;p44"/>
                <p:cNvSpPr/>
                <p:nvPr/>
              </p:nvSpPr>
              <p:spPr>
                <a:xfrm>
                  <a:off x="6325988" y="2110696"/>
                  <a:ext cx="61652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73" extrusionOk="0">
                      <a:moveTo>
                        <a:pt x="639" y="1"/>
                      </a:moveTo>
                      <a:cubicBezTo>
                        <a:pt x="635" y="1"/>
                        <a:pt x="631" y="2"/>
                        <a:pt x="627" y="5"/>
                      </a:cubicBezTo>
                      <a:cubicBezTo>
                        <a:pt x="429" y="205"/>
                        <a:pt x="235" y="412"/>
                        <a:pt x="29" y="601"/>
                      </a:cubicBezTo>
                      <a:cubicBezTo>
                        <a:pt x="0" y="626"/>
                        <a:pt x="26" y="672"/>
                        <a:pt x="60" y="672"/>
                      </a:cubicBezTo>
                      <a:cubicBezTo>
                        <a:pt x="61" y="672"/>
                        <a:pt x="61" y="672"/>
                        <a:pt x="62" y="672"/>
                      </a:cubicBezTo>
                      <a:cubicBezTo>
                        <a:pt x="100" y="670"/>
                        <a:pt x="106" y="668"/>
                        <a:pt x="137" y="643"/>
                      </a:cubicBezTo>
                      <a:cubicBezTo>
                        <a:pt x="156" y="629"/>
                        <a:pt x="156" y="608"/>
                        <a:pt x="148" y="591"/>
                      </a:cubicBezTo>
                      <a:cubicBezTo>
                        <a:pt x="312" y="399"/>
                        <a:pt x="485" y="216"/>
                        <a:pt x="654" y="30"/>
                      </a:cubicBezTo>
                      <a:cubicBezTo>
                        <a:pt x="665" y="17"/>
                        <a:pt x="653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25" name="Google Shape;2025;p44"/>
                <p:cNvSpPr/>
                <p:nvPr/>
              </p:nvSpPr>
              <p:spPr>
                <a:xfrm>
                  <a:off x="6349223" y="2109029"/>
                  <a:ext cx="61096" cy="6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705" extrusionOk="0">
                      <a:moveTo>
                        <a:pt x="632" y="0"/>
                      </a:moveTo>
                      <a:cubicBezTo>
                        <a:pt x="627" y="0"/>
                        <a:pt x="622" y="2"/>
                        <a:pt x="618" y="7"/>
                      </a:cubicBezTo>
                      <a:cubicBezTo>
                        <a:pt x="493" y="134"/>
                        <a:pt x="370" y="261"/>
                        <a:pt x="243" y="386"/>
                      </a:cubicBezTo>
                      <a:cubicBezTo>
                        <a:pt x="184" y="442"/>
                        <a:pt x="126" y="499"/>
                        <a:pt x="68" y="555"/>
                      </a:cubicBezTo>
                      <a:cubicBezTo>
                        <a:pt x="38" y="584"/>
                        <a:pt x="1" y="611"/>
                        <a:pt x="7" y="657"/>
                      </a:cubicBezTo>
                      <a:cubicBezTo>
                        <a:pt x="9" y="672"/>
                        <a:pt x="17" y="690"/>
                        <a:pt x="32" y="697"/>
                      </a:cubicBezTo>
                      <a:cubicBezTo>
                        <a:pt x="36" y="699"/>
                        <a:pt x="40" y="699"/>
                        <a:pt x="45" y="701"/>
                      </a:cubicBezTo>
                      <a:cubicBezTo>
                        <a:pt x="51" y="703"/>
                        <a:pt x="58" y="705"/>
                        <a:pt x="64" y="705"/>
                      </a:cubicBezTo>
                      <a:cubicBezTo>
                        <a:pt x="110" y="705"/>
                        <a:pt x="138" y="637"/>
                        <a:pt x="88" y="615"/>
                      </a:cubicBezTo>
                      <a:lnTo>
                        <a:pt x="88" y="615"/>
                      </a:lnTo>
                      <a:cubicBezTo>
                        <a:pt x="91" y="616"/>
                        <a:pt x="94" y="617"/>
                        <a:pt x="97" y="617"/>
                      </a:cubicBezTo>
                      <a:cubicBezTo>
                        <a:pt x="165" y="617"/>
                        <a:pt x="334" y="378"/>
                        <a:pt x="370" y="338"/>
                      </a:cubicBezTo>
                      <a:cubicBezTo>
                        <a:pt x="459" y="234"/>
                        <a:pt x="555" y="134"/>
                        <a:pt x="647" y="32"/>
                      </a:cubicBezTo>
                      <a:cubicBezTo>
                        <a:pt x="660" y="19"/>
                        <a:pt x="647" y="0"/>
                        <a:pt x="6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26" name="Google Shape;2026;p44"/>
                <p:cNvSpPr/>
                <p:nvPr/>
              </p:nvSpPr>
              <p:spPr>
                <a:xfrm>
                  <a:off x="6363108" y="2105790"/>
                  <a:ext cx="67113" cy="6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51" extrusionOk="0">
                      <a:moveTo>
                        <a:pt x="680" y="1"/>
                      </a:moveTo>
                      <a:cubicBezTo>
                        <a:pt x="672" y="1"/>
                        <a:pt x="664" y="4"/>
                        <a:pt x="657" y="12"/>
                      </a:cubicBezTo>
                      <a:cubicBezTo>
                        <a:pt x="461" y="238"/>
                        <a:pt x="257" y="454"/>
                        <a:pt x="40" y="659"/>
                      </a:cubicBezTo>
                      <a:cubicBezTo>
                        <a:pt x="1" y="697"/>
                        <a:pt x="41" y="751"/>
                        <a:pt x="85" y="751"/>
                      </a:cubicBezTo>
                      <a:cubicBezTo>
                        <a:pt x="98" y="751"/>
                        <a:pt x="112" y="746"/>
                        <a:pt x="124" y="734"/>
                      </a:cubicBezTo>
                      <a:cubicBezTo>
                        <a:pt x="328" y="517"/>
                        <a:pt x="522" y="292"/>
                        <a:pt x="705" y="56"/>
                      </a:cubicBezTo>
                      <a:cubicBezTo>
                        <a:pt x="724" y="31"/>
                        <a:pt x="703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27" name="Google Shape;2027;p44"/>
                <p:cNvSpPr/>
                <p:nvPr/>
              </p:nvSpPr>
              <p:spPr>
                <a:xfrm>
                  <a:off x="6394211" y="2107734"/>
                  <a:ext cx="50914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" h="641" extrusionOk="0">
                      <a:moveTo>
                        <a:pt x="513" y="0"/>
                      </a:moveTo>
                      <a:cubicBezTo>
                        <a:pt x="510" y="0"/>
                        <a:pt x="507" y="1"/>
                        <a:pt x="505" y="2"/>
                      </a:cubicBezTo>
                      <a:cubicBezTo>
                        <a:pt x="488" y="8"/>
                        <a:pt x="482" y="12"/>
                        <a:pt x="478" y="25"/>
                      </a:cubicBezTo>
                      <a:cubicBezTo>
                        <a:pt x="382" y="106"/>
                        <a:pt x="301" y="208"/>
                        <a:pt x="215" y="300"/>
                      </a:cubicBezTo>
                      <a:cubicBezTo>
                        <a:pt x="144" y="377"/>
                        <a:pt x="17" y="471"/>
                        <a:pt x="5" y="581"/>
                      </a:cubicBezTo>
                      <a:cubicBezTo>
                        <a:pt x="1" y="618"/>
                        <a:pt x="30" y="641"/>
                        <a:pt x="58" y="641"/>
                      </a:cubicBezTo>
                      <a:cubicBezTo>
                        <a:pt x="77" y="641"/>
                        <a:pt x="96" y="629"/>
                        <a:pt x="103" y="602"/>
                      </a:cubicBezTo>
                      <a:cubicBezTo>
                        <a:pt x="117" y="542"/>
                        <a:pt x="175" y="490"/>
                        <a:pt x="215" y="442"/>
                      </a:cubicBezTo>
                      <a:lnTo>
                        <a:pt x="336" y="296"/>
                      </a:lnTo>
                      <a:cubicBezTo>
                        <a:pt x="405" y="215"/>
                        <a:pt x="480" y="133"/>
                        <a:pt x="538" y="44"/>
                      </a:cubicBezTo>
                      <a:cubicBezTo>
                        <a:pt x="549" y="24"/>
                        <a:pt x="531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28" name="Google Shape;2028;p44"/>
                <p:cNvSpPr/>
                <p:nvPr/>
              </p:nvSpPr>
              <p:spPr>
                <a:xfrm>
                  <a:off x="6405042" y="2108937"/>
                  <a:ext cx="61281" cy="5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43" extrusionOk="0">
                      <a:moveTo>
                        <a:pt x="631" y="0"/>
                      </a:moveTo>
                      <a:cubicBezTo>
                        <a:pt x="626" y="0"/>
                        <a:pt x="622" y="2"/>
                        <a:pt x="617" y="6"/>
                      </a:cubicBezTo>
                      <a:cubicBezTo>
                        <a:pt x="411" y="172"/>
                        <a:pt x="223" y="370"/>
                        <a:pt x="36" y="556"/>
                      </a:cubicBezTo>
                      <a:cubicBezTo>
                        <a:pt x="0" y="593"/>
                        <a:pt x="37" y="643"/>
                        <a:pt x="77" y="643"/>
                      </a:cubicBezTo>
                      <a:cubicBezTo>
                        <a:pt x="89" y="643"/>
                        <a:pt x="102" y="638"/>
                        <a:pt x="113" y="627"/>
                      </a:cubicBezTo>
                      <a:cubicBezTo>
                        <a:pt x="288" y="431"/>
                        <a:pt x="479" y="245"/>
                        <a:pt x="648" y="43"/>
                      </a:cubicBezTo>
                      <a:cubicBezTo>
                        <a:pt x="662" y="26"/>
                        <a:pt x="648" y="0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29" name="Google Shape;2029;p44"/>
                <p:cNvSpPr/>
                <p:nvPr/>
              </p:nvSpPr>
              <p:spPr>
                <a:xfrm>
                  <a:off x="6423185" y="2103013"/>
                  <a:ext cx="60541" cy="64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692" extrusionOk="0">
                      <a:moveTo>
                        <a:pt x="614" y="1"/>
                      </a:moveTo>
                      <a:cubicBezTo>
                        <a:pt x="608" y="1"/>
                        <a:pt x="602" y="3"/>
                        <a:pt x="596" y="9"/>
                      </a:cubicBezTo>
                      <a:cubicBezTo>
                        <a:pt x="406" y="207"/>
                        <a:pt x="223" y="407"/>
                        <a:pt x="33" y="605"/>
                      </a:cubicBezTo>
                      <a:cubicBezTo>
                        <a:pt x="0" y="642"/>
                        <a:pt x="38" y="691"/>
                        <a:pt x="75" y="691"/>
                      </a:cubicBezTo>
                      <a:cubicBezTo>
                        <a:pt x="87" y="691"/>
                        <a:pt x="99" y="686"/>
                        <a:pt x="108" y="674"/>
                      </a:cubicBezTo>
                      <a:cubicBezTo>
                        <a:pt x="281" y="461"/>
                        <a:pt x="459" y="253"/>
                        <a:pt x="636" y="47"/>
                      </a:cubicBezTo>
                      <a:cubicBezTo>
                        <a:pt x="653" y="26"/>
                        <a:pt x="634" y="1"/>
                        <a:pt x="61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0" name="Google Shape;2030;p44"/>
                <p:cNvSpPr/>
                <p:nvPr/>
              </p:nvSpPr>
              <p:spPr>
                <a:xfrm>
                  <a:off x="6435867" y="2106993"/>
                  <a:ext cx="57856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662" extrusionOk="0">
                      <a:moveTo>
                        <a:pt x="585" y="1"/>
                      </a:moveTo>
                      <a:cubicBezTo>
                        <a:pt x="579" y="1"/>
                        <a:pt x="572" y="3"/>
                        <a:pt x="565" y="10"/>
                      </a:cubicBezTo>
                      <a:cubicBezTo>
                        <a:pt x="467" y="112"/>
                        <a:pt x="367" y="212"/>
                        <a:pt x="267" y="312"/>
                      </a:cubicBezTo>
                      <a:cubicBezTo>
                        <a:pt x="188" y="391"/>
                        <a:pt x="63" y="479"/>
                        <a:pt x="11" y="579"/>
                      </a:cubicBezTo>
                      <a:cubicBezTo>
                        <a:pt x="1" y="600"/>
                        <a:pt x="5" y="625"/>
                        <a:pt x="21" y="639"/>
                      </a:cubicBezTo>
                      <a:lnTo>
                        <a:pt x="32" y="650"/>
                      </a:lnTo>
                      <a:cubicBezTo>
                        <a:pt x="40" y="658"/>
                        <a:pt x="51" y="661"/>
                        <a:pt x="61" y="661"/>
                      </a:cubicBezTo>
                      <a:cubicBezTo>
                        <a:pt x="91" y="661"/>
                        <a:pt x="121" y="632"/>
                        <a:pt x="109" y="600"/>
                      </a:cubicBezTo>
                      <a:cubicBezTo>
                        <a:pt x="105" y="593"/>
                        <a:pt x="209" y="491"/>
                        <a:pt x="219" y="481"/>
                      </a:cubicBezTo>
                      <a:lnTo>
                        <a:pt x="353" y="329"/>
                      </a:lnTo>
                      <a:cubicBezTo>
                        <a:pt x="436" y="233"/>
                        <a:pt x="520" y="139"/>
                        <a:pt x="607" y="45"/>
                      </a:cubicBezTo>
                      <a:cubicBezTo>
                        <a:pt x="624" y="26"/>
                        <a:pt x="606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1" name="Google Shape;2031;p44"/>
                <p:cNvSpPr/>
                <p:nvPr/>
              </p:nvSpPr>
              <p:spPr>
                <a:xfrm>
                  <a:off x="6457898" y="2101254"/>
                  <a:ext cx="61466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675" extrusionOk="0">
                      <a:moveTo>
                        <a:pt x="621" y="1"/>
                      </a:moveTo>
                      <a:cubicBezTo>
                        <a:pt x="614" y="1"/>
                        <a:pt x="607" y="3"/>
                        <a:pt x="600" y="9"/>
                      </a:cubicBezTo>
                      <a:cubicBezTo>
                        <a:pt x="405" y="195"/>
                        <a:pt x="200" y="385"/>
                        <a:pt x="29" y="595"/>
                      </a:cubicBezTo>
                      <a:cubicBezTo>
                        <a:pt x="1" y="631"/>
                        <a:pt x="32" y="675"/>
                        <a:pt x="66" y="675"/>
                      </a:cubicBezTo>
                      <a:cubicBezTo>
                        <a:pt x="77" y="675"/>
                        <a:pt x="89" y="670"/>
                        <a:pt x="98" y="660"/>
                      </a:cubicBezTo>
                      <a:cubicBezTo>
                        <a:pt x="284" y="457"/>
                        <a:pt x="455" y="245"/>
                        <a:pt x="644" y="47"/>
                      </a:cubicBezTo>
                      <a:cubicBezTo>
                        <a:pt x="663" y="26"/>
                        <a:pt x="644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2" name="Google Shape;2032;p44"/>
                <p:cNvSpPr/>
                <p:nvPr/>
              </p:nvSpPr>
              <p:spPr>
                <a:xfrm>
                  <a:off x="6471228" y="2096070"/>
                  <a:ext cx="69150" cy="7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763" extrusionOk="0">
                      <a:moveTo>
                        <a:pt x="707" y="1"/>
                      </a:moveTo>
                      <a:cubicBezTo>
                        <a:pt x="701" y="1"/>
                        <a:pt x="694" y="3"/>
                        <a:pt x="688" y="9"/>
                      </a:cubicBezTo>
                      <a:cubicBezTo>
                        <a:pt x="565" y="128"/>
                        <a:pt x="442" y="247"/>
                        <a:pt x="319" y="366"/>
                      </a:cubicBezTo>
                      <a:cubicBezTo>
                        <a:pt x="217" y="466"/>
                        <a:pt x="83" y="561"/>
                        <a:pt x="19" y="691"/>
                      </a:cubicBezTo>
                      <a:cubicBezTo>
                        <a:pt x="1" y="730"/>
                        <a:pt x="33" y="763"/>
                        <a:pt x="66" y="763"/>
                      </a:cubicBezTo>
                      <a:cubicBezTo>
                        <a:pt x="82" y="763"/>
                        <a:pt x="98" y="755"/>
                        <a:pt x="108" y="736"/>
                      </a:cubicBezTo>
                      <a:cubicBezTo>
                        <a:pt x="179" y="601"/>
                        <a:pt x="308" y="493"/>
                        <a:pt x="413" y="382"/>
                      </a:cubicBezTo>
                      <a:cubicBezTo>
                        <a:pt x="517" y="270"/>
                        <a:pt x="623" y="157"/>
                        <a:pt x="729" y="47"/>
                      </a:cubicBezTo>
                      <a:cubicBezTo>
                        <a:pt x="747" y="26"/>
                        <a:pt x="728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3" name="Google Shape;2033;p44"/>
                <p:cNvSpPr/>
                <p:nvPr/>
              </p:nvSpPr>
              <p:spPr>
                <a:xfrm>
                  <a:off x="6494648" y="2099680"/>
                  <a:ext cx="58967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673" extrusionOk="0">
                      <a:moveTo>
                        <a:pt x="615" y="1"/>
                      </a:moveTo>
                      <a:cubicBezTo>
                        <a:pt x="611" y="1"/>
                        <a:pt x="607" y="2"/>
                        <a:pt x="604" y="6"/>
                      </a:cubicBezTo>
                      <a:cubicBezTo>
                        <a:pt x="416" y="206"/>
                        <a:pt x="226" y="406"/>
                        <a:pt x="30" y="600"/>
                      </a:cubicBezTo>
                      <a:cubicBezTo>
                        <a:pt x="0" y="630"/>
                        <a:pt x="33" y="673"/>
                        <a:pt x="66" y="673"/>
                      </a:cubicBezTo>
                      <a:cubicBezTo>
                        <a:pt x="76" y="673"/>
                        <a:pt x="87" y="668"/>
                        <a:pt x="95" y="658"/>
                      </a:cubicBezTo>
                      <a:cubicBezTo>
                        <a:pt x="268" y="443"/>
                        <a:pt x="445" y="233"/>
                        <a:pt x="627" y="26"/>
                      </a:cubicBezTo>
                      <a:cubicBezTo>
                        <a:pt x="636" y="15"/>
                        <a:pt x="626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4" name="Google Shape;2034;p44"/>
                <p:cNvSpPr/>
                <p:nvPr/>
              </p:nvSpPr>
              <p:spPr>
                <a:xfrm>
                  <a:off x="6510755" y="2094774"/>
                  <a:ext cx="64984" cy="69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50" extrusionOk="0">
                      <a:moveTo>
                        <a:pt x="677" y="0"/>
                      </a:moveTo>
                      <a:cubicBezTo>
                        <a:pt x="673" y="0"/>
                        <a:pt x="668" y="2"/>
                        <a:pt x="665" y="6"/>
                      </a:cubicBezTo>
                      <a:cubicBezTo>
                        <a:pt x="484" y="257"/>
                        <a:pt x="236" y="448"/>
                        <a:pt x="23" y="669"/>
                      </a:cubicBezTo>
                      <a:cubicBezTo>
                        <a:pt x="0" y="690"/>
                        <a:pt x="13" y="721"/>
                        <a:pt x="36" y="738"/>
                      </a:cubicBezTo>
                      <a:lnTo>
                        <a:pt x="44" y="744"/>
                      </a:lnTo>
                      <a:cubicBezTo>
                        <a:pt x="50" y="748"/>
                        <a:pt x="57" y="750"/>
                        <a:pt x="64" y="750"/>
                      </a:cubicBezTo>
                      <a:cubicBezTo>
                        <a:pt x="73" y="750"/>
                        <a:pt x="83" y="747"/>
                        <a:pt x="90" y="742"/>
                      </a:cubicBezTo>
                      <a:cubicBezTo>
                        <a:pt x="92" y="740"/>
                        <a:pt x="96" y="738"/>
                        <a:pt x="100" y="736"/>
                      </a:cubicBezTo>
                      <a:cubicBezTo>
                        <a:pt x="115" y="725"/>
                        <a:pt x="119" y="707"/>
                        <a:pt x="117" y="692"/>
                      </a:cubicBezTo>
                      <a:cubicBezTo>
                        <a:pt x="294" y="459"/>
                        <a:pt x="525" y="269"/>
                        <a:pt x="694" y="27"/>
                      </a:cubicBezTo>
                      <a:cubicBezTo>
                        <a:pt x="702" y="15"/>
                        <a:pt x="689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5" name="Google Shape;2035;p44"/>
                <p:cNvSpPr/>
                <p:nvPr/>
              </p:nvSpPr>
              <p:spPr>
                <a:xfrm>
                  <a:off x="6533805" y="2096810"/>
                  <a:ext cx="58875" cy="66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18" extrusionOk="0">
                      <a:moveTo>
                        <a:pt x="595" y="0"/>
                      </a:moveTo>
                      <a:cubicBezTo>
                        <a:pt x="588" y="0"/>
                        <a:pt x="581" y="3"/>
                        <a:pt x="575" y="9"/>
                      </a:cubicBezTo>
                      <a:cubicBezTo>
                        <a:pt x="389" y="216"/>
                        <a:pt x="197" y="420"/>
                        <a:pt x="28" y="639"/>
                      </a:cubicBezTo>
                      <a:cubicBezTo>
                        <a:pt x="0" y="673"/>
                        <a:pt x="31" y="717"/>
                        <a:pt x="65" y="717"/>
                      </a:cubicBezTo>
                      <a:cubicBezTo>
                        <a:pt x="76" y="717"/>
                        <a:pt x="87" y="713"/>
                        <a:pt x="97" y="701"/>
                      </a:cubicBezTo>
                      <a:cubicBezTo>
                        <a:pt x="276" y="489"/>
                        <a:pt x="441" y="264"/>
                        <a:pt x="618" y="49"/>
                      </a:cubicBezTo>
                      <a:cubicBezTo>
                        <a:pt x="636" y="27"/>
                        <a:pt x="616" y="0"/>
                        <a:pt x="5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6" name="Google Shape;2036;p44"/>
                <p:cNvSpPr/>
                <p:nvPr/>
              </p:nvSpPr>
              <p:spPr>
                <a:xfrm>
                  <a:off x="6555836" y="2093293"/>
                  <a:ext cx="54246" cy="5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614" extrusionOk="0">
                      <a:moveTo>
                        <a:pt x="545" y="1"/>
                      </a:moveTo>
                      <a:cubicBezTo>
                        <a:pt x="538" y="1"/>
                        <a:pt x="531" y="3"/>
                        <a:pt x="524" y="10"/>
                      </a:cubicBezTo>
                      <a:cubicBezTo>
                        <a:pt x="359" y="185"/>
                        <a:pt x="195" y="362"/>
                        <a:pt x="30" y="537"/>
                      </a:cubicBezTo>
                      <a:cubicBezTo>
                        <a:pt x="0" y="570"/>
                        <a:pt x="32" y="614"/>
                        <a:pt x="65" y="614"/>
                      </a:cubicBezTo>
                      <a:cubicBezTo>
                        <a:pt x="76" y="614"/>
                        <a:pt x="88" y="609"/>
                        <a:pt x="97" y="598"/>
                      </a:cubicBezTo>
                      <a:cubicBezTo>
                        <a:pt x="253" y="414"/>
                        <a:pt x="409" y="231"/>
                        <a:pt x="568" y="47"/>
                      </a:cubicBezTo>
                      <a:cubicBezTo>
                        <a:pt x="585" y="27"/>
                        <a:pt x="567" y="1"/>
                        <a:pt x="5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7" name="Google Shape;2037;p44"/>
                <p:cNvSpPr/>
                <p:nvPr/>
              </p:nvSpPr>
              <p:spPr>
                <a:xfrm>
                  <a:off x="6568795" y="2097736"/>
                  <a:ext cx="53691" cy="5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594" extrusionOk="0">
                      <a:moveTo>
                        <a:pt x="544" y="1"/>
                      </a:moveTo>
                      <a:cubicBezTo>
                        <a:pt x="537" y="1"/>
                        <a:pt x="531" y="3"/>
                        <a:pt x="526" y="8"/>
                      </a:cubicBezTo>
                      <a:cubicBezTo>
                        <a:pt x="507" y="22"/>
                        <a:pt x="488" y="39"/>
                        <a:pt x="472" y="58"/>
                      </a:cubicBezTo>
                      <a:cubicBezTo>
                        <a:pt x="470" y="60"/>
                        <a:pt x="470" y="64"/>
                        <a:pt x="470" y="66"/>
                      </a:cubicBezTo>
                      <a:cubicBezTo>
                        <a:pt x="326" y="218"/>
                        <a:pt x="188" y="375"/>
                        <a:pt x="34" y="518"/>
                      </a:cubicBezTo>
                      <a:cubicBezTo>
                        <a:pt x="1" y="549"/>
                        <a:pt x="33" y="593"/>
                        <a:pt x="68" y="593"/>
                      </a:cubicBezTo>
                      <a:cubicBezTo>
                        <a:pt x="79" y="593"/>
                        <a:pt x="91" y="589"/>
                        <a:pt x="101" y="579"/>
                      </a:cubicBezTo>
                      <a:cubicBezTo>
                        <a:pt x="267" y="412"/>
                        <a:pt x="436" y="233"/>
                        <a:pt x="565" y="35"/>
                      </a:cubicBezTo>
                      <a:cubicBezTo>
                        <a:pt x="579" y="17"/>
                        <a:pt x="562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8" name="Google Shape;2038;p44"/>
                <p:cNvSpPr/>
                <p:nvPr/>
              </p:nvSpPr>
              <p:spPr>
                <a:xfrm>
                  <a:off x="6592400" y="2094774"/>
                  <a:ext cx="46007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629" extrusionOk="0">
                      <a:moveTo>
                        <a:pt x="470" y="0"/>
                      </a:moveTo>
                      <a:cubicBezTo>
                        <a:pt x="465" y="0"/>
                        <a:pt x="460" y="2"/>
                        <a:pt x="456" y="6"/>
                      </a:cubicBezTo>
                      <a:cubicBezTo>
                        <a:pt x="369" y="113"/>
                        <a:pt x="281" y="217"/>
                        <a:pt x="194" y="323"/>
                      </a:cubicBezTo>
                      <a:cubicBezTo>
                        <a:pt x="152" y="375"/>
                        <a:pt x="112" y="425"/>
                        <a:pt x="71" y="475"/>
                      </a:cubicBezTo>
                      <a:cubicBezTo>
                        <a:pt x="46" y="505"/>
                        <a:pt x="6" y="536"/>
                        <a:pt x="2" y="575"/>
                      </a:cubicBezTo>
                      <a:cubicBezTo>
                        <a:pt x="0" y="600"/>
                        <a:pt x="18" y="629"/>
                        <a:pt x="43" y="629"/>
                      </a:cubicBezTo>
                      <a:cubicBezTo>
                        <a:pt x="48" y="629"/>
                        <a:pt x="53" y="628"/>
                        <a:pt x="58" y="625"/>
                      </a:cubicBezTo>
                      <a:cubicBezTo>
                        <a:pt x="60" y="625"/>
                        <a:pt x="62" y="625"/>
                        <a:pt x="64" y="623"/>
                      </a:cubicBezTo>
                      <a:cubicBezTo>
                        <a:pt x="79" y="617"/>
                        <a:pt x="94" y="600"/>
                        <a:pt x="94" y="582"/>
                      </a:cubicBezTo>
                      <a:cubicBezTo>
                        <a:pt x="117" y="530"/>
                        <a:pt x="177" y="469"/>
                        <a:pt x="208" y="423"/>
                      </a:cubicBezTo>
                      <a:lnTo>
                        <a:pt x="308" y="282"/>
                      </a:lnTo>
                      <a:cubicBezTo>
                        <a:pt x="369" y="198"/>
                        <a:pt x="429" y="113"/>
                        <a:pt x="488" y="27"/>
                      </a:cubicBezTo>
                      <a:cubicBezTo>
                        <a:pt x="497" y="15"/>
                        <a:pt x="483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39" name="Google Shape;2039;p44"/>
                <p:cNvSpPr/>
                <p:nvPr/>
              </p:nvSpPr>
              <p:spPr>
                <a:xfrm>
                  <a:off x="6607952" y="2093848"/>
                  <a:ext cx="47026" cy="5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558" extrusionOk="0">
                      <a:moveTo>
                        <a:pt x="481" y="0"/>
                      </a:moveTo>
                      <a:cubicBezTo>
                        <a:pt x="476" y="0"/>
                        <a:pt x="472" y="2"/>
                        <a:pt x="468" y="6"/>
                      </a:cubicBezTo>
                      <a:cubicBezTo>
                        <a:pt x="317" y="164"/>
                        <a:pt x="169" y="327"/>
                        <a:pt x="26" y="492"/>
                      </a:cubicBezTo>
                      <a:cubicBezTo>
                        <a:pt x="1" y="520"/>
                        <a:pt x="30" y="558"/>
                        <a:pt x="58" y="558"/>
                      </a:cubicBezTo>
                      <a:cubicBezTo>
                        <a:pt x="68" y="558"/>
                        <a:pt x="77" y="554"/>
                        <a:pt x="84" y="544"/>
                      </a:cubicBezTo>
                      <a:cubicBezTo>
                        <a:pt x="215" y="367"/>
                        <a:pt x="351" y="196"/>
                        <a:pt x="497" y="31"/>
                      </a:cubicBezTo>
                      <a:cubicBezTo>
                        <a:pt x="508" y="17"/>
                        <a:pt x="495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0" name="Google Shape;2040;p44"/>
                <p:cNvSpPr/>
                <p:nvPr/>
              </p:nvSpPr>
              <p:spPr>
                <a:xfrm>
                  <a:off x="6614524" y="2093663"/>
                  <a:ext cx="56190" cy="61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663" extrusionOk="0">
                      <a:moveTo>
                        <a:pt x="573" y="1"/>
                      </a:moveTo>
                      <a:cubicBezTo>
                        <a:pt x="568" y="1"/>
                        <a:pt x="562" y="3"/>
                        <a:pt x="557" y="8"/>
                      </a:cubicBezTo>
                      <a:cubicBezTo>
                        <a:pt x="374" y="194"/>
                        <a:pt x="194" y="385"/>
                        <a:pt x="30" y="590"/>
                      </a:cubicBezTo>
                      <a:cubicBezTo>
                        <a:pt x="0" y="625"/>
                        <a:pt x="30" y="663"/>
                        <a:pt x="63" y="663"/>
                      </a:cubicBezTo>
                      <a:cubicBezTo>
                        <a:pt x="77" y="663"/>
                        <a:pt x="92" y="656"/>
                        <a:pt x="103" y="640"/>
                      </a:cubicBezTo>
                      <a:cubicBezTo>
                        <a:pt x="253" y="427"/>
                        <a:pt x="413" y="227"/>
                        <a:pt x="590" y="37"/>
                      </a:cubicBezTo>
                      <a:cubicBezTo>
                        <a:pt x="606" y="21"/>
                        <a:pt x="591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1" name="Google Shape;2041;p44"/>
                <p:cNvSpPr/>
                <p:nvPr/>
              </p:nvSpPr>
              <p:spPr>
                <a:xfrm>
                  <a:off x="6636648" y="2081907"/>
                  <a:ext cx="56283" cy="60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649" extrusionOk="0">
                      <a:moveTo>
                        <a:pt x="577" y="1"/>
                      </a:moveTo>
                      <a:cubicBezTo>
                        <a:pt x="572" y="1"/>
                        <a:pt x="566" y="3"/>
                        <a:pt x="562" y="8"/>
                      </a:cubicBezTo>
                      <a:cubicBezTo>
                        <a:pt x="391" y="200"/>
                        <a:pt x="216" y="387"/>
                        <a:pt x="32" y="571"/>
                      </a:cubicBezTo>
                      <a:cubicBezTo>
                        <a:pt x="1" y="602"/>
                        <a:pt x="35" y="649"/>
                        <a:pt x="70" y="649"/>
                      </a:cubicBezTo>
                      <a:cubicBezTo>
                        <a:pt x="81" y="649"/>
                        <a:pt x="92" y="644"/>
                        <a:pt x="101" y="633"/>
                      </a:cubicBezTo>
                      <a:cubicBezTo>
                        <a:pt x="270" y="437"/>
                        <a:pt x="435" y="239"/>
                        <a:pt x="593" y="37"/>
                      </a:cubicBezTo>
                      <a:cubicBezTo>
                        <a:pt x="607" y="21"/>
                        <a:pt x="593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2" name="Google Shape;2042;p44"/>
                <p:cNvSpPr/>
                <p:nvPr/>
              </p:nvSpPr>
              <p:spPr>
                <a:xfrm>
                  <a:off x="6654144" y="2081537"/>
                  <a:ext cx="56653" cy="5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640" extrusionOk="0">
                      <a:moveTo>
                        <a:pt x="572" y="0"/>
                      </a:moveTo>
                      <a:cubicBezTo>
                        <a:pt x="565" y="0"/>
                        <a:pt x="558" y="3"/>
                        <a:pt x="552" y="10"/>
                      </a:cubicBezTo>
                      <a:cubicBezTo>
                        <a:pt x="379" y="193"/>
                        <a:pt x="198" y="372"/>
                        <a:pt x="31" y="560"/>
                      </a:cubicBezTo>
                      <a:cubicBezTo>
                        <a:pt x="1" y="595"/>
                        <a:pt x="34" y="639"/>
                        <a:pt x="68" y="639"/>
                      </a:cubicBezTo>
                      <a:cubicBezTo>
                        <a:pt x="79" y="639"/>
                        <a:pt x="90" y="635"/>
                        <a:pt x="100" y="625"/>
                      </a:cubicBezTo>
                      <a:cubicBezTo>
                        <a:pt x="271" y="437"/>
                        <a:pt x="429" y="239"/>
                        <a:pt x="594" y="47"/>
                      </a:cubicBezTo>
                      <a:cubicBezTo>
                        <a:pt x="611" y="27"/>
                        <a:pt x="593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3" name="Google Shape;2043;p44"/>
                <p:cNvSpPr/>
                <p:nvPr/>
              </p:nvSpPr>
              <p:spPr>
                <a:xfrm>
                  <a:off x="6674046" y="2073576"/>
                  <a:ext cx="52765" cy="6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671" extrusionOk="0">
                      <a:moveTo>
                        <a:pt x="533" y="1"/>
                      </a:moveTo>
                      <a:cubicBezTo>
                        <a:pt x="527" y="1"/>
                        <a:pt x="520" y="4"/>
                        <a:pt x="514" y="10"/>
                      </a:cubicBezTo>
                      <a:cubicBezTo>
                        <a:pt x="352" y="204"/>
                        <a:pt x="181" y="394"/>
                        <a:pt x="27" y="592"/>
                      </a:cubicBezTo>
                      <a:cubicBezTo>
                        <a:pt x="0" y="628"/>
                        <a:pt x="31" y="671"/>
                        <a:pt x="64" y="671"/>
                      </a:cubicBezTo>
                      <a:cubicBezTo>
                        <a:pt x="75" y="671"/>
                        <a:pt x="86" y="666"/>
                        <a:pt x="95" y="654"/>
                      </a:cubicBezTo>
                      <a:cubicBezTo>
                        <a:pt x="256" y="458"/>
                        <a:pt x="402" y="250"/>
                        <a:pt x="554" y="48"/>
                      </a:cubicBezTo>
                      <a:cubicBezTo>
                        <a:pt x="569" y="26"/>
                        <a:pt x="552" y="1"/>
                        <a:pt x="5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4" name="Google Shape;2044;p44"/>
                <p:cNvSpPr/>
                <p:nvPr/>
              </p:nvSpPr>
              <p:spPr>
                <a:xfrm>
                  <a:off x="6691819" y="2073853"/>
                  <a:ext cx="54616" cy="5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99" extrusionOk="0">
                      <a:moveTo>
                        <a:pt x="553" y="1"/>
                      </a:moveTo>
                      <a:cubicBezTo>
                        <a:pt x="547" y="1"/>
                        <a:pt x="540" y="3"/>
                        <a:pt x="535" y="9"/>
                      </a:cubicBezTo>
                      <a:cubicBezTo>
                        <a:pt x="368" y="180"/>
                        <a:pt x="203" y="353"/>
                        <a:pt x="33" y="522"/>
                      </a:cubicBezTo>
                      <a:cubicBezTo>
                        <a:pt x="1" y="552"/>
                        <a:pt x="35" y="598"/>
                        <a:pt x="69" y="598"/>
                      </a:cubicBezTo>
                      <a:cubicBezTo>
                        <a:pt x="80" y="598"/>
                        <a:pt x="91" y="594"/>
                        <a:pt x="99" y="583"/>
                      </a:cubicBezTo>
                      <a:cubicBezTo>
                        <a:pt x="251" y="397"/>
                        <a:pt x="412" y="220"/>
                        <a:pt x="572" y="45"/>
                      </a:cubicBezTo>
                      <a:cubicBezTo>
                        <a:pt x="590" y="26"/>
                        <a:pt x="572" y="1"/>
                        <a:pt x="5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5" name="Google Shape;2045;p44"/>
                <p:cNvSpPr/>
                <p:nvPr/>
              </p:nvSpPr>
              <p:spPr>
                <a:xfrm>
                  <a:off x="6706537" y="2070706"/>
                  <a:ext cx="54431" cy="5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95" extrusionOk="0">
                      <a:moveTo>
                        <a:pt x="555" y="1"/>
                      </a:moveTo>
                      <a:cubicBezTo>
                        <a:pt x="549" y="1"/>
                        <a:pt x="543" y="3"/>
                        <a:pt x="538" y="8"/>
                      </a:cubicBezTo>
                      <a:cubicBezTo>
                        <a:pt x="372" y="179"/>
                        <a:pt x="205" y="352"/>
                        <a:pt x="32" y="519"/>
                      </a:cubicBezTo>
                      <a:cubicBezTo>
                        <a:pt x="0" y="549"/>
                        <a:pt x="35" y="595"/>
                        <a:pt x="70" y="595"/>
                      </a:cubicBezTo>
                      <a:cubicBezTo>
                        <a:pt x="81" y="595"/>
                        <a:pt x="92" y="590"/>
                        <a:pt x="101" y="579"/>
                      </a:cubicBezTo>
                      <a:cubicBezTo>
                        <a:pt x="253" y="396"/>
                        <a:pt x="413" y="219"/>
                        <a:pt x="572" y="39"/>
                      </a:cubicBezTo>
                      <a:cubicBezTo>
                        <a:pt x="588" y="22"/>
                        <a:pt x="572" y="1"/>
                        <a:pt x="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6" name="Google Shape;2046;p44"/>
                <p:cNvSpPr/>
                <p:nvPr/>
              </p:nvSpPr>
              <p:spPr>
                <a:xfrm>
                  <a:off x="6724958" y="2067651"/>
                  <a:ext cx="53320" cy="5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578" extrusionOk="0">
                      <a:moveTo>
                        <a:pt x="534" y="0"/>
                      </a:moveTo>
                      <a:cubicBezTo>
                        <a:pt x="527" y="0"/>
                        <a:pt x="521" y="2"/>
                        <a:pt x="514" y="8"/>
                      </a:cubicBezTo>
                      <a:cubicBezTo>
                        <a:pt x="348" y="164"/>
                        <a:pt x="189" y="329"/>
                        <a:pt x="33" y="493"/>
                      </a:cubicBezTo>
                      <a:cubicBezTo>
                        <a:pt x="0" y="529"/>
                        <a:pt x="36" y="577"/>
                        <a:pt x="72" y="577"/>
                      </a:cubicBezTo>
                      <a:cubicBezTo>
                        <a:pt x="84" y="577"/>
                        <a:pt x="96" y="572"/>
                        <a:pt x="106" y="560"/>
                      </a:cubicBezTo>
                      <a:cubicBezTo>
                        <a:pt x="246" y="381"/>
                        <a:pt x="400" y="212"/>
                        <a:pt x="556" y="45"/>
                      </a:cubicBezTo>
                      <a:cubicBezTo>
                        <a:pt x="576" y="26"/>
                        <a:pt x="556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7" name="Google Shape;2047;p44"/>
                <p:cNvSpPr/>
                <p:nvPr/>
              </p:nvSpPr>
              <p:spPr>
                <a:xfrm>
                  <a:off x="6740695" y="2068855"/>
                  <a:ext cx="48784" cy="5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605" extrusionOk="0">
                      <a:moveTo>
                        <a:pt x="489" y="1"/>
                      </a:moveTo>
                      <a:cubicBezTo>
                        <a:pt x="482" y="1"/>
                        <a:pt x="475" y="4"/>
                        <a:pt x="470" y="11"/>
                      </a:cubicBezTo>
                      <a:cubicBezTo>
                        <a:pt x="305" y="159"/>
                        <a:pt x="155" y="349"/>
                        <a:pt x="26" y="528"/>
                      </a:cubicBezTo>
                      <a:cubicBezTo>
                        <a:pt x="1" y="563"/>
                        <a:pt x="29" y="605"/>
                        <a:pt x="60" y="605"/>
                      </a:cubicBezTo>
                      <a:cubicBezTo>
                        <a:pt x="71" y="605"/>
                        <a:pt x="81" y="600"/>
                        <a:pt x="90" y="589"/>
                      </a:cubicBezTo>
                      <a:cubicBezTo>
                        <a:pt x="230" y="409"/>
                        <a:pt x="382" y="234"/>
                        <a:pt x="511" y="49"/>
                      </a:cubicBezTo>
                      <a:cubicBezTo>
                        <a:pt x="527" y="27"/>
                        <a:pt x="50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8" name="Google Shape;2048;p44"/>
                <p:cNvSpPr/>
                <p:nvPr/>
              </p:nvSpPr>
              <p:spPr>
                <a:xfrm>
                  <a:off x="6765411" y="2070613"/>
                  <a:ext cx="41564" cy="4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530" extrusionOk="0">
                      <a:moveTo>
                        <a:pt x="417" y="1"/>
                      </a:moveTo>
                      <a:cubicBezTo>
                        <a:pt x="412" y="1"/>
                        <a:pt x="406" y="2"/>
                        <a:pt x="401" y="7"/>
                      </a:cubicBezTo>
                      <a:lnTo>
                        <a:pt x="376" y="28"/>
                      </a:lnTo>
                      <a:cubicBezTo>
                        <a:pt x="373" y="32"/>
                        <a:pt x="371" y="34"/>
                        <a:pt x="371" y="38"/>
                      </a:cubicBezTo>
                      <a:cubicBezTo>
                        <a:pt x="250" y="169"/>
                        <a:pt x="142" y="315"/>
                        <a:pt x="27" y="453"/>
                      </a:cubicBezTo>
                      <a:cubicBezTo>
                        <a:pt x="1" y="487"/>
                        <a:pt x="33" y="530"/>
                        <a:pt x="64" y="530"/>
                      </a:cubicBezTo>
                      <a:cubicBezTo>
                        <a:pt x="75" y="530"/>
                        <a:pt x="86" y="525"/>
                        <a:pt x="94" y="513"/>
                      </a:cubicBezTo>
                      <a:cubicBezTo>
                        <a:pt x="209" y="355"/>
                        <a:pt x="334" y="199"/>
                        <a:pt x="438" y="32"/>
                      </a:cubicBezTo>
                      <a:cubicBezTo>
                        <a:pt x="449" y="15"/>
                        <a:pt x="434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9" name="Google Shape;2049;p44"/>
                <p:cNvSpPr/>
                <p:nvPr/>
              </p:nvSpPr>
              <p:spPr>
                <a:xfrm>
                  <a:off x="6784387" y="2069225"/>
                  <a:ext cx="44248" cy="4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92" extrusionOk="0">
                      <a:moveTo>
                        <a:pt x="441" y="0"/>
                      </a:moveTo>
                      <a:cubicBezTo>
                        <a:pt x="435" y="0"/>
                        <a:pt x="430" y="3"/>
                        <a:pt x="425" y="7"/>
                      </a:cubicBezTo>
                      <a:cubicBezTo>
                        <a:pt x="291" y="143"/>
                        <a:pt x="162" y="282"/>
                        <a:pt x="31" y="420"/>
                      </a:cubicBezTo>
                      <a:cubicBezTo>
                        <a:pt x="1" y="451"/>
                        <a:pt x="32" y="491"/>
                        <a:pt x="66" y="491"/>
                      </a:cubicBezTo>
                      <a:cubicBezTo>
                        <a:pt x="80" y="491"/>
                        <a:pt x="93" y="485"/>
                        <a:pt x="104" y="470"/>
                      </a:cubicBezTo>
                      <a:cubicBezTo>
                        <a:pt x="208" y="318"/>
                        <a:pt x="331" y="174"/>
                        <a:pt x="460" y="41"/>
                      </a:cubicBezTo>
                      <a:cubicBezTo>
                        <a:pt x="478" y="23"/>
                        <a:pt x="46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0" name="Google Shape;2050;p44"/>
                <p:cNvSpPr/>
                <p:nvPr/>
              </p:nvSpPr>
              <p:spPr>
                <a:xfrm>
                  <a:off x="6803642" y="2057839"/>
                  <a:ext cx="44619" cy="5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2" extrusionOk="0">
                      <a:moveTo>
                        <a:pt x="456" y="1"/>
                      </a:moveTo>
                      <a:cubicBezTo>
                        <a:pt x="451" y="1"/>
                        <a:pt x="446" y="3"/>
                        <a:pt x="442" y="7"/>
                      </a:cubicBezTo>
                      <a:cubicBezTo>
                        <a:pt x="304" y="166"/>
                        <a:pt x="165" y="322"/>
                        <a:pt x="27" y="480"/>
                      </a:cubicBezTo>
                      <a:cubicBezTo>
                        <a:pt x="0" y="512"/>
                        <a:pt x="30" y="551"/>
                        <a:pt x="61" y="551"/>
                      </a:cubicBezTo>
                      <a:cubicBezTo>
                        <a:pt x="71" y="551"/>
                        <a:pt x="81" y="547"/>
                        <a:pt x="90" y="537"/>
                      </a:cubicBezTo>
                      <a:lnTo>
                        <a:pt x="471" y="32"/>
                      </a:lnTo>
                      <a:cubicBezTo>
                        <a:pt x="482" y="18"/>
                        <a:pt x="469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1" name="Google Shape;2051;p44"/>
                <p:cNvSpPr/>
                <p:nvPr/>
              </p:nvSpPr>
              <p:spPr>
                <a:xfrm>
                  <a:off x="6831597" y="2050989"/>
                  <a:ext cx="40361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485" extrusionOk="0">
                      <a:moveTo>
                        <a:pt x="399" y="1"/>
                      </a:moveTo>
                      <a:cubicBezTo>
                        <a:pt x="393" y="1"/>
                        <a:pt x="387" y="3"/>
                        <a:pt x="382" y="8"/>
                      </a:cubicBezTo>
                      <a:cubicBezTo>
                        <a:pt x="261" y="142"/>
                        <a:pt x="142" y="277"/>
                        <a:pt x="25" y="415"/>
                      </a:cubicBezTo>
                      <a:cubicBezTo>
                        <a:pt x="0" y="446"/>
                        <a:pt x="29" y="484"/>
                        <a:pt x="58" y="484"/>
                      </a:cubicBezTo>
                      <a:cubicBezTo>
                        <a:pt x="68" y="484"/>
                        <a:pt x="78" y="480"/>
                        <a:pt x="86" y="469"/>
                      </a:cubicBezTo>
                      <a:cubicBezTo>
                        <a:pt x="192" y="323"/>
                        <a:pt x="305" y="181"/>
                        <a:pt x="419" y="42"/>
                      </a:cubicBezTo>
                      <a:cubicBezTo>
                        <a:pt x="435" y="24"/>
                        <a:pt x="41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2" name="Google Shape;2052;p44"/>
                <p:cNvSpPr/>
                <p:nvPr/>
              </p:nvSpPr>
              <p:spPr>
                <a:xfrm>
                  <a:off x="6847519" y="2040991"/>
                  <a:ext cx="43415" cy="4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" h="522" extrusionOk="0">
                      <a:moveTo>
                        <a:pt x="444" y="0"/>
                      </a:moveTo>
                      <a:cubicBezTo>
                        <a:pt x="439" y="0"/>
                        <a:pt x="435" y="2"/>
                        <a:pt x="431" y="6"/>
                      </a:cubicBezTo>
                      <a:cubicBezTo>
                        <a:pt x="297" y="154"/>
                        <a:pt x="168" y="304"/>
                        <a:pt x="30" y="448"/>
                      </a:cubicBezTo>
                      <a:cubicBezTo>
                        <a:pt x="1" y="479"/>
                        <a:pt x="34" y="521"/>
                        <a:pt x="66" y="521"/>
                      </a:cubicBezTo>
                      <a:cubicBezTo>
                        <a:pt x="76" y="521"/>
                        <a:pt x="87" y="517"/>
                        <a:pt x="95" y="506"/>
                      </a:cubicBezTo>
                      <a:cubicBezTo>
                        <a:pt x="212" y="344"/>
                        <a:pt x="337" y="189"/>
                        <a:pt x="458" y="31"/>
                      </a:cubicBezTo>
                      <a:cubicBezTo>
                        <a:pt x="469" y="17"/>
                        <a:pt x="457" y="0"/>
                        <a:pt x="4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3" name="Google Shape;2053;p44"/>
                <p:cNvSpPr/>
                <p:nvPr/>
              </p:nvSpPr>
              <p:spPr>
                <a:xfrm>
                  <a:off x="6877326" y="2036641"/>
                  <a:ext cx="39527" cy="40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38" extrusionOk="0">
                      <a:moveTo>
                        <a:pt x="378" y="0"/>
                      </a:moveTo>
                      <a:cubicBezTo>
                        <a:pt x="372" y="0"/>
                        <a:pt x="366" y="2"/>
                        <a:pt x="361" y="7"/>
                      </a:cubicBezTo>
                      <a:cubicBezTo>
                        <a:pt x="238" y="111"/>
                        <a:pt x="125" y="226"/>
                        <a:pt x="29" y="357"/>
                      </a:cubicBezTo>
                      <a:cubicBezTo>
                        <a:pt x="0" y="397"/>
                        <a:pt x="32" y="437"/>
                        <a:pt x="67" y="437"/>
                      </a:cubicBezTo>
                      <a:cubicBezTo>
                        <a:pt x="82" y="437"/>
                        <a:pt x="97" y="430"/>
                        <a:pt x="109" y="411"/>
                      </a:cubicBezTo>
                      <a:cubicBezTo>
                        <a:pt x="190" y="280"/>
                        <a:pt x="288" y="159"/>
                        <a:pt x="405" y="57"/>
                      </a:cubicBezTo>
                      <a:cubicBezTo>
                        <a:pt x="426" y="37"/>
                        <a:pt x="403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4" name="Google Shape;2054;p44"/>
                <p:cNvSpPr/>
                <p:nvPr/>
              </p:nvSpPr>
              <p:spPr>
                <a:xfrm>
                  <a:off x="6904171" y="2028957"/>
                  <a:ext cx="37398" cy="3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402" extrusionOk="0">
                      <a:moveTo>
                        <a:pt x="363" y="0"/>
                      </a:moveTo>
                      <a:cubicBezTo>
                        <a:pt x="356" y="0"/>
                        <a:pt x="348" y="3"/>
                        <a:pt x="342" y="9"/>
                      </a:cubicBezTo>
                      <a:cubicBezTo>
                        <a:pt x="229" y="107"/>
                        <a:pt x="125" y="213"/>
                        <a:pt x="27" y="326"/>
                      </a:cubicBezTo>
                      <a:cubicBezTo>
                        <a:pt x="0" y="359"/>
                        <a:pt x="32" y="401"/>
                        <a:pt x="63" y="401"/>
                      </a:cubicBezTo>
                      <a:cubicBezTo>
                        <a:pt x="73" y="401"/>
                        <a:pt x="83" y="397"/>
                        <a:pt x="92" y="386"/>
                      </a:cubicBezTo>
                      <a:cubicBezTo>
                        <a:pt x="181" y="265"/>
                        <a:pt x="277" y="153"/>
                        <a:pt x="383" y="46"/>
                      </a:cubicBezTo>
                      <a:cubicBezTo>
                        <a:pt x="404" y="26"/>
                        <a:pt x="385" y="0"/>
                        <a:pt x="3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5" name="Google Shape;2055;p44"/>
                <p:cNvSpPr/>
                <p:nvPr/>
              </p:nvSpPr>
              <p:spPr>
                <a:xfrm>
                  <a:off x="6926017" y="2031734"/>
                  <a:ext cx="26660" cy="2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56" extrusionOk="0">
                      <a:moveTo>
                        <a:pt x="260" y="0"/>
                      </a:moveTo>
                      <a:cubicBezTo>
                        <a:pt x="256" y="0"/>
                        <a:pt x="251" y="2"/>
                        <a:pt x="247" y="6"/>
                      </a:cubicBezTo>
                      <a:cubicBezTo>
                        <a:pt x="177" y="71"/>
                        <a:pt x="108" y="133"/>
                        <a:pt x="31" y="191"/>
                      </a:cubicBezTo>
                      <a:cubicBezTo>
                        <a:pt x="0" y="216"/>
                        <a:pt x="24" y="256"/>
                        <a:pt x="51" y="256"/>
                      </a:cubicBezTo>
                      <a:cubicBezTo>
                        <a:pt x="59" y="256"/>
                        <a:pt x="67" y="252"/>
                        <a:pt x="74" y="244"/>
                      </a:cubicBezTo>
                      <a:cubicBezTo>
                        <a:pt x="137" y="168"/>
                        <a:pt x="206" y="100"/>
                        <a:pt x="275" y="31"/>
                      </a:cubicBezTo>
                      <a:cubicBezTo>
                        <a:pt x="287" y="18"/>
                        <a:pt x="274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6" name="Google Shape;2056;p44"/>
                <p:cNvSpPr/>
                <p:nvPr/>
              </p:nvSpPr>
              <p:spPr>
                <a:xfrm>
                  <a:off x="6945642" y="2025718"/>
                  <a:ext cx="25827" cy="2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5" extrusionOk="0">
                      <a:moveTo>
                        <a:pt x="237" y="1"/>
                      </a:moveTo>
                      <a:cubicBezTo>
                        <a:pt x="233" y="1"/>
                        <a:pt x="228" y="2"/>
                        <a:pt x="223" y="4"/>
                      </a:cubicBezTo>
                      <a:cubicBezTo>
                        <a:pt x="148" y="48"/>
                        <a:pt x="81" y="104"/>
                        <a:pt x="25" y="171"/>
                      </a:cubicBezTo>
                      <a:cubicBezTo>
                        <a:pt x="0" y="202"/>
                        <a:pt x="25" y="235"/>
                        <a:pt x="53" y="235"/>
                      </a:cubicBezTo>
                      <a:cubicBezTo>
                        <a:pt x="65" y="235"/>
                        <a:pt x="78" y="229"/>
                        <a:pt x="88" y="215"/>
                      </a:cubicBezTo>
                      <a:cubicBezTo>
                        <a:pt x="133" y="150"/>
                        <a:pt x="190" y="96"/>
                        <a:pt x="254" y="52"/>
                      </a:cubicBezTo>
                      <a:cubicBezTo>
                        <a:pt x="279" y="35"/>
                        <a:pt x="262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7" name="Google Shape;2057;p44"/>
                <p:cNvSpPr/>
                <p:nvPr/>
              </p:nvSpPr>
              <p:spPr>
                <a:xfrm>
                  <a:off x="6966470" y="2023403"/>
                  <a:ext cx="22217" cy="20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18" extrusionOk="0">
                      <a:moveTo>
                        <a:pt x="192" y="1"/>
                      </a:moveTo>
                      <a:cubicBezTo>
                        <a:pt x="185" y="1"/>
                        <a:pt x="176" y="4"/>
                        <a:pt x="169" y="10"/>
                      </a:cubicBezTo>
                      <a:cubicBezTo>
                        <a:pt x="125" y="56"/>
                        <a:pt x="79" y="102"/>
                        <a:pt x="33" y="144"/>
                      </a:cubicBezTo>
                      <a:cubicBezTo>
                        <a:pt x="0" y="172"/>
                        <a:pt x="36" y="218"/>
                        <a:pt x="69" y="218"/>
                      </a:cubicBezTo>
                      <a:cubicBezTo>
                        <a:pt x="80" y="218"/>
                        <a:pt x="90" y="213"/>
                        <a:pt x="98" y="202"/>
                      </a:cubicBezTo>
                      <a:cubicBezTo>
                        <a:pt x="136" y="152"/>
                        <a:pt x="177" y="104"/>
                        <a:pt x="219" y="56"/>
                      </a:cubicBezTo>
                      <a:cubicBezTo>
                        <a:pt x="240" y="31"/>
                        <a:pt x="21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58" name="Google Shape;2058;p44"/>
              <p:cNvGrpSpPr/>
              <p:nvPr/>
            </p:nvGrpSpPr>
            <p:grpSpPr>
              <a:xfrm>
                <a:off x="4219573" y="1130973"/>
                <a:ext cx="1412625" cy="867757"/>
                <a:chOff x="4219573" y="1130973"/>
                <a:chExt cx="1412625" cy="867757"/>
              </a:xfrm>
            </p:grpSpPr>
            <p:sp>
              <p:nvSpPr>
                <p:cNvPr id="2059" name="Google Shape;2059;p44"/>
                <p:cNvSpPr/>
                <p:nvPr/>
              </p:nvSpPr>
              <p:spPr>
                <a:xfrm>
                  <a:off x="4229350" y="1130975"/>
                  <a:ext cx="1393050" cy="84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2" h="33718" extrusionOk="0">
                      <a:moveTo>
                        <a:pt x="3239" y="3334"/>
                      </a:moveTo>
                      <a:lnTo>
                        <a:pt x="0" y="25146"/>
                      </a:lnTo>
                      <a:lnTo>
                        <a:pt x="2858" y="24860"/>
                      </a:lnTo>
                      <a:lnTo>
                        <a:pt x="15431" y="24003"/>
                      </a:lnTo>
                      <a:lnTo>
                        <a:pt x="31623" y="24955"/>
                      </a:lnTo>
                      <a:lnTo>
                        <a:pt x="30957" y="30289"/>
                      </a:lnTo>
                      <a:lnTo>
                        <a:pt x="31147" y="33623"/>
                      </a:lnTo>
                      <a:lnTo>
                        <a:pt x="32100" y="33718"/>
                      </a:lnTo>
                      <a:lnTo>
                        <a:pt x="53531" y="23241"/>
                      </a:lnTo>
                      <a:lnTo>
                        <a:pt x="55722" y="18097"/>
                      </a:lnTo>
                      <a:lnTo>
                        <a:pt x="38100" y="2381"/>
                      </a:lnTo>
                      <a:lnTo>
                        <a:pt x="33624" y="4096"/>
                      </a:lnTo>
                      <a:lnTo>
                        <a:pt x="32862" y="7810"/>
                      </a:lnTo>
                      <a:lnTo>
                        <a:pt x="74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2060" name="Google Shape;2060;p44"/>
                <p:cNvSpPr/>
                <p:nvPr/>
              </p:nvSpPr>
              <p:spPr>
                <a:xfrm rot="127566">
                  <a:off x="4234241" y="1156351"/>
                  <a:ext cx="1383288" cy="8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6" h="20092" extrusionOk="0">
                      <a:moveTo>
                        <a:pt x="19044" y="589"/>
                      </a:moveTo>
                      <a:lnTo>
                        <a:pt x="18913" y="1375"/>
                      </a:lnTo>
                      <a:lnTo>
                        <a:pt x="18521" y="1571"/>
                      </a:lnTo>
                      <a:lnTo>
                        <a:pt x="18128" y="1833"/>
                      </a:lnTo>
                      <a:lnTo>
                        <a:pt x="17801" y="2029"/>
                      </a:lnTo>
                      <a:lnTo>
                        <a:pt x="17474" y="2356"/>
                      </a:lnTo>
                      <a:lnTo>
                        <a:pt x="17474" y="1702"/>
                      </a:lnTo>
                      <a:lnTo>
                        <a:pt x="18259" y="1178"/>
                      </a:lnTo>
                      <a:lnTo>
                        <a:pt x="19044" y="589"/>
                      </a:lnTo>
                      <a:close/>
                      <a:moveTo>
                        <a:pt x="18913" y="1571"/>
                      </a:moveTo>
                      <a:lnTo>
                        <a:pt x="18848" y="2226"/>
                      </a:lnTo>
                      <a:lnTo>
                        <a:pt x="18782" y="2226"/>
                      </a:lnTo>
                      <a:lnTo>
                        <a:pt x="18455" y="2487"/>
                      </a:lnTo>
                      <a:lnTo>
                        <a:pt x="18063" y="2749"/>
                      </a:lnTo>
                      <a:lnTo>
                        <a:pt x="17408" y="3404"/>
                      </a:lnTo>
                      <a:lnTo>
                        <a:pt x="17408" y="3469"/>
                      </a:lnTo>
                      <a:lnTo>
                        <a:pt x="17474" y="3469"/>
                      </a:lnTo>
                      <a:lnTo>
                        <a:pt x="18193" y="2945"/>
                      </a:lnTo>
                      <a:lnTo>
                        <a:pt x="18848" y="2422"/>
                      </a:lnTo>
                      <a:lnTo>
                        <a:pt x="18913" y="4189"/>
                      </a:lnTo>
                      <a:lnTo>
                        <a:pt x="18128" y="3927"/>
                      </a:lnTo>
                      <a:lnTo>
                        <a:pt x="17343" y="3665"/>
                      </a:lnTo>
                      <a:lnTo>
                        <a:pt x="17408" y="3142"/>
                      </a:lnTo>
                      <a:lnTo>
                        <a:pt x="17474" y="2553"/>
                      </a:lnTo>
                      <a:lnTo>
                        <a:pt x="18128" y="2029"/>
                      </a:lnTo>
                      <a:lnTo>
                        <a:pt x="18913" y="1571"/>
                      </a:lnTo>
                      <a:close/>
                      <a:moveTo>
                        <a:pt x="2422" y="1702"/>
                      </a:moveTo>
                      <a:lnTo>
                        <a:pt x="2225" y="5301"/>
                      </a:lnTo>
                      <a:lnTo>
                        <a:pt x="2029" y="8835"/>
                      </a:lnTo>
                      <a:lnTo>
                        <a:pt x="1963" y="8901"/>
                      </a:lnTo>
                      <a:lnTo>
                        <a:pt x="1505" y="9817"/>
                      </a:lnTo>
                      <a:lnTo>
                        <a:pt x="1113" y="10733"/>
                      </a:lnTo>
                      <a:lnTo>
                        <a:pt x="785" y="11715"/>
                      </a:lnTo>
                      <a:lnTo>
                        <a:pt x="524" y="12697"/>
                      </a:lnTo>
                      <a:lnTo>
                        <a:pt x="589" y="10013"/>
                      </a:lnTo>
                      <a:lnTo>
                        <a:pt x="982" y="9097"/>
                      </a:lnTo>
                      <a:lnTo>
                        <a:pt x="1309" y="8115"/>
                      </a:lnTo>
                      <a:lnTo>
                        <a:pt x="1636" y="7134"/>
                      </a:lnTo>
                      <a:lnTo>
                        <a:pt x="1898" y="6152"/>
                      </a:lnTo>
                      <a:lnTo>
                        <a:pt x="1898" y="6087"/>
                      </a:lnTo>
                      <a:lnTo>
                        <a:pt x="1833" y="6087"/>
                      </a:lnTo>
                      <a:lnTo>
                        <a:pt x="1767" y="6152"/>
                      </a:lnTo>
                      <a:lnTo>
                        <a:pt x="1178" y="7919"/>
                      </a:lnTo>
                      <a:lnTo>
                        <a:pt x="589" y="9686"/>
                      </a:lnTo>
                      <a:lnTo>
                        <a:pt x="589" y="9686"/>
                      </a:lnTo>
                      <a:lnTo>
                        <a:pt x="655" y="7003"/>
                      </a:lnTo>
                      <a:lnTo>
                        <a:pt x="1440" y="5040"/>
                      </a:lnTo>
                      <a:lnTo>
                        <a:pt x="2291" y="3142"/>
                      </a:lnTo>
                      <a:lnTo>
                        <a:pt x="2291" y="3076"/>
                      </a:lnTo>
                      <a:lnTo>
                        <a:pt x="2225" y="3076"/>
                      </a:lnTo>
                      <a:lnTo>
                        <a:pt x="2160" y="3011"/>
                      </a:lnTo>
                      <a:lnTo>
                        <a:pt x="2160" y="3076"/>
                      </a:lnTo>
                      <a:lnTo>
                        <a:pt x="1702" y="3927"/>
                      </a:lnTo>
                      <a:lnTo>
                        <a:pt x="1309" y="4778"/>
                      </a:lnTo>
                      <a:lnTo>
                        <a:pt x="655" y="6610"/>
                      </a:lnTo>
                      <a:lnTo>
                        <a:pt x="720" y="3796"/>
                      </a:lnTo>
                      <a:lnTo>
                        <a:pt x="785" y="3731"/>
                      </a:lnTo>
                      <a:lnTo>
                        <a:pt x="1047" y="3469"/>
                      </a:lnTo>
                      <a:lnTo>
                        <a:pt x="1309" y="3142"/>
                      </a:lnTo>
                      <a:lnTo>
                        <a:pt x="1833" y="2487"/>
                      </a:lnTo>
                      <a:lnTo>
                        <a:pt x="2422" y="1702"/>
                      </a:lnTo>
                      <a:close/>
                      <a:moveTo>
                        <a:pt x="29842" y="9097"/>
                      </a:moveTo>
                      <a:lnTo>
                        <a:pt x="29384" y="10406"/>
                      </a:lnTo>
                      <a:lnTo>
                        <a:pt x="28992" y="11715"/>
                      </a:lnTo>
                      <a:lnTo>
                        <a:pt x="26505" y="13678"/>
                      </a:lnTo>
                      <a:lnTo>
                        <a:pt x="26505" y="13678"/>
                      </a:lnTo>
                      <a:lnTo>
                        <a:pt x="27552" y="12042"/>
                      </a:lnTo>
                      <a:lnTo>
                        <a:pt x="28533" y="10406"/>
                      </a:lnTo>
                      <a:lnTo>
                        <a:pt x="28533" y="10275"/>
                      </a:lnTo>
                      <a:lnTo>
                        <a:pt x="29842" y="9097"/>
                      </a:lnTo>
                      <a:close/>
                      <a:moveTo>
                        <a:pt x="18455" y="12827"/>
                      </a:moveTo>
                      <a:lnTo>
                        <a:pt x="17932" y="13547"/>
                      </a:lnTo>
                      <a:lnTo>
                        <a:pt x="17343" y="14202"/>
                      </a:lnTo>
                      <a:lnTo>
                        <a:pt x="15707" y="14333"/>
                      </a:lnTo>
                      <a:lnTo>
                        <a:pt x="16230" y="13678"/>
                      </a:lnTo>
                      <a:lnTo>
                        <a:pt x="16754" y="13024"/>
                      </a:lnTo>
                      <a:lnTo>
                        <a:pt x="18455" y="12827"/>
                      </a:lnTo>
                      <a:close/>
                      <a:moveTo>
                        <a:pt x="16426" y="13089"/>
                      </a:moveTo>
                      <a:lnTo>
                        <a:pt x="15903" y="13678"/>
                      </a:lnTo>
                      <a:lnTo>
                        <a:pt x="15576" y="14333"/>
                      </a:lnTo>
                      <a:lnTo>
                        <a:pt x="14136" y="14398"/>
                      </a:lnTo>
                      <a:lnTo>
                        <a:pt x="14463" y="13809"/>
                      </a:lnTo>
                      <a:lnTo>
                        <a:pt x="14921" y="13220"/>
                      </a:lnTo>
                      <a:lnTo>
                        <a:pt x="16426" y="13089"/>
                      </a:lnTo>
                      <a:close/>
                      <a:moveTo>
                        <a:pt x="14594" y="13220"/>
                      </a:moveTo>
                      <a:lnTo>
                        <a:pt x="14398" y="13482"/>
                      </a:lnTo>
                      <a:lnTo>
                        <a:pt x="14201" y="13809"/>
                      </a:lnTo>
                      <a:lnTo>
                        <a:pt x="13940" y="14464"/>
                      </a:lnTo>
                      <a:lnTo>
                        <a:pt x="12434" y="14529"/>
                      </a:lnTo>
                      <a:lnTo>
                        <a:pt x="12827" y="13940"/>
                      </a:lnTo>
                      <a:lnTo>
                        <a:pt x="13285" y="13351"/>
                      </a:lnTo>
                      <a:lnTo>
                        <a:pt x="13285" y="13286"/>
                      </a:lnTo>
                      <a:lnTo>
                        <a:pt x="14594" y="13220"/>
                      </a:lnTo>
                      <a:close/>
                      <a:moveTo>
                        <a:pt x="2029" y="8966"/>
                      </a:moveTo>
                      <a:lnTo>
                        <a:pt x="1963" y="10995"/>
                      </a:lnTo>
                      <a:lnTo>
                        <a:pt x="1178" y="12762"/>
                      </a:lnTo>
                      <a:lnTo>
                        <a:pt x="458" y="14594"/>
                      </a:lnTo>
                      <a:lnTo>
                        <a:pt x="524" y="12827"/>
                      </a:lnTo>
                      <a:lnTo>
                        <a:pt x="524" y="12893"/>
                      </a:lnTo>
                      <a:lnTo>
                        <a:pt x="589" y="12827"/>
                      </a:lnTo>
                      <a:lnTo>
                        <a:pt x="916" y="11846"/>
                      </a:lnTo>
                      <a:lnTo>
                        <a:pt x="1244" y="10864"/>
                      </a:lnTo>
                      <a:lnTo>
                        <a:pt x="2029" y="8966"/>
                      </a:lnTo>
                      <a:close/>
                      <a:moveTo>
                        <a:pt x="13089" y="13351"/>
                      </a:moveTo>
                      <a:lnTo>
                        <a:pt x="12631" y="13940"/>
                      </a:lnTo>
                      <a:lnTo>
                        <a:pt x="12238" y="14594"/>
                      </a:lnTo>
                      <a:lnTo>
                        <a:pt x="10602" y="14725"/>
                      </a:lnTo>
                      <a:lnTo>
                        <a:pt x="11518" y="13416"/>
                      </a:lnTo>
                      <a:lnTo>
                        <a:pt x="13089" y="13351"/>
                      </a:lnTo>
                      <a:close/>
                      <a:moveTo>
                        <a:pt x="11256" y="13482"/>
                      </a:moveTo>
                      <a:lnTo>
                        <a:pt x="10471" y="14725"/>
                      </a:lnTo>
                      <a:lnTo>
                        <a:pt x="8900" y="14922"/>
                      </a:lnTo>
                      <a:lnTo>
                        <a:pt x="9293" y="14267"/>
                      </a:lnTo>
                      <a:lnTo>
                        <a:pt x="9686" y="13678"/>
                      </a:lnTo>
                      <a:lnTo>
                        <a:pt x="9686" y="13613"/>
                      </a:lnTo>
                      <a:lnTo>
                        <a:pt x="10864" y="13482"/>
                      </a:lnTo>
                      <a:close/>
                      <a:moveTo>
                        <a:pt x="19175" y="12697"/>
                      </a:moveTo>
                      <a:lnTo>
                        <a:pt x="18979" y="14071"/>
                      </a:lnTo>
                      <a:lnTo>
                        <a:pt x="18979" y="14136"/>
                      </a:lnTo>
                      <a:lnTo>
                        <a:pt x="18324" y="14922"/>
                      </a:lnTo>
                      <a:lnTo>
                        <a:pt x="17670" y="15838"/>
                      </a:lnTo>
                      <a:lnTo>
                        <a:pt x="17604" y="14529"/>
                      </a:lnTo>
                      <a:lnTo>
                        <a:pt x="17670" y="14398"/>
                      </a:lnTo>
                      <a:lnTo>
                        <a:pt x="17604" y="14267"/>
                      </a:lnTo>
                      <a:lnTo>
                        <a:pt x="17997" y="13940"/>
                      </a:lnTo>
                      <a:lnTo>
                        <a:pt x="18324" y="13547"/>
                      </a:lnTo>
                      <a:lnTo>
                        <a:pt x="18652" y="13155"/>
                      </a:lnTo>
                      <a:lnTo>
                        <a:pt x="18979" y="12762"/>
                      </a:lnTo>
                      <a:lnTo>
                        <a:pt x="19175" y="12697"/>
                      </a:lnTo>
                      <a:close/>
                      <a:moveTo>
                        <a:pt x="9489" y="13613"/>
                      </a:moveTo>
                      <a:lnTo>
                        <a:pt x="9097" y="14267"/>
                      </a:lnTo>
                      <a:lnTo>
                        <a:pt x="8704" y="14922"/>
                      </a:lnTo>
                      <a:lnTo>
                        <a:pt x="7330" y="15118"/>
                      </a:lnTo>
                      <a:lnTo>
                        <a:pt x="7330" y="15118"/>
                      </a:lnTo>
                      <a:lnTo>
                        <a:pt x="7592" y="14791"/>
                      </a:lnTo>
                      <a:lnTo>
                        <a:pt x="7919" y="14333"/>
                      </a:lnTo>
                      <a:lnTo>
                        <a:pt x="8181" y="13875"/>
                      </a:lnTo>
                      <a:lnTo>
                        <a:pt x="8181" y="13809"/>
                      </a:lnTo>
                      <a:lnTo>
                        <a:pt x="8050" y="13809"/>
                      </a:lnTo>
                      <a:lnTo>
                        <a:pt x="7592" y="14529"/>
                      </a:lnTo>
                      <a:lnTo>
                        <a:pt x="7395" y="14856"/>
                      </a:lnTo>
                      <a:lnTo>
                        <a:pt x="7133" y="15183"/>
                      </a:lnTo>
                      <a:lnTo>
                        <a:pt x="6937" y="15183"/>
                      </a:lnTo>
                      <a:lnTo>
                        <a:pt x="5301" y="15511"/>
                      </a:lnTo>
                      <a:lnTo>
                        <a:pt x="3600" y="15903"/>
                      </a:lnTo>
                      <a:lnTo>
                        <a:pt x="3796" y="15380"/>
                      </a:lnTo>
                      <a:lnTo>
                        <a:pt x="3992" y="14922"/>
                      </a:lnTo>
                      <a:lnTo>
                        <a:pt x="4516" y="14005"/>
                      </a:lnTo>
                      <a:lnTo>
                        <a:pt x="5956" y="13875"/>
                      </a:lnTo>
                      <a:lnTo>
                        <a:pt x="5432" y="14660"/>
                      </a:lnTo>
                      <a:lnTo>
                        <a:pt x="4974" y="15445"/>
                      </a:lnTo>
                      <a:lnTo>
                        <a:pt x="4974" y="15511"/>
                      </a:lnTo>
                      <a:lnTo>
                        <a:pt x="5039" y="15511"/>
                      </a:lnTo>
                      <a:lnTo>
                        <a:pt x="5628" y="14660"/>
                      </a:lnTo>
                      <a:lnTo>
                        <a:pt x="6086" y="13875"/>
                      </a:lnTo>
                      <a:lnTo>
                        <a:pt x="9489" y="13613"/>
                      </a:lnTo>
                      <a:close/>
                      <a:moveTo>
                        <a:pt x="1963" y="11453"/>
                      </a:moveTo>
                      <a:lnTo>
                        <a:pt x="1833" y="13547"/>
                      </a:lnTo>
                      <a:lnTo>
                        <a:pt x="458" y="16230"/>
                      </a:lnTo>
                      <a:lnTo>
                        <a:pt x="458" y="15053"/>
                      </a:lnTo>
                      <a:lnTo>
                        <a:pt x="1244" y="13286"/>
                      </a:lnTo>
                      <a:lnTo>
                        <a:pt x="1963" y="11453"/>
                      </a:lnTo>
                      <a:close/>
                      <a:moveTo>
                        <a:pt x="4319" y="14071"/>
                      </a:moveTo>
                      <a:lnTo>
                        <a:pt x="3992" y="14464"/>
                      </a:lnTo>
                      <a:lnTo>
                        <a:pt x="3796" y="14922"/>
                      </a:lnTo>
                      <a:lnTo>
                        <a:pt x="3600" y="15445"/>
                      </a:lnTo>
                      <a:lnTo>
                        <a:pt x="3469" y="15969"/>
                      </a:lnTo>
                      <a:lnTo>
                        <a:pt x="2094" y="16361"/>
                      </a:lnTo>
                      <a:lnTo>
                        <a:pt x="2094" y="16361"/>
                      </a:lnTo>
                      <a:lnTo>
                        <a:pt x="2291" y="15772"/>
                      </a:lnTo>
                      <a:lnTo>
                        <a:pt x="2552" y="15183"/>
                      </a:lnTo>
                      <a:lnTo>
                        <a:pt x="2880" y="14660"/>
                      </a:lnTo>
                      <a:lnTo>
                        <a:pt x="3207" y="14136"/>
                      </a:lnTo>
                      <a:lnTo>
                        <a:pt x="4319" y="14071"/>
                      </a:lnTo>
                      <a:close/>
                      <a:moveTo>
                        <a:pt x="3011" y="14136"/>
                      </a:moveTo>
                      <a:lnTo>
                        <a:pt x="2683" y="14660"/>
                      </a:lnTo>
                      <a:lnTo>
                        <a:pt x="2356" y="15249"/>
                      </a:lnTo>
                      <a:lnTo>
                        <a:pt x="2160" y="15772"/>
                      </a:lnTo>
                      <a:lnTo>
                        <a:pt x="1963" y="16361"/>
                      </a:lnTo>
                      <a:lnTo>
                        <a:pt x="589" y="16885"/>
                      </a:lnTo>
                      <a:lnTo>
                        <a:pt x="2029" y="14202"/>
                      </a:lnTo>
                      <a:lnTo>
                        <a:pt x="2094" y="14202"/>
                      </a:lnTo>
                      <a:lnTo>
                        <a:pt x="3011" y="14136"/>
                      </a:lnTo>
                      <a:close/>
                      <a:moveTo>
                        <a:pt x="19502" y="655"/>
                      </a:moveTo>
                      <a:lnTo>
                        <a:pt x="22120" y="2487"/>
                      </a:lnTo>
                      <a:lnTo>
                        <a:pt x="24672" y="4385"/>
                      </a:lnTo>
                      <a:lnTo>
                        <a:pt x="27225" y="6414"/>
                      </a:lnTo>
                      <a:lnTo>
                        <a:pt x="29711" y="8443"/>
                      </a:lnTo>
                      <a:lnTo>
                        <a:pt x="27159" y="10668"/>
                      </a:lnTo>
                      <a:lnTo>
                        <a:pt x="24607" y="12827"/>
                      </a:lnTo>
                      <a:lnTo>
                        <a:pt x="19437" y="17016"/>
                      </a:lnTo>
                      <a:lnTo>
                        <a:pt x="19502" y="15969"/>
                      </a:lnTo>
                      <a:lnTo>
                        <a:pt x="19502" y="14856"/>
                      </a:lnTo>
                      <a:lnTo>
                        <a:pt x="19502" y="12697"/>
                      </a:lnTo>
                      <a:lnTo>
                        <a:pt x="19437" y="12566"/>
                      </a:lnTo>
                      <a:lnTo>
                        <a:pt x="19306" y="12500"/>
                      </a:lnTo>
                      <a:lnTo>
                        <a:pt x="19240" y="12369"/>
                      </a:lnTo>
                      <a:lnTo>
                        <a:pt x="19175" y="12304"/>
                      </a:lnTo>
                      <a:lnTo>
                        <a:pt x="19110" y="12238"/>
                      </a:lnTo>
                      <a:lnTo>
                        <a:pt x="18782" y="12238"/>
                      </a:lnTo>
                      <a:lnTo>
                        <a:pt x="16754" y="12369"/>
                      </a:lnTo>
                      <a:lnTo>
                        <a:pt x="14659" y="12500"/>
                      </a:lnTo>
                      <a:lnTo>
                        <a:pt x="10602" y="12958"/>
                      </a:lnTo>
                      <a:lnTo>
                        <a:pt x="2422" y="13678"/>
                      </a:lnTo>
                      <a:lnTo>
                        <a:pt x="2422" y="13678"/>
                      </a:lnTo>
                      <a:lnTo>
                        <a:pt x="2683" y="7527"/>
                      </a:lnTo>
                      <a:lnTo>
                        <a:pt x="2749" y="4451"/>
                      </a:lnTo>
                      <a:lnTo>
                        <a:pt x="2814" y="1375"/>
                      </a:lnTo>
                      <a:lnTo>
                        <a:pt x="3796" y="1637"/>
                      </a:lnTo>
                      <a:lnTo>
                        <a:pt x="4778" y="1898"/>
                      </a:lnTo>
                      <a:lnTo>
                        <a:pt x="6872" y="2291"/>
                      </a:lnTo>
                      <a:lnTo>
                        <a:pt x="8900" y="2618"/>
                      </a:lnTo>
                      <a:lnTo>
                        <a:pt x="10929" y="3011"/>
                      </a:lnTo>
                      <a:lnTo>
                        <a:pt x="12892" y="3469"/>
                      </a:lnTo>
                      <a:lnTo>
                        <a:pt x="14921" y="3927"/>
                      </a:lnTo>
                      <a:lnTo>
                        <a:pt x="16885" y="4385"/>
                      </a:lnTo>
                      <a:lnTo>
                        <a:pt x="17866" y="4516"/>
                      </a:lnTo>
                      <a:lnTo>
                        <a:pt x="18848" y="4647"/>
                      </a:lnTo>
                      <a:lnTo>
                        <a:pt x="18979" y="4582"/>
                      </a:lnTo>
                      <a:lnTo>
                        <a:pt x="19044" y="4647"/>
                      </a:lnTo>
                      <a:lnTo>
                        <a:pt x="19175" y="4647"/>
                      </a:lnTo>
                      <a:lnTo>
                        <a:pt x="19240" y="4582"/>
                      </a:lnTo>
                      <a:lnTo>
                        <a:pt x="19306" y="4451"/>
                      </a:lnTo>
                      <a:lnTo>
                        <a:pt x="19502" y="2553"/>
                      </a:lnTo>
                      <a:lnTo>
                        <a:pt x="19568" y="1571"/>
                      </a:lnTo>
                      <a:lnTo>
                        <a:pt x="19502" y="655"/>
                      </a:lnTo>
                      <a:close/>
                      <a:moveTo>
                        <a:pt x="28141" y="10668"/>
                      </a:moveTo>
                      <a:lnTo>
                        <a:pt x="27094" y="12304"/>
                      </a:lnTo>
                      <a:lnTo>
                        <a:pt x="26047" y="14005"/>
                      </a:lnTo>
                      <a:lnTo>
                        <a:pt x="24345" y="15314"/>
                      </a:lnTo>
                      <a:lnTo>
                        <a:pt x="24345" y="15314"/>
                      </a:lnTo>
                      <a:lnTo>
                        <a:pt x="25196" y="14071"/>
                      </a:lnTo>
                      <a:lnTo>
                        <a:pt x="26112" y="12827"/>
                      </a:lnTo>
                      <a:lnTo>
                        <a:pt x="26112" y="12762"/>
                      </a:lnTo>
                      <a:lnTo>
                        <a:pt x="26047" y="12697"/>
                      </a:lnTo>
                      <a:lnTo>
                        <a:pt x="25981" y="12762"/>
                      </a:lnTo>
                      <a:lnTo>
                        <a:pt x="25392" y="13416"/>
                      </a:lnTo>
                      <a:lnTo>
                        <a:pt x="24934" y="14071"/>
                      </a:lnTo>
                      <a:lnTo>
                        <a:pt x="24411" y="14791"/>
                      </a:lnTo>
                      <a:lnTo>
                        <a:pt x="24018" y="15576"/>
                      </a:lnTo>
                      <a:lnTo>
                        <a:pt x="21858" y="17147"/>
                      </a:lnTo>
                      <a:lnTo>
                        <a:pt x="22382" y="16558"/>
                      </a:lnTo>
                      <a:lnTo>
                        <a:pt x="22905" y="15903"/>
                      </a:lnTo>
                      <a:lnTo>
                        <a:pt x="23298" y="15249"/>
                      </a:lnTo>
                      <a:lnTo>
                        <a:pt x="23691" y="14594"/>
                      </a:lnTo>
                      <a:lnTo>
                        <a:pt x="23691" y="14529"/>
                      </a:lnTo>
                      <a:lnTo>
                        <a:pt x="23625" y="14464"/>
                      </a:lnTo>
                      <a:lnTo>
                        <a:pt x="25916" y="12631"/>
                      </a:lnTo>
                      <a:lnTo>
                        <a:pt x="28141" y="10668"/>
                      </a:lnTo>
                      <a:close/>
                      <a:moveTo>
                        <a:pt x="18979" y="14398"/>
                      </a:moveTo>
                      <a:lnTo>
                        <a:pt x="18913" y="15838"/>
                      </a:lnTo>
                      <a:lnTo>
                        <a:pt x="18979" y="17278"/>
                      </a:lnTo>
                      <a:lnTo>
                        <a:pt x="18521" y="18194"/>
                      </a:lnTo>
                      <a:lnTo>
                        <a:pt x="17932" y="19045"/>
                      </a:lnTo>
                      <a:lnTo>
                        <a:pt x="17801" y="18194"/>
                      </a:lnTo>
                      <a:lnTo>
                        <a:pt x="17735" y="17278"/>
                      </a:lnTo>
                      <a:lnTo>
                        <a:pt x="18848" y="15772"/>
                      </a:lnTo>
                      <a:lnTo>
                        <a:pt x="18848" y="15707"/>
                      </a:lnTo>
                      <a:lnTo>
                        <a:pt x="18782" y="15641"/>
                      </a:lnTo>
                      <a:lnTo>
                        <a:pt x="18717" y="15641"/>
                      </a:lnTo>
                      <a:lnTo>
                        <a:pt x="18193" y="16361"/>
                      </a:lnTo>
                      <a:lnTo>
                        <a:pt x="17735" y="17016"/>
                      </a:lnTo>
                      <a:lnTo>
                        <a:pt x="17670" y="16100"/>
                      </a:lnTo>
                      <a:lnTo>
                        <a:pt x="18324" y="15249"/>
                      </a:lnTo>
                      <a:lnTo>
                        <a:pt x="18979" y="14398"/>
                      </a:lnTo>
                      <a:close/>
                      <a:moveTo>
                        <a:pt x="19306" y="1"/>
                      </a:moveTo>
                      <a:lnTo>
                        <a:pt x="18390" y="589"/>
                      </a:lnTo>
                      <a:lnTo>
                        <a:pt x="17474" y="1178"/>
                      </a:lnTo>
                      <a:lnTo>
                        <a:pt x="17343" y="1178"/>
                      </a:lnTo>
                      <a:lnTo>
                        <a:pt x="17277" y="1244"/>
                      </a:lnTo>
                      <a:lnTo>
                        <a:pt x="17212" y="1375"/>
                      </a:lnTo>
                      <a:lnTo>
                        <a:pt x="17146" y="1440"/>
                      </a:lnTo>
                      <a:lnTo>
                        <a:pt x="17081" y="1571"/>
                      </a:lnTo>
                      <a:lnTo>
                        <a:pt x="17146" y="1702"/>
                      </a:lnTo>
                      <a:lnTo>
                        <a:pt x="17015" y="2618"/>
                      </a:lnTo>
                      <a:lnTo>
                        <a:pt x="16885" y="3534"/>
                      </a:lnTo>
                      <a:lnTo>
                        <a:pt x="15314" y="3207"/>
                      </a:lnTo>
                      <a:lnTo>
                        <a:pt x="13743" y="2880"/>
                      </a:lnTo>
                      <a:lnTo>
                        <a:pt x="10602" y="2356"/>
                      </a:lnTo>
                      <a:lnTo>
                        <a:pt x="6675" y="1506"/>
                      </a:lnTo>
                      <a:lnTo>
                        <a:pt x="4712" y="1178"/>
                      </a:lnTo>
                      <a:lnTo>
                        <a:pt x="3665" y="1113"/>
                      </a:lnTo>
                      <a:lnTo>
                        <a:pt x="2683" y="1048"/>
                      </a:lnTo>
                      <a:lnTo>
                        <a:pt x="2552" y="1048"/>
                      </a:lnTo>
                      <a:lnTo>
                        <a:pt x="1440" y="2356"/>
                      </a:lnTo>
                      <a:lnTo>
                        <a:pt x="916" y="2945"/>
                      </a:lnTo>
                      <a:lnTo>
                        <a:pt x="720" y="3207"/>
                      </a:lnTo>
                      <a:lnTo>
                        <a:pt x="524" y="3534"/>
                      </a:lnTo>
                      <a:lnTo>
                        <a:pt x="458" y="3534"/>
                      </a:lnTo>
                      <a:lnTo>
                        <a:pt x="458" y="3665"/>
                      </a:lnTo>
                      <a:lnTo>
                        <a:pt x="262" y="5301"/>
                      </a:lnTo>
                      <a:lnTo>
                        <a:pt x="196" y="7003"/>
                      </a:lnTo>
                      <a:lnTo>
                        <a:pt x="0" y="10341"/>
                      </a:lnTo>
                      <a:lnTo>
                        <a:pt x="0" y="13744"/>
                      </a:lnTo>
                      <a:lnTo>
                        <a:pt x="0" y="17081"/>
                      </a:lnTo>
                      <a:lnTo>
                        <a:pt x="66" y="17212"/>
                      </a:lnTo>
                      <a:lnTo>
                        <a:pt x="131" y="17278"/>
                      </a:lnTo>
                      <a:lnTo>
                        <a:pt x="393" y="17278"/>
                      </a:lnTo>
                      <a:lnTo>
                        <a:pt x="2487" y="16689"/>
                      </a:lnTo>
                      <a:lnTo>
                        <a:pt x="4647" y="16165"/>
                      </a:lnTo>
                      <a:lnTo>
                        <a:pt x="6806" y="15707"/>
                      </a:lnTo>
                      <a:lnTo>
                        <a:pt x="9031" y="15380"/>
                      </a:lnTo>
                      <a:lnTo>
                        <a:pt x="11126" y="15183"/>
                      </a:lnTo>
                      <a:lnTo>
                        <a:pt x="13154" y="15053"/>
                      </a:lnTo>
                      <a:lnTo>
                        <a:pt x="15248" y="14856"/>
                      </a:lnTo>
                      <a:lnTo>
                        <a:pt x="17343" y="14660"/>
                      </a:lnTo>
                      <a:lnTo>
                        <a:pt x="17343" y="14660"/>
                      </a:lnTo>
                      <a:lnTo>
                        <a:pt x="17212" y="15380"/>
                      </a:lnTo>
                      <a:lnTo>
                        <a:pt x="17212" y="16165"/>
                      </a:lnTo>
                      <a:lnTo>
                        <a:pt x="17212" y="17016"/>
                      </a:lnTo>
                      <a:lnTo>
                        <a:pt x="17277" y="17801"/>
                      </a:lnTo>
                      <a:lnTo>
                        <a:pt x="17212" y="17867"/>
                      </a:lnTo>
                      <a:lnTo>
                        <a:pt x="17277" y="17932"/>
                      </a:lnTo>
                      <a:lnTo>
                        <a:pt x="17343" y="17932"/>
                      </a:lnTo>
                      <a:lnTo>
                        <a:pt x="17670" y="19634"/>
                      </a:lnTo>
                      <a:lnTo>
                        <a:pt x="17670" y="19699"/>
                      </a:lnTo>
                      <a:lnTo>
                        <a:pt x="17801" y="19764"/>
                      </a:lnTo>
                      <a:lnTo>
                        <a:pt x="17866" y="19764"/>
                      </a:lnTo>
                      <a:lnTo>
                        <a:pt x="17997" y="19699"/>
                      </a:lnTo>
                      <a:lnTo>
                        <a:pt x="18390" y="19175"/>
                      </a:lnTo>
                      <a:lnTo>
                        <a:pt x="18717" y="18652"/>
                      </a:lnTo>
                      <a:lnTo>
                        <a:pt x="19044" y="18063"/>
                      </a:lnTo>
                      <a:lnTo>
                        <a:pt x="19306" y="17474"/>
                      </a:lnTo>
                      <a:lnTo>
                        <a:pt x="19371" y="17343"/>
                      </a:lnTo>
                      <a:lnTo>
                        <a:pt x="19502" y="17408"/>
                      </a:lnTo>
                      <a:lnTo>
                        <a:pt x="19568" y="17408"/>
                      </a:lnTo>
                      <a:lnTo>
                        <a:pt x="21596" y="16034"/>
                      </a:lnTo>
                      <a:lnTo>
                        <a:pt x="23560" y="14529"/>
                      </a:lnTo>
                      <a:lnTo>
                        <a:pt x="22578" y="16034"/>
                      </a:lnTo>
                      <a:lnTo>
                        <a:pt x="22055" y="16754"/>
                      </a:lnTo>
                      <a:lnTo>
                        <a:pt x="21466" y="17408"/>
                      </a:lnTo>
                      <a:lnTo>
                        <a:pt x="20353" y="18194"/>
                      </a:lnTo>
                      <a:lnTo>
                        <a:pt x="21727" y="16165"/>
                      </a:lnTo>
                      <a:lnTo>
                        <a:pt x="21727" y="16100"/>
                      </a:lnTo>
                      <a:lnTo>
                        <a:pt x="21727" y="16034"/>
                      </a:lnTo>
                      <a:lnTo>
                        <a:pt x="21596" y="16034"/>
                      </a:lnTo>
                      <a:lnTo>
                        <a:pt x="20680" y="17212"/>
                      </a:lnTo>
                      <a:lnTo>
                        <a:pt x="19960" y="18521"/>
                      </a:lnTo>
                      <a:lnTo>
                        <a:pt x="18063" y="19830"/>
                      </a:lnTo>
                      <a:lnTo>
                        <a:pt x="17997" y="19961"/>
                      </a:lnTo>
                      <a:lnTo>
                        <a:pt x="18063" y="20026"/>
                      </a:lnTo>
                      <a:lnTo>
                        <a:pt x="18128" y="20092"/>
                      </a:lnTo>
                      <a:lnTo>
                        <a:pt x="18193" y="20092"/>
                      </a:lnTo>
                      <a:lnTo>
                        <a:pt x="19568" y="19241"/>
                      </a:lnTo>
                      <a:lnTo>
                        <a:pt x="19633" y="19306"/>
                      </a:lnTo>
                      <a:lnTo>
                        <a:pt x="19699" y="19306"/>
                      </a:lnTo>
                      <a:lnTo>
                        <a:pt x="19829" y="19045"/>
                      </a:lnTo>
                      <a:lnTo>
                        <a:pt x="22316" y="17408"/>
                      </a:lnTo>
                      <a:lnTo>
                        <a:pt x="24672" y="15641"/>
                      </a:lnTo>
                      <a:lnTo>
                        <a:pt x="27028" y="13875"/>
                      </a:lnTo>
                      <a:lnTo>
                        <a:pt x="29253" y="11977"/>
                      </a:lnTo>
                      <a:lnTo>
                        <a:pt x="29319" y="11911"/>
                      </a:lnTo>
                      <a:lnTo>
                        <a:pt x="29319" y="11846"/>
                      </a:lnTo>
                      <a:lnTo>
                        <a:pt x="29253" y="11715"/>
                      </a:lnTo>
                      <a:lnTo>
                        <a:pt x="29842" y="10210"/>
                      </a:lnTo>
                      <a:lnTo>
                        <a:pt x="30366" y="8704"/>
                      </a:lnTo>
                      <a:lnTo>
                        <a:pt x="30300" y="8574"/>
                      </a:lnTo>
                      <a:lnTo>
                        <a:pt x="30366" y="8377"/>
                      </a:lnTo>
                      <a:lnTo>
                        <a:pt x="30366" y="8312"/>
                      </a:lnTo>
                      <a:lnTo>
                        <a:pt x="30300" y="8181"/>
                      </a:lnTo>
                      <a:lnTo>
                        <a:pt x="27748" y="6087"/>
                      </a:lnTo>
                      <a:lnTo>
                        <a:pt x="25130" y="3993"/>
                      </a:lnTo>
                      <a:lnTo>
                        <a:pt x="22447" y="2029"/>
                      </a:lnTo>
                      <a:lnTo>
                        <a:pt x="19699" y="66"/>
                      </a:lnTo>
                      <a:lnTo>
                        <a:pt x="19502" y="66"/>
                      </a:lnTo>
                      <a:lnTo>
                        <a:pt x="19437" y="1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61" name="Google Shape;2061;p44"/>
            <p:cNvGrpSpPr/>
            <p:nvPr/>
          </p:nvGrpSpPr>
          <p:grpSpPr>
            <a:xfrm>
              <a:off x="5594973" y="3045364"/>
              <a:ext cx="2830087" cy="1888824"/>
              <a:chOff x="5594973" y="3045364"/>
              <a:chExt cx="2830087" cy="1888824"/>
            </a:xfrm>
          </p:grpSpPr>
          <p:grpSp>
            <p:nvGrpSpPr>
              <p:cNvPr id="2062" name="Google Shape;2062;p44"/>
              <p:cNvGrpSpPr/>
              <p:nvPr/>
            </p:nvGrpSpPr>
            <p:grpSpPr>
              <a:xfrm>
                <a:off x="5594973" y="3045364"/>
                <a:ext cx="2741949" cy="1443723"/>
                <a:chOff x="5446495" y="1296275"/>
                <a:chExt cx="1883336" cy="884689"/>
              </a:xfrm>
            </p:grpSpPr>
            <p:sp>
              <p:nvSpPr>
                <p:cNvPr id="2063" name="Google Shape;2063;p44"/>
                <p:cNvSpPr/>
                <p:nvPr/>
              </p:nvSpPr>
              <p:spPr>
                <a:xfrm>
                  <a:off x="5476025" y="1296275"/>
                  <a:ext cx="1853807" cy="825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6" h="8916" extrusionOk="0">
                      <a:moveTo>
                        <a:pt x="9032" y="153"/>
                      </a:moveTo>
                      <a:cubicBezTo>
                        <a:pt x="10532" y="153"/>
                        <a:pt x="12029" y="266"/>
                        <a:pt x="13502" y="563"/>
                      </a:cubicBezTo>
                      <a:cubicBezTo>
                        <a:pt x="15001" y="865"/>
                        <a:pt x="16578" y="1327"/>
                        <a:pt x="17875" y="2157"/>
                      </a:cubicBezTo>
                      <a:cubicBezTo>
                        <a:pt x="18550" y="2588"/>
                        <a:pt x="19144" y="3199"/>
                        <a:pt x="19371" y="3987"/>
                      </a:cubicBezTo>
                      <a:cubicBezTo>
                        <a:pt x="19625" y="4866"/>
                        <a:pt x="19284" y="5694"/>
                        <a:pt x="18673" y="6332"/>
                      </a:cubicBezTo>
                      <a:cubicBezTo>
                        <a:pt x="17631" y="7419"/>
                        <a:pt x="16109" y="7868"/>
                        <a:pt x="14675" y="8159"/>
                      </a:cubicBezTo>
                      <a:cubicBezTo>
                        <a:pt x="12991" y="8501"/>
                        <a:pt x="11274" y="8697"/>
                        <a:pt x="9557" y="8751"/>
                      </a:cubicBezTo>
                      <a:cubicBezTo>
                        <a:pt x="9224" y="8762"/>
                        <a:pt x="8890" y="8767"/>
                        <a:pt x="8556" y="8767"/>
                      </a:cubicBezTo>
                      <a:cubicBezTo>
                        <a:pt x="7152" y="8767"/>
                        <a:pt x="5743" y="8671"/>
                        <a:pt x="4359" y="8449"/>
                      </a:cubicBezTo>
                      <a:cubicBezTo>
                        <a:pt x="2894" y="8216"/>
                        <a:pt x="1462" y="7680"/>
                        <a:pt x="751" y="6284"/>
                      </a:cubicBezTo>
                      <a:cubicBezTo>
                        <a:pt x="1" y="4808"/>
                        <a:pt x="295" y="3068"/>
                        <a:pt x="1474" y="1915"/>
                      </a:cubicBezTo>
                      <a:cubicBezTo>
                        <a:pt x="2502" y="911"/>
                        <a:pt x="3882" y="498"/>
                        <a:pt x="5280" y="346"/>
                      </a:cubicBezTo>
                      <a:cubicBezTo>
                        <a:pt x="5422" y="333"/>
                        <a:pt x="5561" y="321"/>
                        <a:pt x="5703" y="308"/>
                      </a:cubicBezTo>
                      <a:cubicBezTo>
                        <a:pt x="6010" y="287"/>
                        <a:pt x="6316" y="275"/>
                        <a:pt x="6618" y="273"/>
                      </a:cubicBezTo>
                      <a:cubicBezTo>
                        <a:pt x="6639" y="273"/>
                        <a:pt x="6647" y="254"/>
                        <a:pt x="6645" y="237"/>
                      </a:cubicBezTo>
                      <a:cubicBezTo>
                        <a:pt x="7440" y="185"/>
                        <a:pt x="8236" y="153"/>
                        <a:pt x="9032" y="153"/>
                      </a:cubicBezTo>
                      <a:close/>
                      <a:moveTo>
                        <a:pt x="9099" y="0"/>
                      </a:moveTo>
                      <a:cubicBezTo>
                        <a:pt x="7401" y="0"/>
                        <a:pt x="5697" y="154"/>
                        <a:pt x="4032" y="377"/>
                      </a:cubicBezTo>
                      <a:cubicBezTo>
                        <a:pt x="3994" y="383"/>
                        <a:pt x="3982" y="419"/>
                        <a:pt x="3990" y="444"/>
                      </a:cubicBezTo>
                      <a:cubicBezTo>
                        <a:pt x="3198" y="631"/>
                        <a:pt x="2444" y="946"/>
                        <a:pt x="1783" y="1461"/>
                      </a:cubicBezTo>
                      <a:cubicBezTo>
                        <a:pt x="695" y="2305"/>
                        <a:pt x="53" y="3572"/>
                        <a:pt x="205" y="4962"/>
                      </a:cubicBezTo>
                      <a:cubicBezTo>
                        <a:pt x="353" y="6311"/>
                        <a:pt x="1166" y="7480"/>
                        <a:pt x="2398" y="8055"/>
                      </a:cubicBezTo>
                      <a:cubicBezTo>
                        <a:pt x="3142" y="8403"/>
                        <a:pt x="3961" y="8553"/>
                        <a:pt x="4769" y="8662"/>
                      </a:cubicBezTo>
                      <a:cubicBezTo>
                        <a:pt x="5676" y="8785"/>
                        <a:pt x="6589" y="8860"/>
                        <a:pt x="7504" y="8895"/>
                      </a:cubicBezTo>
                      <a:cubicBezTo>
                        <a:pt x="7872" y="8909"/>
                        <a:pt x="8241" y="8916"/>
                        <a:pt x="8610" y="8916"/>
                      </a:cubicBezTo>
                      <a:cubicBezTo>
                        <a:pt x="10180" y="8916"/>
                        <a:pt x="11749" y="8791"/>
                        <a:pt x="13302" y="8553"/>
                      </a:cubicBezTo>
                      <a:cubicBezTo>
                        <a:pt x="14882" y="8309"/>
                        <a:pt x="16570" y="8020"/>
                        <a:pt x="17931" y="7130"/>
                      </a:cubicBezTo>
                      <a:cubicBezTo>
                        <a:pt x="19129" y="6348"/>
                        <a:pt x="20026" y="5031"/>
                        <a:pt x="19384" y="3593"/>
                      </a:cubicBezTo>
                      <a:cubicBezTo>
                        <a:pt x="18744" y="2157"/>
                        <a:pt x="17099" y="1490"/>
                        <a:pt x="15709" y="1007"/>
                      </a:cubicBezTo>
                      <a:cubicBezTo>
                        <a:pt x="13582" y="270"/>
                        <a:pt x="11345" y="0"/>
                        <a:pt x="90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44"/>
                <p:cNvSpPr/>
                <p:nvPr/>
              </p:nvSpPr>
              <p:spPr>
                <a:xfrm>
                  <a:off x="5446495" y="1527605"/>
                  <a:ext cx="1711527" cy="65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89" h="7058" extrusionOk="0">
                      <a:moveTo>
                        <a:pt x="1227" y="0"/>
                      </a:moveTo>
                      <a:cubicBezTo>
                        <a:pt x="1223" y="0"/>
                        <a:pt x="1218" y="2"/>
                        <a:pt x="1214" y="6"/>
                      </a:cubicBezTo>
                      <a:cubicBezTo>
                        <a:pt x="699" y="492"/>
                        <a:pt x="432" y="1186"/>
                        <a:pt x="228" y="1848"/>
                      </a:cubicBezTo>
                      <a:cubicBezTo>
                        <a:pt x="1" y="2582"/>
                        <a:pt x="49" y="3259"/>
                        <a:pt x="372" y="3956"/>
                      </a:cubicBezTo>
                      <a:cubicBezTo>
                        <a:pt x="670" y="4602"/>
                        <a:pt x="1076" y="5277"/>
                        <a:pt x="1550" y="5810"/>
                      </a:cubicBezTo>
                      <a:cubicBezTo>
                        <a:pt x="2035" y="6359"/>
                        <a:pt x="2696" y="6619"/>
                        <a:pt x="3398" y="6763"/>
                      </a:cubicBezTo>
                      <a:cubicBezTo>
                        <a:pt x="4196" y="6925"/>
                        <a:pt x="5018" y="6940"/>
                        <a:pt x="5826" y="6975"/>
                      </a:cubicBezTo>
                      <a:cubicBezTo>
                        <a:pt x="6756" y="7015"/>
                        <a:pt x="7685" y="7053"/>
                        <a:pt x="8617" y="7057"/>
                      </a:cubicBezTo>
                      <a:cubicBezTo>
                        <a:pt x="8681" y="7057"/>
                        <a:pt x="8745" y="7057"/>
                        <a:pt x="8808" y="7057"/>
                      </a:cubicBezTo>
                      <a:cubicBezTo>
                        <a:pt x="10452" y="7057"/>
                        <a:pt x="12106" y="6951"/>
                        <a:pt x="13713" y="6590"/>
                      </a:cubicBezTo>
                      <a:cubicBezTo>
                        <a:pt x="15415" y="6206"/>
                        <a:pt x="17068" y="5544"/>
                        <a:pt x="18446" y="4460"/>
                      </a:cubicBezTo>
                      <a:cubicBezTo>
                        <a:pt x="18489" y="4426"/>
                        <a:pt x="18460" y="4360"/>
                        <a:pt x="18417" y="4360"/>
                      </a:cubicBezTo>
                      <a:cubicBezTo>
                        <a:pt x="18407" y="4360"/>
                        <a:pt x="18397" y="4363"/>
                        <a:pt x="18388" y="4370"/>
                      </a:cubicBezTo>
                      <a:cubicBezTo>
                        <a:pt x="15928" y="6146"/>
                        <a:pt x="12952" y="6784"/>
                        <a:pt x="9965" y="6888"/>
                      </a:cubicBezTo>
                      <a:cubicBezTo>
                        <a:pt x="9569" y="6902"/>
                        <a:pt x="9172" y="6908"/>
                        <a:pt x="8776" y="6908"/>
                      </a:cubicBezTo>
                      <a:cubicBezTo>
                        <a:pt x="7569" y="6908"/>
                        <a:pt x="6362" y="6852"/>
                        <a:pt x="5157" y="6794"/>
                      </a:cubicBezTo>
                      <a:cubicBezTo>
                        <a:pt x="4378" y="6759"/>
                        <a:pt x="3584" y="6709"/>
                        <a:pt x="2840" y="6461"/>
                      </a:cubicBezTo>
                      <a:cubicBezTo>
                        <a:pt x="2029" y="6192"/>
                        <a:pt x="1550" y="5637"/>
                        <a:pt x="1101" y="4937"/>
                      </a:cubicBezTo>
                      <a:cubicBezTo>
                        <a:pt x="614" y="4176"/>
                        <a:pt x="103" y="3353"/>
                        <a:pt x="232" y="2407"/>
                      </a:cubicBezTo>
                      <a:cubicBezTo>
                        <a:pt x="341" y="1605"/>
                        <a:pt x="691" y="635"/>
                        <a:pt x="1243" y="33"/>
                      </a:cubicBezTo>
                      <a:cubicBezTo>
                        <a:pt x="1256" y="17"/>
                        <a:pt x="1242" y="0"/>
                        <a:pt x="12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44"/>
                <p:cNvSpPr/>
                <p:nvPr/>
              </p:nvSpPr>
              <p:spPr>
                <a:xfrm>
                  <a:off x="5479264" y="1630819"/>
                  <a:ext cx="34899" cy="43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70" extrusionOk="0">
                      <a:moveTo>
                        <a:pt x="350" y="1"/>
                      </a:moveTo>
                      <a:cubicBezTo>
                        <a:pt x="344" y="1"/>
                        <a:pt x="339" y="3"/>
                        <a:pt x="335" y="8"/>
                      </a:cubicBezTo>
                      <a:cubicBezTo>
                        <a:pt x="320" y="27"/>
                        <a:pt x="303" y="46"/>
                        <a:pt x="289" y="66"/>
                      </a:cubicBezTo>
                      <a:cubicBezTo>
                        <a:pt x="289" y="69"/>
                        <a:pt x="289" y="69"/>
                        <a:pt x="289" y="69"/>
                      </a:cubicBezTo>
                      <a:cubicBezTo>
                        <a:pt x="256" y="117"/>
                        <a:pt x="222" y="164"/>
                        <a:pt x="187" y="208"/>
                      </a:cubicBezTo>
                      <a:cubicBezTo>
                        <a:pt x="137" y="275"/>
                        <a:pt x="76" y="335"/>
                        <a:pt x="24" y="402"/>
                      </a:cubicBezTo>
                      <a:cubicBezTo>
                        <a:pt x="1" y="433"/>
                        <a:pt x="26" y="469"/>
                        <a:pt x="55" y="469"/>
                      </a:cubicBezTo>
                      <a:cubicBezTo>
                        <a:pt x="65" y="469"/>
                        <a:pt x="75" y="466"/>
                        <a:pt x="85" y="456"/>
                      </a:cubicBezTo>
                      <a:cubicBezTo>
                        <a:pt x="199" y="344"/>
                        <a:pt x="316" y="177"/>
                        <a:pt x="372" y="27"/>
                      </a:cubicBezTo>
                      <a:cubicBezTo>
                        <a:pt x="377" y="12"/>
                        <a:pt x="363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44"/>
                <p:cNvSpPr/>
                <p:nvPr/>
              </p:nvSpPr>
              <p:spPr>
                <a:xfrm>
                  <a:off x="5467879" y="1654054"/>
                  <a:ext cx="42397" cy="51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555" extrusionOk="0">
                      <a:moveTo>
                        <a:pt x="430" y="1"/>
                      </a:moveTo>
                      <a:cubicBezTo>
                        <a:pt x="423" y="1"/>
                        <a:pt x="417" y="4"/>
                        <a:pt x="412" y="11"/>
                      </a:cubicBezTo>
                      <a:cubicBezTo>
                        <a:pt x="304" y="180"/>
                        <a:pt x="178" y="337"/>
                        <a:pt x="33" y="476"/>
                      </a:cubicBezTo>
                      <a:cubicBezTo>
                        <a:pt x="1" y="508"/>
                        <a:pt x="34" y="554"/>
                        <a:pt x="70" y="554"/>
                      </a:cubicBezTo>
                      <a:cubicBezTo>
                        <a:pt x="81" y="554"/>
                        <a:pt x="92" y="550"/>
                        <a:pt x="101" y="539"/>
                      </a:cubicBezTo>
                      <a:cubicBezTo>
                        <a:pt x="239" y="382"/>
                        <a:pt x="354" y="216"/>
                        <a:pt x="449" y="30"/>
                      </a:cubicBezTo>
                      <a:cubicBezTo>
                        <a:pt x="458" y="15"/>
                        <a:pt x="444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44"/>
                <p:cNvSpPr/>
                <p:nvPr/>
              </p:nvSpPr>
              <p:spPr>
                <a:xfrm>
                  <a:off x="5462510" y="1676363"/>
                  <a:ext cx="41101" cy="5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551" extrusionOk="0">
                      <a:moveTo>
                        <a:pt x="410" y="0"/>
                      </a:moveTo>
                      <a:cubicBezTo>
                        <a:pt x="404" y="0"/>
                        <a:pt x="398" y="2"/>
                        <a:pt x="393" y="8"/>
                      </a:cubicBezTo>
                      <a:cubicBezTo>
                        <a:pt x="312" y="100"/>
                        <a:pt x="234" y="198"/>
                        <a:pt x="155" y="296"/>
                      </a:cubicBezTo>
                      <a:cubicBezTo>
                        <a:pt x="111" y="350"/>
                        <a:pt x="1" y="435"/>
                        <a:pt x="11" y="512"/>
                      </a:cubicBezTo>
                      <a:cubicBezTo>
                        <a:pt x="15" y="536"/>
                        <a:pt x="36" y="551"/>
                        <a:pt x="57" y="551"/>
                      </a:cubicBezTo>
                      <a:cubicBezTo>
                        <a:pt x="74" y="551"/>
                        <a:pt x="90" y="541"/>
                        <a:pt x="95" y="519"/>
                      </a:cubicBezTo>
                      <a:cubicBezTo>
                        <a:pt x="103" y="477"/>
                        <a:pt x="155" y="427"/>
                        <a:pt x="180" y="391"/>
                      </a:cubicBezTo>
                      <a:cubicBezTo>
                        <a:pt x="211" y="348"/>
                        <a:pt x="243" y="304"/>
                        <a:pt x="274" y="260"/>
                      </a:cubicBezTo>
                      <a:cubicBezTo>
                        <a:pt x="328" y="185"/>
                        <a:pt x="382" y="110"/>
                        <a:pt x="432" y="35"/>
                      </a:cubicBezTo>
                      <a:cubicBezTo>
                        <a:pt x="443" y="18"/>
                        <a:pt x="427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44"/>
                <p:cNvSpPr/>
                <p:nvPr/>
              </p:nvSpPr>
              <p:spPr>
                <a:xfrm>
                  <a:off x="5458437" y="1700986"/>
                  <a:ext cx="39157" cy="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498" extrusionOk="0">
                      <a:moveTo>
                        <a:pt x="395" y="0"/>
                      </a:moveTo>
                      <a:cubicBezTo>
                        <a:pt x="370" y="0"/>
                        <a:pt x="372" y="0"/>
                        <a:pt x="353" y="15"/>
                      </a:cubicBezTo>
                      <a:cubicBezTo>
                        <a:pt x="345" y="21"/>
                        <a:pt x="345" y="34"/>
                        <a:pt x="351" y="38"/>
                      </a:cubicBezTo>
                      <a:cubicBezTo>
                        <a:pt x="241" y="163"/>
                        <a:pt x="141" y="296"/>
                        <a:pt x="28" y="421"/>
                      </a:cubicBezTo>
                      <a:cubicBezTo>
                        <a:pt x="0" y="454"/>
                        <a:pt x="32" y="498"/>
                        <a:pt x="65" y="498"/>
                      </a:cubicBezTo>
                      <a:cubicBezTo>
                        <a:pt x="75" y="498"/>
                        <a:pt x="86" y="493"/>
                        <a:pt x="95" y="482"/>
                      </a:cubicBezTo>
                      <a:cubicBezTo>
                        <a:pt x="208" y="338"/>
                        <a:pt x="326" y="192"/>
                        <a:pt x="414" y="32"/>
                      </a:cubicBezTo>
                      <a:cubicBezTo>
                        <a:pt x="422" y="17"/>
                        <a:pt x="410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44"/>
                <p:cNvSpPr/>
                <p:nvPr/>
              </p:nvSpPr>
              <p:spPr>
                <a:xfrm>
                  <a:off x="5456030" y="1712927"/>
                  <a:ext cx="39805" cy="44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82" extrusionOk="0">
                      <a:moveTo>
                        <a:pt x="400" y="1"/>
                      </a:moveTo>
                      <a:cubicBezTo>
                        <a:pt x="395" y="1"/>
                        <a:pt x="390" y="3"/>
                        <a:pt x="386" y="9"/>
                      </a:cubicBezTo>
                      <a:cubicBezTo>
                        <a:pt x="275" y="153"/>
                        <a:pt x="154" y="284"/>
                        <a:pt x="27" y="413"/>
                      </a:cubicBezTo>
                      <a:cubicBezTo>
                        <a:pt x="0" y="442"/>
                        <a:pt x="30" y="481"/>
                        <a:pt x="59" y="481"/>
                      </a:cubicBezTo>
                      <a:cubicBezTo>
                        <a:pt x="69" y="481"/>
                        <a:pt x="78" y="477"/>
                        <a:pt x="86" y="467"/>
                      </a:cubicBezTo>
                      <a:cubicBezTo>
                        <a:pt x="198" y="326"/>
                        <a:pt x="306" y="180"/>
                        <a:pt x="417" y="36"/>
                      </a:cubicBezTo>
                      <a:cubicBezTo>
                        <a:pt x="429" y="21"/>
                        <a:pt x="415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44"/>
                <p:cNvSpPr/>
                <p:nvPr/>
              </p:nvSpPr>
              <p:spPr>
                <a:xfrm>
                  <a:off x="5455937" y="1726535"/>
                  <a:ext cx="47211" cy="5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576" extrusionOk="0">
                      <a:moveTo>
                        <a:pt x="470" y="0"/>
                      </a:moveTo>
                      <a:cubicBezTo>
                        <a:pt x="462" y="0"/>
                        <a:pt x="454" y="3"/>
                        <a:pt x="447" y="10"/>
                      </a:cubicBezTo>
                      <a:cubicBezTo>
                        <a:pt x="416" y="39"/>
                        <a:pt x="391" y="66"/>
                        <a:pt x="372" y="104"/>
                      </a:cubicBezTo>
                      <a:cubicBezTo>
                        <a:pt x="370" y="106"/>
                        <a:pt x="370" y="110"/>
                        <a:pt x="370" y="112"/>
                      </a:cubicBezTo>
                      <a:cubicBezTo>
                        <a:pt x="266" y="248"/>
                        <a:pt x="155" y="377"/>
                        <a:pt x="32" y="500"/>
                      </a:cubicBezTo>
                      <a:cubicBezTo>
                        <a:pt x="0" y="533"/>
                        <a:pt x="32" y="575"/>
                        <a:pt x="68" y="575"/>
                      </a:cubicBezTo>
                      <a:cubicBezTo>
                        <a:pt x="79" y="575"/>
                        <a:pt x="91" y="571"/>
                        <a:pt x="101" y="562"/>
                      </a:cubicBezTo>
                      <a:cubicBezTo>
                        <a:pt x="257" y="416"/>
                        <a:pt x="397" y="233"/>
                        <a:pt x="497" y="43"/>
                      </a:cubicBezTo>
                      <a:cubicBezTo>
                        <a:pt x="509" y="21"/>
                        <a:pt x="491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44"/>
                <p:cNvSpPr/>
                <p:nvPr/>
              </p:nvSpPr>
              <p:spPr>
                <a:xfrm>
                  <a:off x="5460103" y="1747085"/>
                  <a:ext cx="39713" cy="4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531" extrusionOk="0">
                      <a:moveTo>
                        <a:pt x="394" y="1"/>
                      </a:moveTo>
                      <a:cubicBezTo>
                        <a:pt x="386" y="1"/>
                        <a:pt x="378" y="5"/>
                        <a:pt x="373" y="13"/>
                      </a:cubicBezTo>
                      <a:cubicBezTo>
                        <a:pt x="275" y="176"/>
                        <a:pt x="158" y="324"/>
                        <a:pt x="29" y="461"/>
                      </a:cubicBezTo>
                      <a:cubicBezTo>
                        <a:pt x="0" y="490"/>
                        <a:pt x="30" y="531"/>
                        <a:pt x="62" y="531"/>
                      </a:cubicBezTo>
                      <a:cubicBezTo>
                        <a:pt x="71" y="531"/>
                        <a:pt x="81" y="527"/>
                        <a:pt x="89" y="517"/>
                      </a:cubicBezTo>
                      <a:cubicBezTo>
                        <a:pt x="217" y="369"/>
                        <a:pt x="327" y="209"/>
                        <a:pt x="419" y="38"/>
                      </a:cubicBezTo>
                      <a:cubicBezTo>
                        <a:pt x="429" y="18"/>
                        <a:pt x="411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44"/>
                <p:cNvSpPr/>
                <p:nvPr/>
              </p:nvSpPr>
              <p:spPr>
                <a:xfrm>
                  <a:off x="5457974" y="1758008"/>
                  <a:ext cx="43323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48" extrusionOk="0">
                      <a:moveTo>
                        <a:pt x="434" y="0"/>
                      </a:moveTo>
                      <a:cubicBezTo>
                        <a:pt x="429" y="0"/>
                        <a:pt x="423" y="2"/>
                        <a:pt x="419" y="8"/>
                      </a:cubicBezTo>
                      <a:cubicBezTo>
                        <a:pt x="296" y="170"/>
                        <a:pt x="165" y="326"/>
                        <a:pt x="27" y="477"/>
                      </a:cubicBezTo>
                      <a:cubicBezTo>
                        <a:pt x="0" y="506"/>
                        <a:pt x="31" y="547"/>
                        <a:pt x="62" y="547"/>
                      </a:cubicBezTo>
                      <a:cubicBezTo>
                        <a:pt x="71" y="547"/>
                        <a:pt x="81" y="543"/>
                        <a:pt x="90" y="533"/>
                      </a:cubicBezTo>
                      <a:cubicBezTo>
                        <a:pt x="219" y="372"/>
                        <a:pt x="342" y="206"/>
                        <a:pt x="456" y="35"/>
                      </a:cubicBezTo>
                      <a:cubicBezTo>
                        <a:pt x="467" y="19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44"/>
                <p:cNvSpPr/>
                <p:nvPr/>
              </p:nvSpPr>
              <p:spPr>
                <a:xfrm>
                  <a:off x="5467786" y="1771431"/>
                  <a:ext cx="37676" cy="4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494" extrusionOk="0">
                      <a:moveTo>
                        <a:pt x="371" y="1"/>
                      </a:moveTo>
                      <a:cubicBezTo>
                        <a:pt x="365" y="1"/>
                        <a:pt x="359" y="4"/>
                        <a:pt x="355" y="11"/>
                      </a:cubicBezTo>
                      <a:cubicBezTo>
                        <a:pt x="246" y="150"/>
                        <a:pt x="140" y="292"/>
                        <a:pt x="27" y="427"/>
                      </a:cubicBezTo>
                      <a:cubicBezTo>
                        <a:pt x="1" y="458"/>
                        <a:pt x="29" y="494"/>
                        <a:pt x="59" y="494"/>
                      </a:cubicBezTo>
                      <a:cubicBezTo>
                        <a:pt x="71" y="494"/>
                        <a:pt x="84" y="488"/>
                        <a:pt x="94" y="473"/>
                      </a:cubicBezTo>
                      <a:cubicBezTo>
                        <a:pt x="188" y="327"/>
                        <a:pt x="292" y="188"/>
                        <a:pt x="392" y="46"/>
                      </a:cubicBezTo>
                      <a:cubicBezTo>
                        <a:pt x="406" y="26"/>
                        <a:pt x="38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44"/>
                <p:cNvSpPr/>
                <p:nvPr/>
              </p:nvSpPr>
              <p:spPr>
                <a:xfrm>
                  <a:off x="5471859" y="1779670"/>
                  <a:ext cx="38879" cy="4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489" extrusionOk="0">
                      <a:moveTo>
                        <a:pt x="378" y="1"/>
                      </a:moveTo>
                      <a:cubicBezTo>
                        <a:pt x="371" y="1"/>
                        <a:pt x="363" y="4"/>
                        <a:pt x="356" y="11"/>
                      </a:cubicBezTo>
                      <a:cubicBezTo>
                        <a:pt x="242" y="145"/>
                        <a:pt x="131" y="282"/>
                        <a:pt x="25" y="422"/>
                      </a:cubicBezTo>
                      <a:cubicBezTo>
                        <a:pt x="0" y="455"/>
                        <a:pt x="26" y="489"/>
                        <a:pt x="55" y="489"/>
                      </a:cubicBezTo>
                      <a:cubicBezTo>
                        <a:pt x="67" y="489"/>
                        <a:pt x="80" y="483"/>
                        <a:pt x="90" y="468"/>
                      </a:cubicBezTo>
                      <a:cubicBezTo>
                        <a:pt x="188" y="324"/>
                        <a:pt x="290" y="184"/>
                        <a:pt x="402" y="51"/>
                      </a:cubicBezTo>
                      <a:cubicBezTo>
                        <a:pt x="420" y="29"/>
                        <a:pt x="400" y="1"/>
                        <a:pt x="37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44"/>
                <p:cNvSpPr/>
                <p:nvPr/>
              </p:nvSpPr>
              <p:spPr>
                <a:xfrm>
                  <a:off x="5469823" y="1789204"/>
                  <a:ext cx="43230" cy="50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" h="549" extrusionOk="0">
                      <a:moveTo>
                        <a:pt x="434" y="0"/>
                      </a:moveTo>
                      <a:cubicBezTo>
                        <a:pt x="428" y="0"/>
                        <a:pt x="422" y="3"/>
                        <a:pt x="418" y="8"/>
                      </a:cubicBezTo>
                      <a:cubicBezTo>
                        <a:pt x="293" y="171"/>
                        <a:pt x="153" y="323"/>
                        <a:pt x="24" y="481"/>
                      </a:cubicBezTo>
                      <a:cubicBezTo>
                        <a:pt x="0" y="511"/>
                        <a:pt x="26" y="548"/>
                        <a:pt x="55" y="548"/>
                      </a:cubicBezTo>
                      <a:cubicBezTo>
                        <a:pt x="64" y="548"/>
                        <a:pt x="74" y="545"/>
                        <a:pt x="82" y="536"/>
                      </a:cubicBezTo>
                      <a:cubicBezTo>
                        <a:pt x="222" y="383"/>
                        <a:pt x="341" y="204"/>
                        <a:pt x="456" y="33"/>
                      </a:cubicBezTo>
                      <a:cubicBezTo>
                        <a:pt x="466" y="18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44"/>
                <p:cNvSpPr/>
                <p:nvPr/>
              </p:nvSpPr>
              <p:spPr>
                <a:xfrm>
                  <a:off x="5473433" y="1804571"/>
                  <a:ext cx="40453" cy="50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541" extrusionOk="0">
                      <a:moveTo>
                        <a:pt x="395" y="0"/>
                      </a:moveTo>
                      <a:cubicBezTo>
                        <a:pt x="384" y="0"/>
                        <a:pt x="374" y="5"/>
                        <a:pt x="366" y="15"/>
                      </a:cubicBezTo>
                      <a:cubicBezTo>
                        <a:pt x="264" y="172"/>
                        <a:pt x="154" y="326"/>
                        <a:pt x="29" y="465"/>
                      </a:cubicBezTo>
                      <a:cubicBezTo>
                        <a:pt x="1" y="498"/>
                        <a:pt x="32" y="540"/>
                        <a:pt x="64" y="540"/>
                      </a:cubicBezTo>
                      <a:cubicBezTo>
                        <a:pt x="74" y="540"/>
                        <a:pt x="85" y="535"/>
                        <a:pt x="93" y="524"/>
                      </a:cubicBezTo>
                      <a:cubicBezTo>
                        <a:pt x="210" y="367"/>
                        <a:pt x="323" y="211"/>
                        <a:pt x="423" y="44"/>
                      </a:cubicBezTo>
                      <a:cubicBezTo>
                        <a:pt x="437" y="20"/>
                        <a:pt x="416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44"/>
                <p:cNvSpPr/>
                <p:nvPr/>
              </p:nvSpPr>
              <p:spPr>
                <a:xfrm>
                  <a:off x="5474358" y="1818456"/>
                  <a:ext cx="42767" cy="5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544" extrusionOk="0">
                      <a:moveTo>
                        <a:pt x="419" y="0"/>
                      </a:moveTo>
                      <a:cubicBezTo>
                        <a:pt x="412" y="0"/>
                        <a:pt x="404" y="3"/>
                        <a:pt x="398" y="11"/>
                      </a:cubicBezTo>
                      <a:cubicBezTo>
                        <a:pt x="275" y="165"/>
                        <a:pt x="152" y="317"/>
                        <a:pt x="27" y="470"/>
                      </a:cubicBezTo>
                      <a:cubicBezTo>
                        <a:pt x="1" y="502"/>
                        <a:pt x="31" y="543"/>
                        <a:pt x="63" y="543"/>
                      </a:cubicBezTo>
                      <a:cubicBezTo>
                        <a:pt x="73" y="543"/>
                        <a:pt x="83" y="539"/>
                        <a:pt x="92" y="528"/>
                      </a:cubicBezTo>
                      <a:cubicBezTo>
                        <a:pt x="209" y="370"/>
                        <a:pt x="325" y="209"/>
                        <a:pt x="444" y="53"/>
                      </a:cubicBezTo>
                      <a:cubicBezTo>
                        <a:pt x="461" y="29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44"/>
                <p:cNvSpPr/>
                <p:nvPr/>
              </p:nvSpPr>
              <p:spPr>
                <a:xfrm>
                  <a:off x="5481023" y="1827342"/>
                  <a:ext cx="39342" cy="5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81" extrusionOk="0">
                      <a:moveTo>
                        <a:pt x="398" y="1"/>
                      </a:moveTo>
                      <a:cubicBezTo>
                        <a:pt x="392" y="1"/>
                        <a:pt x="386" y="3"/>
                        <a:pt x="382" y="9"/>
                      </a:cubicBezTo>
                      <a:cubicBezTo>
                        <a:pt x="274" y="186"/>
                        <a:pt x="153" y="355"/>
                        <a:pt x="24" y="517"/>
                      </a:cubicBezTo>
                      <a:cubicBezTo>
                        <a:pt x="0" y="548"/>
                        <a:pt x="26" y="580"/>
                        <a:pt x="54" y="580"/>
                      </a:cubicBezTo>
                      <a:cubicBezTo>
                        <a:pt x="65" y="580"/>
                        <a:pt x="77" y="575"/>
                        <a:pt x="87" y="561"/>
                      </a:cubicBezTo>
                      <a:cubicBezTo>
                        <a:pt x="199" y="384"/>
                        <a:pt x="310" y="207"/>
                        <a:pt x="416" y="28"/>
                      </a:cubicBezTo>
                      <a:cubicBezTo>
                        <a:pt x="424" y="13"/>
                        <a:pt x="41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44"/>
                <p:cNvSpPr/>
                <p:nvPr/>
              </p:nvSpPr>
              <p:spPr>
                <a:xfrm>
                  <a:off x="5482875" y="1842709"/>
                  <a:ext cx="36473" cy="5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556" extrusionOk="0">
                      <a:moveTo>
                        <a:pt x="359" y="0"/>
                      </a:moveTo>
                      <a:cubicBezTo>
                        <a:pt x="352" y="0"/>
                        <a:pt x="346" y="3"/>
                        <a:pt x="342" y="10"/>
                      </a:cubicBezTo>
                      <a:cubicBezTo>
                        <a:pt x="229" y="166"/>
                        <a:pt x="106" y="326"/>
                        <a:pt x="16" y="499"/>
                      </a:cubicBezTo>
                      <a:cubicBezTo>
                        <a:pt x="1" y="531"/>
                        <a:pt x="28" y="556"/>
                        <a:pt x="55" y="556"/>
                      </a:cubicBezTo>
                      <a:cubicBezTo>
                        <a:pt x="68" y="556"/>
                        <a:pt x="81" y="550"/>
                        <a:pt x="89" y="537"/>
                      </a:cubicBezTo>
                      <a:cubicBezTo>
                        <a:pt x="194" y="374"/>
                        <a:pt x="281" y="201"/>
                        <a:pt x="383" y="39"/>
                      </a:cubicBezTo>
                      <a:cubicBezTo>
                        <a:pt x="394" y="21"/>
                        <a:pt x="376" y="0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44"/>
                <p:cNvSpPr/>
                <p:nvPr/>
              </p:nvSpPr>
              <p:spPr>
                <a:xfrm>
                  <a:off x="5490373" y="1855576"/>
                  <a:ext cx="32770" cy="4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16" extrusionOk="0">
                      <a:moveTo>
                        <a:pt x="313" y="0"/>
                      </a:moveTo>
                      <a:cubicBezTo>
                        <a:pt x="306" y="0"/>
                        <a:pt x="299" y="3"/>
                        <a:pt x="294" y="10"/>
                      </a:cubicBezTo>
                      <a:cubicBezTo>
                        <a:pt x="190" y="150"/>
                        <a:pt x="100" y="298"/>
                        <a:pt x="19" y="452"/>
                      </a:cubicBezTo>
                      <a:cubicBezTo>
                        <a:pt x="1" y="486"/>
                        <a:pt x="32" y="516"/>
                        <a:pt x="62" y="516"/>
                      </a:cubicBezTo>
                      <a:cubicBezTo>
                        <a:pt x="76" y="516"/>
                        <a:pt x="89" y="509"/>
                        <a:pt x="96" y="492"/>
                      </a:cubicBezTo>
                      <a:cubicBezTo>
                        <a:pt x="161" y="333"/>
                        <a:pt x="244" y="185"/>
                        <a:pt x="340" y="42"/>
                      </a:cubicBezTo>
                      <a:cubicBezTo>
                        <a:pt x="354" y="23"/>
                        <a:pt x="332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44"/>
                <p:cNvSpPr/>
                <p:nvPr/>
              </p:nvSpPr>
              <p:spPr>
                <a:xfrm>
                  <a:off x="5493983" y="1862889"/>
                  <a:ext cx="36380" cy="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582" extrusionOk="0">
                      <a:moveTo>
                        <a:pt x="390" y="0"/>
                      </a:moveTo>
                      <a:cubicBezTo>
                        <a:pt x="263" y="171"/>
                        <a:pt x="147" y="346"/>
                        <a:pt x="24" y="517"/>
                      </a:cubicBezTo>
                      <a:cubicBezTo>
                        <a:pt x="0" y="549"/>
                        <a:pt x="27" y="581"/>
                        <a:pt x="54" y="581"/>
                      </a:cubicBezTo>
                      <a:cubicBezTo>
                        <a:pt x="65" y="581"/>
                        <a:pt x="77" y="575"/>
                        <a:pt x="84" y="561"/>
                      </a:cubicBezTo>
                      <a:cubicBezTo>
                        <a:pt x="186" y="373"/>
                        <a:pt x="292" y="190"/>
                        <a:pt x="390" y="2"/>
                      </a:cubicBezTo>
                      <a:cubicBezTo>
                        <a:pt x="393" y="0"/>
                        <a:pt x="39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44"/>
                <p:cNvSpPr/>
                <p:nvPr/>
              </p:nvSpPr>
              <p:spPr>
                <a:xfrm>
                  <a:off x="5501481" y="1872424"/>
                  <a:ext cx="38602" cy="48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527" extrusionOk="0">
                      <a:moveTo>
                        <a:pt x="376" y="1"/>
                      </a:moveTo>
                      <a:cubicBezTo>
                        <a:pt x="369" y="1"/>
                        <a:pt x="362" y="4"/>
                        <a:pt x="355" y="12"/>
                      </a:cubicBezTo>
                      <a:cubicBezTo>
                        <a:pt x="276" y="114"/>
                        <a:pt x="199" y="218"/>
                        <a:pt x="122" y="322"/>
                      </a:cubicBezTo>
                      <a:cubicBezTo>
                        <a:pt x="89" y="368"/>
                        <a:pt x="1" y="445"/>
                        <a:pt x="47" y="508"/>
                      </a:cubicBezTo>
                      <a:cubicBezTo>
                        <a:pt x="54" y="517"/>
                        <a:pt x="67" y="527"/>
                        <a:pt x="82" y="527"/>
                      </a:cubicBezTo>
                      <a:cubicBezTo>
                        <a:pt x="84" y="527"/>
                        <a:pt x="85" y="527"/>
                        <a:pt x="86" y="526"/>
                      </a:cubicBezTo>
                      <a:lnTo>
                        <a:pt x="97" y="524"/>
                      </a:lnTo>
                      <a:cubicBezTo>
                        <a:pt x="128" y="520"/>
                        <a:pt x="145" y="485"/>
                        <a:pt x="132" y="462"/>
                      </a:cubicBezTo>
                      <a:cubicBezTo>
                        <a:pt x="134" y="458"/>
                        <a:pt x="139" y="449"/>
                        <a:pt x="141" y="439"/>
                      </a:cubicBezTo>
                      <a:cubicBezTo>
                        <a:pt x="153" y="420"/>
                        <a:pt x="166" y="401"/>
                        <a:pt x="176" y="383"/>
                      </a:cubicBezTo>
                      <a:cubicBezTo>
                        <a:pt x="199" y="349"/>
                        <a:pt x="220" y="316"/>
                        <a:pt x="241" y="283"/>
                      </a:cubicBezTo>
                      <a:cubicBezTo>
                        <a:pt x="293" y="205"/>
                        <a:pt x="347" y="128"/>
                        <a:pt x="401" y="53"/>
                      </a:cubicBezTo>
                      <a:cubicBezTo>
                        <a:pt x="417" y="30"/>
                        <a:pt x="397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44"/>
                <p:cNvSpPr/>
                <p:nvPr/>
              </p:nvSpPr>
              <p:spPr>
                <a:xfrm>
                  <a:off x="5509997" y="1882791"/>
                  <a:ext cx="34899" cy="4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88" extrusionOk="0">
                      <a:moveTo>
                        <a:pt x="347" y="0"/>
                      </a:moveTo>
                      <a:cubicBezTo>
                        <a:pt x="341" y="0"/>
                        <a:pt x="336" y="2"/>
                        <a:pt x="332" y="8"/>
                      </a:cubicBezTo>
                      <a:cubicBezTo>
                        <a:pt x="230" y="141"/>
                        <a:pt x="132" y="283"/>
                        <a:pt x="22" y="410"/>
                      </a:cubicBezTo>
                      <a:cubicBezTo>
                        <a:pt x="1" y="435"/>
                        <a:pt x="9" y="479"/>
                        <a:pt x="44" y="485"/>
                      </a:cubicBezTo>
                      <a:cubicBezTo>
                        <a:pt x="52" y="486"/>
                        <a:pt x="59" y="487"/>
                        <a:pt x="65" y="487"/>
                      </a:cubicBezTo>
                      <a:cubicBezTo>
                        <a:pt x="80" y="487"/>
                        <a:pt x="93" y="483"/>
                        <a:pt x="109" y="471"/>
                      </a:cubicBezTo>
                      <a:cubicBezTo>
                        <a:pt x="130" y="454"/>
                        <a:pt x="132" y="431"/>
                        <a:pt x="122" y="414"/>
                      </a:cubicBezTo>
                      <a:cubicBezTo>
                        <a:pt x="199" y="285"/>
                        <a:pt x="284" y="160"/>
                        <a:pt x="367" y="31"/>
                      </a:cubicBezTo>
                      <a:cubicBezTo>
                        <a:pt x="377" y="17"/>
                        <a:pt x="361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44"/>
                <p:cNvSpPr/>
                <p:nvPr/>
              </p:nvSpPr>
              <p:spPr>
                <a:xfrm>
                  <a:off x="5512867" y="1894547"/>
                  <a:ext cx="37676" cy="4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524" extrusionOk="0">
                      <a:moveTo>
                        <a:pt x="358" y="1"/>
                      </a:moveTo>
                      <a:cubicBezTo>
                        <a:pt x="350" y="1"/>
                        <a:pt x="342" y="4"/>
                        <a:pt x="334" y="12"/>
                      </a:cubicBezTo>
                      <a:cubicBezTo>
                        <a:pt x="259" y="102"/>
                        <a:pt x="186" y="194"/>
                        <a:pt x="118" y="287"/>
                      </a:cubicBezTo>
                      <a:cubicBezTo>
                        <a:pt x="78" y="344"/>
                        <a:pt x="1" y="415"/>
                        <a:pt x="24" y="490"/>
                      </a:cubicBezTo>
                      <a:cubicBezTo>
                        <a:pt x="28" y="504"/>
                        <a:pt x="43" y="519"/>
                        <a:pt x="59" y="521"/>
                      </a:cubicBezTo>
                      <a:cubicBezTo>
                        <a:pt x="63" y="521"/>
                        <a:pt x="68" y="523"/>
                        <a:pt x="72" y="523"/>
                      </a:cubicBezTo>
                      <a:cubicBezTo>
                        <a:pt x="74" y="523"/>
                        <a:pt x="76" y="523"/>
                        <a:pt x="77" y="523"/>
                      </a:cubicBezTo>
                      <a:cubicBezTo>
                        <a:pt x="116" y="523"/>
                        <a:pt x="140" y="482"/>
                        <a:pt x="120" y="452"/>
                      </a:cubicBezTo>
                      <a:cubicBezTo>
                        <a:pt x="124" y="450"/>
                        <a:pt x="128" y="442"/>
                        <a:pt x="130" y="427"/>
                      </a:cubicBezTo>
                      <a:cubicBezTo>
                        <a:pt x="141" y="408"/>
                        <a:pt x="153" y="392"/>
                        <a:pt x="164" y="375"/>
                      </a:cubicBezTo>
                      <a:cubicBezTo>
                        <a:pt x="184" y="340"/>
                        <a:pt x="207" y="306"/>
                        <a:pt x="230" y="273"/>
                      </a:cubicBezTo>
                      <a:cubicBezTo>
                        <a:pt x="278" y="200"/>
                        <a:pt x="332" y="129"/>
                        <a:pt x="387" y="58"/>
                      </a:cubicBezTo>
                      <a:cubicBezTo>
                        <a:pt x="407" y="33"/>
                        <a:pt x="38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44"/>
                <p:cNvSpPr/>
                <p:nvPr/>
              </p:nvSpPr>
              <p:spPr>
                <a:xfrm>
                  <a:off x="5522957" y="1909451"/>
                  <a:ext cx="35362" cy="44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79" extrusionOk="0">
                      <a:moveTo>
                        <a:pt x="334" y="0"/>
                      </a:moveTo>
                      <a:cubicBezTo>
                        <a:pt x="326" y="0"/>
                        <a:pt x="318" y="4"/>
                        <a:pt x="311" y="12"/>
                      </a:cubicBezTo>
                      <a:cubicBezTo>
                        <a:pt x="207" y="133"/>
                        <a:pt x="88" y="268"/>
                        <a:pt x="19" y="412"/>
                      </a:cubicBezTo>
                      <a:cubicBezTo>
                        <a:pt x="1" y="450"/>
                        <a:pt x="29" y="478"/>
                        <a:pt x="59" y="478"/>
                      </a:cubicBezTo>
                      <a:cubicBezTo>
                        <a:pt x="74" y="478"/>
                        <a:pt x="89" y="471"/>
                        <a:pt x="100" y="456"/>
                      </a:cubicBezTo>
                      <a:cubicBezTo>
                        <a:pt x="190" y="324"/>
                        <a:pt x="263" y="185"/>
                        <a:pt x="361" y="58"/>
                      </a:cubicBezTo>
                      <a:cubicBezTo>
                        <a:pt x="381" y="33"/>
                        <a:pt x="359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6" name="Google Shape;2086;p44"/>
                <p:cNvSpPr/>
                <p:nvPr/>
              </p:nvSpPr>
              <p:spPr>
                <a:xfrm>
                  <a:off x="5526567" y="1916949"/>
                  <a:ext cx="36380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485" extrusionOk="0">
                      <a:moveTo>
                        <a:pt x="357" y="0"/>
                      </a:moveTo>
                      <a:cubicBezTo>
                        <a:pt x="351" y="0"/>
                        <a:pt x="344" y="3"/>
                        <a:pt x="339" y="10"/>
                      </a:cubicBezTo>
                      <a:cubicBezTo>
                        <a:pt x="232" y="139"/>
                        <a:pt x="126" y="273"/>
                        <a:pt x="20" y="404"/>
                      </a:cubicBezTo>
                      <a:cubicBezTo>
                        <a:pt x="1" y="425"/>
                        <a:pt x="5" y="458"/>
                        <a:pt x="32" y="473"/>
                      </a:cubicBezTo>
                      <a:cubicBezTo>
                        <a:pt x="47" y="481"/>
                        <a:pt x="61" y="485"/>
                        <a:pt x="75" y="485"/>
                      </a:cubicBezTo>
                      <a:cubicBezTo>
                        <a:pt x="90" y="485"/>
                        <a:pt x="105" y="480"/>
                        <a:pt x="122" y="469"/>
                      </a:cubicBezTo>
                      <a:cubicBezTo>
                        <a:pt x="149" y="450"/>
                        <a:pt x="145" y="419"/>
                        <a:pt x="128" y="400"/>
                      </a:cubicBezTo>
                      <a:cubicBezTo>
                        <a:pt x="207" y="279"/>
                        <a:pt x="293" y="162"/>
                        <a:pt x="378" y="45"/>
                      </a:cubicBezTo>
                      <a:cubicBezTo>
                        <a:pt x="392" y="25"/>
                        <a:pt x="376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7" name="Google Shape;2087;p44"/>
                <p:cNvSpPr/>
                <p:nvPr/>
              </p:nvSpPr>
              <p:spPr>
                <a:xfrm>
                  <a:off x="5537027" y="1933149"/>
                  <a:ext cx="31937" cy="4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452" extrusionOk="0">
                      <a:moveTo>
                        <a:pt x="329" y="0"/>
                      </a:moveTo>
                      <a:cubicBezTo>
                        <a:pt x="327" y="0"/>
                        <a:pt x="324" y="1"/>
                        <a:pt x="321" y="4"/>
                      </a:cubicBezTo>
                      <a:cubicBezTo>
                        <a:pt x="203" y="121"/>
                        <a:pt x="105" y="252"/>
                        <a:pt x="19" y="394"/>
                      </a:cubicBezTo>
                      <a:cubicBezTo>
                        <a:pt x="1" y="424"/>
                        <a:pt x="31" y="452"/>
                        <a:pt x="58" y="452"/>
                      </a:cubicBezTo>
                      <a:cubicBezTo>
                        <a:pt x="70" y="452"/>
                        <a:pt x="82" y="446"/>
                        <a:pt x="88" y="431"/>
                      </a:cubicBezTo>
                      <a:cubicBezTo>
                        <a:pt x="153" y="281"/>
                        <a:pt x="236" y="146"/>
                        <a:pt x="338" y="18"/>
                      </a:cubicBezTo>
                      <a:cubicBezTo>
                        <a:pt x="344" y="11"/>
                        <a:pt x="338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8" name="Google Shape;2088;p44"/>
                <p:cNvSpPr/>
                <p:nvPr/>
              </p:nvSpPr>
              <p:spPr>
                <a:xfrm>
                  <a:off x="5547210" y="1940184"/>
                  <a:ext cx="28974" cy="39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425" extrusionOk="0">
                      <a:moveTo>
                        <a:pt x="289" y="1"/>
                      </a:moveTo>
                      <a:cubicBezTo>
                        <a:pt x="283" y="1"/>
                        <a:pt x="278" y="3"/>
                        <a:pt x="274" y="9"/>
                      </a:cubicBezTo>
                      <a:cubicBezTo>
                        <a:pt x="199" y="130"/>
                        <a:pt x="120" y="247"/>
                        <a:pt x="28" y="355"/>
                      </a:cubicBezTo>
                      <a:cubicBezTo>
                        <a:pt x="0" y="389"/>
                        <a:pt x="33" y="425"/>
                        <a:pt x="63" y="425"/>
                      </a:cubicBezTo>
                      <a:cubicBezTo>
                        <a:pt x="76" y="425"/>
                        <a:pt x="88" y="418"/>
                        <a:pt x="95" y="403"/>
                      </a:cubicBezTo>
                      <a:cubicBezTo>
                        <a:pt x="155" y="272"/>
                        <a:pt x="228" y="147"/>
                        <a:pt x="305" y="24"/>
                      </a:cubicBezTo>
                      <a:cubicBezTo>
                        <a:pt x="312" y="12"/>
                        <a:pt x="301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9" name="Google Shape;2089;p44"/>
                <p:cNvSpPr/>
                <p:nvPr/>
              </p:nvSpPr>
              <p:spPr>
                <a:xfrm>
                  <a:off x="5544340" y="1945368"/>
                  <a:ext cx="40823" cy="5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615" extrusionOk="0">
                      <a:moveTo>
                        <a:pt x="404" y="1"/>
                      </a:moveTo>
                      <a:cubicBezTo>
                        <a:pt x="396" y="1"/>
                        <a:pt x="388" y="3"/>
                        <a:pt x="382" y="9"/>
                      </a:cubicBezTo>
                      <a:cubicBezTo>
                        <a:pt x="374" y="20"/>
                        <a:pt x="363" y="30"/>
                        <a:pt x="353" y="39"/>
                      </a:cubicBezTo>
                      <a:cubicBezTo>
                        <a:pt x="345" y="47"/>
                        <a:pt x="345" y="57"/>
                        <a:pt x="349" y="66"/>
                      </a:cubicBezTo>
                      <a:cubicBezTo>
                        <a:pt x="280" y="180"/>
                        <a:pt x="207" y="293"/>
                        <a:pt x="132" y="407"/>
                      </a:cubicBezTo>
                      <a:cubicBezTo>
                        <a:pt x="94" y="462"/>
                        <a:pt x="1" y="591"/>
                        <a:pt x="117" y="614"/>
                      </a:cubicBezTo>
                      <a:cubicBezTo>
                        <a:pt x="121" y="615"/>
                        <a:pt x="125" y="615"/>
                        <a:pt x="128" y="615"/>
                      </a:cubicBezTo>
                      <a:cubicBezTo>
                        <a:pt x="186" y="615"/>
                        <a:pt x="201" y="524"/>
                        <a:pt x="140" y="514"/>
                      </a:cubicBezTo>
                      <a:lnTo>
                        <a:pt x="140" y="514"/>
                      </a:lnTo>
                      <a:cubicBezTo>
                        <a:pt x="142" y="514"/>
                        <a:pt x="144" y="514"/>
                        <a:pt x="146" y="514"/>
                      </a:cubicBezTo>
                      <a:cubicBezTo>
                        <a:pt x="209" y="514"/>
                        <a:pt x="289" y="333"/>
                        <a:pt x="317" y="285"/>
                      </a:cubicBezTo>
                      <a:cubicBezTo>
                        <a:pt x="365" y="207"/>
                        <a:pt x="411" y="126"/>
                        <a:pt x="434" y="36"/>
                      </a:cubicBezTo>
                      <a:cubicBezTo>
                        <a:pt x="440" y="16"/>
                        <a:pt x="422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0" name="Google Shape;2090;p44"/>
                <p:cNvSpPr/>
                <p:nvPr/>
              </p:nvSpPr>
              <p:spPr>
                <a:xfrm>
                  <a:off x="5564613" y="1961938"/>
                  <a:ext cx="38787" cy="4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534" extrusionOk="0">
                      <a:moveTo>
                        <a:pt x="381" y="0"/>
                      </a:moveTo>
                      <a:cubicBezTo>
                        <a:pt x="374" y="0"/>
                        <a:pt x="367" y="3"/>
                        <a:pt x="361" y="10"/>
                      </a:cubicBezTo>
                      <a:cubicBezTo>
                        <a:pt x="284" y="97"/>
                        <a:pt x="209" y="189"/>
                        <a:pt x="132" y="281"/>
                      </a:cubicBezTo>
                      <a:cubicBezTo>
                        <a:pt x="84" y="339"/>
                        <a:pt x="0" y="406"/>
                        <a:pt x="5" y="489"/>
                      </a:cubicBezTo>
                      <a:cubicBezTo>
                        <a:pt x="7" y="520"/>
                        <a:pt x="29" y="534"/>
                        <a:pt x="51" y="534"/>
                      </a:cubicBezTo>
                      <a:cubicBezTo>
                        <a:pt x="79" y="534"/>
                        <a:pt x="109" y="512"/>
                        <a:pt x="101" y="472"/>
                      </a:cubicBezTo>
                      <a:cubicBezTo>
                        <a:pt x="94" y="443"/>
                        <a:pt x="173" y="358"/>
                        <a:pt x="192" y="333"/>
                      </a:cubicBezTo>
                      <a:lnTo>
                        <a:pt x="265" y="233"/>
                      </a:lnTo>
                      <a:cubicBezTo>
                        <a:pt x="313" y="170"/>
                        <a:pt x="361" y="106"/>
                        <a:pt x="405" y="41"/>
                      </a:cubicBezTo>
                      <a:cubicBezTo>
                        <a:pt x="419" y="21"/>
                        <a:pt x="400" y="0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1" name="Google Shape;2091;p44"/>
                <p:cNvSpPr/>
                <p:nvPr/>
              </p:nvSpPr>
              <p:spPr>
                <a:xfrm>
                  <a:off x="5565538" y="1973324"/>
                  <a:ext cx="42490" cy="53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74" extrusionOk="0">
                      <a:moveTo>
                        <a:pt x="425" y="1"/>
                      </a:moveTo>
                      <a:cubicBezTo>
                        <a:pt x="419" y="1"/>
                        <a:pt x="413" y="3"/>
                        <a:pt x="407" y="10"/>
                      </a:cubicBezTo>
                      <a:cubicBezTo>
                        <a:pt x="276" y="168"/>
                        <a:pt x="149" y="331"/>
                        <a:pt x="28" y="497"/>
                      </a:cubicBezTo>
                      <a:cubicBezTo>
                        <a:pt x="0" y="535"/>
                        <a:pt x="30" y="573"/>
                        <a:pt x="62" y="573"/>
                      </a:cubicBezTo>
                      <a:cubicBezTo>
                        <a:pt x="76" y="573"/>
                        <a:pt x="90" y="566"/>
                        <a:pt x="101" y="549"/>
                      </a:cubicBezTo>
                      <a:cubicBezTo>
                        <a:pt x="209" y="376"/>
                        <a:pt x="324" y="208"/>
                        <a:pt x="445" y="43"/>
                      </a:cubicBezTo>
                      <a:cubicBezTo>
                        <a:pt x="459" y="24"/>
                        <a:pt x="442" y="1"/>
                        <a:pt x="4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2" name="Google Shape;2092;p44"/>
                <p:cNvSpPr/>
                <p:nvPr/>
              </p:nvSpPr>
              <p:spPr>
                <a:xfrm>
                  <a:off x="5570907" y="1983691"/>
                  <a:ext cx="45359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08" extrusionOk="0">
                      <a:moveTo>
                        <a:pt x="463" y="1"/>
                      </a:moveTo>
                      <a:cubicBezTo>
                        <a:pt x="459" y="1"/>
                        <a:pt x="454" y="3"/>
                        <a:pt x="449" y="8"/>
                      </a:cubicBezTo>
                      <a:cubicBezTo>
                        <a:pt x="314" y="185"/>
                        <a:pt x="176" y="367"/>
                        <a:pt x="28" y="535"/>
                      </a:cubicBezTo>
                      <a:cubicBezTo>
                        <a:pt x="0" y="566"/>
                        <a:pt x="26" y="608"/>
                        <a:pt x="61" y="608"/>
                      </a:cubicBezTo>
                      <a:cubicBezTo>
                        <a:pt x="65" y="608"/>
                        <a:pt x="68" y="607"/>
                        <a:pt x="72" y="606"/>
                      </a:cubicBezTo>
                      <a:cubicBezTo>
                        <a:pt x="83" y="604"/>
                        <a:pt x="93" y="600"/>
                        <a:pt x="103" y="598"/>
                      </a:cubicBezTo>
                      <a:cubicBezTo>
                        <a:pt x="128" y="592"/>
                        <a:pt x="135" y="562"/>
                        <a:pt x="126" y="542"/>
                      </a:cubicBezTo>
                      <a:cubicBezTo>
                        <a:pt x="237" y="369"/>
                        <a:pt x="358" y="200"/>
                        <a:pt x="479" y="33"/>
                      </a:cubicBezTo>
                      <a:cubicBezTo>
                        <a:pt x="489" y="19"/>
                        <a:pt x="477" y="1"/>
                        <a:pt x="4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3" name="Google Shape;2093;p44"/>
                <p:cNvSpPr/>
                <p:nvPr/>
              </p:nvSpPr>
              <p:spPr>
                <a:xfrm>
                  <a:off x="5585255" y="1988968"/>
                  <a:ext cx="45359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16" extrusionOk="0">
                      <a:moveTo>
                        <a:pt x="451" y="1"/>
                      </a:moveTo>
                      <a:cubicBezTo>
                        <a:pt x="445" y="1"/>
                        <a:pt x="438" y="4"/>
                        <a:pt x="432" y="11"/>
                      </a:cubicBezTo>
                      <a:cubicBezTo>
                        <a:pt x="353" y="114"/>
                        <a:pt x="271" y="216"/>
                        <a:pt x="190" y="318"/>
                      </a:cubicBezTo>
                      <a:cubicBezTo>
                        <a:pt x="134" y="389"/>
                        <a:pt x="34" y="468"/>
                        <a:pt x="7" y="555"/>
                      </a:cubicBezTo>
                      <a:cubicBezTo>
                        <a:pt x="1" y="574"/>
                        <a:pt x="13" y="599"/>
                        <a:pt x="30" y="608"/>
                      </a:cubicBezTo>
                      <a:cubicBezTo>
                        <a:pt x="32" y="608"/>
                        <a:pt x="34" y="610"/>
                        <a:pt x="36" y="610"/>
                      </a:cubicBezTo>
                      <a:cubicBezTo>
                        <a:pt x="43" y="613"/>
                        <a:pt x="50" y="615"/>
                        <a:pt x="58" y="615"/>
                      </a:cubicBezTo>
                      <a:cubicBezTo>
                        <a:pt x="70" y="615"/>
                        <a:pt x="83" y="610"/>
                        <a:pt x="92" y="599"/>
                      </a:cubicBezTo>
                      <a:cubicBezTo>
                        <a:pt x="94" y="599"/>
                        <a:pt x="94" y="597"/>
                        <a:pt x="96" y="597"/>
                      </a:cubicBezTo>
                      <a:cubicBezTo>
                        <a:pt x="107" y="585"/>
                        <a:pt x="109" y="570"/>
                        <a:pt x="107" y="558"/>
                      </a:cubicBezTo>
                      <a:cubicBezTo>
                        <a:pt x="128" y="518"/>
                        <a:pt x="165" y="474"/>
                        <a:pt x="190" y="441"/>
                      </a:cubicBezTo>
                      <a:cubicBezTo>
                        <a:pt x="224" y="393"/>
                        <a:pt x="257" y="345"/>
                        <a:pt x="292" y="299"/>
                      </a:cubicBezTo>
                      <a:cubicBezTo>
                        <a:pt x="353" y="216"/>
                        <a:pt x="413" y="132"/>
                        <a:pt x="474" y="49"/>
                      </a:cubicBezTo>
                      <a:cubicBezTo>
                        <a:pt x="489" y="27"/>
                        <a:pt x="471" y="1"/>
                        <a:pt x="4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4" name="Google Shape;2094;p44"/>
                <p:cNvSpPr/>
                <p:nvPr/>
              </p:nvSpPr>
              <p:spPr>
                <a:xfrm>
                  <a:off x="5583126" y="2000539"/>
                  <a:ext cx="46100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608" extrusionOk="0">
                      <a:moveTo>
                        <a:pt x="460" y="1"/>
                      </a:moveTo>
                      <a:cubicBezTo>
                        <a:pt x="453" y="1"/>
                        <a:pt x="446" y="4"/>
                        <a:pt x="440" y="12"/>
                      </a:cubicBezTo>
                      <a:cubicBezTo>
                        <a:pt x="361" y="107"/>
                        <a:pt x="282" y="205"/>
                        <a:pt x="201" y="301"/>
                      </a:cubicBezTo>
                      <a:cubicBezTo>
                        <a:pt x="138" y="376"/>
                        <a:pt x="57" y="449"/>
                        <a:pt x="17" y="541"/>
                      </a:cubicBezTo>
                      <a:cubicBezTo>
                        <a:pt x="0" y="579"/>
                        <a:pt x="30" y="607"/>
                        <a:pt x="60" y="607"/>
                      </a:cubicBezTo>
                      <a:cubicBezTo>
                        <a:pt x="78" y="607"/>
                        <a:pt x="95" y="597"/>
                        <a:pt x="103" y="574"/>
                      </a:cubicBezTo>
                      <a:cubicBezTo>
                        <a:pt x="134" y="474"/>
                        <a:pt x="228" y="383"/>
                        <a:pt x="290" y="301"/>
                      </a:cubicBezTo>
                      <a:cubicBezTo>
                        <a:pt x="353" y="218"/>
                        <a:pt x="417" y="132"/>
                        <a:pt x="482" y="49"/>
                      </a:cubicBezTo>
                      <a:cubicBezTo>
                        <a:pt x="498" y="27"/>
                        <a:pt x="480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5" name="Google Shape;2095;p44"/>
                <p:cNvSpPr/>
                <p:nvPr/>
              </p:nvSpPr>
              <p:spPr>
                <a:xfrm>
                  <a:off x="5601547" y="2008870"/>
                  <a:ext cx="45915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548" extrusionOk="0">
                      <a:moveTo>
                        <a:pt x="445" y="1"/>
                      </a:moveTo>
                      <a:cubicBezTo>
                        <a:pt x="438" y="1"/>
                        <a:pt x="430" y="4"/>
                        <a:pt x="423" y="11"/>
                      </a:cubicBezTo>
                      <a:cubicBezTo>
                        <a:pt x="285" y="159"/>
                        <a:pt x="154" y="311"/>
                        <a:pt x="29" y="468"/>
                      </a:cubicBezTo>
                      <a:cubicBezTo>
                        <a:pt x="1" y="503"/>
                        <a:pt x="33" y="547"/>
                        <a:pt x="66" y="547"/>
                      </a:cubicBezTo>
                      <a:cubicBezTo>
                        <a:pt x="77" y="547"/>
                        <a:pt x="89" y="542"/>
                        <a:pt x="98" y="530"/>
                      </a:cubicBezTo>
                      <a:cubicBezTo>
                        <a:pt x="214" y="368"/>
                        <a:pt x="341" y="211"/>
                        <a:pt x="473" y="59"/>
                      </a:cubicBezTo>
                      <a:cubicBezTo>
                        <a:pt x="495" y="34"/>
                        <a:pt x="471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6" name="Google Shape;2096;p44"/>
                <p:cNvSpPr/>
                <p:nvPr/>
              </p:nvSpPr>
              <p:spPr>
                <a:xfrm>
                  <a:off x="5615803" y="2007204"/>
                  <a:ext cx="49895" cy="5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623" extrusionOk="0">
                      <a:moveTo>
                        <a:pt x="492" y="1"/>
                      </a:moveTo>
                      <a:cubicBezTo>
                        <a:pt x="484" y="1"/>
                        <a:pt x="476" y="4"/>
                        <a:pt x="469" y="12"/>
                      </a:cubicBezTo>
                      <a:cubicBezTo>
                        <a:pt x="315" y="183"/>
                        <a:pt x="146" y="358"/>
                        <a:pt x="21" y="554"/>
                      </a:cubicBezTo>
                      <a:cubicBezTo>
                        <a:pt x="1" y="587"/>
                        <a:pt x="34" y="622"/>
                        <a:pt x="66" y="622"/>
                      </a:cubicBezTo>
                      <a:cubicBezTo>
                        <a:pt x="77" y="622"/>
                        <a:pt x="89" y="618"/>
                        <a:pt x="98" y="606"/>
                      </a:cubicBezTo>
                      <a:cubicBezTo>
                        <a:pt x="242" y="425"/>
                        <a:pt x="362" y="231"/>
                        <a:pt x="517" y="56"/>
                      </a:cubicBezTo>
                      <a:cubicBezTo>
                        <a:pt x="539" y="33"/>
                        <a:pt x="517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7" name="Google Shape;2097;p44"/>
                <p:cNvSpPr/>
                <p:nvPr/>
              </p:nvSpPr>
              <p:spPr>
                <a:xfrm>
                  <a:off x="5616358" y="2019701"/>
                  <a:ext cx="53876" cy="6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664" extrusionOk="0">
                      <a:moveTo>
                        <a:pt x="563" y="0"/>
                      </a:moveTo>
                      <a:cubicBezTo>
                        <a:pt x="560" y="0"/>
                        <a:pt x="557" y="2"/>
                        <a:pt x="554" y="5"/>
                      </a:cubicBezTo>
                      <a:cubicBezTo>
                        <a:pt x="384" y="207"/>
                        <a:pt x="194" y="394"/>
                        <a:pt x="27" y="599"/>
                      </a:cubicBezTo>
                      <a:cubicBezTo>
                        <a:pt x="1" y="629"/>
                        <a:pt x="30" y="663"/>
                        <a:pt x="58" y="663"/>
                      </a:cubicBezTo>
                      <a:cubicBezTo>
                        <a:pt x="70" y="663"/>
                        <a:pt x="82" y="657"/>
                        <a:pt x="90" y="642"/>
                      </a:cubicBezTo>
                      <a:cubicBezTo>
                        <a:pt x="146" y="528"/>
                        <a:pt x="244" y="428"/>
                        <a:pt x="323" y="328"/>
                      </a:cubicBezTo>
                      <a:cubicBezTo>
                        <a:pt x="404" y="226"/>
                        <a:pt x="488" y="123"/>
                        <a:pt x="573" y="23"/>
                      </a:cubicBezTo>
                      <a:cubicBezTo>
                        <a:pt x="581" y="12"/>
                        <a:pt x="572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8" name="Google Shape;2098;p44"/>
                <p:cNvSpPr/>
                <p:nvPr/>
              </p:nvSpPr>
              <p:spPr>
                <a:xfrm>
                  <a:off x="5624967" y="2026458"/>
                  <a:ext cx="56931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673" extrusionOk="0">
                      <a:moveTo>
                        <a:pt x="588" y="0"/>
                      </a:moveTo>
                      <a:cubicBezTo>
                        <a:pt x="583" y="0"/>
                        <a:pt x="578" y="2"/>
                        <a:pt x="574" y="7"/>
                      </a:cubicBezTo>
                      <a:cubicBezTo>
                        <a:pt x="441" y="157"/>
                        <a:pt x="307" y="305"/>
                        <a:pt x="172" y="455"/>
                      </a:cubicBezTo>
                      <a:cubicBezTo>
                        <a:pt x="126" y="505"/>
                        <a:pt x="1" y="601"/>
                        <a:pt x="93" y="665"/>
                      </a:cubicBezTo>
                      <a:cubicBezTo>
                        <a:pt x="100" y="670"/>
                        <a:pt x="107" y="672"/>
                        <a:pt x="114" y="672"/>
                      </a:cubicBezTo>
                      <a:cubicBezTo>
                        <a:pt x="153" y="672"/>
                        <a:pt x="180" y="607"/>
                        <a:pt x="134" y="582"/>
                      </a:cubicBezTo>
                      <a:lnTo>
                        <a:pt x="134" y="582"/>
                      </a:lnTo>
                      <a:cubicBezTo>
                        <a:pt x="137" y="583"/>
                        <a:pt x="140" y="584"/>
                        <a:pt x="143" y="584"/>
                      </a:cubicBezTo>
                      <a:cubicBezTo>
                        <a:pt x="200" y="584"/>
                        <a:pt x="344" y="361"/>
                        <a:pt x="374" y="323"/>
                      </a:cubicBezTo>
                      <a:cubicBezTo>
                        <a:pt x="449" y="228"/>
                        <a:pt x="526" y="130"/>
                        <a:pt x="603" y="34"/>
                      </a:cubicBezTo>
                      <a:cubicBezTo>
                        <a:pt x="614" y="18"/>
                        <a:pt x="602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9" name="Google Shape;2099;p44"/>
                <p:cNvSpPr/>
                <p:nvPr/>
              </p:nvSpPr>
              <p:spPr>
                <a:xfrm>
                  <a:off x="5646443" y="2026180"/>
                  <a:ext cx="56005" cy="6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707" extrusionOk="0">
                      <a:moveTo>
                        <a:pt x="564" y="0"/>
                      </a:moveTo>
                      <a:cubicBezTo>
                        <a:pt x="557" y="0"/>
                        <a:pt x="550" y="3"/>
                        <a:pt x="544" y="10"/>
                      </a:cubicBezTo>
                      <a:cubicBezTo>
                        <a:pt x="438" y="128"/>
                        <a:pt x="332" y="247"/>
                        <a:pt x="225" y="366"/>
                      </a:cubicBezTo>
                      <a:cubicBezTo>
                        <a:pt x="175" y="422"/>
                        <a:pt x="125" y="479"/>
                        <a:pt x="73" y="535"/>
                      </a:cubicBezTo>
                      <a:cubicBezTo>
                        <a:pt x="46" y="566"/>
                        <a:pt x="13" y="591"/>
                        <a:pt x="4" y="633"/>
                      </a:cubicBezTo>
                      <a:cubicBezTo>
                        <a:pt x="0" y="652"/>
                        <a:pt x="4" y="672"/>
                        <a:pt x="19" y="685"/>
                      </a:cubicBezTo>
                      <a:cubicBezTo>
                        <a:pt x="23" y="687"/>
                        <a:pt x="27" y="689"/>
                        <a:pt x="29" y="693"/>
                      </a:cubicBezTo>
                      <a:cubicBezTo>
                        <a:pt x="41" y="702"/>
                        <a:pt x="53" y="706"/>
                        <a:pt x="66" y="706"/>
                      </a:cubicBezTo>
                      <a:cubicBezTo>
                        <a:pt x="80" y="706"/>
                        <a:pt x="94" y="700"/>
                        <a:pt x="106" y="689"/>
                      </a:cubicBezTo>
                      <a:lnTo>
                        <a:pt x="113" y="681"/>
                      </a:lnTo>
                      <a:cubicBezTo>
                        <a:pt x="131" y="666"/>
                        <a:pt x="131" y="643"/>
                        <a:pt x="121" y="624"/>
                      </a:cubicBezTo>
                      <a:cubicBezTo>
                        <a:pt x="144" y="585"/>
                        <a:pt x="196" y="537"/>
                        <a:pt x="217" y="512"/>
                      </a:cubicBezTo>
                      <a:cubicBezTo>
                        <a:pt x="259" y="458"/>
                        <a:pt x="302" y="404"/>
                        <a:pt x="344" y="351"/>
                      </a:cubicBezTo>
                      <a:cubicBezTo>
                        <a:pt x="425" y="251"/>
                        <a:pt x="507" y="149"/>
                        <a:pt x="586" y="49"/>
                      </a:cubicBezTo>
                      <a:cubicBezTo>
                        <a:pt x="605" y="27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0" name="Google Shape;2100;p44"/>
                <p:cNvSpPr/>
                <p:nvPr/>
              </p:nvSpPr>
              <p:spPr>
                <a:xfrm>
                  <a:off x="5654682" y="2035437"/>
                  <a:ext cx="56283" cy="69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746" extrusionOk="0">
                      <a:moveTo>
                        <a:pt x="567" y="1"/>
                      </a:moveTo>
                      <a:cubicBezTo>
                        <a:pt x="559" y="1"/>
                        <a:pt x="552" y="4"/>
                        <a:pt x="545" y="12"/>
                      </a:cubicBezTo>
                      <a:cubicBezTo>
                        <a:pt x="441" y="135"/>
                        <a:pt x="334" y="260"/>
                        <a:pt x="228" y="383"/>
                      </a:cubicBezTo>
                      <a:cubicBezTo>
                        <a:pt x="153" y="472"/>
                        <a:pt x="40" y="564"/>
                        <a:pt x="9" y="681"/>
                      </a:cubicBezTo>
                      <a:cubicBezTo>
                        <a:pt x="0" y="716"/>
                        <a:pt x="33" y="745"/>
                        <a:pt x="65" y="745"/>
                      </a:cubicBezTo>
                      <a:cubicBezTo>
                        <a:pt x="78" y="745"/>
                        <a:pt x="91" y="740"/>
                        <a:pt x="101" y="729"/>
                      </a:cubicBezTo>
                      <a:cubicBezTo>
                        <a:pt x="107" y="722"/>
                        <a:pt x="111" y="716"/>
                        <a:pt x="115" y="710"/>
                      </a:cubicBezTo>
                      <a:cubicBezTo>
                        <a:pt x="128" y="695"/>
                        <a:pt x="130" y="679"/>
                        <a:pt x="126" y="664"/>
                      </a:cubicBezTo>
                      <a:cubicBezTo>
                        <a:pt x="168" y="558"/>
                        <a:pt x="288" y="445"/>
                        <a:pt x="353" y="364"/>
                      </a:cubicBezTo>
                      <a:cubicBezTo>
                        <a:pt x="432" y="260"/>
                        <a:pt x="511" y="156"/>
                        <a:pt x="591" y="53"/>
                      </a:cubicBezTo>
                      <a:cubicBezTo>
                        <a:pt x="608" y="30"/>
                        <a:pt x="589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1" name="Google Shape;2101;p44"/>
                <p:cNvSpPr/>
                <p:nvPr/>
              </p:nvSpPr>
              <p:spPr>
                <a:xfrm>
                  <a:off x="5668752" y="2045990"/>
                  <a:ext cx="53691" cy="6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693" extrusionOk="0">
                      <a:moveTo>
                        <a:pt x="571" y="1"/>
                      </a:moveTo>
                      <a:cubicBezTo>
                        <a:pt x="570" y="1"/>
                        <a:pt x="569" y="1"/>
                        <a:pt x="568" y="2"/>
                      </a:cubicBezTo>
                      <a:cubicBezTo>
                        <a:pt x="387" y="204"/>
                        <a:pt x="157" y="398"/>
                        <a:pt x="20" y="633"/>
                      </a:cubicBezTo>
                      <a:cubicBezTo>
                        <a:pt x="1" y="666"/>
                        <a:pt x="30" y="693"/>
                        <a:pt x="59" y="693"/>
                      </a:cubicBezTo>
                      <a:cubicBezTo>
                        <a:pt x="62" y="693"/>
                        <a:pt x="65" y="692"/>
                        <a:pt x="68" y="692"/>
                      </a:cubicBezTo>
                      <a:cubicBezTo>
                        <a:pt x="97" y="686"/>
                        <a:pt x="103" y="681"/>
                        <a:pt x="124" y="658"/>
                      </a:cubicBezTo>
                      <a:cubicBezTo>
                        <a:pt x="141" y="638"/>
                        <a:pt x="134" y="617"/>
                        <a:pt x="120" y="602"/>
                      </a:cubicBezTo>
                      <a:cubicBezTo>
                        <a:pt x="174" y="496"/>
                        <a:pt x="266" y="400"/>
                        <a:pt x="336" y="310"/>
                      </a:cubicBezTo>
                      <a:cubicBezTo>
                        <a:pt x="416" y="208"/>
                        <a:pt x="495" y="108"/>
                        <a:pt x="576" y="8"/>
                      </a:cubicBezTo>
                      <a:cubicBezTo>
                        <a:pt x="579" y="5"/>
                        <a:pt x="575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2" name="Google Shape;2102;p44"/>
                <p:cNvSpPr/>
                <p:nvPr/>
              </p:nvSpPr>
              <p:spPr>
                <a:xfrm>
                  <a:off x="5678935" y="2050248"/>
                  <a:ext cx="55635" cy="6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66" extrusionOk="0">
                      <a:moveTo>
                        <a:pt x="599" y="1"/>
                      </a:moveTo>
                      <a:cubicBezTo>
                        <a:pt x="599" y="1"/>
                        <a:pt x="598" y="1"/>
                        <a:pt x="597" y="2"/>
                      </a:cubicBezTo>
                      <a:cubicBezTo>
                        <a:pt x="412" y="202"/>
                        <a:pt x="218" y="400"/>
                        <a:pt x="29" y="600"/>
                      </a:cubicBezTo>
                      <a:cubicBezTo>
                        <a:pt x="0" y="628"/>
                        <a:pt x="30" y="666"/>
                        <a:pt x="61" y="666"/>
                      </a:cubicBezTo>
                      <a:cubicBezTo>
                        <a:pt x="73" y="666"/>
                        <a:pt x="86" y="660"/>
                        <a:pt x="95" y="646"/>
                      </a:cubicBezTo>
                      <a:cubicBezTo>
                        <a:pt x="247" y="423"/>
                        <a:pt x="416" y="202"/>
                        <a:pt x="600" y="2"/>
                      </a:cubicBezTo>
                      <a:cubicBezTo>
                        <a:pt x="601" y="2"/>
                        <a:pt x="600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3" name="Google Shape;2103;p44"/>
                <p:cNvSpPr/>
                <p:nvPr/>
              </p:nvSpPr>
              <p:spPr>
                <a:xfrm>
                  <a:off x="5684859" y="2051729"/>
                  <a:ext cx="66095" cy="70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62" extrusionOk="0">
                      <a:moveTo>
                        <a:pt x="673" y="0"/>
                      </a:moveTo>
                      <a:cubicBezTo>
                        <a:pt x="666" y="0"/>
                        <a:pt x="659" y="3"/>
                        <a:pt x="652" y="11"/>
                      </a:cubicBezTo>
                      <a:cubicBezTo>
                        <a:pt x="458" y="236"/>
                        <a:pt x="258" y="465"/>
                        <a:pt x="37" y="667"/>
                      </a:cubicBezTo>
                      <a:cubicBezTo>
                        <a:pt x="0" y="703"/>
                        <a:pt x="38" y="762"/>
                        <a:pt x="82" y="762"/>
                      </a:cubicBezTo>
                      <a:cubicBezTo>
                        <a:pt x="87" y="762"/>
                        <a:pt x="93" y="761"/>
                        <a:pt x="98" y="759"/>
                      </a:cubicBezTo>
                      <a:cubicBezTo>
                        <a:pt x="110" y="755"/>
                        <a:pt x="123" y="751"/>
                        <a:pt x="133" y="747"/>
                      </a:cubicBezTo>
                      <a:cubicBezTo>
                        <a:pt x="165" y="738"/>
                        <a:pt x="175" y="711"/>
                        <a:pt x="169" y="686"/>
                      </a:cubicBezTo>
                      <a:cubicBezTo>
                        <a:pt x="348" y="478"/>
                        <a:pt x="529" y="269"/>
                        <a:pt x="696" y="50"/>
                      </a:cubicBezTo>
                      <a:cubicBezTo>
                        <a:pt x="713" y="27"/>
                        <a:pt x="694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4" name="Google Shape;2104;p44"/>
                <p:cNvSpPr/>
                <p:nvPr/>
              </p:nvSpPr>
              <p:spPr>
                <a:xfrm>
                  <a:off x="5705224" y="2061264"/>
                  <a:ext cx="60911" cy="69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748" extrusionOk="0">
                      <a:moveTo>
                        <a:pt x="600" y="0"/>
                      </a:moveTo>
                      <a:cubicBezTo>
                        <a:pt x="591" y="0"/>
                        <a:pt x="581" y="4"/>
                        <a:pt x="572" y="14"/>
                      </a:cubicBezTo>
                      <a:cubicBezTo>
                        <a:pt x="384" y="223"/>
                        <a:pt x="186" y="435"/>
                        <a:pt x="28" y="666"/>
                      </a:cubicBezTo>
                      <a:cubicBezTo>
                        <a:pt x="0" y="705"/>
                        <a:pt x="40" y="748"/>
                        <a:pt x="80" y="748"/>
                      </a:cubicBezTo>
                      <a:cubicBezTo>
                        <a:pt x="94" y="748"/>
                        <a:pt x="109" y="742"/>
                        <a:pt x="120" y="729"/>
                      </a:cubicBezTo>
                      <a:cubicBezTo>
                        <a:pt x="295" y="514"/>
                        <a:pt x="453" y="285"/>
                        <a:pt x="632" y="70"/>
                      </a:cubicBezTo>
                      <a:cubicBezTo>
                        <a:pt x="658" y="39"/>
                        <a:pt x="630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5" name="Google Shape;2105;p44"/>
                <p:cNvSpPr/>
                <p:nvPr/>
              </p:nvSpPr>
              <p:spPr>
                <a:xfrm>
                  <a:off x="5719943" y="2060338"/>
                  <a:ext cx="63688" cy="7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766" extrusionOk="0">
                      <a:moveTo>
                        <a:pt x="642" y="1"/>
                      </a:moveTo>
                      <a:cubicBezTo>
                        <a:pt x="634" y="1"/>
                        <a:pt x="626" y="4"/>
                        <a:pt x="619" y="12"/>
                      </a:cubicBezTo>
                      <a:cubicBezTo>
                        <a:pt x="509" y="130"/>
                        <a:pt x="398" y="249"/>
                        <a:pt x="290" y="368"/>
                      </a:cubicBezTo>
                      <a:cubicBezTo>
                        <a:pt x="205" y="460"/>
                        <a:pt x="65" y="566"/>
                        <a:pt x="13" y="681"/>
                      </a:cubicBezTo>
                      <a:cubicBezTo>
                        <a:pt x="0" y="706"/>
                        <a:pt x="7" y="743"/>
                        <a:pt x="36" y="756"/>
                      </a:cubicBezTo>
                      <a:lnTo>
                        <a:pt x="46" y="760"/>
                      </a:lnTo>
                      <a:cubicBezTo>
                        <a:pt x="54" y="763"/>
                        <a:pt x="63" y="765"/>
                        <a:pt x="72" y="765"/>
                      </a:cubicBezTo>
                      <a:cubicBezTo>
                        <a:pt x="86" y="765"/>
                        <a:pt x="100" y="760"/>
                        <a:pt x="109" y="747"/>
                      </a:cubicBezTo>
                      <a:lnTo>
                        <a:pt x="115" y="741"/>
                      </a:lnTo>
                      <a:cubicBezTo>
                        <a:pt x="123" y="733"/>
                        <a:pt x="125" y="718"/>
                        <a:pt x="125" y="706"/>
                      </a:cubicBezTo>
                      <a:cubicBezTo>
                        <a:pt x="154" y="656"/>
                        <a:pt x="207" y="608"/>
                        <a:pt x="242" y="566"/>
                      </a:cubicBezTo>
                      <a:cubicBezTo>
                        <a:pt x="290" y="508"/>
                        <a:pt x="340" y="449"/>
                        <a:pt x="390" y="389"/>
                      </a:cubicBezTo>
                      <a:cubicBezTo>
                        <a:pt x="482" y="278"/>
                        <a:pt x="575" y="168"/>
                        <a:pt x="667" y="55"/>
                      </a:cubicBezTo>
                      <a:cubicBezTo>
                        <a:pt x="688" y="32"/>
                        <a:pt x="666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6" name="Google Shape;2106;p44"/>
                <p:cNvSpPr/>
                <p:nvPr/>
              </p:nvSpPr>
              <p:spPr>
                <a:xfrm>
                  <a:off x="5738364" y="2068207"/>
                  <a:ext cx="52672" cy="62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76" extrusionOk="0">
                      <a:moveTo>
                        <a:pt x="530" y="1"/>
                      </a:moveTo>
                      <a:cubicBezTo>
                        <a:pt x="522" y="1"/>
                        <a:pt x="514" y="4"/>
                        <a:pt x="508" y="10"/>
                      </a:cubicBezTo>
                      <a:cubicBezTo>
                        <a:pt x="508" y="8"/>
                        <a:pt x="508" y="8"/>
                        <a:pt x="508" y="8"/>
                      </a:cubicBezTo>
                      <a:cubicBezTo>
                        <a:pt x="424" y="102"/>
                        <a:pt x="354" y="208"/>
                        <a:pt x="274" y="306"/>
                      </a:cubicBezTo>
                      <a:cubicBezTo>
                        <a:pt x="195" y="404"/>
                        <a:pt x="108" y="498"/>
                        <a:pt x="28" y="596"/>
                      </a:cubicBezTo>
                      <a:cubicBezTo>
                        <a:pt x="0" y="632"/>
                        <a:pt x="31" y="675"/>
                        <a:pt x="66" y="675"/>
                      </a:cubicBezTo>
                      <a:cubicBezTo>
                        <a:pt x="78" y="675"/>
                        <a:pt x="89" y="671"/>
                        <a:pt x="99" y="660"/>
                      </a:cubicBezTo>
                      <a:cubicBezTo>
                        <a:pt x="270" y="485"/>
                        <a:pt x="445" y="260"/>
                        <a:pt x="558" y="41"/>
                      </a:cubicBezTo>
                      <a:cubicBezTo>
                        <a:pt x="568" y="19"/>
                        <a:pt x="550" y="1"/>
                        <a:pt x="5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7" name="Google Shape;2107;p44"/>
                <p:cNvSpPr/>
                <p:nvPr/>
              </p:nvSpPr>
              <p:spPr>
                <a:xfrm>
                  <a:off x="5745584" y="2069873"/>
                  <a:ext cx="59337" cy="6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26" extrusionOk="0">
                      <a:moveTo>
                        <a:pt x="609" y="1"/>
                      </a:moveTo>
                      <a:cubicBezTo>
                        <a:pt x="603" y="1"/>
                        <a:pt x="597" y="3"/>
                        <a:pt x="592" y="9"/>
                      </a:cubicBezTo>
                      <a:cubicBezTo>
                        <a:pt x="399" y="213"/>
                        <a:pt x="221" y="434"/>
                        <a:pt x="32" y="642"/>
                      </a:cubicBezTo>
                      <a:cubicBezTo>
                        <a:pt x="0" y="679"/>
                        <a:pt x="34" y="726"/>
                        <a:pt x="72" y="726"/>
                      </a:cubicBezTo>
                      <a:cubicBezTo>
                        <a:pt x="84" y="726"/>
                        <a:pt x="96" y="721"/>
                        <a:pt x="107" y="709"/>
                      </a:cubicBezTo>
                      <a:cubicBezTo>
                        <a:pt x="292" y="501"/>
                        <a:pt x="484" y="273"/>
                        <a:pt x="630" y="34"/>
                      </a:cubicBezTo>
                      <a:cubicBezTo>
                        <a:pt x="640" y="17"/>
                        <a:pt x="625" y="1"/>
                        <a:pt x="60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8" name="Google Shape;2108;p44"/>
                <p:cNvSpPr/>
                <p:nvPr/>
              </p:nvSpPr>
              <p:spPr>
                <a:xfrm>
                  <a:off x="5758544" y="2077001"/>
                  <a:ext cx="61837" cy="6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728" extrusionOk="0">
                      <a:moveTo>
                        <a:pt x="627" y="0"/>
                      </a:moveTo>
                      <a:cubicBezTo>
                        <a:pt x="620" y="0"/>
                        <a:pt x="613" y="3"/>
                        <a:pt x="607" y="9"/>
                      </a:cubicBezTo>
                      <a:cubicBezTo>
                        <a:pt x="402" y="207"/>
                        <a:pt x="198" y="415"/>
                        <a:pt x="27" y="644"/>
                      </a:cubicBezTo>
                      <a:cubicBezTo>
                        <a:pt x="1" y="682"/>
                        <a:pt x="32" y="727"/>
                        <a:pt x="66" y="727"/>
                      </a:cubicBezTo>
                      <a:cubicBezTo>
                        <a:pt x="78" y="727"/>
                        <a:pt x="90" y="722"/>
                        <a:pt x="100" y="709"/>
                      </a:cubicBezTo>
                      <a:cubicBezTo>
                        <a:pt x="277" y="482"/>
                        <a:pt x="450" y="257"/>
                        <a:pt x="648" y="46"/>
                      </a:cubicBezTo>
                      <a:cubicBezTo>
                        <a:pt x="667" y="26"/>
                        <a:pt x="649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9" name="Google Shape;2109;p44"/>
                <p:cNvSpPr/>
                <p:nvPr/>
              </p:nvSpPr>
              <p:spPr>
                <a:xfrm>
                  <a:off x="5770485" y="2075890"/>
                  <a:ext cx="68132" cy="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783" extrusionOk="0">
                      <a:moveTo>
                        <a:pt x="703" y="0"/>
                      </a:moveTo>
                      <a:cubicBezTo>
                        <a:pt x="697" y="0"/>
                        <a:pt x="691" y="3"/>
                        <a:pt x="686" y="8"/>
                      </a:cubicBezTo>
                      <a:cubicBezTo>
                        <a:pt x="469" y="235"/>
                        <a:pt x="215" y="448"/>
                        <a:pt x="29" y="702"/>
                      </a:cubicBezTo>
                      <a:cubicBezTo>
                        <a:pt x="0" y="742"/>
                        <a:pt x="33" y="783"/>
                        <a:pt x="68" y="783"/>
                      </a:cubicBezTo>
                      <a:cubicBezTo>
                        <a:pt x="83" y="783"/>
                        <a:pt x="98" y="775"/>
                        <a:pt x="109" y="756"/>
                      </a:cubicBezTo>
                      <a:cubicBezTo>
                        <a:pt x="188" y="621"/>
                        <a:pt x="307" y="506"/>
                        <a:pt x="409" y="388"/>
                      </a:cubicBezTo>
                      <a:cubicBezTo>
                        <a:pt x="511" y="271"/>
                        <a:pt x="615" y="154"/>
                        <a:pt x="719" y="40"/>
                      </a:cubicBezTo>
                      <a:cubicBezTo>
                        <a:pt x="735" y="22"/>
                        <a:pt x="720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0" name="Google Shape;2110;p44"/>
                <p:cNvSpPr/>
                <p:nvPr/>
              </p:nvSpPr>
              <p:spPr>
                <a:xfrm>
                  <a:off x="5782241" y="2078111"/>
                  <a:ext cx="71557" cy="7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789" extrusionOk="0">
                      <a:moveTo>
                        <a:pt x="736" y="0"/>
                      </a:moveTo>
                      <a:cubicBezTo>
                        <a:pt x="730" y="0"/>
                        <a:pt x="723" y="3"/>
                        <a:pt x="717" y="9"/>
                      </a:cubicBezTo>
                      <a:cubicBezTo>
                        <a:pt x="488" y="239"/>
                        <a:pt x="255" y="466"/>
                        <a:pt x="34" y="705"/>
                      </a:cubicBezTo>
                      <a:cubicBezTo>
                        <a:pt x="1" y="742"/>
                        <a:pt x="36" y="789"/>
                        <a:pt x="73" y="789"/>
                      </a:cubicBezTo>
                      <a:cubicBezTo>
                        <a:pt x="86" y="789"/>
                        <a:pt x="98" y="784"/>
                        <a:pt x="109" y="772"/>
                      </a:cubicBezTo>
                      <a:cubicBezTo>
                        <a:pt x="332" y="537"/>
                        <a:pt x="542" y="289"/>
                        <a:pt x="755" y="45"/>
                      </a:cubicBezTo>
                      <a:cubicBezTo>
                        <a:pt x="772" y="24"/>
                        <a:pt x="755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1" name="Google Shape;2111;p44"/>
                <p:cNvSpPr/>
                <p:nvPr/>
              </p:nvSpPr>
              <p:spPr>
                <a:xfrm>
                  <a:off x="5800385" y="2081074"/>
                  <a:ext cx="67113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82" extrusionOk="0">
                      <a:moveTo>
                        <a:pt x="685" y="0"/>
                      </a:moveTo>
                      <a:cubicBezTo>
                        <a:pt x="678" y="0"/>
                        <a:pt x="671" y="3"/>
                        <a:pt x="665" y="9"/>
                      </a:cubicBezTo>
                      <a:lnTo>
                        <a:pt x="290" y="398"/>
                      </a:lnTo>
                      <a:cubicBezTo>
                        <a:pt x="203" y="488"/>
                        <a:pt x="46" y="598"/>
                        <a:pt x="7" y="717"/>
                      </a:cubicBezTo>
                      <a:cubicBezTo>
                        <a:pt x="0" y="736"/>
                        <a:pt x="15" y="763"/>
                        <a:pt x="32" y="771"/>
                      </a:cubicBezTo>
                      <a:lnTo>
                        <a:pt x="44" y="778"/>
                      </a:lnTo>
                      <a:cubicBezTo>
                        <a:pt x="50" y="781"/>
                        <a:pt x="57" y="782"/>
                        <a:pt x="63" y="782"/>
                      </a:cubicBezTo>
                      <a:cubicBezTo>
                        <a:pt x="98" y="782"/>
                        <a:pt x="131" y="743"/>
                        <a:pt x="107" y="711"/>
                      </a:cubicBezTo>
                      <a:cubicBezTo>
                        <a:pt x="107" y="711"/>
                        <a:pt x="651" y="109"/>
                        <a:pt x="707" y="44"/>
                      </a:cubicBezTo>
                      <a:cubicBezTo>
                        <a:pt x="724" y="25"/>
                        <a:pt x="706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2" name="Google Shape;2112;p44"/>
                <p:cNvSpPr/>
                <p:nvPr/>
              </p:nvSpPr>
              <p:spPr>
                <a:xfrm>
                  <a:off x="5810104" y="2085332"/>
                  <a:ext cx="69520" cy="71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774" extrusionOk="0">
                      <a:moveTo>
                        <a:pt x="714" y="1"/>
                      </a:moveTo>
                      <a:cubicBezTo>
                        <a:pt x="707" y="1"/>
                        <a:pt x="701" y="4"/>
                        <a:pt x="696" y="10"/>
                      </a:cubicBezTo>
                      <a:cubicBezTo>
                        <a:pt x="500" y="254"/>
                        <a:pt x="266" y="471"/>
                        <a:pt x="37" y="684"/>
                      </a:cubicBezTo>
                      <a:cubicBezTo>
                        <a:pt x="0" y="719"/>
                        <a:pt x="40" y="774"/>
                        <a:pt x="81" y="774"/>
                      </a:cubicBezTo>
                      <a:cubicBezTo>
                        <a:pt x="93" y="774"/>
                        <a:pt x="106" y="769"/>
                        <a:pt x="116" y="757"/>
                      </a:cubicBezTo>
                      <a:cubicBezTo>
                        <a:pt x="325" y="521"/>
                        <a:pt x="552" y="302"/>
                        <a:pt x="735" y="48"/>
                      </a:cubicBezTo>
                      <a:cubicBezTo>
                        <a:pt x="751" y="26"/>
                        <a:pt x="733" y="1"/>
                        <a:pt x="71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3" name="Google Shape;2113;p44"/>
                <p:cNvSpPr/>
                <p:nvPr/>
              </p:nvSpPr>
              <p:spPr>
                <a:xfrm>
                  <a:off x="5830469" y="2083295"/>
                  <a:ext cx="73038" cy="7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835" extrusionOk="0">
                      <a:moveTo>
                        <a:pt x="751" y="0"/>
                      </a:moveTo>
                      <a:cubicBezTo>
                        <a:pt x="744" y="0"/>
                        <a:pt x="738" y="3"/>
                        <a:pt x="732" y="10"/>
                      </a:cubicBezTo>
                      <a:cubicBezTo>
                        <a:pt x="511" y="270"/>
                        <a:pt x="282" y="524"/>
                        <a:pt x="34" y="756"/>
                      </a:cubicBezTo>
                      <a:cubicBezTo>
                        <a:pt x="1" y="787"/>
                        <a:pt x="35" y="835"/>
                        <a:pt x="70" y="835"/>
                      </a:cubicBezTo>
                      <a:cubicBezTo>
                        <a:pt x="82" y="835"/>
                        <a:pt x="93" y="830"/>
                        <a:pt x="103" y="818"/>
                      </a:cubicBezTo>
                      <a:cubicBezTo>
                        <a:pt x="321" y="558"/>
                        <a:pt x="551" y="306"/>
                        <a:pt x="772" y="47"/>
                      </a:cubicBezTo>
                      <a:cubicBezTo>
                        <a:pt x="789" y="27"/>
                        <a:pt x="771" y="0"/>
                        <a:pt x="7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4" name="Google Shape;2114;p44"/>
                <p:cNvSpPr/>
                <p:nvPr/>
              </p:nvSpPr>
              <p:spPr>
                <a:xfrm>
                  <a:off x="5846576" y="2086072"/>
                  <a:ext cx="76000" cy="7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05" extrusionOk="0">
                      <a:moveTo>
                        <a:pt x="780" y="0"/>
                      </a:moveTo>
                      <a:cubicBezTo>
                        <a:pt x="773" y="0"/>
                        <a:pt x="766" y="3"/>
                        <a:pt x="760" y="9"/>
                      </a:cubicBezTo>
                      <a:cubicBezTo>
                        <a:pt x="514" y="244"/>
                        <a:pt x="275" y="484"/>
                        <a:pt x="35" y="722"/>
                      </a:cubicBezTo>
                      <a:cubicBezTo>
                        <a:pt x="1" y="756"/>
                        <a:pt x="34" y="804"/>
                        <a:pt x="73" y="804"/>
                      </a:cubicBezTo>
                      <a:cubicBezTo>
                        <a:pt x="82" y="804"/>
                        <a:pt x="91" y="802"/>
                        <a:pt x="100" y="797"/>
                      </a:cubicBezTo>
                      <a:lnTo>
                        <a:pt x="131" y="778"/>
                      </a:lnTo>
                      <a:cubicBezTo>
                        <a:pt x="145" y="769"/>
                        <a:pt x="150" y="757"/>
                        <a:pt x="152" y="742"/>
                      </a:cubicBezTo>
                      <a:cubicBezTo>
                        <a:pt x="364" y="507"/>
                        <a:pt x="581" y="276"/>
                        <a:pt x="802" y="46"/>
                      </a:cubicBezTo>
                      <a:cubicBezTo>
                        <a:pt x="821" y="26"/>
                        <a:pt x="801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5" name="Google Shape;2115;p44"/>
                <p:cNvSpPr/>
                <p:nvPr/>
              </p:nvSpPr>
              <p:spPr>
                <a:xfrm>
                  <a:off x="5863331" y="2087091"/>
                  <a:ext cx="72112" cy="7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17" extrusionOk="0">
                      <a:moveTo>
                        <a:pt x="752" y="1"/>
                      </a:moveTo>
                      <a:cubicBezTo>
                        <a:pt x="748" y="1"/>
                        <a:pt x="744" y="2"/>
                        <a:pt x="740" y="6"/>
                      </a:cubicBezTo>
                      <a:cubicBezTo>
                        <a:pt x="517" y="256"/>
                        <a:pt x="287" y="510"/>
                        <a:pt x="37" y="736"/>
                      </a:cubicBezTo>
                      <a:cubicBezTo>
                        <a:pt x="0" y="769"/>
                        <a:pt x="36" y="817"/>
                        <a:pt x="77" y="817"/>
                      </a:cubicBezTo>
                      <a:cubicBezTo>
                        <a:pt x="89" y="817"/>
                        <a:pt x="101" y="812"/>
                        <a:pt x="112" y="802"/>
                      </a:cubicBezTo>
                      <a:cubicBezTo>
                        <a:pt x="133" y="788"/>
                        <a:pt x="152" y="769"/>
                        <a:pt x="169" y="748"/>
                      </a:cubicBezTo>
                      <a:cubicBezTo>
                        <a:pt x="175" y="742"/>
                        <a:pt x="177" y="736"/>
                        <a:pt x="179" y="727"/>
                      </a:cubicBezTo>
                      <a:cubicBezTo>
                        <a:pt x="379" y="498"/>
                        <a:pt x="579" y="271"/>
                        <a:pt x="769" y="31"/>
                      </a:cubicBezTo>
                      <a:cubicBezTo>
                        <a:pt x="778" y="18"/>
                        <a:pt x="766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6" name="Google Shape;2116;p44"/>
                <p:cNvSpPr/>
                <p:nvPr/>
              </p:nvSpPr>
              <p:spPr>
                <a:xfrm>
                  <a:off x="5877864" y="2090053"/>
                  <a:ext cx="72760" cy="7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834" extrusionOk="0">
                      <a:moveTo>
                        <a:pt x="743" y="0"/>
                      </a:moveTo>
                      <a:cubicBezTo>
                        <a:pt x="736" y="0"/>
                        <a:pt x="729" y="3"/>
                        <a:pt x="722" y="10"/>
                      </a:cubicBezTo>
                      <a:cubicBezTo>
                        <a:pt x="491" y="251"/>
                        <a:pt x="247" y="489"/>
                        <a:pt x="32" y="747"/>
                      </a:cubicBezTo>
                      <a:cubicBezTo>
                        <a:pt x="1" y="785"/>
                        <a:pt x="35" y="833"/>
                        <a:pt x="73" y="833"/>
                      </a:cubicBezTo>
                      <a:cubicBezTo>
                        <a:pt x="85" y="833"/>
                        <a:pt x="98" y="828"/>
                        <a:pt x="110" y="816"/>
                      </a:cubicBezTo>
                      <a:cubicBezTo>
                        <a:pt x="341" y="574"/>
                        <a:pt x="549" y="305"/>
                        <a:pt x="766" y="51"/>
                      </a:cubicBezTo>
                      <a:cubicBezTo>
                        <a:pt x="785" y="29"/>
                        <a:pt x="765" y="0"/>
                        <a:pt x="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7" name="Google Shape;2117;p44"/>
                <p:cNvSpPr/>
                <p:nvPr/>
              </p:nvSpPr>
              <p:spPr>
                <a:xfrm>
                  <a:off x="5906283" y="2095885"/>
                  <a:ext cx="58412" cy="6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724" extrusionOk="0">
                      <a:moveTo>
                        <a:pt x="588" y="1"/>
                      </a:moveTo>
                      <a:cubicBezTo>
                        <a:pt x="581" y="1"/>
                        <a:pt x="574" y="4"/>
                        <a:pt x="567" y="11"/>
                      </a:cubicBezTo>
                      <a:cubicBezTo>
                        <a:pt x="463" y="122"/>
                        <a:pt x="363" y="234"/>
                        <a:pt x="261" y="347"/>
                      </a:cubicBezTo>
                      <a:cubicBezTo>
                        <a:pt x="182" y="434"/>
                        <a:pt x="61" y="534"/>
                        <a:pt x="9" y="643"/>
                      </a:cubicBezTo>
                      <a:cubicBezTo>
                        <a:pt x="1" y="661"/>
                        <a:pt x="3" y="691"/>
                        <a:pt x="21" y="705"/>
                      </a:cubicBezTo>
                      <a:cubicBezTo>
                        <a:pt x="23" y="707"/>
                        <a:pt x="26" y="709"/>
                        <a:pt x="28" y="711"/>
                      </a:cubicBezTo>
                      <a:cubicBezTo>
                        <a:pt x="39" y="720"/>
                        <a:pt x="51" y="724"/>
                        <a:pt x="63" y="724"/>
                      </a:cubicBezTo>
                      <a:cubicBezTo>
                        <a:pt x="72" y="724"/>
                        <a:pt x="81" y="721"/>
                        <a:pt x="90" y="716"/>
                      </a:cubicBezTo>
                      <a:lnTo>
                        <a:pt x="99" y="711"/>
                      </a:lnTo>
                      <a:cubicBezTo>
                        <a:pt x="117" y="701"/>
                        <a:pt x="121" y="680"/>
                        <a:pt x="117" y="659"/>
                      </a:cubicBezTo>
                      <a:cubicBezTo>
                        <a:pt x="171" y="555"/>
                        <a:pt x="284" y="451"/>
                        <a:pt x="353" y="365"/>
                      </a:cubicBezTo>
                      <a:cubicBezTo>
                        <a:pt x="438" y="259"/>
                        <a:pt x="524" y="155"/>
                        <a:pt x="611" y="51"/>
                      </a:cubicBezTo>
                      <a:cubicBezTo>
                        <a:pt x="630" y="29"/>
                        <a:pt x="610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8" name="Google Shape;2118;p44"/>
                <p:cNvSpPr/>
                <p:nvPr/>
              </p:nvSpPr>
              <p:spPr>
                <a:xfrm>
                  <a:off x="5933591" y="2095885"/>
                  <a:ext cx="52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652" extrusionOk="0">
                      <a:moveTo>
                        <a:pt x="523" y="0"/>
                      </a:moveTo>
                      <a:cubicBezTo>
                        <a:pt x="516" y="0"/>
                        <a:pt x="510" y="3"/>
                        <a:pt x="504" y="11"/>
                      </a:cubicBezTo>
                      <a:cubicBezTo>
                        <a:pt x="358" y="207"/>
                        <a:pt x="202" y="388"/>
                        <a:pt x="35" y="563"/>
                      </a:cubicBezTo>
                      <a:cubicBezTo>
                        <a:pt x="0" y="601"/>
                        <a:pt x="37" y="651"/>
                        <a:pt x="76" y="651"/>
                      </a:cubicBezTo>
                      <a:cubicBezTo>
                        <a:pt x="88" y="651"/>
                        <a:pt x="100" y="646"/>
                        <a:pt x="110" y="634"/>
                      </a:cubicBezTo>
                      <a:cubicBezTo>
                        <a:pt x="264" y="447"/>
                        <a:pt x="408" y="251"/>
                        <a:pt x="548" y="53"/>
                      </a:cubicBezTo>
                      <a:cubicBezTo>
                        <a:pt x="563" y="29"/>
                        <a:pt x="544" y="0"/>
                        <a:pt x="5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9" name="Google Shape;2119;p44"/>
                <p:cNvSpPr/>
                <p:nvPr/>
              </p:nvSpPr>
              <p:spPr>
                <a:xfrm>
                  <a:off x="5945439" y="2101531"/>
                  <a:ext cx="53505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62" extrusionOk="0">
                      <a:moveTo>
                        <a:pt x="555" y="0"/>
                      </a:moveTo>
                      <a:cubicBezTo>
                        <a:pt x="532" y="0"/>
                        <a:pt x="524" y="15"/>
                        <a:pt x="507" y="29"/>
                      </a:cubicBezTo>
                      <a:cubicBezTo>
                        <a:pt x="447" y="81"/>
                        <a:pt x="399" y="150"/>
                        <a:pt x="347" y="211"/>
                      </a:cubicBezTo>
                      <a:cubicBezTo>
                        <a:pt x="242" y="334"/>
                        <a:pt x="136" y="457"/>
                        <a:pt x="32" y="580"/>
                      </a:cubicBezTo>
                      <a:cubicBezTo>
                        <a:pt x="1" y="616"/>
                        <a:pt x="35" y="661"/>
                        <a:pt x="70" y="661"/>
                      </a:cubicBezTo>
                      <a:cubicBezTo>
                        <a:pt x="82" y="661"/>
                        <a:pt x="93" y="656"/>
                        <a:pt x="103" y="644"/>
                      </a:cubicBezTo>
                      <a:cubicBezTo>
                        <a:pt x="182" y="540"/>
                        <a:pt x="265" y="434"/>
                        <a:pt x="347" y="329"/>
                      </a:cubicBezTo>
                      <a:cubicBezTo>
                        <a:pt x="382" y="282"/>
                        <a:pt x="417" y="236"/>
                        <a:pt x="455" y="190"/>
                      </a:cubicBezTo>
                      <a:cubicBezTo>
                        <a:pt x="476" y="161"/>
                        <a:pt x="503" y="131"/>
                        <a:pt x="520" y="100"/>
                      </a:cubicBezTo>
                      <a:cubicBezTo>
                        <a:pt x="522" y="98"/>
                        <a:pt x="540" y="73"/>
                        <a:pt x="555" y="50"/>
                      </a:cubicBezTo>
                      <a:lnTo>
                        <a:pt x="559" y="50"/>
                      </a:lnTo>
                      <a:cubicBezTo>
                        <a:pt x="570" y="50"/>
                        <a:pt x="578" y="38"/>
                        <a:pt x="578" y="27"/>
                      </a:cubicBezTo>
                      <a:cubicBezTo>
                        <a:pt x="578" y="25"/>
                        <a:pt x="578" y="23"/>
                        <a:pt x="578" y="21"/>
                      </a:cubicBezTo>
                      <a:cubicBezTo>
                        <a:pt x="578" y="8"/>
                        <a:pt x="568" y="0"/>
                        <a:pt x="5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0" name="Google Shape;2120;p44"/>
                <p:cNvSpPr/>
                <p:nvPr/>
              </p:nvSpPr>
              <p:spPr>
                <a:xfrm>
                  <a:off x="5964508" y="2099680"/>
                  <a:ext cx="66558" cy="6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691" extrusionOk="0">
                      <a:moveTo>
                        <a:pt x="675" y="1"/>
                      </a:moveTo>
                      <a:cubicBezTo>
                        <a:pt x="668" y="1"/>
                        <a:pt x="660" y="3"/>
                        <a:pt x="653" y="10"/>
                      </a:cubicBezTo>
                      <a:cubicBezTo>
                        <a:pt x="447" y="208"/>
                        <a:pt x="245" y="410"/>
                        <a:pt x="38" y="606"/>
                      </a:cubicBezTo>
                      <a:cubicBezTo>
                        <a:pt x="0" y="642"/>
                        <a:pt x="39" y="691"/>
                        <a:pt x="81" y="691"/>
                      </a:cubicBezTo>
                      <a:cubicBezTo>
                        <a:pt x="89" y="691"/>
                        <a:pt x="97" y="689"/>
                        <a:pt x="105" y="685"/>
                      </a:cubicBezTo>
                      <a:lnTo>
                        <a:pt x="143" y="666"/>
                      </a:lnTo>
                      <a:cubicBezTo>
                        <a:pt x="161" y="656"/>
                        <a:pt x="166" y="639"/>
                        <a:pt x="164" y="625"/>
                      </a:cubicBezTo>
                      <a:cubicBezTo>
                        <a:pt x="341" y="433"/>
                        <a:pt x="522" y="243"/>
                        <a:pt x="699" y="49"/>
                      </a:cubicBezTo>
                      <a:cubicBezTo>
                        <a:pt x="718" y="29"/>
                        <a:pt x="698" y="1"/>
                        <a:pt x="67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1" name="Google Shape;2121;p44"/>
                <p:cNvSpPr/>
                <p:nvPr/>
              </p:nvSpPr>
              <p:spPr>
                <a:xfrm>
                  <a:off x="5983022" y="2101254"/>
                  <a:ext cx="58227" cy="61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69" extrusionOk="0">
                      <a:moveTo>
                        <a:pt x="597" y="0"/>
                      </a:moveTo>
                      <a:cubicBezTo>
                        <a:pt x="591" y="0"/>
                        <a:pt x="585" y="2"/>
                        <a:pt x="580" y="7"/>
                      </a:cubicBezTo>
                      <a:cubicBezTo>
                        <a:pt x="399" y="201"/>
                        <a:pt x="212" y="393"/>
                        <a:pt x="32" y="589"/>
                      </a:cubicBezTo>
                      <a:cubicBezTo>
                        <a:pt x="1" y="624"/>
                        <a:pt x="34" y="668"/>
                        <a:pt x="70" y="668"/>
                      </a:cubicBezTo>
                      <a:cubicBezTo>
                        <a:pt x="82" y="668"/>
                        <a:pt x="93" y="664"/>
                        <a:pt x="103" y="653"/>
                      </a:cubicBezTo>
                      <a:cubicBezTo>
                        <a:pt x="289" y="464"/>
                        <a:pt x="462" y="251"/>
                        <a:pt x="616" y="39"/>
                      </a:cubicBezTo>
                      <a:cubicBezTo>
                        <a:pt x="629" y="21"/>
                        <a:pt x="614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2" name="Google Shape;2122;p44"/>
                <p:cNvSpPr/>
                <p:nvPr/>
              </p:nvSpPr>
              <p:spPr>
                <a:xfrm>
                  <a:off x="6000980" y="2104586"/>
                  <a:ext cx="58227" cy="5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21" extrusionOk="0">
                      <a:moveTo>
                        <a:pt x="588" y="0"/>
                      </a:moveTo>
                      <a:cubicBezTo>
                        <a:pt x="581" y="0"/>
                        <a:pt x="574" y="3"/>
                        <a:pt x="568" y="9"/>
                      </a:cubicBezTo>
                      <a:cubicBezTo>
                        <a:pt x="470" y="105"/>
                        <a:pt x="372" y="198"/>
                        <a:pt x="274" y="294"/>
                      </a:cubicBezTo>
                      <a:cubicBezTo>
                        <a:pt x="195" y="371"/>
                        <a:pt x="84" y="449"/>
                        <a:pt x="22" y="536"/>
                      </a:cubicBezTo>
                      <a:cubicBezTo>
                        <a:pt x="1" y="565"/>
                        <a:pt x="7" y="611"/>
                        <a:pt x="47" y="617"/>
                      </a:cubicBezTo>
                      <a:cubicBezTo>
                        <a:pt x="49" y="619"/>
                        <a:pt x="51" y="619"/>
                        <a:pt x="53" y="619"/>
                      </a:cubicBezTo>
                      <a:cubicBezTo>
                        <a:pt x="57" y="620"/>
                        <a:pt x="60" y="620"/>
                        <a:pt x="64" y="620"/>
                      </a:cubicBezTo>
                      <a:cubicBezTo>
                        <a:pt x="83" y="620"/>
                        <a:pt x="96" y="610"/>
                        <a:pt x="105" y="594"/>
                      </a:cubicBezTo>
                      <a:cubicBezTo>
                        <a:pt x="286" y="434"/>
                        <a:pt x="445" y="226"/>
                        <a:pt x="609" y="46"/>
                      </a:cubicBezTo>
                      <a:cubicBezTo>
                        <a:pt x="628" y="26"/>
                        <a:pt x="610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3" name="Google Shape;2123;p44"/>
                <p:cNvSpPr/>
                <p:nvPr/>
              </p:nvSpPr>
              <p:spPr>
                <a:xfrm>
                  <a:off x="6011996" y="2107456"/>
                  <a:ext cx="59985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656" extrusionOk="0">
                      <a:moveTo>
                        <a:pt x="605" y="1"/>
                      </a:moveTo>
                      <a:cubicBezTo>
                        <a:pt x="599" y="1"/>
                        <a:pt x="592" y="3"/>
                        <a:pt x="586" y="9"/>
                      </a:cubicBezTo>
                      <a:cubicBezTo>
                        <a:pt x="480" y="109"/>
                        <a:pt x="374" y="209"/>
                        <a:pt x="270" y="309"/>
                      </a:cubicBezTo>
                      <a:cubicBezTo>
                        <a:pt x="182" y="393"/>
                        <a:pt x="67" y="474"/>
                        <a:pt x="17" y="584"/>
                      </a:cubicBezTo>
                      <a:cubicBezTo>
                        <a:pt x="1" y="622"/>
                        <a:pt x="35" y="655"/>
                        <a:pt x="66" y="655"/>
                      </a:cubicBezTo>
                      <a:cubicBezTo>
                        <a:pt x="81" y="655"/>
                        <a:pt x="95" y="647"/>
                        <a:pt x="103" y="628"/>
                      </a:cubicBezTo>
                      <a:cubicBezTo>
                        <a:pt x="153" y="516"/>
                        <a:pt x="274" y="422"/>
                        <a:pt x="357" y="332"/>
                      </a:cubicBezTo>
                      <a:lnTo>
                        <a:pt x="628" y="47"/>
                      </a:lnTo>
                      <a:cubicBezTo>
                        <a:pt x="647" y="27"/>
                        <a:pt x="627" y="1"/>
                        <a:pt x="60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4" name="Google Shape;2124;p44"/>
                <p:cNvSpPr/>
                <p:nvPr/>
              </p:nvSpPr>
              <p:spPr>
                <a:xfrm>
                  <a:off x="6026992" y="2113843"/>
                  <a:ext cx="5535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646" extrusionOk="0">
                      <a:moveTo>
                        <a:pt x="553" y="0"/>
                      </a:moveTo>
                      <a:cubicBezTo>
                        <a:pt x="550" y="0"/>
                        <a:pt x="546" y="2"/>
                        <a:pt x="543" y="5"/>
                      </a:cubicBezTo>
                      <a:cubicBezTo>
                        <a:pt x="541" y="7"/>
                        <a:pt x="541" y="7"/>
                        <a:pt x="539" y="9"/>
                      </a:cubicBezTo>
                      <a:cubicBezTo>
                        <a:pt x="537" y="11"/>
                        <a:pt x="537" y="15"/>
                        <a:pt x="539" y="19"/>
                      </a:cubicBezTo>
                      <a:cubicBezTo>
                        <a:pt x="538" y="17"/>
                        <a:pt x="536" y="16"/>
                        <a:pt x="533" y="16"/>
                      </a:cubicBezTo>
                      <a:cubicBezTo>
                        <a:pt x="515" y="16"/>
                        <a:pt x="464" y="78"/>
                        <a:pt x="451" y="92"/>
                      </a:cubicBezTo>
                      <a:cubicBezTo>
                        <a:pt x="401" y="146"/>
                        <a:pt x="353" y="201"/>
                        <a:pt x="303" y="255"/>
                      </a:cubicBezTo>
                      <a:cubicBezTo>
                        <a:pt x="212" y="359"/>
                        <a:pt x="116" y="461"/>
                        <a:pt x="28" y="570"/>
                      </a:cubicBezTo>
                      <a:cubicBezTo>
                        <a:pt x="0" y="602"/>
                        <a:pt x="30" y="646"/>
                        <a:pt x="63" y="646"/>
                      </a:cubicBezTo>
                      <a:cubicBezTo>
                        <a:pt x="74" y="646"/>
                        <a:pt x="85" y="641"/>
                        <a:pt x="95" y="630"/>
                      </a:cubicBezTo>
                      <a:cubicBezTo>
                        <a:pt x="203" y="511"/>
                        <a:pt x="303" y="382"/>
                        <a:pt x="406" y="259"/>
                      </a:cubicBezTo>
                      <a:cubicBezTo>
                        <a:pt x="445" y="211"/>
                        <a:pt x="597" y="80"/>
                        <a:pt x="568" y="11"/>
                      </a:cubicBezTo>
                      <a:cubicBezTo>
                        <a:pt x="566" y="4"/>
                        <a:pt x="560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5" name="Google Shape;2125;p44"/>
                <p:cNvSpPr/>
                <p:nvPr/>
              </p:nvSpPr>
              <p:spPr>
                <a:xfrm>
                  <a:off x="6047265" y="2113380"/>
                  <a:ext cx="56468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629" extrusionOk="0">
                      <a:moveTo>
                        <a:pt x="579" y="0"/>
                      </a:moveTo>
                      <a:cubicBezTo>
                        <a:pt x="574" y="0"/>
                        <a:pt x="568" y="3"/>
                        <a:pt x="564" y="8"/>
                      </a:cubicBezTo>
                      <a:cubicBezTo>
                        <a:pt x="401" y="199"/>
                        <a:pt x="226" y="385"/>
                        <a:pt x="34" y="552"/>
                      </a:cubicBezTo>
                      <a:cubicBezTo>
                        <a:pt x="1" y="581"/>
                        <a:pt x="36" y="628"/>
                        <a:pt x="74" y="628"/>
                      </a:cubicBezTo>
                      <a:cubicBezTo>
                        <a:pt x="85" y="628"/>
                        <a:pt x="96" y="624"/>
                        <a:pt x="105" y="614"/>
                      </a:cubicBezTo>
                      <a:cubicBezTo>
                        <a:pt x="276" y="429"/>
                        <a:pt x="443" y="239"/>
                        <a:pt x="597" y="37"/>
                      </a:cubicBezTo>
                      <a:cubicBezTo>
                        <a:pt x="610" y="21"/>
                        <a:pt x="595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6" name="Google Shape;2126;p44"/>
                <p:cNvSpPr/>
                <p:nvPr/>
              </p:nvSpPr>
              <p:spPr>
                <a:xfrm>
                  <a:off x="6067352" y="2110603"/>
                  <a:ext cx="52580" cy="5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644" extrusionOk="0">
                      <a:moveTo>
                        <a:pt x="539" y="1"/>
                      </a:moveTo>
                      <a:cubicBezTo>
                        <a:pt x="534" y="1"/>
                        <a:pt x="529" y="2"/>
                        <a:pt x="524" y="6"/>
                      </a:cubicBezTo>
                      <a:cubicBezTo>
                        <a:pt x="338" y="169"/>
                        <a:pt x="180" y="371"/>
                        <a:pt x="30" y="565"/>
                      </a:cubicBezTo>
                      <a:cubicBezTo>
                        <a:pt x="1" y="603"/>
                        <a:pt x="32" y="643"/>
                        <a:pt x="68" y="643"/>
                      </a:cubicBezTo>
                      <a:cubicBezTo>
                        <a:pt x="82" y="643"/>
                        <a:pt x="98" y="636"/>
                        <a:pt x="109" y="619"/>
                      </a:cubicBezTo>
                      <a:cubicBezTo>
                        <a:pt x="247" y="415"/>
                        <a:pt x="407" y="231"/>
                        <a:pt x="555" y="36"/>
                      </a:cubicBezTo>
                      <a:cubicBezTo>
                        <a:pt x="568" y="18"/>
                        <a:pt x="555" y="1"/>
                        <a:pt x="5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7" name="Google Shape;2127;p44"/>
                <p:cNvSpPr/>
                <p:nvPr/>
              </p:nvSpPr>
              <p:spPr>
                <a:xfrm>
                  <a:off x="6082070" y="2112084"/>
                  <a:ext cx="56468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90" extrusionOk="0">
                      <a:moveTo>
                        <a:pt x="566" y="1"/>
                      </a:moveTo>
                      <a:cubicBezTo>
                        <a:pt x="560" y="1"/>
                        <a:pt x="553" y="3"/>
                        <a:pt x="546" y="9"/>
                      </a:cubicBezTo>
                      <a:cubicBezTo>
                        <a:pt x="371" y="170"/>
                        <a:pt x="198" y="334"/>
                        <a:pt x="31" y="505"/>
                      </a:cubicBezTo>
                      <a:cubicBezTo>
                        <a:pt x="0" y="537"/>
                        <a:pt x="29" y="589"/>
                        <a:pt x="68" y="589"/>
                      </a:cubicBezTo>
                      <a:cubicBezTo>
                        <a:pt x="73" y="589"/>
                        <a:pt x="78" y="588"/>
                        <a:pt x="84" y="586"/>
                      </a:cubicBezTo>
                      <a:cubicBezTo>
                        <a:pt x="94" y="582"/>
                        <a:pt x="107" y="578"/>
                        <a:pt x="117" y="574"/>
                      </a:cubicBezTo>
                      <a:cubicBezTo>
                        <a:pt x="138" y="568"/>
                        <a:pt x="148" y="547"/>
                        <a:pt x="148" y="526"/>
                      </a:cubicBezTo>
                      <a:cubicBezTo>
                        <a:pt x="292" y="365"/>
                        <a:pt x="438" y="205"/>
                        <a:pt x="590" y="49"/>
                      </a:cubicBezTo>
                      <a:cubicBezTo>
                        <a:pt x="609" y="28"/>
                        <a:pt x="589" y="1"/>
                        <a:pt x="5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8" name="Google Shape;2128;p44"/>
                <p:cNvSpPr/>
                <p:nvPr/>
              </p:nvSpPr>
              <p:spPr>
                <a:xfrm>
                  <a:off x="6102065" y="2110603"/>
                  <a:ext cx="55079" cy="5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602" extrusionOk="0">
                      <a:moveTo>
                        <a:pt x="553" y="0"/>
                      </a:moveTo>
                      <a:cubicBezTo>
                        <a:pt x="546" y="0"/>
                        <a:pt x="539" y="3"/>
                        <a:pt x="532" y="8"/>
                      </a:cubicBezTo>
                      <a:cubicBezTo>
                        <a:pt x="355" y="169"/>
                        <a:pt x="182" y="336"/>
                        <a:pt x="30" y="521"/>
                      </a:cubicBezTo>
                      <a:cubicBezTo>
                        <a:pt x="1" y="555"/>
                        <a:pt x="34" y="601"/>
                        <a:pt x="68" y="601"/>
                      </a:cubicBezTo>
                      <a:cubicBezTo>
                        <a:pt x="80" y="601"/>
                        <a:pt x="92" y="596"/>
                        <a:pt x="101" y="584"/>
                      </a:cubicBezTo>
                      <a:cubicBezTo>
                        <a:pt x="247" y="394"/>
                        <a:pt x="399" y="211"/>
                        <a:pt x="574" y="46"/>
                      </a:cubicBezTo>
                      <a:cubicBezTo>
                        <a:pt x="595" y="27"/>
                        <a:pt x="575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2129;p44"/>
                <p:cNvSpPr/>
                <p:nvPr/>
              </p:nvSpPr>
              <p:spPr>
                <a:xfrm>
                  <a:off x="6120949" y="2107178"/>
                  <a:ext cx="53135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629" extrusionOk="0">
                      <a:moveTo>
                        <a:pt x="538" y="0"/>
                      </a:moveTo>
                      <a:cubicBezTo>
                        <a:pt x="532" y="0"/>
                        <a:pt x="526" y="3"/>
                        <a:pt x="520" y="8"/>
                      </a:cubicBezTo>
                      <a:cubicBezTo>
                        <a:pt x="349" y="183"/>
                        <a:pt x="187" y="364"/>
                        <a:pt x="28" y="550"/>
                      </a:cubicBezTo>
                      <a:cubicBezTo>
                        <a:pt x="0" y="584"/>
                        <a:pt x="33" y="628"/>
                        <a:pt x="67" y="628"/>
                      </a:cubicBezTo>
                      <a:cubicBezTo>
                        <a:pt x="77" y="628"/>
                        <a:pt x="88" y="624"/>
                        <a:pt x="97" y="612"/>
                      </a:cubicBezTo>
                      <a:cubicBezTo>
                        <a:pt x="243" y="416"/>
                        <a:pt x="397" y="227"/>
                        <a:pt x="558" y="43"/>
                      </a:cubicBezTo>
                      <a:cubicBezTo>
                        <a:pt x="574" y="24"/>
                        <a:pt x="557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0" name="Google Shape;2130;p44"/>
                <p:cNvSpPr/>
                <p:nvPr/>
              </p:nvSpPr>
              <p:spPr>
                <a:xfrm>
                  <a:off x="6135853" y="2117083"/>
                  <a:ext cx="45359" cy="5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59" extrusionOk="0">
                      <a:moveTo>
                        <a:pt x="438" y="0"/>
                      </a:moveTo>
                      <a:cubicBezTo>
                        <a:pt x="429" y="0"/>
                        <a:pt x="420" y="4"/>
                        <a:pt x="411" y="13"/>
                      </a:cubicBezTo>
                      <a:cubicBezTo>
                        <a:pt x="286" y="166"/>
                        <a:pt x="159" y="320"/>
                        <a:pt x="32" y="472"/>
                      </a:cubicBezTo>
                      <a:cubicBezTo>
                        <a:pt x="1" y="510"/>
                        <a:pt x="37" y="558"/>
                        <a:pt x="72" y="558"/>
                      </a:cubicBezTo>
                      <a:cubicBezTo>
                        <a:pt x="84" y="558"/>
                        <a:pt x="96" y="553"/>
                        <a:pt x="105" y="541"/>
                      </a:cubicBezTo>
                      <a:cubicBezTo>
                        <a:pt x="226" y="382"/>
                        <a:pt x="347" y="222"/>
                        <a:pt x="468" y="63"/>
                      </a:cubicBezTo>
                      <a:cubicBezTo>
                        <a:pt x="489" y="35"/>
                        <a:pt x="4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1" name="Google Shape;2131;p44"/>
                <p:cNvSpPr/>
                <p:nvPr/>
              </p:nvSpPr>
              <p:spPr>
                <a:xfrm>
                  <a:off x="6145572" y="2109955"/>
                  <a:ext cx="54524" cy="5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647" extrusionOk="0">
                      <a:moveTo>
                        <a:pt x="544" y="0"/>
                      </a:moveTo>
                      <a:cubicBezTo>
                        <a:pt x="533" y="0"/>
                        <a:pt x="522" y="5"/>
                        <a:pt x="515" y="15"/>
                      </a:cubicBezTo>
                      <a:cubicBezTo>
                        <a:pt x="373" y="218"/>
                        <a:pt x="210" y="393"/>
                        <a:pt x="35" y="566"/>
                      </a:cubicBezTo>
                      <a:cubicBezTo>
                        <a:pt x="0" y="599"/>
                        <a:pt x="35" y="647"/>
                        <a:pt x="74" y="647"/>
                      </a:cubicBezTo>
                      <a:cubicBezTo>
                        <a:pt x="86" y="647"/>
                        <a:pt x="98" y="642"/>
                        <a:pt x="108" y="632"/>
                      </a:cubicBezTo>
                      <a:cubicBezTo>
                        <a:pt x="285" y="459"/>
                        <a:pt x="438" y="253"/>
                        <a:pt x="573" y="45"/>
                      </a:cubicBezTo>
                      <a:cubicBezTo>
                        <a:pt x="589" y="21"/>
                        <a:pt x="567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2" name="Google Shape;2132;p44"/>
                <p:cNvSpPr/>
                <p:nvPr/>
              </p:nvSpPr>
              <p:spPr>
                <a:xfrm>
                  <a:off x="6162327" y="2115972"/>
                  <a:ext cx="45730" cy="55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600" extrusionOk="0">
                      <a:moveTo>
                        <a:pt x="459" y="0"/>
                      </a:moveTo>
                      <a:cubicBezTo>
                        <a:pt x="452" y="0"/>
                        <a:pt x="445" y="3"/>
                        <a:pt x="440" y="9"/>
                      </a:cubicBezTo>
                      <a:cubicBezTo>
                        <a:pt x="440" y="7"/>
                        <a:pt x="440" y="7"/>
                        <a:pt x="440" y="7"/>
                      </a:cubicBezTo>
                      <a:cubicBezTo>
                        <a:pt x="286" y="153"/>
                        <a:pt x="163" y="344"/>
                        <a:pt x="27" y="509"/>
                      </a:cubicBezTo>
                      <a:cubicBezTo>
                        <a:pt x="0" y="542"/>
                        <a:pt x="17" y="582"/>
                        <a:pt x="52" y="594"/>
                      </a:cubicBezTo>
                      <a:cubicBezTo>
                        <a:pt x="63" y="598"/>
                        <a:pt x="72" y="600"/>
                        <a:pt x="80" y="600"/>
                      </a:cubicBezTo>
                      <a:cubicBezTo>
                        <a:pt x="95" y="600"/>
                        <a:pt x="108" y="594"/>
                        <a:pt x="127" y="584"/>
                      </a:cubicBezTo>
                      <a:cubicBezTo>
                        <a:pt x="154" y="572"/>
                        <a:pt x="157" y="542"/>
                        <a:pt x="144" y="521"/>
                      </a:cubicBezTo>
                      <a:cubicBezTo>
                        <a:pt x="263" y="367"/>
                        <a:pt x="396" y="209"/>
                        <a:pt x="482" y="38"/>
                      </a:cubicBezTo>
                      <a:cubicBezTo>
                        <a:pt x="494" y="17"/>
                        <a:pt x="477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3" name="Google Shape;2133;p44"/>
                <p:cNvSpPr/>
                <p:nvPr/>
              </p:nvSpPr>
              <p:spPr>
                <a:xfrm>
                  <a:off x="6179823" y="2118194"/>
                  <a:ext cx="44804" cy="5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70" extrusionOk="0">
                      <a:moveTo>
                        <a:pt x="460" y="1"/>
                      </a:moveTo>
                      <a:cubicBezTo>
                        <a:pt x="455" y="1"/>
                        <a:pt x="451" y="2"/>
                        <a:pt x="447" y="6"/>
                      </a:cubicBezTo>
                      <a:cubicBezTo>
                        <a:pt x="372" y="83"/>
                        <a:pt x="307" y="170"/>
                        <a:pt x="239" y="252"/>
                      </a:cubicBezTo>
                      <a:cubicBezTo>
                        <a:pt x="168" y="333"/>
                        <a:pt x="93" y="410"/>
                        <a:pt x="26" y="495"/>
                      </a:cubicBezTo>
                      <a:cubicBezTo>
                        <a:pt x="1" y="528"/>
                        <a:pt x="29" y="569"/>
                        <a:pt x="61" y="569"/>
                      </a:cubicBezTo>
                      <a:cubicBezTo>
                        <a:pt x="72" y="569"/>
                        <a:pt x="83" y="565"/>
                        <a:pt x="93" y="554"/>
                      </a:cubicBezTo>
                      <a:cubicBezTo>
                        <a:pt x="234" y="400"/>
                        <a:pt x="376" y="212"/>
                        <a:pt x="476" y="26"/>
                      </a:cubicBezTo>
                      <a:cubicBezTo>
                        <a:pt x="484" y="13"/>
                        <a:pt x="472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4" name="Google Shape;2134;p44"/>
                <p:cNvSpPr/>
                <p:nvPr/>
              </p:nvSpPr>
              <p:spPr>
                <a:xfrm>
                  <a:off x="6197411" y="2115509"/>
                  <a:ext cx="56838" cy="56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612" extrusionOk="0">
                      <a:moveTo>
                        <a:pt x="586" y="1"/>
                      </a:moveTo>
                      <a:cubicBezTo>
                        <a:pt x="582" y="1"/>
                        <a:pt x="577" y="2"/>
                        <a:pt x="574" y="5"/>
                      </a:cubicBezTo>
                      <a:cubicBezTo>
                        <a:pt x="472" y="97"/>
                        <a:pt x="367" y="191"/>
                        <a:pt x="267" y="285"/>
                      </a:cubicBezTo>
                      <a:cubicBezTo>
                        <a:pt x="184" y="362"/>
                        <a:pt x="74" y="441"/>
                        <a:pt x="11" y="537"/>
                      </a:cubicBezTo>
                      <a:cubicBezTo>
                        <a:pt x="1" y="554"/>
                        <a:pt x="5" y="583"/>
                        <a:pt x="19" y="593"/>
                      </a:cubicBezTo>
                      <a:cubicBezTo>
                        <a:pt x="23" y="595"/>
                        <a:pt x="26" y="597"/>
                        <a:pt x="28" y="599"/>
                      </a:cubicBezTo>
                      <a:cubicBezTo>
                        <a:pt x="37" y="607"/>
                        <a:pt x="48" y="611"/>
                        <a:pt x="60" y="611"/>
                      </a:cubicBezTo>
                      <a:cubicBezTo>
                        <a:pt x="68" y="611"/>
                        <a:pt x="76" y="609"/>
                        <a:pt x="84" y="604"/>
                      </a:cubicBezTo>
                      <a:cubicBezTo>
                        <a:pt x="86" y="602"/>
                        <a:pt x="88" y="602"/>
                        <a:pt x="90" y="599"/>
                      </a:cubicBezTo>
                      <a:cubicBezTo>
                        <a:pt x="109" y="585"/>
                        <a:pt x="113" y="566"/>
                        <a:pt x="109" y="549"/>
                      </a:cubicBezTo>
                      <a:cubicBezTo>
                        <a:pt x="132" y="508"/>
                        <a:pt x="188" y="466"/>
                        <a:pt x="217" y="435"/>
                      </a:cubicBezTo>
                      <a:cubicBezTo>
                        <a:pt x="259" y="389"/>
                        <a:pt x="301" y="343"/>
                        <a:pt x="342" y="297"/>
                      </a:cubicBezTo>
                      <a:cubicBezTo>
                        <a:pt x="428" y="208"/>
                        <a:pt x="513" y="118"/>
                        <a:pt x="601" y="30"/>
                      </a:cubicBezTo>
                      <a:cubicBezTo>
                        <a:pt x="614" y="18"/>
                        <a:pt x="600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5" name="Google Shape;2135;p44"/>
                <p:cNvSpPr/>
                <p:nvPr/>
              </p:nvSpPr>
              <p:spPr>
                <a:xfrm>
                  <a:off x="6209537" y="2116805"/>
                  <a:ext cx="55449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609" extrusionOk="0">
                      <a:moveTo>
                        <a:pt x="562" y="0"/>
                      </a:moveTo>
                      <a:cubicBezTo>
                        <a:pt x="555" y="0"/>
                        <a:pt x="548" y="3"/>
                        <a:pt x="543" y="8"/>
                      </a:cubicBezTo>
                      <a:cubicBezTo>
                        <a:pt x="374" y="181"/>
                        <a:pt x="218" y="365"/>
                        <a:pt x="34" y="525"/>
                      </a:cubicBezTo>
                      <a:cubicBezTo>
                        <a:pt x="0" y="556"/>
                        <a:pt x="34" y="609"/>
                        <a:pt x="73" y="609"/>
                      </a:cubicBezTo>
                      <a:cubicBezTo>
                        <a:pt x="82" y="609"/>
                        <a:pt x="90" y="606"/>
                        <a:pt x="99" y="600"/>
                      </a:cubicBezTo>
                      <a:cubicBezTo>
                        <a:pt x="107" y="596"/>
                        <a:pt x="116" y="590"/>
                        <a:pt x="122" y="583"/>
                      </a:cubicBezTo>
                      <a:cubicBezTo>
                        <a:pt x="132" y="577"/>
                        <a:pt x="138" y="567"/>
                        <a:pt x="141" y="558"/>
                      </a:cubicBezTo>
                      <a:cubicBezTo>
                        <a:pt x="297" y="392"/>
                        <a:pt x="457" y="225"/>
                        <a:pt x="584" y="37"/>
                      </a:cubicBezTo>
                      <a:cubicBezTo>
                        <a:pt x="598" y="19"/>
                        <a:pt x="580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6" name="Google Shape;2136;p44"/>
                <p:cNvSpPr/>
                <p:nvPr/>
              </p:nvSpPr>
              <p:spPr>
                <a:xfrm>
                  <a:off x="6230087" y="2111159"/>
                  <a:ext cx="55912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616" extrusionOk="0">
                      <a:moveTo>
                        <a:pt x="559" y="1"/>
                      </a:moveTo>
                      <a:cubicBezTo>
                        <a:pt x="552" y="1"/>
                        <a:pt x="544" y="4"/>
                        <a:pt x="538" y="11"/>
                      </a:cubicBezTo>
                      <a:cubicBezTo>
                        <a:pt x="373" y="188"/>
                        <a:pt x="208" y="365"/>
                        <a:pt x="35" y="532"/>
                      </a:cubicBezTo>
                      <a:cubicBezTo>
                        <a:pt x="0" y="565"/>
                        <a:pt x="38" y="615"/>
                        <a:pt x="75" y="615"/>
                      </a:cubicBezTo>
                      <a:cubicBezTo>
                        <a:pt x="87" y="615"/>
                        <a:pt x="99" y="610"/>
                        <a:pt x="108" y="599"/>
                      </a:cubicBezTo>
                      <a:cubicBezTo>
                        <a:pt x="260" y="411"/>
                        <a:pt x="423" y="232"/>
                        <a:pt x="583" y="52"/>
                      </a:cubicBezTo>
                      <a:cubicBezTo>
                        <a:pt x="604" y="30"/>
                        <a:pt x="582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7" name="Google Shape;2137;p44"/>
                <p:cNvSpPr/>
                <p:nvPr/>
              </p:nvSpPr>
              <p:spPr>
                <a:xfrm>
                  <a:off x="6243325" y="2113750"/>
                  <a:ext cx="58689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656" extrusionOk="0">
                      <a:moveTo>
                        <a:pt x="599" y="1"/>
                      </a:moveTo>
                      <a:cubicBezTo>
                        <a:pt x="594" y="1"/>
                        <a:pt x="589" y="3"/>
                        <a:pt x="584" y="8"/>
                      </a:cubicBezTo>
                      <a:cubicBezTo>
                        <a:pt x="397" y="195"/>
                        <a:pt x="215" y="387"/>
                        <a:pt x="32" y="577"/>
                      </a:cubicBezTo>
                      <a:cubicBezTo>
                        <a:pt x="0" y="610"/>
                        <a:pt x="37" y="656"/>
                        <a:pt x="71" y="656"/>
                      </a:cubicBezTo>
                      <a:cubicBezTo>
                        <a:pt x="82" y="656"/>
                        <a:pt x="92" y="651"/>
                        <a:pt x="101" y="639"/>
                      </a:cubicBezTo>
                      <a:cubicBezTo>
                        <a:pt x="257" y="427"/>
                        <a:pt x="432" y="229"/>
                        <a:pt x="618" y="39"/>
                      </a:cubicBezTo>
                      <a:cubicBezTo>
                        <a:pt x="634" y="23"/>
                        <a:pt x="616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8" name="Google Shape;2138;p44"/>
                <p:cNvSpPr/>
                <p:nvPr/>
              </p:nvSpPr>
              <p:spPr>
                <a:xfrm>
                  <a:off x="6266189" y="2112917"/>
                  <a:ext cx="57393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641" extrusionOk="0">
                      <a:moveTo>
                        <a:pt x="573" y="1"/>
                      </a:moveTo>
                      <a:cubicBezTo>
                        <a:pt x="565" y="1"/>
                        <a:pt x="557" y="4"/>
                        <a:pt x="550" y="11"/>
                      </a:cubicBezTo>
                      <a:lnTo>
                        <a:pt x="248" y="304"/>
                      </a:lnTo>
                      <a:cubicBezTo>
                        <a:pt x="168" y="382"/>
                        <a:pt x="54" y="461"/>
                        <a:pt x="14" y="567"/>
                      </a:cubicBezTo>
                      <a:cubicBezTo>
                        <a:pt x="0" y="606"/>
                        <a:pt x="34" y="641"/>
                        <a:pt x="65" y="641"/>
                      </a:cubicBezTo>
                      <a:cubicBezTo>
                        <a:pt x="80" y="641"/>
                        <a:pt x="94" y="633"/>
                        <a:pt x="102" y="613"/>
                      </a:cubicBezTo>
                      <a:cubicBezTo>
                        <a:pt x="148" y="504"/>
                        <a:pt x="260" y="417"/>
                        <a:pt x="339" y="331"/>
                      </a:cubicBezTo>
                      <a:cubicBezTo>
                        <a:pt x="425" y="240"/>
                        <a:pt x="512" y="146"/>
                        <a:pt x="598" y="54"/>
                      </a:cubicBezTo>
                      <a:cubicBezTo>
                        <a:pt x="620" y="30"/>
                        <a:pt x="597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9" name="Google Shape;2139;p44"/>
                <p:cNvSpPr/>
                <p:nvPr/>
              </p:nvSpPr>
              <p:spPr>
                <a:xfrm>
                  <a:off x="6279612" y="2110140"/>
                  <a:ext cx="59800" cy="6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" h="660" extrusionOk="0">
                      <a:moveTo>
                        <a:pt x="611" y="0"/>
                      </a:moveTo>
                      <a:cubicBezTo>
                        <a:pt x="605" y="0"/>
                        <a:pt x="598" y="3"/>
                        <a:pt x="592" y="9"/>
                      </a:cubicBezTo>
                      <a:cubicBezTo>
                        <a:pt x="413" y="207"/>
                        <a:pt x="228" y="397"/>
                        <a:pt x="34" y="580"/>
                      </a:cubicBezTo>
                      <a:cubicBezTo>
                        <a:pt x="0" y="612"/>
                        <a:pt x="34" y="659"/>
                        <a:pt x="71" y="659"/>
                      </a:cubicBezTo>
                      <a:cubicBezTo>
                        <a:pt x="82" y="659"/>
                        <a:pt x="93" y="655"/>
                        <a:pt x="103" y="645"/>
                      </a:cubicBezTo>
                      <a:cubicBezTo>
                        <a:pt x="286" y="451"/>
                        <a:pt x="461" y="251"/>
                        <a:pt x="630" y="43"/>
                      </a:cubicBezTo>
                      <a:cubicBezTo>
                        <a:pt x="645" y="24"/>
                        <a:pt x="629" y="0"/>
                        <a:pt x="6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0" name="Google Shape;2140;p44"/>
                <p:cNvSpPr/>
                <p:nvPr/>
              </p:nvSpPr>
              <p:spPr>
                <a:xfrm>
                  <a:off x="6296181" y="2111344"/>
                  <a:ext cx="6220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646" extrusionOk="0">
                      <a:moveTo>
                        <a:pt x="631" y="1"/>
                      </a:moveTo>
                      <a:cubicBezTo>
                        <a:pt x="624" y="1"/>
                        <a:pt x="616" y="4"/>
                        <a:pt x="609" y="11"/>
                      </a:cubicBezTo>
                      <a:cubicBezTo>
                        <a:pt x="428" y="207"/>
                        <a:pt x="236" y="392"/>
                        <a:pt x="36" y="567"/>
                      </a:cubicBezTo>
                      <a:cubicBezTo>
                        <a:pt x="1" y="598"/>
                        <a:pt x="36" y="646"/>
                        <a:pt x="74" y="646"/>
                      </a:cubicBezTo>
                      <a:cubicBezTo>
                        <a:pt x="86" y="646"/>
                        <a:pt x="97" y="642"/>
                        <a:pt x="107" y="632"/>
                      </a:cubicBezTo>
                      <a:cubicBezTo>
                        <a:pt x="297" y="446"/>
                        <a:pt x="478" y="251"/>
                        <a:pt x="653" y="50"/>
                      </a:cubicBezTo>
                      <a:cubicBezTo>
                        <a:pt x="672" y="28"/>
                        <a:pt x="653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1" name="Google Shape;2141;p44"/>
                <p:cNvSpPr/>
                <p:nvPr/>
              </p:nvSpPr>
              <p:spPr>
                <a:xfrm>
                  <a:off x="6319416" y="2111344"/>
                  <a:ext cx="55542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90" extrusionOk="0">
                      <a:moveTo>
                        <a:pt x="565" y="1"/>
                      </a:moveTo>
                      <a:cubicBezTo>
                        <a:pt x="559" y="1"/>
                        <a:pt x="553" y="3"/>
                        <a:pt x="548" y="9"/>
                      </a:cubicBezTo>
                      <a:cubicBezTo>
                        <a:pt x="379" y="182"/>
                        <a:pt x="204" y="348"/>
                        <a:pt x="31" y="517"/>
                      </a:cubicBezTo>
                      <a:cubicBezTo>
                        <a:pt x="1" y="547"/>
                        <a:pt x="32" y="590"/>
                        <a:pt x="66" y="590"/>
                      </a:cubicBezTo>
                      <a:cubicBezTo>
                        <a:pt x="76" y="590"/>
                        <a:pt x="87" y="586"/>
                        <a:pt x="96" y="576"/>
                      </a:cubicBezTo>
                      <a:cubicBezTo>
                        <a:pt x="256" y="396"/>
                        <a:pt x="417" y="215"/>
                        <a:pt x="583" y="42"/>
                      </a:cubicBezTo>
                      <a:cubicBezTo>
                        <a:pt x="599" y="23"/>
                        <a:pt x="583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2" name="Google Shape;2142;p44"/>
                <p:cNvSpPr/>
                <p:nvPr/>
              </p:nvSpPr>
              <p:spPr>
                <a:xfrm>
                  <a:off x="6325988" y="2110696"/>
                  <a:ext cx="61652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73" extrusionOk="0">
                      <a:moveTo>
                        <a:pt x="639" y="1"/>
                      </a:moveTo>
                      <a:cubicBezTo>
                        <a:pt x="635" y="1"/>
                        <a:pt x="631" y="2"/>
                        <a:pt x="627" y="5"/>
                      </a:cubicBezTo>
                      <a:cubicBezTo>
                        <a:pt x="429" y="205"/>
                        <a:pt x="235" y="412"/>
                        <a:pt x="29" y="601"/>
                      </a:cubicBezTo>
                      <a:cubicBezTo>
                        <a:pt x="0" y="626"/>
                        <a:pt x="26" y="672"/>
                        <a:pt x="60" y="672"/>
                      </a:cubicBezTo>
                      <a:cubicBezTo>
                        <a:pt x="61" y="672"/>
                        <a:pt x="61" y="672"/>
                        <a:pt x="62" y="672"/>
                      </a:cubicBezTo>
                      <a:cubicBezTo>
                        <a:pt x="100" y="670"/>
                        <a:pt x="106" y="668"/>
                        <a:pt x="137" y="643"/>
                      </a:cubicBezTo>
                      <a:cubicBezTo>
                        <a:pt x="156" y="629"/>
                        <a:pt x="156" y="608"/>
                        <a:pt x="148" y="591"/>
                      </a:cubicBezTo>
                      <a:cubicBezTo>
                        <a:pt x="312" y="399"/>
                        <a:pt x="485" y="216"/>
                        <a:pt x="654" y="30"/>
                      </a:cubicBezTo>
                      <a:cubicBezTo>
                        <a:pt x="665" y="17"/>
                        <a:pt x="653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3" name="Google Shape;2143;p44"/>
                <p:cNvSpPr/>
                <p:nvPr/>
              </p:nvSpPr>
              <p:spPr>
                <a:xfrm>
                  <a:off x="6349223" y="2109029"/>
                  <a:ext cx="61096" cy="6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705" extrusionOk="0">
                      <a:moveTo>
                        <a:pt x="632" y="0"/>
                      </a:moveTo>
                      <a:cubicBezTo>
                        <a:pt x="627" y="0"/>
                        <a:pt x="622" y="2"/>
                        <a:pt x="618" y="7"/>
                      </a:cubicBezTo>
                      <a:cubicBezTo>
                        <a:pt x="493" y="134"/>
                        <a:pt x="370" y="261"/>
                        <a:pt x="243" y="386"/>
                      </a:cubicBezTo>
                      <a:cubicBezTo>
                        <a:pt x="184" y="442"/>
                        <a:pt x="126" y="499"/>
                        <a:pt x="68" y="555"/>
                      </a:cubicBezTo>
                      <a:cubicBezTo>
                        <a:pt x="38" y="584"/>
                        <a:pt x="1" y="611"/>
                        <a:pt x="7" y="657"/>
                      </a:cubicBezTo>
                      <a:cubicBezTo>
                        <a:pt x="9" y="672"/>
                        <a:pt x="17" y="690"/>
                        <a:pt x="32" y="697"/>
                      </a:cubicBezTo>
                      <a:cubicBezTo>
                        <a:pt x="36" y="699"/>
                        <a:pt x="40" y="699"/>
                        <a:pt x="45" y="701"/>
                      </a:cubicBezTo>
                      <a:cubicBezTo>
                        <a:pt x="51" y="703"/>
                        <a:pt x="58" y="705"/>
                        <a:pt x="64" y="705"/>
                      </a:cubicBezTo>
                      <a:cubicBezTo>
                        <a:pt x="110" y="705"/>
                        <a:pt x="138" y="637"/>
                        <a:pt x="88" y="615"/>
                      </a:cubicBezTo>
                      <a:lnTo>
                        <a:pt x="88" y="615"/>
                      </a:lnTo>
                      <a:cubicBezTo>
                        <a:pt x="91" y="616"/>
                        <a:pt x="94" y="617"/>
                        <a:pt x="97" y="617"/>
                      </a:cubicBezTo>
                      <a:cubicBezTo>
                        <a:pt x="165" y="617"/>
                        <a:pt x="334" y="378"/>
                        <a:pt x="370" y="338"/>
                      </a:cubicBezTo>
                      <a:cubicBezTo>
                        <a:pt x="459" y="234"/>
                        <a:pt x="555" y="134"/>
                        <a:pt x="647" y="32"/>
                      </a:cubicBezTo>
                      <a:cubicBezTo>
                        <a:pt x="660" y="19"/>
                        <a:pt x="647" y="0"/>
                        <a:pt x="6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4" name="Google Shape;2144;p44"/>
                <p:cNvSpPr/>
                <p:nvPr/>
              </p:nvSpPr>
              <p:spPr>
                <a:xfrm>
                  <a:off x="6363108" y="2105790"/>
                  <a:ext cx="67113" cy="6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51" extrusionOk="0">
                      <a:moveTo>
                        <a:pt x="680" y="1"/>
                      </a:moveTo>
                      <a:cubicBezTo>
                        <a:pt x="672" y="1"/>
                        <a:pt x="664" y="4"/>
                        <a:pt x="657" y="12"/>
                      </a:cubicBezTo>
                      <a:cubicBezTo>
                        <a:pt x="461" y="238"/>
                        <a:pt x="257" y="454"/>
                        <a:pt x="40" y="659"/>
                      </a:cubicBezTo>
                      <a:cubicBezTo>
                        <a:pt x="1" y="697"/>
                        <a:pt x="41" y="751"/>
                        <a:pt x="85" y="751"/>
                      </a:cubicBezTo>
                      <a:cubicBezTo>
                        <a:pt x="98" y="751"/>
                        <a:pt x="112" y="746"/>
                        <a:pt x="124" y="734"/>
                      </a:cubicBezTo>
                      <a:cubicBezTo>
                        <a:pt x="328" y="517"/>
                        <a:pt x="522" y="292"/>
                        <a:pt x="705" y="56"/>
                      </a:cubicBezTo>
                      <a:cubicBezTo>
                        <a:pt x="724" y="31"/>
                        <a:pt x="703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5" name="Google Shape;2145;p44"/>
                <p:cNvSpPr/>
                <p:nvPr/>
              </p:nvSpPr>
              <p:spPr>
                <a:xfrm>
                  <a:off x="6394211" y="2107734"/>
                  <a:ext cx="50914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" h="641" extrusionOk="0">
                      <a:moveTo>
                        <a:pt x="513" y="0"/>
                      </a:moveTo>
                      <a:cubicBezTo>
                        <a:pt x="510" y="0"/>
                        <a:pt x="507" y="1"/>
                        <a:pt x="505" y="2"/>
                      </a:cubicBezTo>
                      <a:cubicBezTo>
                        <a:pt x="488" y="8"/>
                        <a:pt x="482" y="12"/>
                        <a:pt x="478" y="25"/>
                      </a:cubicBezTo>
                      <a:cubicBezTo>
                        <a:pt x="382" y="106"/>
                        <a:pt x="301" y="208"/>
                        <a:pt x="215" y="300"/>
                      </a:cubicBezTo>
                      <a:cubicBezTo>
                        <a:pt x="144" y="377"/>
                        <a:pt x="17" y="471"/>
                        <a:pt x="5" y="581"/>
                      </a:cubicBezTo>
                      <a:cubicBezTo>
                        <a:pt x="1" y="618"/>
                        <a:pt x="30" y="641"/>
                        <a:pt x="58" y="641"/>
                      </a:cubicBezTo>
                      <a:cubicBezTo>
                        <a:pt x="77" y="641"/>
                        <a:pt x="96" y="629"/>
                        <a:pt x="103" y="602"/>
                      </a:cubicBezTo>
                      <a:cubicBezTo>
                        <a:pt x="117" y="542"/>
                        <a:pt x="175" y="490"/>
                        <a:pt x="215" y="442"/>
                      </a:cubicBezTo>
                      <a:lnTo>
                        <a:pt x="336" y="296"/>
                      </a:lnTo>
                      <a:cubicBezTo>
                        <a:pt x="405" y="215"/>
                        <a:pt x="480" y="133"/>
                        <a:pt x="538" y="44"/>
                      </a:cubicBezTo>
                      <a:cubicBezTo>
                        <a:pt x="549" y="24"/>
                        <a:pt x="531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6" name="Google Shape;2146;p44"/>
                <p:cNvSpPr/>
                <p:nvPr/>
              </p:nvSpPr>
              <p:spPr>
                <a:xfrm>
                  <a:off x="6405042" y="2108937"/>
                  <a:ext cx="61281" cy="5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43" extrusionOk="0">
                      <a:moveTo>
                        <a:pt x="631" y="0"/>
                      </a:moveTo>
                      <a:cubicBezTo>
                        <a:pt x="626" y="0"/>
                        <a:pt x="622" y="2"/>
                        <a:pt x="617" y="6"/>
                      </a:cubicBezTo>
                      <a:cubicBezTo>
                        <a:pt x="411" y="172"/>
                        <a:pt x="223" y="370"/>
                        <a:pt x="36" y="556"/>
                      </a:cubicBezTo>
                      <a:cubicBezTo>
                        <a:pt x="0" y="593"/>
                        <a:pt x="37" y="643"/>
                        <a:pt x="77" y="643"/>
                      </a:cubicBezTo>
                      <a:cubicBezTo>
                        <a:pt x="89" y="643"/>
                        <a:pt x="102" y="638"/>
                        <a:pt x="113" y="627"/>
                      </a:cubicBezTo>
                      <a:cubicBezTo>
                        <a:pt x="288" y="431"/>
                        <a:pt x="479" y="245"/>
                        <a:pt x="648" y="43"/>
                      </a:cubicBezTo>
                      <a:cubicBezTo>
                        <a:pt x="662" y="26"/>
                        <a:pt x="648" y="0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7" name="Google Shape;2147;p44"/>
                <p:cNvSpPr/>
                <p:nvPr/>
              </p:nvSpPr>
              <p:spPr>
                <a:xfrm>
                  <a:off x="6423185" y="2103013"/>
                  <a:ext cx="60541" cy="64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692" extrusionOk="0">
                      <a:moveTo>
                        <a:pt x="614" y="1"/>
                      </a:moveTo>
                      <a:cubicBezTo>
                        <a:pt x="608" y="1"/>
                        <a:pt x="602" y="3"/>
                        <a:pt x="596" y="9"/>
                      </a:cubicBezTo>
                      <a:cubicBezTo>
                        <a:pt x="406" y="207"/>
                        <a:pt x="223" y="407"/>
                        <a:pt x="33" y="605"/>
                      </a:cubicBezTo>
                      <a:cubicBezTo>
                        <a:pt x="0" y="642"/>
                        <a:pt x="38" y="691"/>
                        <a:pt x="75" y="691"/>
                      </a:cubicBezTo>
                      <a:cubicBezTo>
                        <a:pt x="87" y="691"/>
                        <a:pt x="99" y="686"/>
                        <a:pt x="108" y="674"/>
                      </a:cubicBezTo>
                      <a:cubicBezTo>
                        <a:pt x="281" y="461"/>
                        <a:pt x="459" y="253"/>
                        <a:pt x="636" y="47"/>
                      </a:cubicBezTo>
                      <a:cubicBezTo>
                        <a:pt x="653" y="26"/>
                        <a:pt x="634" y="1"/>
                        <a:pt x="61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8" name="Google Shape;2148;p44"/>
                <p:cNvSpPr/>
                <p:nvPr/>
              </p:nvSpPr>
              <p:spPr>
                <a:xfrm>
                  <a:off x="6435867" y="2106993"/>
                  <a:ext cx="57856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662" extrusionOk="0">
                      <a:moveTo>
                        <a:pt x="585" y="1"/>
                      </a:moveTo>
                      <a:cubicBezTo>
                        <a:pt x="579" y="1"/>
                        <a:pt x="572" y="3"/>
                        <a:pt x="565" y="10"/>
                      </a:cubicBezTo>
                      <a:cubicBezTo>
                        <a:pt x="467" y="112"/>
                        <a:pt x="367" y="212"/>
                        <a:pt x="267" y="312"/>
                      </a:cubicBezTo>
                      <a:cubicBezTo>
                        <a:pt x="188" y="391"/>
                        <a:pt x="63" y="479"/>
                        <a:pt x="11" y="579"/>
                      </a:cubicBezTo>
                      <a:cubicBezTo>
                        <a:pt x="1" y="600"/>
                        <a:pt x="5" y="625"/>
                        <a:pt x="21" y="639"/>
                      </a:cubicBezTo>
                      <a:lnTo>
                        <a:pt x="32" y="650"/>
                      </a:lnTo>
                      <a:cubicBezTo>
                        <a:pt x="40" y="658"/>
                        <a:pt x="51" y="661"/>
                        <a:pt x="61" y="661"/>
                      </a:cubicBezTo>
                      <a:cubicBezTo>
                        <a:pt x="91" y="661"/>
                        <a:pt x="121" y="632"/>
                        <a:pt x="109" y="600"/>
                      </a:cubicBezTo>
                      <a:cubicBezTo>
                        <a:pt x="105" y="593"/>
                        <a:pt x="209" y="491"/>
                        <a:pt x="219" y="481"/>
                      </a:cubicBezTo>
                      <a:lnTo>
                        <a:pt x="353" y="329"/>
                      </a:lnTo>
                      <a:cubicBezTo>
                        <a:pt x="436" y="233"/>
                        <a:pt x="520" y="139"/>
                        <a:pt x="607" y="45"/>
                      </a:cubicBezTo>
                      <a:cubicBezTo>
                        <a:pt x="624" y="26"/>
                        <a:pt x="606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9" name="Google Shape;2149;p44"/>
                <p:cNvSpPr/>
                <p:nvPr/>
              </p:nvSpPr>
              <p:spPr>
                <a:xfrm>
                  <a:off x="6457898" y="2101254"/>
                  <a:ext cx="61466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675" extrusionOk="0">
                      <a:moveTo>
                        <a:pt x="621" y="1"/>
                      </a:moveTo>
                      <a:cubicBezTo>
                        <a:pt x="614" y="1"/>
                        <a:pt x="607" y="3"/>
                        <a:pt x="600" y="9"/>
                      </a:cubicBezTo>
                      <a:cubicBezTo>
                        <a:pt x="405" y="195"/>
                        <a:pt x="200" y="385"/>
                        <a:pt x="29" y="595"/>
                      </a:cubicBezTo>
                      <a:cubicBezTo>
                        <a:pt x="1" y="631"/>
                        <a:pt x="32" y="675"/>
                        <a:pt x="66" y="675"/>
                      </a:cubicBezTo>
                      <a:cubicBezTo>
                        <a:pt x="77" y="675"/>
                        <a:pt x="89" y="670"/>
                        <a:pt x="98" y="660"/>
                      </a:cubicBezTo>
                      <a:cubicBezTo>
                        <a:pt x="284" y="457"/>
                        <a:pt x="455" y="245"/>
                        <a:pt x="644" y="47"/>
                      </a:cubicBezTo>
                      <a:cubicBezTo>
                        <a:pt x="663" y="26"/>
                        <a:pt x="644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0" name="Google Shape;2150;p44"/>
                <p:cNvSpPr/>
                <p:nvPr/>
              </p:nvSpPr>
              <p:spPr>
                <a:xfrm>
                  <a:off x="6471228" y="2096070"/>
                  <a:ext cx="69150" cy="7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763" extrusionOk="0">
                      <a:moveTo>
                        <a:pt x="707" y="1"/>
                      </a:moveTo>
                      <a:cubicBezTo>
                        <a:pt x="701" y="1"/>
                        <a:pt x="694" y="3"/>
                        <a:pt x="688" y="9"/>
                      </a:cubicBezTo>
                      <a:cubicBezTo>
                        <a:pt x="565" y="128"/>
                        <a:pt x="442" y="247"/>
                        <a:pt x="319" y="366"/>
                      </a:cubicBezTo>
                      <a:cubicBezTo>
                        <a:pt x="217" y="466"/>
                        <a:pt x="83" y="561"/>
                        <a:pt x="19" y="691"/>
                      </a:cubicBezTo>
                      <a:cubicBezTo>
                        <a:pt x="1" y="730"/>
                        <a:pt x="33" y="763"/>
                        <a:pt x="66" y="763"/>
                      </a:cubicBezTo>
                      <a:cubicBezTo>
                        <a:pt x="82" y="763"/>
                        <a:pt x="98" y="755"/>
                        <a:pt x="108" y="736"/>
                      </a:cubicBezTo>
                      <a:cubicBezTo>
                        <a:pt x="179" y="601"/>
                        <a:pt x="308" y="493"/>
                        <a:pt x="413" y="382"/>
                      </a:cubicBezTo>
                      <a:cubicBezTo>
                        <a:pt x="517" y="270"/>
                        <a:pt x="623" y="157"/>
                        <a:pt x="729" y="47"/>
                      </a:cubicBezTo>
                      <a:cubicBezTo>
                        <a:pt x="747" y="26"/>
                        <a:pt x="728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1" name="Google Shape;2151;p44"/>
                <p:cNvSpPr/>
                <p:nvPr/>
              </p:nvSpPr>
              <p:spPr>
                <a:xfrm>
                  <a:off x="6494648" y="2099680"/>
                  <a:ext cx="58967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673" extrusionOk="0">
                      <a:moveTo>
                        <a:pt x="615" y="1"/>
                      </a:moveTo>
                      <a:cubicBezTo>
                        <a:pt x="611" y="1"/>
                        <a:pt x="607" y="2"/>
                        <a:pt x="604" y="6"/>
                      </a:cubicBezTo>
                      <a:cubicBezTo>
                        <a:pt x="416" y="206"/>
                        <a:pt x="226" y="406"/>
                        <a:pt x="30" y="600"/>
                      </a:cubicBezTo>
                      <a:cubicBezTo>
                        <a:pt x="0" y="630"/>
                        <a:pt x="33" y="673"/>
                        <a:pt x="66" y="673"/>
                      </a:cubicBezTo>
                      <a:cubicBezTo>
                        <a:pt x="76" y="673"/>
                        <a:pt x="87" y="668"/>
                        <a:pt x="95" y="658"/>
                      </a:cubicBezTo>
                      <a:cubicBezTo>
                        <a:pt x="268" y="443"/>
                        <a:pt x="445" y="233"/>
                        <a:pt x="627" y="26"/>
                      </a:cubicBezTo>
                      <a:cubicBezTo>
                        <a:pt x="636" y="15"/>
                        <a:pt x="626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44"/>
                <p:cNvSpPr/>
                <p:nvPr/>
              </p:nvSpPr>
              <p:spPr>
                <a:xfrm>
                  <a:off x="6510755" y="2094774"/>
                  <a:ext cx="64984" cy="69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50" extrusionOk="0">
                      <a:moveTo>
                        <a:pt x="677" y="0"/>
                      </a:moveTo>
                      <a:cubicBezTo>
                        <a:pt x="673" y="0"/>
                        <a:pt x="668" y="2"/>
                        <a:pt x="665" y="6"/>
                      </a:cubicBezTo>
                      <a:cubicBezTo>
                        <a:pt x="484" y="257"/>
                        <a:pt x="236" y="448"/>
                        <a:pt x="23" y="669"/>
                      </a:cubicBezTo>
                      <a:cubicBezTo>
                        <a:pt x="0" y="690"/>
                        <a:pt x="13" y="721"/>
                        <a:pt x="36" y="738"/>
                      </a:cubicBezTo>
                      <a:lnTo>
                        <a:pt x="44" y="744"/>
                      </a:lnTo>
                      <a:cubicBezTo>
                        <a:pt x="50" y="748"/>
                        <a:pt x="57" y="750"/>
                        <a:pt x="64" y="750"/>
                      </a:cubicBezTo>
                      <a:cubicBezTo>
                        <a:pt x="73" y="750"/>
                        <a:pt x="83" y="747"/>
                        <a:pt x="90" y="742"/>
                      </a:cubicBezTo>
                      <a:cubicBezTo>
                        <a:pt x="92" y="740"/>
                        <a:pt x="96" y="738"/>
                        <a:pt x="100" y="736"/>
                      </a:cubicBezTo>
                      <a:cubicBezTo>
                        <a:pt x="115" y="725"/>
                        <a:pt x="119" y="707"/>
                        <a:pt x="117" y="692"/>
                      </a:cubicBezTo>
                      <a:cubicBezTo>
                        <a:pt x="294" y="459"/>
                        <a:pt x="525" y="269"/>
                        <a:pt x="694" y="27"/>
                      </a:cubicBezTo>
                      <a:cubicBezTo>
                        <a:pt x="702" y="15"/>
                        <a:pt x="689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3" name="Google Shape;2153;p44"/>
                <p:cNvSpPr/>
                <p:nvPr/>
              </p:nvSpPr>
              <p:spPr>
                <a:xfrm>
                  <a:off x="6533805" y="2096810"/>
                  <a:ext cx="58875" cy="66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18" extrusionOk="0">
                      <a:moveTo>
                        <a:pt x="595" y="0"/>
                      </a:moveTo>
                      <a:cubicBezTo>
                        <a:pt x="588" y="0"/>
                        <a:pt x="581" y="3"/>
                        <a:pt x="575" y="9"/>
                      </a:cubicBezTo>
                      <a:cubicBezTo>
                        <a:pt x="389" y="216"/>
                        <a:pt x="197" y="420"/>
                        <a:pt x="28" y="639"/>
                      </a:cubicBezTo>
                      <a:cubicBezTo>
                        <a:pt x="0" y="673"/>
                        <a:pt x="31" y="717"/>
                        <a:pt x="65" y="717"/>
                      </a:cubicBezTo>
                      <a:cubicBezTo>
                        <a:pt x="76" y="717"/>
                        <a:pt x="87" y="713"/>
                        <a:pt x="97" y="701"/>
                      </a:cubicBezTo>
                      <a:cubicBezTo>
                        <a:pt x="276" y="489"/>
                        <a:pt x="441" y="264"/>
                        <a:pt x="618" y="49"/>
                      </a:cubicBezTo>
                      <a:cubicBezTo>
                        <a:pt x="636" y="27"/>
                        <a:pt x="616" y="0"/>
                        <a:pt x="5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4" name="Google Shape;2154;p44"/>
                <p:cNvSpPr/>
                <p:nvPr/>
              </p:nvSpPr>
              <p:spPr>
                <a:xfrm>
                  <a:off x="6555836" y="2093293"/>
                  <a:ext cx="54246" cy="5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614" extrusionOk="0">
                      <a:moveTo>
                        <a:pt x="545" y="1"/>
                      </a:moveTo>
                      <a:cubicBezTo>
                        <a:pt x="538" y="1"/>
                        <a:pt x="531" y="3"/>
                        <a:pt x="524" y="10"/>
                      </a:cubicBezTo>
                      <a:cubicBezTo>
                        <a:pt x="359" y="185"/>
                        <a:pt x="195" y="362"/>
                        <a:pt x="30" y="537"/>
                      </a:cubicBezTo>
                      <a:cubicBezTo>
                        <a:pt x="0" y="570"/>
                        <a:pt x="32" y="614"/>
                        <a:pt x="65" y="614"/>
                      </a:cubicBezTo>
                      <a:cubicBezTo>
                        <a:pt x="76" y="614"/>
                        <a:pt x="88" y="609"/>
                        <a:pt x="97" y="598"/>
                      </a:cubicBezTo>
                      <a:cubicBezTo>
                        <a:pt x="253" y="414"/>
                        <a:pt x="409" y="231"/>
                        <a:pt x="568" y="47"/>
                      </a:cubicBezTo>
                      <a:cubicBezTo>
                        <a:pt x="585" y="27"/>
                        <a:pt x="567" y="1"/>
                        <a:pt x="5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5" name="Google Shape;2155;p44"/>
                <p:cNvSpPr/>
                <p:nvPr/>
              </p:nvSpPr>
              <p:spPr>
                <a:xfrm>
                  <a:off x="6568795" y="2097736"/>
                  <a:ext cx="53691" cy="5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594" extrusionOk="0">
                      <a:moveTo>
                        <a:pt x="544" y="1"/>
                      </a:moveTo>
                      <a:cubicBezTo>
                        <a:pt x="537" y="1"/>
                        <a:pt x="531" y="3"/>
                        <a:pt x="526" y="8"/>
                      </a:cubicBezTo>
                      <a:cubicBezTo>
                        <a:pt x="507" y="22"/>
                        <a:pt x="488" y="39"/>
                        <a:pt x="472" y="58"/>
                      </a:cubicBezTo>
                      <a:cubicBezTo>
                        <a:pt x="470" y="60"/>
                        <a:pt x="470" y="64"/>
                        <a:pt x="470" y="66"/>
                      </a:cubicBezTo>
                      <a:cubicBezTo>
                        <a:pt x="326" y="218"/>
                        <a:pt x="188" y="375"/>
                        <a:pt x="34" y="518"/>
                      </a:cubicBezTo>
                      <a:cubicBezTo>
                        <a:pt x="1" y="549"/>
                        <a:pt x="33" y="593"/>
                        <a:pt x="68" y="593"/>
                      </a:cubicBezTo>
                      <a:cubicBezTo>
                        <a:pt x="79" y="593"/>
                        <a:pt x="91" y="589"/>
                        <a:pt x="101" y="579"/>
                      </a:cubicBezTo>
                      <a:cubicBezTo>
                        <a:pt x="267" y="412"/>
                        <a:pt x="436" y="233"/>
                        <a:pt x="565" y="35"/>
                      </a:cubicBezTo>
                      <a:cubicBezTo>
                        <a:pt x="579" y="17"/>
                        <a:pt x="562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6" name="Google Shape;2156;p44"/>
                <p:cNvSpPr/>
                <p:nvPr/>
              </p:nvSpPr>
              <p:spPr>
                <a:xfrm>
                  <a:off x="6592400" y="2094774"/>
                  <a:ext cx="46007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629" extrusionOk="0">
                      <a:moveTo>
                        <a:pt x="470" y="0"/>
                      </a:moveTo>
                      <a:cubicBezTo>
                        <a:pt x="465" y="0"/>
                        <a:pt x="460" y="2"/>
                        <a:pt x="456" y="6"/>
                      </a:cubicBezTo>
                      <a:cubicBezTo>
                        <a:pt x="369" y="113"/>
                        <a:pt x="281" y="217"/>
                        <a:pt x="194" y="323"/>
                      </a:cubicBezTo>
                      <a:cubicBezTo>
                        <a:pt x="152" y="375"/>
                        <a:pt x="112" y="425"/>
                        <a:pt x="71" y="475"/>
                      </a:cubicBezTo>
                      <a:cubicBezTo>
                        <a:pt x="46" y="505"/>
                        <a:pt x="6" y="536"/>
                        <a:pt x="2" y="575"/>
                      </a:cubicBezTo>
                      <a:cubicBezTo>
                        <a:pt x="0" y="600"/>
                        <a:pt x="18" y="629"/>
                        <a:pt x="43" y="629"/>
                      </a:cubicBezTo>
                      <a:cubicBezTo>
                        <a:pt x="48" y="629"/>
                        <a:pt x="53" y="628"/>
                        <a:pt x="58" y="625"/>
                      </a:cubicBezTo>
                      <a:cubicBezTo>
                        <a:pt x="60" y="625"/>
                        <a:pt x="62" y="625"/>
                        <a:pt x="64" y="623"/>
                      </a:cubicBezTo>
                      <a:cubicBezTo>
                        <a:pt x="79" y="617"/>
                        <a:pt x="94" y="600"/>
                        <a:pt x="94" y="582"/>
                      </a:cubicBezTo>
                      <a:cubicBezTo>
                        <a:pt x="117" y="530"/>
                        <a:pt x="177" y="469"/>
                        <a:pt x="208" y="423"/>
                      </a:cubicBezTo>
                      <a:lnTo>
                        <a:pt x="308" y="282"/>
                      </a:lnTo>
                      <a:cubicBezTo>
                        <a:pt x="369" y="198"/>
                        <a:pt x="429" y="113"/>
                        <a:pt x="488" y="27"/>
                      </a:cubicBezTo>
                      <a:cubicBezTo>
                        <a:pt x="497" y="15"/>
                        <a:pt x="483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7" name="Google Shape;2157;p44"/>
                <p:cNvSpPr/>
                <p:nvPr/>
              </p:nvSpPr>
              <p:spPr>
                <a:xfrm>
                  <a:off x="6607952" y="2093848"/>
                  <a:ext cx="47026" cy="5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558" extrusionOk="0">
                      <a:moveTo>
                        <a:pt x="481" y="0"/>
                      </a:moveTo>
                      <a:cubicBezTo>
                        <a:pt x="476" y="0"/>
                        <a:pt x="472" y="2"/>
                        <a:pt x="468" y="6"/>
                      </a:cubicBezTo>
                      <a:cubicBezTo>
                        <a:pt x="317" y="164"/>
                        <a:pt x="169" y="327"/>
                        <a:pt x="26" y="492"/>
                      </a:cubicBezTo>
                      <a:cubicBezTo>
                        <a:pt x="1" y="520"/>
                        <a:pt x="30" y="558"/>
                        <a:pt x="58" y="558"/>
                      </a:cubicBezTo>
                      <a:cubicBezTo>
                        <a:pt x="68" y="558"/>
                        <a:pt x="77" y="554"/>
                        <a:pt x="84" y="544"/>
                      </a:cubicBezTo>
                      <a:cubicBezTo>
                        <a:pt x="215" y="367"/>
                        <a:pt x="351" y="196"/>
                        <a:pt x="497" y="31"/>
                      </a:cubicBezTo>
                      <a:cubicBezTo>
                        <a:pt x="508" y="17"/>
                        <a:pt x="495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8" name="Google Shape;2158;p44"/>
                <p:cNvSpPr/>
                <p:nvPr/>
              </p:nvSpPr>
              <p:spPr>
                <a:xfrm>
                  <a:off x="6614524" y="2093663"/>
                  <a:ext cx="56190" cy="61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663" extrusionOk="0">
                      <a:moveTo>
                        <a:pt x="573" y="1"/>
                      </a:moveTo>
                      <a:cubicBezTo>
                        <a:pt x="568" y="1"/>
                        <a:pt x="562" y="3"/>
                        <a:pt x="557" y="8"/>
                      </a:cubicBezTo>
                      <a:cubicBezTo>
                        <a:pt x="374" y="194"/>
                        <a:pt x="194" y="385"/>
                        <a:pt x="30" y="590"/>
                      </a:cubicBezTo>
                      <a:cubicBezTo>
                        <a:pt x="0" y="625"/>
                        <a:pt x="30" y="663"/>
                        <a:pt x="63" y="663"/>
                      </a:cubicBezTo>
                      <a:cubicBezTo>
                        <a:pt x="77" y="663"/>
                        <a:pt x="92" y="656"/>
                        <a:pt x="103" y="640"/>
                      </a:cubicBezTo>
                      <a:cubicBezTo>
                        <a:pt x="253" y="427"/>
                        <a:pt x="413" y="227"/>
                        <a:pt x="590" y="37"/>
                      </a:cubicBezTo>
                      <a:cubicBezTo>
                        <a:pt x="606" y="21"/>
                        <a:pt x="591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9" name="Google Shape;2159;p44"/>
                <p:cNvSpPr/>
                <p:nvPr/>
              </p:nvSpPr>
              <p:spPr>
                <a:xfrm>
                  <a:off x="6636648" y="2081907"/>
                  <a:ext cx="56283" cy="60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649" extrusionOk="0">
                      <a:moveTo>
                        <a:pt x="577" y="1"/>
                      </a:moveTo>
                      <a:cubicBezTo>
                        <a:pt x="572" y="1"/>
                        <a:pt x="566" y="3"/>
                        <a:pt x="562" y="8"/>
                      </a:cubicBezTo>
                      <a:cubicBezTo>
                        <a:pt x="391" y="200"/>
                        <a:pt x="216" y="387"/>
                        <a:pt x="32" y="571"/>
                      </a:cubicBezTo>
                      <a:cubicBezTo>
                        <a:pt x="1" y="602"/>
                        <a:pt x="35" y="649"/>
                        <a:pt x="70" y="649"/>
                      </a:cubicBezTo>
                      <a:cubicBezTo>
                        <a:pt x="81" y="649"/>
                        <a:pt x="92" y="644"/>
                        <a:pt x="101" y="633"/>
                      </a:cubicBezTo>
                      <a:cubicBezTo>
                        <a:pt x="270" y="437"/>
                        <a:pt x="435" y="239"/>
                        <a:pt x="593" y="37"/>
                      </a:cubicBezTo>
                      <a:cubicBezTo>
                        <a:pt x="607" y="21"/>
                        <a:pt x="593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0" name="Google Shape;2160;p44"/>
                <p:cNvSpPr/>
                <p:nvPr/>
              </p:nvSpPr>
              <p:spPr>
                <a:xfrm>
                  <a:off x="6654144" y="2081537"/>
                  <a:ext cx="56653" cy="5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640" extrusionOk="0">
                      <a:moveTo>
                        <a:pt x="572" y="0"/>
                      </a:moveTo>
                      <a:cubicBezTo>
                        <a:pt x="565" y="0"/>
                        <a:pt x="558" y="3"/>
                        <a:pt x="552" y="10"/>
                      </a:cubicBezTo>
                      <a:cubicBezTo>
                        <a:pt x="379" y="193"/>
                        <a:pt x="198" y="372"/>
                        <a:pt x="31" y="560"/>
                      </a:cubicBezTo>
                      <a:cubicBezTo>
                        <a:pt x="1" y="595"/>
                        <a:pt x="34" y="639"/>
                        <a:pt x="68" y="639"/>
                      </a:cubicBezTo>
                      <a:cubicBezTo>
                        <a:pt x="79" y="639"/>
                        <a:pt x="90" y="635"/>
                        <a:pt x="100" y="625"/>
                      </a:cubicBezTo>
                      <a:cubicBezTo>
                        <a:pt x="271" y="437"/>
                        <a:pt x="429" y="239"/>
                        <a:pt x="594" y="47"/>
                      </a:cubicBezTo>
                      <a:cubicBezTo>
                        <a:pt x="611" y="27"/>
                        <a:pt x="593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1" name="Google Shape;2161;p44"/>
                <p:cNvSpPr/>
                <p:nvPr/>
              </p:nvSpPr>
              <p:spPr>
                <a:xfrm>
                  <a:off x="6674046" y="2073576"/>
                  <a:ext cx="52765" cy="6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671" extrusionOk="0">
                      <a:moveTo>
                        <a:pt x="533" y="1"/>
                      </a:moveTo>
                      <a:cubicBezTo>
                        <a:pt x="527" y="1"/>
                        <a:pt x="520" y="4"/>
                        <a:pt x="514" y="10"/>
                      </a:cubicBezTo>
                      <a:cubicBezTo>
                        <a:pt x="352" y="204"/>
                        <a:pt x="181" y="394"/>
                        <a:pt x="27" y="592"/>
                      </a:cubicBezTo>
                      <a:cubicBezTo>
                        <a:pt x="0" y="628"/>
                        <a:pt x="31" y="671"/>
                        <a:pt x="64" y="671"/>
                      </a:cubicBezTo>
                      <a:cubicBezTo>
                        <a:pt x="75" y="671"/>
                        <a:pt x="86" y="666"/>
                        <a:pt x="95" y="654"/>
                      </a:cubicBezTo>
                      <a:cubicBezTo>
                        <a:pt x="256" y="458"/>
                        <a:pt x="402" y="250"/>
                        <a:pt x="554" y="48"/>
                      </a:cubicBezTo>
                      <a:cubicBezTo>
                        <a:pt x="569" y="26"/>
                        <a:pt x="552" y="1"/>
                        <a:pt x="53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2" name="Google Shape;2162;p44"/>
                <p:cNvSpPr/>
                <p:nvPr/>
              </p:nvSpPr>
              <p:spPr>
                <a:xfrm>
                  <a:off x="6691819" y="2073853"/>
                  <a:ext cx="54616" cy="5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99" extrusionOk="0">
                      <a:moveTo>
                        <a:pt x="553" y="1"/>
                      </a:moveTo>
                      <a:cubicBezTo>
                        <a:pt x="547" y="1"/>
                        <a:pt x="540" y="3"/>
                        <a:pt x="535" y="9"/>
                      </a:cubicBezTo>
                      <a:cubicBezTo>
                        <a:pt x="368" y="180"/>
                        <a:pt x="203" y="353"/>
                        <a:pt x="33" y="522"/>
                      </a:cubicBezTo>
                      <a:cubicBezTo>
                        <a:pt x="1" y="552"/>
                        <a:pt x="35" y="598"/>
                        <a:pt x="69" y="598"/>
                      </a:cubicBezTo>
                      <a:cubicBezTo>
                        <a:pt x="80" y="598"/>
                        <a:pt x="91" y="594"/>
                        <a:pt x="99" y="583"/>
                      </a:cubicBezTo>
                      <a:cubicBezTo>
                        <a:pt x="251" y="397"/>
                        <a:pt x="412" y="220"/>
                        <a:pt x="572" y="45"/>
                      </a:cubicBezTo>
                      <a:cubicBezTo>
                        <a:pt x="590" y="26"/>
                        <a:pt x="572" y="1"/>
                        <a:pt x="55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3" name="Google Shape;2163;p44"/>
                <p:cNvSpPr/>
                <p:nvPr/>
              </p:nvSpPr>
              <p:spPr>
                <a:xfrm>
                  <a:off x="6706537" y="2070706"/>
                  <a:ext cx="54431" cy="5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95" extrusionOk="0">
                      <a:moveTo>
                        <a:pt x="555" y="1"/>
                      </a:moveTo>
                      <a:cubicBezTo>
                        <a:pt x="549" y="1"/>
                        <a:pt x="543" y="3"/>
                        <a:pt x="538" y="8"/>
                      </a:cubicBezTo>
                      <a:cubicBezTo>
                        <a:pt x="372" y="179"/>
                        <a:pt x="205" y="352"/>
                        <a:pt x="32" y="519"/>
                      </a:cubicBezTo>
                      <a:cubicBezTo>
                        <a:pt x="0" y="549"/>
                        <a:pt x="35" y="595"/>
                        <a:pt x="70" y="595"/>
                      </a:cubicBezTo>
                      <a:cubicBezTo>
                        <a:pt x="81" y="595"/>
                        <a:pt x="92" y="590"/>
                        <a:pt x="101" y="579"/>
                      </a:cubicBezTo>
                      <a:cubicBezTo>
                        <a:pt x="253" y="396"/>
                        <a:pt x="413" y="219"/>
                        <a:pt x="572" y="39"/>
                      </a:cubicBezTo>
                      <a:cubicBezTo>
                        <a:pt x="588" y="22"/>
                        <a:pt x="572" y="1"/>
                        <a:pt x="5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44"/>
                <p:cNvSpPr/>
                <p:nvPr/>
              </p:nvSpPr>
              <p:spPr>
                <a:xfrm>
                  <a:off x="6724958" y="2067651"/>
                  <a:ext cx="53320" cy="5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578" extrusionOk="0">
                      <a:moveTo>
                        <a:pt x="534" y="0"/>
                      </a:moveTo>
                      <a:cubicBezTo>
                        <a:pt x="527" y="0"/>
                        <a:pt x="521" y="2"/>
                        <a:pt x="514" y="8"/>
                      </a:cubicBezTo>
                      <a:cubicBezTo>
                        <a:pt x="348" y="164"/>
                        <a:pt x="189" y="329"/>
                        <a:pt x="33" y="493"/>
                      </a:cubicBezTo>
                      <a:cubicBezTo>
                        <a:pt x="0" y="529"/>
                        <a:pt x="36" y="577"/>
                        <a:pt x="72" y="577"/>
                      </a:cubicBezTo>
                      <a:cubicBezTo>
                        <a:pt x="84" y="577"/>
                        <a:pt x="96" y="572"/>
                        <a:pt x="106" y="560"/>
                      </a:cubicBezTo>
                      <a:cubicBezTo>
                        <a:pt x="246" y="381"/>
                        <a:pt x="400" y="212"/>
                        <a:pt x="556" y="45"/>
                      </a:cubicBezTo>
                      <a:cubicBezTo>
                        <a:pt x="576" y="26"/>
                        <a:pt x="556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5" name="Google Shape;2165;p44"/>
                <p:cNvSpPr/>
                <p:nvPr/>
              </p:nvSpPr>
              <p:spPr>
                <a:xfrm>
                  <a:off x="6740695" y="2068855"/>
                  <a:ext cx="48784" cy="5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605" extrusionOk="0">
                      <a:moveTo>
                        <a:pt x="489" y="1"/>
                      </a:moveTo>
                      <a:cubicBezTo>
                        <a:pt x="482" y="1"/>
                        <a:pt x="475" y="4"/>
                        <a:pt x="470" y="11"/>
                      </a:cubicBezTo>
                      <a:cubicBezTo>
                        <a:pt x="305" y="159"/>
                        <a:pt x="155" y="349"/>
                        <a:pt x="26" y="528"/>
                      </a:cubicBezTo>
                      <a:cubicBezTo>
                        <a:pt x="1" y="563"/>
                        <a:pt x="29" y="605"/>
                        <a:pt x="60" y="605"/>
                      </a:cubicBezTo>
                      <a:cubicBezTo>
                        <a:pt x="71" y="605"/>
                        <a:pt x="81" y="600"/>
                        <a:pt x="90" y="589"/>
                      </a:cubicBezTo>
                      <a:cubicBezTo>
                        <a:pt x="230" y="409"/>
                        <a:pt x="382" y="234"/>
                        <a:pt x="511" y="49"/>
                      </a:cubicBezTo>
                      <a:cubicBezTo>
                        <a:pt x="527" y="27"/>
                        <a:pt x="50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6" name="Google Shape;2166;p44"/>
                <p:cNvSpPr/>
                <p:nvPr/>
              </p:nvSpPr>
              <p:spPr>
                <a:xfrm>
                  <a:off x="6765411" y="2070613"/>
                  <a:ext cx="41564" cy="4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530" extrusionOk="0">
                      <a:moveTo>
                        <a:pt x="417" y="1"/>
                      </a:moveTo>
                      <a:cubicBezTo>
                        <a:pt x="412" y="1"/>
                        <a:pt x="406" y="2"/>
                        <a:pt x="401" y="7"/>
                      </a:cubicBezTo>
                      <a:lnTo>
                        <a:pt x="376" y="28"/>
                      </a:lnTo>
                      <a:cubicBezTo>
                        <a:pt x="373" y="32"/>
                        <a:pt x="371" y="34"/>
                        <a:pt x="371" y="38"/>
                      </a:cubicBezTo>
                      <a:cubicBezTo>
                        <a:pt x="250" y="169"/>
                        <a:pt x="142" y="315"/>
                        <a:pt x="27" y="453"/>
                      </a:cubicBezTo>
                      <a:cubicBezTo>
                        <a:pt x="1" y="487"/>
                        <a:pt x="33" y="530"/>
                        <a:pt x="64" y="530"/>
                      </a:cubicBezTo>
                      <a:cubicBezTo>
                        <a:pt x="75" y="530"/>
                        <a:pt x="86" y="525"/>
                        <a:pt x="94" y="513"/>
                      </a:cubicBezTo>
                      <a:cubicBezTo>
                        <a:pt x="209" y="355"/>
                        <a:pt x="334" y="199"/>
                        <a:pt x="438" y="32"/>
                      </a:cubicBezTo>
                      <a:cubicBezTo>
                        <a:pt x="449" y="15"/>
                        <a:pt x="434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7" name="Google Shape;2167;p44"/>
                <p:cNvSpPr/>
                <p:nvPr/>
              </p:nvSpPr>
              <p:spPr>
                <a:xfrm>
                  <a:off x="6784387" y="2069225"/>
                  <a:ext cx="44248" cy="4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92" extrusionOk="0">
                      <a:moveTo>
                        <a:pt x="441" y="0"/>
                      </a:moveTo>
                      <a:cubicBezTo>
                        <a:pt x="435" y="0"/>
                        <a:pt x="430" y="3"/>
                        <a:pt x="425" y="7"/>
                      </a:cubicBezTo>
                      <a:cubicBezTo>
                        <a:pt x="291" y="143"/>
                        <a:pt x="162" y="282"/>
                        <a:pt x="31" y="420"/>
                      </a:cubicBezTo>
                      <a:cubicBezTo>
                        <a:pt x="1" y="451"/>
                        <a:pt x="32" y="491"/>
                        <a:pt x="66" y="491"/>
                      </a:cubicBezTo>
                      <a:cubicBezTo>
                        <a:pt x="80" y="491"/>
                        <a:pt x="93" y="485"/>
                        <a:pt x="104" y="470"/>
                      </a:cubicBezTo>
                      <a:cubicBezTo>
                        <a:pt x="208" y="318"/>
                        <a:pt x="331" y="174"/>
                        <a:pt x="460" y="41"/>
                      </a:cubicBezTo>
                      <a:cubicBezTo>
                        <a:pt x="478" y="23"/>
                        <a:pt x="46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8" name="Google Shape;2168;p44"/>
                <p:cNvSpPr/>
                <p:nvPr/>
              </p:nvSpPr>
              <p:spPr>
                <a:xfrm>
                  <a:off x="6803642" y="2057839"/>
                  <a:ext cx="44619" cy="5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2" extrusionOk="0">
                      <a:moveTo>
                        <a:pt x="456" y="1"/>
                      </a:moveTo>
                      <a:cubicBezTo>
                        <a:pt x="451" y="1"/>
                        <a:pt x="446" y="3"/>
                        <a:pt x="442" y="7"/>
                      </a:cubicBezTo>
                      <a:cubicBezTo>
                        <a:pt x="304" y="166"/>
                        <a:pt x="165" y="322"/>
                        <a:pt x="27" y="480"/>
                      </a:cubicBezTo>
                      <a:cubicBezTo>
                        <a:pt x="0" y="512"/>
                        <a:pt x="30" y="551"/>
                        <a:pt x="61" y="551"/>
                      </a:cubicBezTo>
                      <a:cubicBezTo>
                        <a:pt x="71" y="551"/>
                        <a:pt x="81" y="547"/>
                        <a:pt x="90" y="537"/>
                      </a:cubicBezTo>
                      <a:lnTo>
                        <a:pt x="471" y="32"/>
                      </a:lnTo>
                      <a:cubicBezTo>
                        <a:pt x="482" y="18"/>
                        <a:pt x="469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9" name="Google Shape;2169;p44"/>
                <p:cNvSpPr/>
                <p:nvPr/>
              </p:nvSpPr>
              <p:spPr>
                <a:xfrm>
                  <a:off x="6831597" y="2050989"/>
                  <a:ext cx="40361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485" extrusionOk="0">
                      <a:moveTo>
                        <a:pt x="399" y="1"/>
                      </a:moveTo>
                      <a:cubicBezTo>
                        <a:pt x="393" y="1"/>
                        <a:pt x="387" y="3"/>
                        <a:pt x="382" y="8"/>
                      </a:cubicBezTo>
                      <a:cubicBezTo>
                        <a:pt x="261" y="142"/>
                        <a:pt x="142" y="277"/>
                        <a:pt x="25" y="415"/>
                      </a:cubicBezTo>
                      <a:cubicBezTo>
                        <a:pt x="0" y="446"/>
                        <a:pt x="29" y="484"/>
                        <a:pt x="58" y="484"/>
                      </a:cubicBezTo>
                      <a:cubicBezTo>
                        <a:pt x="68" y="484"/>
                        <a:pt x="78" y="480"/>
                        <a:pt x="86" y="469"/>
                      </a:cubicBezTo>
                      <a:cubicBezTo>
                        <a:pt x="192" y="323"/>
                        <a:pt x="305" y="181"/>
                        <a:pt x="419" y="42"/>
                      </a:cubicBezTo>
                      <a:cubicBezTo>
                        <a:pt x="435" y="24"/>
                        <a:pt x="41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0" name="Google Shape;2170;p44"/>
                <p:cNvSpPr/>
                <p:nvPr/>
              </p:nvSpPr>
              <p:spPr>
                <a:xfrm>
                  <a:off x="6847519" y="2040991"/>
                  <a:ext cx="43415" cy="4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" h="522" extrusionOk="0">
                      <a:moveTo>
                        <a:pt x="444" y="0"/>
                      </a:moveTo>
                      <a:cubicBezTo>
                        <a:pt x="439" y="0"/>
                        <a:pt x="435" y="2"/>
                        <a:pt x="431" y="6"/>
                      </a:cubicBezTo>
                      <a:cubicBezTo>
                        <a:pt x="297" y="154"/>
                        <a:pt x="168" y="304"/>
                        <a:pt x="30" y="448"/>
                      </a:cubicBezTo>
                      <a:cubicBezTo>
                        <a:pt x="1" y="479"/>
                        <a:pt x="34" y="521"/>
                        <a:pt x="66" y="521"/>
                      </a:cubicBezTo>
                      <a:cubicBezTo>
                        <a:pt x="76" y="521"/>
                        <a:pt x="87" y="517"/>
                        <a:pt x="95" y="506"/>
                      </a:cubicBezTo>
                      <a:cubicBezTo>
                        <a:pt x="212" y="344"/>
                        <a:pt x="337" y="189"/>
                        <a:pt x="458" y="31"/>
                      </a:cubicBezTo>
                      <a:cubicBezTo>
                        <a:pt x="469" y="17"/>
                        <a:pt x="457" y="0"/>
                        <a:pt x="4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44"/>
                <p:cNvSpPr/>
                <p:nvPr/>
              </p:nvSpPr>
              <p:spPr>
                <a:xfrm>
                  <a:off x="6877326" y="2036641"/>
                  <a:ext cx="39527" cy="40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38" extrusionOk="0">
                      <a:moveTo>
                        <a:pt x="378" y="0"/>
                      </a:moveTo>
                      <a:cubicBezTo>
                        <a:pt x="372" y="0"/>
                        <a:pt x="366" y="2"/>
                        <a:pt x="361" y="7"/>
                      </a:cubicBezTo>
                      <a:cubicBezTo>
                        <a:pt x="238" y="111"/>
                        <a:pt x="125" y="226"/>
                        <a:pt x="29" y="357"/>
                      </a:cubicBezTo>
                      <a:cubicBezTo>
                        <a:pt x="0" y="397"/>
                        <a:pt x="32" y="437"/>
                        <a:pt x="67" y="437"/>
                      </a:cubicBezTo>
                      <a:cubicBezTo>
                        <a:pt x="82" y="437"/>
                        <a:pt x="97" y="430"/>
                        <a:pt x="109" y="411"/>
                      </a:cubicBezTo>
                      <a:cubicBezTo>
                        <a:pt x="190" y="280"/>
                        <a:pt x="288" y="159"/>
                        <a:pt x="405" y="57"/>
                      </a:cubicBezTo>
                      <a:cubicBezTo>
                        <a:pt x="426" y="37"/>
                        <a:pt x="403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2" name="Google Shape;2172;p44"/>
                <p:cNvSpPr/>
                <p:nvPr/>
              </p:nvSpPr>
              <p:spPr>
                <a:xfrm>
                  <a:off x="6904171" y="2028957"/>
                  <a:ext cx="37398" cy="3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402" extrusionOk="0">
                      <a:moveTo>
                        <a:pt x="363" y="0"/>
                      </a:moveTo>
                      <a:cubicBezTo>
                        <a:pt x="356" y="0"/>
                        <a:pt x="348" y="3"/>
                        <a:pt x="342" y="9"/>
                      </a:cubicBezTo>
                      <a:cubicBezTo>
                        <a:pt x="229" y="107"/>
                        <a:pt x="125" y="213"/>
                        <a:pt x="27" y="326"/>
                      </a:cubicBezTo>
                      <a:cubicBezTo>
                        <a:pt x="0" y="359"/>
                        <a:pt x="32" y="401"/>
                        <a:pt x="63" y="401"/>
                      </a:cubicBezTo>
                      <a:cubicBezTo>
                        <a:pt x="73" y="401"/>
                        <a:pt x="83" y="397"/>
                        <a:pt x="92" y="386"/>
                      </a:cubicBezTo>
                      <a:cubicBezTo>
                        <a:pt x="181" y="265"/>
                        <a:pt x="277" y="153"/>
                        <a:pt x="383" y="46"/>
                      </a:cubicBezTo>
                      <a:cubicBezTo>
                        <a:pt x="404" y="26"/>
                        <a:pt x="385" y="0"/>
                        <a:pt x="3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3" name="Google Shape;2173;p44"/>
                <p:cNvSpPr/>
                <p:nvPr/>
              </p:nvSpPr>
              <p:spPr>
                <a:xfrm>
                  <a:off x="6926017" y="2031734"/>
                  <a:ext cx="26660" cy="2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56" extrusionOk="0">
                      <a:moveTo>
                        <a:pt x="260" y="0"/>
                      </a:moveTo>
                      <a:cubicBezTo>
                        <a:pt x="256" y="0"/>
                        <a:pt x="251" y="2"/>
                        <a:pt x="247" y="6"/>
                      </a:cubicBezTo>
                      <a:cubicBezTo>
                        <a:pt x="177" y="71"/>
                        <a:pt x="108" y="133"/>
                        <a:pt x="31" y="191"/>
                      </a:cubicBezTo>
                      <a:cubicBezTo>
                        <a:pt x="0" y="216"/>
                        <a:pt x="24" y="256"/>
                        <a:pt x="51" y="256"/>
                      </a:cubicBezTo>
                      <a:cubicBezTo>
                        <a:pt x="59" y="256"/>
                        <a:pt x="67" y="252"/>
                        <a:pt x="74" y="244"/>
                      </a:cubicBezTo>
                      <a:cubicBezTo>
                        <a:pt x="137" y="168"/>
                        <a:pt x="206" y="100"/>
                        <a:pt x="275" y="31"/>
                      </a:cubicBezTo>
                      <a:cubicBezTo>
                        <a:pt x="287" y="18"/>
                        <a:pt x="274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4" name="Google Shape;2174;p44"/>
                <p:cNvSpPr/>
                <p:nvPr/>
              </p:nvSpPr>
              <p:spPr>
                <a:xfrm>
                  <a:off x="6945642" y="2025718"/>
                  <a:ext cx="25827" cy="2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5" extrusionOk="0">
                      <a:moveTo>
                        <a:pt x="237" y="1"/>
                      </a:moveTo>
                      <a:cubicBezTo>
                        <a:pt x="233" y="1"/>
                        <a:pt x="228" y="2"/>
                        <a:pt x="223" y="4"/>
                      </a:cubicBezTo>
                      <a:cubicBezTo>
                        <a:pt x="148" y="48"/>
                        <a:pt x="81" y="104"/>
                        <a:pt x="25" y="171"/>
                      </a:cubicBezTo>
                      <a:cubicBezTo>
                        <a:pt x="0" y="202"/>
                        <a:pt x="25" y="235"/>
                        <a:pt x="53" y="235"/>
                      </a:cubicBezTo>
                      <a:cubicBezTo>
                        <a:pt x="65" y="235"/>
                        <a:pt x="78" y="229"/>
                        <a:pt x="88" y="215"/>
                      </a:cubicBezTo>
                      <a:cubicBezTo>
                        <a:pt x="133" y="150"/>
                        <a:pt x="190" y="96"/>
                        <a:pt x="254" y="52"/>
                      </a:cubicBezTo>
                      <a:cubicBezTo>
                        <a:pt x="279" y="35"/>
                        <a:pt x="262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5" name="Google Shape;2175;p44"/>
                <p:cNvSpPr/>
                <p:nvPr/>
              </p:nvSpPr>
              <p:spPr>
                <a:xfrm>
                  <a:off x="6966470" y="2023403"/>
                  <a:ext cx="22217" cy="20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18" extrusionOk="0">
                      <a:moveTo>
                        <a:pt x="192" y="1"/>
                      </a:moveTo>
                      <a:cubicBezTo>
                        <a:pt x="185" y="1"/>
                        <a:pt x="176" y="4"/>
                        <a:pt x="169" y="10"/>
                      </a:cubicBezTo>
                      <a:cubicBezTo>
                        <a:pt x="125" y="56"/>
                        <a:pt x="79" y="102"/>
                        <a:pt x="33" y="144"/>
                      </a:cubicBezTo>
                      <a:cubicBezTo>
                        <a:pt x="0" y="172"/>
                        <a:pt x="36" y="218"/>
                        <a:pt x="69" y="218"/>
                      </a:cubicBezTo>
                      <a:cubicBezTo>
                        <a:pt x="80" y="218"/>
                        <a:pt x="90" y="213"/>
                        <a:pt x="98" y="202"/>
                      </a:cubicBezTo>
                      <a:cubicBezTo>
                        <a:pt x="136" y="152"/>
                        <a:pt x="177" y="104"/>
                        <a:pt x="219" y="56"/>
                      </a:cubicBezTo>
                      <a:cubicBezTo>
                        <a:pt x="240" y="31"/>
                        <a:pt x="21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6" name="Google Shape;2176;p44"/>
              <p:cNvSpPr/>
              <p:nvPr/>
            </p:nvSpPr>
            <p:spPr>
              <a:xfrm rot="706238" flipH="1">
                <a:off x="6960636" y="3957986"/>
                <a:ext cx="1393090" cy="842974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33718" extrusionOk="0">
                    <a:moveTo>
                      <a:pt x="3239" y="3334"/>
                    </a:moveTo>
                    <a:lnTo>
                      <a:pt x="0" y="25146"/>
                    </a:lnTo>
                    <a:lnTo>
                      <a:pt x="2858" y="24860"/>
                    </a:lnTo>
                    <a:lnTo>
                      <a:pt x="15431" y="24003"/>
                    </a:lnTo>
                    <a:lnTo>
                      <a:pt x="31623" y="24955"/>
                    </a:lnTo>
                    <a:lnTo>
                      <a:pt x="30957" y="30289"/>
                    </a:lnTo>
                    <a:lnTo>
                      <a:pt x="31147" y="33623"/>
                    </a:lnTo>
                    <a:lnTo>
                      <a:pt x="32100" y="33718"/>
                    </a:lnTo>
                    <a:lnTo>
                      <a:pt x="53531" y="23241"/>
                    </a:lnTo>
                    <a:lnTo>
                      <a:pt x="55722" y="18097"/>
                    </a:lnTo>
                    <a:lnTo>
                      <a:pt x="38100" y="2381"/>
                    </a:lnTo>
                    <a:lnTo>
                      <a:pt x="33624" y="4096"/>
                    </a:lnTo>
                    <a:lnTo>
                      <a:pt x="32862" y="7810"/>
                    </a:lnTo>
                    <a:lnTo>
                      <a:pt x="74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77" name="Google Shape;2177;p44"/>
              <p:cNvSpPr/>
              <p:nvPr/>
            </p:nvSpPr>
            <p:spPr>
              <a:xfrm rot="578533" flipH="1">
                <a:off x="6963034" y="3983134"/>
                <a:ext cx="1383279" cy="816986"/>
              </a:xfrm>
              <a:custGeom>
                <a:avLst/>
                <a:gdLst/>
                <a:ahLst/>
                <a:cxnLst/>
                <a:rect l="l" t="t" r="r" b="b"/>
                <a:pathLst>
                  <a:path w="30366" h="20092" extrusionOk="0">
                    <a:moveTo>
                      <a:pt x="19044" y="589"/>
                    </a:moveTo>
                    <a:lnTo>
                      <a:pt x="18913" y="1375"/>
                    </a:lnTo>
                    <a:lnTo>
                      <a:pt x="18521" y="1571"/>
                    </a:lnTo>
                    <a:lnTo>
                      <a:pt x="18128" y="1833"/>
                    </a:lnTo>
                    <a:lnTo>
                      <a:pt x="17801" y="2029"/>
                    </a:lnTo>
                    <a:lnTo>
                      <a:pt x="17474" y="2356"/>
                    </a:lnTo>
                    <a:lnTo>
                      <a:pt x="17474" y="1702"/>
                    </a:lnTo>
                    <a:lnTo>
                      <a:pt x="18259" y="1178"/>
                    </a:lnTo>
                    <a:lnTo>
                      <a:pt x="19044" y="589"/>
                    </a:lnTo>
                    <a:close/>
                    <a:moveTo>
                      <a:pt x="18913" y="1571"/>
                    </a:moveTo>
                    <a:lnTo>
                      <a:pt x="18848" y="2226"/>
                    </a:lnTo>
                    <a:lnTo>
                      <a:pt x="18782" y="2226"/>
                    </a:lnTo>
                    <a:lnTo>
                      <a:pt x="18455" y="2487"/>
                    </a:lnTo>
                    <a:lnTo>
                      <a:pt x="18063" y="2749"/>
                    </a:lnTo>
                    <a:lnTo>
                      <a:pt x="17408" y="3404"/>
                    </a:lnTo>
                    <a:lnTo>
                      <a:pt x="17408" y="3469"/>
                    </a:lnTo>
                    <a:lnTo>
                      <a:pt x="17474" y="3469"/>
                    </a:lnTo>
                    <a:lnTo>
                      <a:pt x="18193" y="2945"/>
                    </a:lnTo>
                    <a:lnTo>
                      <a:pt x="18848" y="2422"/>
                    </a:lnTo>
                    <a:lnTo>
                      <a:pt x="18913" y="4189"/>
                    </a:lnTo>
                    <a:lnTo>
                      <a:pt x="18128" y="3927"/>
                    </a:lnTo>
                    <a:lnTo>
                      <a:pt x="17343" y="3665"/>
                    </a:lnTo>
                    <a:lnTo>
                      <a:pt x="17408" y="3142"/>
                    </a:lnTo>
                    <a:lnTo>
                      <a:pt x="17474" y="2553"/>
                    </a:lnTo>
                    <a:lnTo>
                      <a:pt x="18128" y="2029"/>
                    </a:lnTo>
                    <a:lnTo>
                      <a:pt x="18913" y="1571"/>
                    </a:lnTo>
                    <a:close/>
                    <a:moveTo>
                      <a:pt x="2422" y="1702"/>
                    </a:moveTo>
                    <a:lnTo>
                      <a:pt x="2225" y="5301"/>
                    </a:lnTo>
                    <a:lnTo>
                      <a:pt x="2029" y="8835"/>
                    </a:lnTo>
                    <a:lnTo>
                      <a:pt x="1963" y="8901"/>
                    </a:lnTo>
                    <a:lnTo>
                      <a:pt x="1505" y="9817"/>
                    </a:lnTo>
                    <a:lnTo>
                      <a:pt x="1113" y="10733"/>
                    </a:lnTo>
                    <a:lnTo>
                      <a:pt x="785" y="11715"/>
                    </a:lnTo>
                    <a:lnTo>
                      <a:pt x="524" y="12697"/>
                    </a:lnTo>
                    <a:lnTo>
                      <a:pt x="589" y="10013"/>
                    </a:lnTo>
                    <a:lnTo>
                      <a:pt x="982" y="9097"/>
                    </a:lnTo>
                    <a:lnTo>
                      <a:pt x="1309" y="8115"/>
                    </a:lnTo>
                    <a:lnTo>
                      <a:pt x="1636" y="7134"/>
                    </a:lnTo>
                    <a:lnTo>
                      <a:pt x="1898" y="6152"/>
                    </a:lnTo>
                    <a:lnTo>
                      <a:pt x="1898" y="6087"/>
                    </a:lnTo>
                    <a:lnTo>
                      <a:pt x="1833" y="6087"/>
                    </a:lnTo>
                    <a:lnTo>
                      <a:pt x="1767" y="6152"/>
                    </a:lnTo>
                    <a:lnTo>
                      <a:pt x="1178" y="7919"/>
                    </a:lnTo>
                    <a:lnTo>
                      <a:pt x="589" y="9686"/>
                    </a:lnTo>
                    <a:lnTo>
                      <a:pt x="589" y="9686"/>
                    </a:lnTo>
                    <a:lnTo>
                      <a:pt x="655" y="7003"/>
                    </a:lnTo>
                    <a:lnTo>
                      <a:pt x="1440" y="5040"/>
                    </a:lnTo>
                    <a:lnTo>
                      <a:pt x="2291" y="3142"/>
                    </a:lnTo>
                    <a:lnTo>
                      <a:pt x="2291" y="3076"/>
                    </a:lnTo>
                    <a:lnTo>
                      <a:pt x="2225" y="3076"/>
                    </a:lnTo>
                    <a:lnTo>
                      <a:pt x="2160" y="3011"/>
                    </a:lnTo>
                    <a:lnTo>
                      <a:pt x="2160" y="3076"/>
                    </a:lnTo>
                    <a:lnTo>
                      <a:pt x="1702" y="3927"/>
                    </a:lnTo>
                    <a:lnTo>
                      <a:pt x="1309" y="4778"/>
                    </a:lnTo>
                    <a:lnTo>
                      <a:pt x="655" y="6610"/>
                    </a:lnTo>
                    <a:lnTo>
                      <a:pt x="720" y="3796"/>
                    </a:lnTo>
                    <a:lnTo>
                      <a:pt x="785" y="3731"/>
                    </a:lnTo>
                    <a:lnTo>
                      <a:pt x="1047" y="3469"/>
                    </a:lnTo>
                    <a:lnTo>
                      <a:pt x="1309" y="3142"/>
                    </a:lnTo>
                    <a:lnTo>
                      <a:pt x="1833" y="2487"/>
                    </a:lnTo>
                    <a:lnTo>
                      <a:pt x="2422" y="1702"/>
                    </a:lnTo>
                    <a:close/>
                    <a:moveTo>
                      <a:pt x="29842" y="9097"/>
                    </a:moveTo>
                    <a:lnTo>
                      <a:pt x="29384" y="10406"/>
                    </a:lnTo>
                    <a:lnTo>
                      <a:pt x="28992" y="11715"/>
                    </a:lnTo>
                    <a:lnTo>
                      <a:pt x="26505" y="13678"/>
                    </a:lnTo>
                    <a:lnTo>
                      <a:pt x="26505" y="13678"/>
                    </a:lnTo>
                    <a:lnTo>
                      <a:pt x="27552" y="12042"/>
                    </a:lnTo>
                    <a:lnTo>
                      <a:pt x="28533" y="10406"/>
                    </a:lnTo>
                    <a:lnTo>
                      <a:pt x="28533" y="10275"/>
                    </a:lnTo>
                    <a:lnTo>
                      <a:pt x="29842" y="9097"/>
                    </a:lnTo>
                    <a:close/>
                    <a:moveTo>
                      <a:pt x="18455" y="12827"/>
                    </a:moveTo>
                    <a:lnTo>
                      <a:pt x="17932" y="13547"/>
                    </a:lnTo>
                    <a:lnTo>
                      <a:pt x="17343" y="14202"/>
                    </a:lnTo>
                    <a:lnTo>
                      <a:pt x="15707" y="14333"/>
                    </a:lnTo>
                    <a:lnTo>
                      <a:pt x="16230" y="13678"/>
                    </a:lnTo>
                    <a:lnTo>
                      <a:pt x="16754" y="13024"/>
                    </a:lnTo>
                    <a:lnTo>
                      <a:pt x="18455" y="12827"/>
                    </a:lnTo>
                    <a:close/>
                    <a:moveTo>
                      <a:pt x="16426" y="13089"/>
                    </a:moveTo>
                    <a:lnTo>
                      <a:pt x="15903" y="13678"/>
                    </a:lnTo>
                    <a:lnTo>
                      <a:pt x="15576" y="14333"/>
                    </a:lnTo>
                    <a:lnTo>
                      <a:pt x="14136" y="14398"/>
                    </a:lnTo>
                    <a:lnTo>
                      <a:pt x="14463" y="13809"/>
                    </a:lnTo>
                    <a:lnTo>
                      <a:pt x="14921" y="13220"/>
                    </a:lnTo>
                    <a:lnTo>
                      <a:pt x="16426" y="13089"/>
                    </a:lnTo>
                    <a:close/>
                    <a:moveTo>
                      <a:pt x="14594" y="13220"/>
                    </a:moveTo>
                    <a:lnTo>
                      <a:pt x="14398" y="13482"/>
                    </a:lnTo>
                    <a:lnTo>
                      <a:pt x="14201" y="13809"/>
                    </a:lnTo>
                    <a:lnTo>
                      <a:pt x="13940" y="14464"/>
                    </a:lnTo>
                    <a:lnTo>
                      <a:pt x="12434" y="14529"/>
                    </a:lnTo>
                    <a:lnTo>
                      <a:pt x="12827" y="13940"/>
                    </a:lnTo>
                    <a:lnTo>
                      <a:pt x="13285" y="13351"/>
                    </a:lnTo>
                    <a:lnTo>
                      <a:pt x="13285" y="13286"/>
                    </a:lnTo>
                    <a:lnTo>
                      <a:pt x="14594" y="13220"/>
                    </a:lnTo>
                    <a:close/>
                    <a:moveTo>
                      <a:pt x="2029" y="8966"/>
                    </a:moveTo>
                    <a:lnTo>
                      <a:pt x="1963" y="10995"/>
                    </a:lnTo>
                    <a:lnTo>
                      <a:pt x="1178" y="12762"/>
                    </a:lnTo>
                    <a:lnTo>
                      <a:pt x="458" y="14594"/>
                    </a:lnTo>
                    <a:lnTo>
                      <a:pt x="524" y="12827"/>
                    </a:lnTo>
                    <a:lnTo>
                      <a:pt x="524" y="12893"/>
                    </a:lnTo>
                    <a:lnTo>
                      <a:pt x="589" y="12827"/>
                    </a:lnTo>
                    <a:lnTo>
                      <a:pt x="916" y="11846"/>
                    </a:lnTo>
                    <a:lnTo>
                      <a:pt x="1244" y="10864"/>
                    </a:lnTo>
                    <a:lnTo>
                      <a:pt x="2029" y="8966"/>
                    </a:lnTo>
                    <a:close/>
                    <a:moveTo>
                      <a:pt x="13089" y="13351"/>
                    </a:moveTo>
                    <a:lnTo>
                      <a:pt x="12631" y="13940"/>
                    </a:lnTo>
                    <a:lnTo>
                      <a:pt x="12238" y="14594"/>
                    </a:lnTo>
                    <a:lnTo>
                      <a:pt x="10602" y="14725"/>
                    </a:lnTo>
                    <a:lnTo>
                      <a:pt x="11518" y="13416"/>
                    </a:lnTo>
                    <a:lnTo>
                      <a:pt x="13089" y="13351"/>
                    </a:lnTo>
                    <a:close/>
                    <a:moveTo>
                      <a:pt x="11256" y="13482"/>
                    </a:moveTo>
                    <a:lnTo>
                      <a:pt x="10471" y="14725"/>
                    </a:lnTo>
                    <a:lnTo>
                      <a:pt x="8900" y="14922"/>
                    </a:lnTo>
                    <a:lnTo>
                      <a:pt x="9293" y="14267"/>
                    </a:lnTo>
                    <a:lnTo>
                      <a:pt x="9686" y="13678"/>
                    </a:lnTo>
                    <a:lnTo>
                      <a:pt x="9686" y="13613"/>
                    </a:lnTo>
                    <a:lnTo>
                      <a:pt x="10864" y="13482"/>
                    </a:lnTo>
                    <a:close/>
                    <a:moveTo>
                      <a:pt x="19175" y="12697"/>
                    </a:moveTo>
                    <a:lnTo>
                      <a:pt x="18979" y="14071"/>
                    </a:lnTo>
                    <a:lnTo>
                      <a:pt x="18979" y="14136"/>
                    </a:lnTo>
                    <a:lnTo>
                      <a:pt x="18324" y="14922"/>
                    </a:lnTo>
                    <a:lnTo>
                      <a:pt x="17670" y="15838"/>
                    </a:lnTo>
                    <a:lnTo>
                      <a:pt x="17604" y="14529"/>
                    </a:lnTo>
                    <a:lnTo>
                      <a:pt x="17670" y="14398"/>
                    </a:lnTo>
                    <a:lnTo>
                      <a:pt x="17604" y="14267"/>
                    </a:lnTo>
                    <a:lnTo>
                      <a:pt x="17997" y="13940"/>
                    </a:lnTo>
                    <a:lnTo>
                      <a:pt x="18324" y="13547"/>
                    </a:lnTo>
                    <a:lnTo>
                      <a:pt x="18652" y="13155"/>
                    </a:lnTo>
                    <a:lnTo>
                      <a:pt x="18979" y="12762"/>
                    </a:lnTo>
                    <a:lnTo>
                      <a:pt x="19175" y="12697"/>
                    </a:lnTo>
                    <a:close/>
                    <a:moveTo>
                      <a:pt x="9489" y="13613"/>
                    </a:moveTo>
                    <a:lnTo>
                      <a:pt x="9097" y="14267"/>
                    </a:lnTo>
                    <a:lnTo>
                      <a:pt x="8704" y="14922"/>
                    </a:lnTo>
                    <a:lnTo>
                      <a:pt x="7330" y="15118"/>
                    </a:lnTo>
                    <a:lnTo>
                      <a:pt x="7330" y="15118"/>
                    </a:lnTo>
                    <a:lnTo>
                      <a:pt x="7592" y="14791"/>
                    </a:lnTo>
                    <a:lnTo>
                      <a:pt x="7919" y="14333"/>
                    </a:lnTo>
                    <a:lnTo>
                      <a:pt x="8181" y="13875"/>
                    </a:lnTo>
                    <a:lnTo>
                      <a:pt x="8181" y="13809"/>
                    </a:lnTo>
                    <a:lnTo>
                      <a:pt x="8050" y="13809"/>
                    </a:lnTo>
                    <a:lnTo>
                      <a:pt x="7592" y="14529"/>
                    </a:lnTo>
                    <a:lnTo>
                      <a:pt x="7395" y="14856"/>
                    </a:lnTo>
                    <a:lnTo>
                      <a:pt x="7133" y="15183"/>
                    </a:lnTo>
                    <a:lnTo>
                      <a:pt x="6937" y="15183"/>
                    </a:lnTo>
                    <a:lnTo>
                      <a:pt x="5301" y="15511"/>
                    </a:lnTo>
                    <a:lnTo>
                      <a:pt x="3600" y="15903"/>
                    </a:lnTo>
                    <a:lnTo>
                      <a:pt x="3796" y="15380"/>
                    </a:lnTo>
                    <a:lnTo>
                      <a:pt x="3992" y="14922"/>
                    </a:lnTo>
                    <a:lnTo>
                      <a:pt x="4516" y="14005"/>
                    </a:lnTo>
                    <a:lnTo>
                      <a:pt x="5956" y="13875"/>
                    </a:lnTo>
                    <a:lnTo>
                      <a:pt x="5432" y="14660"/>
                    </a:lnTo>
                    <a:lnTo>
                      <a:pt x="4974" y="15445"/>
                    </a:lnTo>
                    <a:lnTo>
                      <a:pt x="4974" y="15511"/>
                    </a:lnTo>
                    <a:lnTo>
                      <a:pt x="5039" y="15511"/>
                    </a:lnTo>
                    <a:lnTo>
                      <a:pt x="5628" y="14660"/>
                    </a:lnTo>
                    <a:lnTo>
                      <a:pt x="6086" y="13875"/>
                    </a:lnTo>
                    <a:lnTo>
                      <a:pt x="9489" y="13613"/>
                    </a:lnTo>
                    <a:close/>
                    <a:moveTo>
                      <a:pt x="1963" y="11453"/>
                    </a:moveTo>
                    <a:lnTo>
                      <a:pt x="1833" y="13547"/>
                    </a:lnTo>
                    <a:lnTo>
                      <a:pt x="458" y="16230"/>
                    </a:lnTo>
                    <a:lnTo>
                      <a:pt x="458" y="15053"/>
                    </a:lnTo>
                    <a:lnTo>
                      <a:pt x="1244" y="13286"/>
                    </a:lnTo>
                    <a:lnTo>
                      <a:pt x="1963" y="11453"/>
                    </a:lnTo>
                    <a:close/>
                    <a:moveTo>
                      <a:pt x="4319" y="14071"/>
                    </a:moveTo>
                    <a:lnTo>
                      <a:pt x="3992" y="14464"/>
                    </a:lnTo>
                    <a:lnTo>
                      <a:pt x="3796" y="14922"/>
                    </a:lnTo>
                    <a:lnTo>
                      <a:pt x="3600" y="15445"/>
                    </a:lnTo>
                    <a:lnTo>
                      <a:pt x="3469" y="15969"/>
                    </a:lnTo>
                    <a:lnTo>
                      <a:pt x="2094" y="16361"/>
                    </a:lnTo>
                    <a:lnTo>
                      <a:pt x="2094" y="16361"/>
                    </a:lnTo>
                    <a:lnTo>
                      <a:pt x="2291" y="15772"/>
                    </a:lnTo>
                    <a:lnTo>
                      <a:pt x="2552" y="15183"/>
                    </a:lnTo>
                    <a:lnTo>
                      <a:pt x="2880" y="14660"/>
                    </a:lnTo>
                    <a:lnTo>
                      <a:pt x="3207" y="14136"/>
                    </a:lnTo>
                    <a:lnTo>
                      <a:pt x="4319" y="14071"/>
                    </a:lnTo>
                    <a:close/>
                    <a:moveTo>
                      <a:pt x="3011" y="14136"/>
                    </a:moveTo>
                    <a:lnTo>
                      <a:pt x="2683" y="14660"/>
                    </a:lnTo>
                    <a:lnTo>
                      <a:pt x="2356" y="15249"/>
                    </a:lnTo>
                    <a:lnTo>
                      <a:pt x="2160" y="15772"/>
                    </a:lnTo>
                    <a:lnTo>
                      <a:pt x="1963" y="16361"/>
                    </a:lnTo>
                    <a:lnTo>
                      <a:pt x="589" y="16885"/>
                    </a:lnTo>
                    <a:lnTo>
                      <a:pt x="2029" y="14202"/>
                    </a:lnTo>
                    <a:lnTo>
                      <a:pt x="2094" y="14202"/>
                    </a:lnTo>
                    <a:lnTo>
                      <a:pt x="3011" y="14136"/>
                    </a:lnTo>
                    <a:close/>
                    <a:moveTo>
                      <a:pt x="19502" y="655"/>
                    </a:moveTo>
                    <a:lnTo>
                      <a:pt x="22120" y="2487"/>
                    </a:lnTo>
                    <a:lnTo>
                      <a:pt x="24672" y="4385"/>
                    </a:lnTo>
                    <a:lnTo>
                      <a:pt x="27225" y="6414"/>
                    </a:lnTo>
                    <a:lnTo>
                      <a:pt x="29711" y="8443"/>
                    </a:lnTo>
                    <a:lnTo>
                      <a:pt x="27159" y="10668"/>
                    </a:lnTo>
                    <a:lnTo>
                      <a:pt x="24607" y="12827"/>
                    </a:lnTo>
                    <a:lnTo>
                      <a:pt x="19437" y="17016"/>
                    </a:lnTo>
                    <a:lnTo>
                      <a:pt x="19502" y="15969"/>
                    </a:lnTo>
                    <a:lnTo>
                      <a:pt x="19502" y="14856"/>
                    </a:lnTo>
                    <a:lnTo>
                      <a:pt x="19502" y="12697"/>
                    </a:lnTo>
                    <a:lnTo>
                      <a:pt x="19437" y="12566"/>
                    </a:lnTo>
                    <a:lnTo>
                      <a:pt x="19306" y="12500"/>
                    </a:lnTo>
                    <a:lnTo>
                      <a:pt x="19240" y="12369"/>
                    </a:lnTo>
                    <a:lnTo>
                      <a:pt x="19175" y="12304"/>
                    </a:lnTo>
                    <a:lnTo>
                      <a:pt x="19110" y="12238"/>
                    </a:lnTo>
                    <a:lnTo>
                      <a:pt x="18782" y="12238"/>
                    </a:lnTo>
                    <a:lnTo>
                      <a:pt x="16754" y="12369"/>
                    </a:lnTo>
                    <a:lnTo>
                      <a:pt x="14659" y="12500"/>
                    </a:lnTo>
                    <a:lnTo>
                      <a:pt x="10602" y="12958"/>
                    </a:lnTo>
                    <a:lnTo>
                      <a:pt x="2422" y="13678"/>
                    </a:lnTo>
                    <a:lnTo>
                      <a:pt x="2422" y="13678"/>
                    </a:lnTo>
                    <a:lnTo>
                      <a:pt x="2683" y="7527"/>
                    </a:lnTo>
                    <a:lnTo>
                      <a:pt x="2749" y="4451"/>
                    </a:lnTo>
                    <a:lnTo>
                      <a:pt x="2814" y="1375"/>
                    </a:lnTo>
                    <a:lnTo>
                      <a:pt x="3796" y="1637"/>
                    </a:lnTo>
                    <a:lnTo>
                      <a:pt x="4778" y="1898"/>
                    </a:lnTo>
                    <a:lnTo>
                      <a:pt x="6872" y="2291"/>
                    </a:lnTo>
                    <a:lnTo>
                      <a:pt x="8900" y="2618"/>
                    </a:lnTo>
                    <a:lnTo>
                      <a:pt x="10929" y="3011"/>
                    </a:lnTo>
                    <a:lnTo>
                      <a:pt x="12892" y="3469"/>
                    </a:lnTo>
                    <a:lnTo>
                      <a:pt x="14921" y="3927"/>
                    </a:lnTo>
                    <a:lnTo>
                      <a:pt x="16885" y="4385"/>
                    </a:lnTo>
                    <a:lnTo>
                      <a:pt x="17866" y="4516"/>
                    </a:lnTo>
                    <a:lnTo>
                      <a:pt x="18848" y="4647"/>
                    </a:lnTo>
                    <a:lnTo>
                      <a:pt x="18979" y="4582"/>
                    </a:lnTo>
                    <a:lnTo>
                      <a:pt x="19044" y="4647"/>
                    </a:lnTo>
                    <a:lnTo>
                      <a:pt x="19175" y="4647"/>
                    </a:lnTo>
                    <a:lnTo>
                      <a:pt x="19240" y="4582"/>
                    </a:lnTo>
                    <a:lnTo>
                      <a:pt x="19306" y="4451"/>
                    </a:lnTo>
                    <a:lnTo>
                      <a:pt x="19502" y="2553"/>
                    </a:lnTo>
                    <a:lnTo>
                      <a:pt x="19568" y="1571"/>
                    </a:lnTo>
                    <a:lnTo>
                      <a:pt x="19502" y="655"/>
                    </a:lnTo>
                    <a:close/>
                    <a:moveTo>
                      <a:pt x="28141" y="10668"/>
                    </a:moveTo>
                    <a:lnTo>
                      <a:pt x="27094" y="12304"/>
                    </a:lnTo>
                    <a:lnTo>
                      <a:pt x="26047" y="14005"/>
                    </a:lnTo>
                    <a:lnTo>
                      <a:pt x="24345" y="15314"/>
                    </a:lnTo>
                    <a:lnTo>
                      <a:pt x="24345" y="15314"/>
                    </a:lnTo>
                    <a:lnTo>
                      <a:pt x="25196" y="14071"/>
                    </a:lnTo>
                    <a:lnTo>
                      <a:pt x="26112" y="12827"/>
                    </a:lnTo>
                    <a:lnTo>
                      <a:pt x="26112" y="12762"/>
                    </a:lnTo>
                    <a:lnTo>
                      <a:pt x="26047" y="12697"/>
                    </a:lnTo>
                    <a:lnTo>
                      <a:pt x="25981" y="12762"/>
                    </a:lnTo>
                    <a:lnTo>
                      <a:pt x="25392" y="13416"/>
                    </a:lnTo>
                    <a:lnTo>
                      <a:pt x="24934" y="14071"/>
                    </a:lnTo>
                    <a:lnTo>
                      <a:pt x="24411" y="14791"/>
                    </a:lnTo>
                    <a:lnTo>
                      <a:pt x="24018" y="15576"/>
                    </a:lnTo>
                    <a:lnTo>
                      <a:pt x="21858" y="17147"/>
                    </a:lnTo>
                    <a:lnTo>
                      <a:pt x="22382" y="16558"/>
                    </a:lnTo>
                    <a:lnTo>
                      <a:pt x="22905" y="15903"/>
                    </a:lnTo>
                    <a:lnTo>
                      <a:pt x="23298" y="15249"/>
                    </a:lnTo>
                    <a:lnTo>
                      <a:pt x="23691" y="14594"/>
                    </a:lnTo>
                    <a:lnTo>
                      <a:pt x="23691" y="14529"/>
                    </a:lnTo>
                    <a:lnTo>
                      <a:pt x="23625" y="14464"/>
                    </a:lnTo>
                    <a:lnTo>
                      <a:pt x="25916" y="12631"/>
                    </a:lnTo>
                    <a:lnTo>
                      <a:pt x="28141" y="10668"/>
                    </a:lnTo>
                    <a:close/>
                    <a:moveTo>
                      <a:pt x="18979" y="14398"/>
                    </a:moveTo>
                    <a:lnTo>
                      <a:pt x="18913" y="15838"/>
                    </a:lnTo>
                    <a:lnTo>
                      <a:pt x="18979" y="17278"/>
                    </a:lnTo>
                    <a:lnTo>
                      <a:pt x="18521" y="18194"/>
                    </a:lnTo>
                    <a:lnTo>
                      <a:pt x="17932" y="19045"/>
                    </a:lnTo>
                    <a:lnTo>
                      <a:pt x="17801" y="18194"/>
                    </a:lnTo>
                    <a:lnTo>
                      <a:pt x="17735" y="17278"/>
                    </a:lnTo>
                    <a:lnTo>
                      <a:pt x="18848" y="15772"/>
                    </a:lnTo>
                    <a:lnTo>
                      <a:pt x="18848" y="15707"/>
                    </a:lnTo>
                    <a:lnTo>
                      <a:pt x="18782" y="15641"/>
                    </a:lnTo>
                    <a:lnTo>
                      <a:pt x="18717" y="15641"/>
                    </a:lnTo>
                    <a:lnTo>
                      <a:pt x="18193" y="16361"/>
                    </a:lnTo>
                    <a:lnTo>
                      <a:pt x="17735" y="17016"/>
                    </a:lnTo>
                    <a:lnTo>
                      <a:pt x="17670" y="16100"/>
                    </a:lnTo>
                    <a:lnTo>
                      <a:pt x="18324" y="15249"/>
                    </a:lnTo>
                    <a:lnTo>
                      <a:pt x="18979" y="14398"/>
                    </a:lnTo>
                    <a:close/>
                    <a:moveTo>
                      <a:pt x="19306" y="1"/>
                    </a:moveTo>
                    <a:lnTo>
                      <a:pt x="18390" y="589"/>
                    </a:lnTo>
                    <a:lnTo>
                      <a:pt x="17474" y="1178"/>
                    </a:lnTo>
                    <a:lnTo>
                      <a:pt x="17343" y="1178"/>
                    </a:lnTo>
                    <a:lnTo>
                      <a:pt x="17277" y="1244"/>
                    </a:lnTo>
                    <a:lnTo>
                      <a:pt x="17212" y="1375"/>
                    </a:lnTo>
                    <a:lnTo>
                      <a:pt x="17146" y="1440"/>
                    </a:lnTo>
                    <a:lnTo>
                      <a:pt x="17081" y="1571"/>
                    </a:lnTo>
                    <a:lnTo>
                      <a:pt x="17146" y="1702"/>
                    </a:lnTo>
                    <a:lnTo>
                      <a:pt x="17015" y="2618"/>
                    </a:lnTo>
                    <a:lnTo>
                      <a:pt x="16885" y="3534"/>
                    </a:lnTo>
                    <a:lnTo>
                      <a:pt x="15314" y="3207"/>
                    </a:lnTo>
                    <a:lnTo>
                      <a:pt x="13743" y="2880"/>
                    </a:lnTo>
                    <a:lnTo>
                      <a:pt x="10602" y="2356"/>
                    </a:lnTo>
                    <a:lnTo>
                      <a:pt x="6675" y="1506"/>
                    </a:lnTo>
                    <a:lnTo>
                      <a:pt x="4712" y="1178"/>
                    </a:lnTo>
                    <a:lnTo>
                      <a:pt x="3665" y="1113"/>
                    </a:lnTo>
                    <a:lnTo>
                      <a:pt x="2683" y="1048"/>
                    </a:lnTo>
                    <a:lnTo>
                      <a:pt x="2552" y="1048"/>
                    </a:lnTo>
                    <a:lnTo>
                      <a:pt x="1440" y="2356"/>
                    </a:lnTo>
                    <a:lnTo>
                      <a:pt x="916" y="2945"/>
                    </a:lnTo>
                    <a:lnTo>
                      <a:pt x="720" y="3207"/>
                    </a:lnTo>
                    <a:lnTo>
                      <a:pt x="524" y="3534"/>
                    </a:lnTo>
                    <a:lnTo>
                      <a:pt x="458" y="3534"/>
                    </a:lnTo>
                    <a:lnTo>
                      <a:pt x="458" y="3665"/>
                    </a:lnTo>
                    <a:lnTo>
                      <a:pt x="262" y="5301"/>
                    </a:lnTo>
                    <a:lnTo>
                      <a:pt x="196" y="7003"/>
                    </a:lnTo>
                    <a:lnTo>
                      <a:pt x="0" y="10341"/>
                    </a:lnTo>
                    <a:lnTo>
                      <a:pt x="0" y="13744"/>
                    </a:lnTo>
                    <a:lnTo>
                      <a:pt x="0" y="17081"/>
                    </a:lnTo>
                    <a:lnTo>
                      <a:pt x="66" y="17212"/>
                    </a:lnTo>
                    <a:lnTo>
                      <a:pt x="131" y="17278"/>
                    </a:lnTo>
                    <a:lnTo>
                      <a:pt x="393" y="17278"/>
                    </a:lnTo>
                    <a:lnTo>
                      <a:pt x="2487" y="16689"/>
                    </a:lnTo>
                    <a:lnTo>
                      <a:pt x="4647" y="16165"/>
                    </a:lnTo>
                    <a:lnTo>
                      <a:pt x="6806" y="15707"/>
                    </a:lnTo>
                    <a:lnTo>
                      <a:pt x="9031" y="15380"/>
                    </a:lnTo>
                    <a:lnTo>
                      <a:pt x="11126" y="15183"/>
                    </a:lnTo>
                    <a:lnTo>
                      <a:pt x="13154" y="15053"/>
                    </a:lnTo>
                    <a:lnTo>
                      <a:pt x="15248" y="14856"/>
                    </a:lnTo>
                    <a:lnTo>
                      <a:pt x="17343" y="14660"/>
                    </a:lnTo>
                    <a:lnTo>
                      <a:pt x="17343" y="14660"/>
                    </a:lnTo>
                    <a:lnTo>
                      <a:pt x="17212" y="15380"/>
                    </a:lnTo>
                    <a:lnTo>
                      <a:pt x="17212" y="16165"/>
                    </a:lnTo>
                    <a:lnTo>
                      <a:pt x="17212" y="17016"/>
                    </a:lnTo>
                    <a:lnTo>
                      <a:pt x="17277" y="17801"/>
                    </a:lnTo>
                    <a:lnTo>
                      <a:pt x="17212" y="17867"/>
                    </a:lnTo>
                    <a:lnTo>
                      <a:pt x="17277" y="17932"/>
                    </a:lnTo>
                    <a:lnTo>
                      <a:pt x="17343" y="17932"/>
                    </a:lnTo>
                    <a:lnTo>
                      <a:pt x="17670" y="19634"/>
                    </a:lnTo>
                    <a:lnTo>
                      <a:pt x="17670" y="19699"/>
                    </a:lnTo>
                    <a:lnTo>
                      <a:pt x="17801" y="19764"/>
                    </a:lnTo>
                    <a:lnTo>
                      <a:pt x="17866" y="19764"/>
                    </a:lnTo>
                    <a:lnTo>
                      <a:pt x="17997" y="19699"/>
                    </a:lnTo>
                    <a:lnTo>
                      <a:pt x="18390" y="19175"/>
                    </a:lnTo>
                    <a:lnTo>
                      <a:pt x="18717" y="18652"/>
                    </a:lnTo>
                    <a:lnTo>
                      <a:pt x="19044" y="18063"/>
                    </a:lnTo>
                    <a:lnTo>
                      <a:pt x="19306" y="17474"/>
                    </a:lnTo>
                    <a:lnTo>
                      <a:pt x="19371" y="17343"/>
                    </a:lnTo>
                    <a:lnTo>
                      <a:pt x="19502" y="17408"/>
                    </a:lnTo>
                    <a:lnTo>
                      <a:pt x="19568" y="17408"/>
                    </a:lnTo>
                    <a:lnTo>
                      <a:pt x="21596" y="16034"/>
                    </a:lnTo>
                    <a:lnTo>
                      <a:pt x="23560" y="14529"/>
                    </a:lnTo>
                    <a:lnTo>
                      <a:pt x="22578" y="16034"/>
                    </a:lnTo>
                    <a:lnTo>
                      <a:pt x="22055" y="16754"/>
                    </a:lnTo>
                    <a:lnTo>
                      <a:pt x="21466" y="17408"/>
                    </a:lnTo>
                    <a:lnTo>
                      <a:pt x="20353" y="18194"/>
                    </a:lnTo>
                    <a:lnTo>
                      <a:pt x="21727" y="16165"/>
                    </a:lnTo>
                    <a:lnTo>
                      <a:pt x="21727" y="16100"/>
                    </a:lnTo>
                    <a:lnTo>
                      <a:pt x="21727" y="16034"/>
                    </a:lnTo>
                    <a:lnTo>
                      <a:pt x="21596" y="16034"/>
                    </a:lnTo>
                    <a:lnTo>
                      <a:pt x="20680" y="17212"/>
                    </a:lnTo>
                    <a:lnTo>
                      <a:pt x="19960" y="18521"/>
                    </a:lnTo>
                    <a:lnTo>
                      <a:pt x="18063" y="19830"/>
                    </a:lnTo>
                    <a:lnTo>
                      <a:pt x="17997" y="19961"/>
                    </a:lnTo>
                    <a:lnTo>
                      <a:pt x="18063" y="20026"/>
                    </a:lnTo>
                    <a:lnTo>
                      <a:pt x="18128" y="20092"/>
                    </a:lnTo>
                    <a:lnTo>
                      <a:pt x="18193" y="20092"/>
                    </a:lnTo>
                    <a:lnTo>
                      <a:pt x="19568" y="19241"/>
                    </a:lnTo>
                    <a:lnTo>
                      <a:pt x="19633" y="19306"/>
                    </a:lnTo>
                    <a:lnTo>
                      <a:pt x="19699" y="19306"/>
                    </a:lnTo>
                    <a:lnTo>
                      <a:pt x="19829" y="19045"/>
                    </a:lnTo>
                    <a:lnTo>
                      <a:pt x="22316" y="17408"/>
                    </a:lnTo>
                    <a:lnTo>
                      <a:pt x="24672" y="15641"/>
                    </a:lnTo>
                    <a:lnTo>
                      <a:pt x="27028" y="13875"/>
                    </a:lnTo>
                    <a:lnTo>
                      <a:pt x="29253" y="11977"/>
                    </a:lnTo>
                    <a:lnTo>
                      <a:pt x="29319" y="11911"/>
                    </a:lnTo>
                    <a:lnTo>
                      <a:pt x="29319" y="11846"/>
                    </a:lnTo>
                    <a:lnTo>
                      <a:pt x="29253" y="11715"/>
                    </a:lnTo>
                    <a:lnTo>
                      <a:pt x="29842" y="10210"/>
                    </a:lnTo>
                    <a:lnTo>
                      <a:pt x="30366" y="8704"/>
                    </a:lnTo>
                    <a:lnTo>
                      <a:pt x="30300" y="8574"/>
                    </a:lnTo>
                    <a:lnTo>
                      <a:pt x="30366" y="8377"/>
                    </a:lnTo>
                    <a:lnTo>
                      <a:pt x="30366" y="8312"/>
                    </a:lnTo>
                    <a:lnTo>
                      <a:pt x="30300" y="8181"/>
                    </a:lnTo>
                    <a:lnTo>
                      <a:pt x="27748" y="6087"/>
                    </a:lnTo>
                    <a:lnTo>
                      <a:pt x="25130" y="3993"/>
                    </a:lnTo>
                    <a:lnTo>
                      <a:pt x="22447" y="2029"/>
                    </a:lnTo>
                    <a:lnTo>
                      <a:pt x="19699" y="66"/>
                    </a:lnTo>
                    <a:lnTo>
                      <a:pt x="19502" y="66"/>
                    </a:lnTo>
                    <a:lnTo>
                      <a:pt x="19437" y="1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178" name="Google Shape;2178;p4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Doodle Banner Infographics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79" name="Google Shape;2179;p44"/>
          <p:cNvSpPr txBox="1"/>
          <p:nvPr/>
        </p:nvSpPr>
        <p:spPr>
          <a:xfrm flipH="1">
            <a:off x="3188533" y="4430400"/>
            <a:ext cx="2772800" cy="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Venus has a really beautiful name and is the second 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0" name="Google Shape;2180;p44"/>
          <p:cNvSpPr txBox="1"/>
          <p:nvPr/>
        </p:nvSpPr>
        <p:spPr>
          <a:xfrm flipH="1">
            <a:off x="1687267" y="2664967"/>
            <a:ext cx="2772800" cy="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It’s the closest to the Sun and the smallest one. It was named after a Roman deity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1" name="Google Shape;2181;p44"/>
          <p:cNvSpPr txBox="1"/>
          <p:nvPr/>
        </p:nvSpPr>
        <p:spPr>
          <a:xfrm flipH="1">
            <a:off x="1217367" y="1835767"/>
            <a:ext cx="125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B8D3A9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Mercury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B8D3A9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82" name="Google Shape;2182;p44"/>
          <p:cNvSpPr txBox="1"/>
          <p:nvPr/>
        </p:nvSpPr>
        <p:spPr>
          <a:xfrm flipH="1">
            <a:off x="4978067" y="5605000"/>
            <a:ext cx="125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D2ADF2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Venus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D2ADF2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83" name="Google Shape;2183;p44"/>
          <p:cNvSpPr txBox="1"/>
          <p:nvPr/>
        </p:nvSpPr>
        <p:spPr>
          <a:xfrm flipH="1">
            <a:off x="7856033" y="4430400"/>
            <a:ext cx="2772800" cy="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Despite being red, Mars is actually a cold place, and is full of iron oxide dust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4" name="Google Shape;2184;p44"/>
          <p:cNvSpPr txBox="1"/>
          <p:nvPr/>
        </p:nvSpPr>
        <p:spPr>
          <a:xfrm flipH="1">
            <a:off x="6354767" y="2664967"/>
            <a:ext cx="2772800" cy="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Planet Jupiter is the biggest object in the Solar System and also a gas giant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5" name="Google Shape;2185;p44"/>
          <p:cNvSpPr txBox="1"/>
          <p:nvPr/>
        </p:nvSpPr>
        <p:spPr>
          <a:xfrm flipH="1">
            <a:off x="5884867" y="1835767"/>
            <a:ext cx="125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856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Jupiter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856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86" name="Google Shape;2186;p44"/>
          <p:cNvSpPr txBox="1"/>
          <p:nvPr/>
        </p:nvSpPr>
        <p:spPr>
          <a:xfrm flipH="1">
            <a:off x="9645567" y="5605000"/>
            <a:ext cx="125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9FD9EE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9FD9EE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1"/>
          <p:cNvGrpSpPr/>
          <p:nvPr/>
        </p:nvGrpSpPr>
        <p:grpSpPr>
          <a:xfrm>
            <a:off x="973559" y="3109303"/>
            <a:ext cx="10603524" cy="1068181"/>
            <a:chOff x="730169" y="2331977"/>
            <a:chExt cx="7952643" cy="801136"/>
          </a:xfrm>
        </p:grpSpPr>
        <p:cxnSp>
          <p:nvCxnSpPr>
            <p:cNvPr id="1323" name="Google Shape;1323;p31"/>
            <p:cNvCxnSpPr>
              <a:stCxn id="1324" idx="6"/>
              <a:endCxn id="1325" idx="2"/>
            </p:cNvCxnSpPr>
            <p:nvPr/>
          </p:nvCxnSpPr>
          <p:spPr>
            <a:xfrm rot="10800000" flipH="1">
              <a:off x="730169" y="2467477"/>
              <a:ext cx="1316700" cy="664800"/>
            </a:xfrm>
            <a:prstGeom prst="curvedConnector3">
              <a:avLst>
                <a:gd name="adj1" fmla="val 5000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1"/>
            <p:cNvCxnSpPr>
              <a:stCxn id="1327" idx="2"/>
              <a:endCxn id="1325" idx="6"/>
            </p:cNvCxnSpPr>
            <p:nvPr/>
          </p:nvCxnSpPr>
          <p:spPr>
            <a:xfrm rot="10800000">
              <a:off x="2318323" y="2467713"/>
              <a:ext cx="1322100" cy="665400"/>
            </a:xfrm>
            <a:prstGeom prst="curvedConnector3">
              <a:avLst>
                <a:gd name="adj1" fmla="val 5000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1"/>
            <p:cNvCxnSpPr>
              <a:stCxn id="1329" idx="2"/>
              <a:endCxn id="1327" idx="6"/>
            </p:cNvCxnSpPr>
            <p:nvPr/>
          </p:nvCxnSpPr>
          <p:spPr>
            <a:xfrm flipH="1">
              <a:off x="3911763" y="2467577"/>
              <a:ext cx="1303200" cy="665400"/>
            </a:xfrm>
            <a:prstGeom prst="curvedConnector3">
              <a:avLst>
                <a:gd name="adj1" fmla="val 5000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1"/>
            <p:cNvCxnSpPr>
              <a:stCxn id="1331" idx="2"/>
              <a:endCxn id="1329" idx="6"/>
            </p:cNvCxnSpPr>
            <p:nvPr/>
          </p:nvCxnSpPr>
          <p:spPr>
            <a:xfrm rot="10800000">
              <a:off x="5486276" y="2467713"/>
              <a:ext cx="1335600" cy="665400"/>
            </a:xfrm>
            <a:prstGeom prst="curvedConnector3">
              <a:avLst>
                <a:gd name="adj1" fmla="val 50004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1"/>
            <p:cNvCxnSpPr>
              <a:stCxn id="1333" idx="2"/>
              <a:endCxn id="1331" idx="6"/>
            </p:cNvCxnSpPr>
            <p:nvPr/>
          </p:nvCxnSpPr>
          <p:spPr>
            <a:xfrm flipH="1">
              <a:off x="7093112" y="2467577"/>
              <a:ext cx="1318500" cy="665400"/>
            </a:xfrm>
            <a:prstGeom prst="curvedConnector3">
              <a:avLst>
                <a:gd name="adj1" fmla="val 50001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3" name="Google Shape;1333;p31"/>
            <p:cNvSpPr/>
            <p:nvPr/>
          </p:nvSpPr>
          <p:spPr>
            <a:xfrm>
              <a:off x="8411612" y="2331977"/>
              <a:ext cx="271200" cy="27120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34" name="Google Shape;1334;p31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Hand-Drawn Timeline Infographics</a:t>
            </a:r>
            <a:endParaRPr/>
          </a:p>
        </p:txBody>
      </p:sp>
      <p:grpSp>
        <p:nvGrpSpPr>
          <p:cNvPr id="1335" name="Google Shape;1335;p31"/>
          <p:cNvGrpSpPr/>
          <p:nvPr/>
        </p:nvGrpSpPr>
        <p:grpSpPr>
          <a:xfrm>
            <a:off x="611959" y="1792819"/>
            <a:ext cx="2515351" cy="2564351"/>
            <a:chOff x="458969" y="1344614"/>
            <a:chExt cx="1886513" cy="1923263"/>
          </a:xfrm>
        </p:grpSpPr>
        <p:sp>
          <p:nvSpPr>
            <p:cNvPr id="1336" name="Google Shape;1336;p31"/>
            <p:cNvSpPr txBox="1"/>
            <p:nvPr/>
          </p:nvSpPr>
          <p:spPr>
            <a:xfrm>
              <a:off x="753082" y="1344614"/>
              <a:ext cx="15924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7" name="Google Shape;1337;p31"/>
            <p:cNvSpPr txBox="1"/>
            <p:nvPr/>
          </p:nvSpPr>
          <p:spPr>
            <a:xfrm>
              <a:off x="753082" y="1655446"/>
              <a:ext cx="1592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b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</a:b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from the Sun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458969" y="1397727"/>
              <a:ext cx="271200" cy="1870150"/>
              <a:chOff x="458969" y="1397727"/>
              <a:chExt cx="271200" cy="1870150"/>
            </a:xfrm>
          </p:grpSpPr>
          <p:sp>
            <p:nvSpPr>
              <p:cNvPr id="1324" name="Google Shape;1324;p31"/>
              <p:cNvSpPr/>
              <p:nvPr/>
            </p:nvSpPr>
            <p:spPr>
              <a:xfrm>
                <a:off x="458969" y="2996677"/>
                <a:ext cx="271200" cy="2712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31"/>
              <p:cNvSpPr/>
              <p:nvPr/>
            </p:nvSpPr>
            <p:spPr>
              <a:xfrm>
                <a:off x="458969" y="1397727"/>
                <a:ext cx="271200" cy="2712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1340" name="Google Shape;1340;p31"/>
              <p:cNvCxnSpPr>
                <a:stCxn id="1339" idx="4"/>
                <a:endCxn id="1324" idx="0"/>
              </p:cNvCxnSpPr>
              <p:nvPr/>
            </p:nvCxnSpPr>
            <p:spPr>
              <a:xfrm>
                <a:off x="594569" y="1668927"/>
                <a:ext cx="0" cy="132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41" name="Google Shape;1341;p31"/>
          <p:cNvGrpSpPr/>
          <p:nvPr/>
        </p:nvGrpSpPr>
        <p:grpSpPr>
          <a:xfrm>
            <a:off x="2729325" y="3109303"/>
            <a:ext cx="2511751" cy="3410007"/>
            <a:chOff x="2046993" y="2331977"/>
            <a:chExt cx="1883813" cy="2557505"/>
          </a:xfrm>
        </p:grpSpPr>
        <p:sp>
          <p:nvSpPr>
            <p:cNvPr id="1342" name="Google Shape;1342;p31"/>
            <p:cNvSpPr txBox="1"/>
            <p:nvPr/>
          </p:nvSpPr>
          <p:spPr>
            <a:xfrm>
              <a:off x="2338407" y="3880251"/>
              <a:ext cx="15924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43" name="Google Shape;1343;p31"/>
            <p:cNvSpPr txBox="1"/>
            <p:nvPr/>
          </p:nvSpPr>
          <p:spPr>
            <a:xfrm>
              <a:off x="2338407" y="4191082"/>
              <a:ext cx="1592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Mercury is the closest planet</a:t>
              </a:r>
              <a:b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</a:b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to the Sun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44" name="Google Shape;1344;p31"/>
            <p:cNvGrpSpPr/>
            <p:nvPr/>
          </p:nvGrpSpPr>
          <p:grpSpPr>
            <a:xfrm>
              <a:off x="2046993" y="2331977"/>
              <a:ext cx="271200" cy="1871786"/>
              <a:chOff x="2046993" y="2332777"/>
              <a:chExt cx="271200" cy="1871786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2046993" y="3933363"/>
                <a:ext cx="271200" cy="2712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31"/>
              <p:cNvSpPr/>
              <p:nvPr/>
            </p:nvSpPr>
            <p:spPr>
              <a:xfrm>
                <a:off x="2046993" y="2332777"/>
                <a:ext cx="271200" cy="2712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1346" name="Google Shape;1346;p31"/>
              <p:cNvCxnSpPr>
                <a:stCxn id="1325" idx="4"/>
              </p:cNvCxnSpPr>
              <p:nvPr/>
            </p:nvCxnSpPr>
            <p:spPr>
              <a:xfrm>
                <a:off x="2182593" y="2603977"/>
                <a:ext cx="0" cy="132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47" name="Google Shape;1347;p31"/>
          <p:cNvGrpSpPr/>
          <p:nvPr/>
        </p:nvGrpSpPr>
        <p:grpSpPr>
          <a:xfrm>
            <a:off x="6953285" y="3109303"/>
            <a:ext cx="2515351" cy="3410007"/>
            <a:chOff x="5214963" y="2331977"/>
            <a:chExt cx="1886513" cy="2557505"/>
          </a:xfrm>
        </p:grpSpPr>
        <p:sp>
          <p:nvSpPr>
            <p:cNvPr id="1348" name="Google Shape;1348;p31"/>
            <p:cNvSpPr txBox="1"/>
            <p:nvPr/>
          </p:nvSpPr>
          <p:spPr>
            <a:xfrm>
              <a:off x="5509075" y="3880251"/>
              <a:ext cx="15924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49" name="Google Shape;1349;p31"/>
            <p:cNvSpPr txBox="1"/>
            <p:nvPr/>
          </p:nvSpPr>
          <p:spPr>
            <a:xfrm>
              <a:off x="5509075" y="4191082"/>
              <a:ext cx="1592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Saturn is one of</a:t>
              </a:r>
              <a:b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</a:b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the biggest planets. It is a gas giant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50" name="Google Shape;1350;p31"/>
            <p:cNvGrpSpPr/>
            <p:nvPr/>
          </p:nvGrpSpPr>
          <p:grpSpPr>
            <a:xfrm>
              <a:off x="5214963" y="2331977"/>
              <a:ext cx="271200" cy="1872586"/>
              <a:chOff x="5214963" y="2331977"/>
              <a:chExt cx="271200" cy="1872586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5214963" y="3933363"/>
                <a:ext cx="271200" cy="2712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1"/>
              <p:cNvSpPr/>
              <p:nvPr/>
            </p:nvSpPr>
            <p:spPr>
              <a:xfrm>
                <a:off x="5214963" y="2331977"/>
                <a:ext cx="271200" cy="2712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1352" name="Google Shape;1352;p31"/>
              <p:cNvCxnSpPr>
                <a:stCxn id="1329" idx="4"/>
              </p:cNvCxnSpPr>
              <p:nvPr/>
            </p:nvCxnSpPr>
            <p:spPr>
              <a:xfrm>
                <a:off x="5350563" y="2603177"/>
                <a:ext cx="0" cy="132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53" name="Google Shape;1353;p31"/>
          <p:cNvGrpSpPr/>
          <p:nvPr/>
        </p:nvGrpSpPr>
        <p:grpSpPr>
          <a:xfrm>
            <a:off x="4853889" y="1792820"/>
            <a:ext cx="2515351" cy="2565465"/>
            <a:chOff x="3640416" y="1344614"/>
            <a:chExt cx="1886513" cy="1924099"/>
          </a:xfrm>
        </p:grpSpPr>
        <p:sp>
          <p:nvSpPr>
            <p:cNvPr id="1354" name="Google Shape;1354;p31"/>
            <p:cNvSpPr txBox="1"/>
            <p:nvPr/>
          </p:nvSpPr>
          <p:spPr>
            <a:xfrm>
              <a:off x="3934529" y="1344614"/>
              <a:ext cx="15924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5" name="Google Shape;1355;p31"/>
            <p:cNvSpPr txBox="1"/>
            <p:nvPr/>
          </p:nvSpPr>
          <p:spPr>
            <a:xfrm>
              <a:off x="3934529" y="1655446"/>
              <a:ext cx="1592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Despite being red, Mars is actually</a:t>
              </a:r>
              <a:b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</a:b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 cold place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56" name="Google Shape;1356;p31"/>
            <p:cNvGrpSpPr/>
            <p:nvPr/>
          </p:nvGrpSpPr>
          <p:grpSpPr>
            <a:xfrm>
              <a:off x="3640416" y="1396927"/>
              <a:ext cx="271206" cy="1871786"/>
              <a:chOff x="3640416" y="1396927"/>
              <a:chExt cx="271206" cy="1871786"/>
            </a:xfrm>
          </p:grpSpPr>
          <p:sp>
            <p:nvSpPr>
              <p:cNvPr id="1357" name="Google Shape;1357;p31"/>
              <p:cNvSpPr/>
              <p:nvPr/>
            </p:nvSpPr>
            <p:spPr>
              <a:xfrm>
                <a:off x="3640416" y="1396927"/>
                <a:ext cx="271200" cy="271200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1358" name="Google Shape;1358;p31"/>
              <p:cNvCxnSpPr>
                <a:stCxn id="1357" idx="4"/>
              </p:cNvCxnSpPr>
              <p:nvPr/>
            </p:nvCxnSpPr>
            <p:spPr>
              <a:xfrm>
                <a:off x="3776016" y="1668127"/>
                <a:ext cx="0" cy="132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27" name="Google Shape;1327;p31"/>
              <p:cNvSpPr/>
              <p:nvPr/>
            </p:nvSpPr>
            <p:spPr>
              <a:xfrm>
                <a:off x="3640423" y="2997513"/>
                <a:ext cx="271200" cy="271200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59" name="Google Shape;1359;p31"/>
          <p:cNvGrpSpPr/>
          <p:nvPr/>
        </p:nvGrpSpPr>
        <p:grpSpPr>
          <a:xfrm>
            <a:off x="9095827" y="1792820"/>
            <a:ext cx="2515351" cy="2565465"/>
            <a:chOff x="6821870" y="1344614"/>
            <a:chExt cx="1886513" cy="1924099"/>
          </a:xfrm>
        </p:grpSpPr>
        <p:sp>
          <p:nvSpPr>
            <p:cNvPr id="1360" name="Google Shape;1360;p31"/>
            <p:cNvSpPr txBox="1"/>
            <p:nvPr/>
          </p:nvSpPr>
          <p:spPr>
            <a:xfrm>
              <a:off x="7115983" y="1344614"/>
              <a:ext cx="15924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1" name="Google Shape;1361;p31"/>
            <p:cNvSpPr txBox="1"/>
            <p:nvPr/>
          </p:nvSpPr>
          <p:spPr>
            <a:xfrm>
              <a:off x="7115983" y="1655446"/>
              <a:ext cx="1592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Earth is the third planet. It is the planet we live on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62" name="Google Shape;1362;p31"/>
            <p:cNvGrpSpPr/>
            <p:nvPr/>
          </p:nvGrpSpPr>
          <p:grpSpPr>
            <a:xfrm>
              <a:off x="6821870" y="1396927"/>
              <a:ext cx="271206" cy="1871786"/>
              <a:chOff x="6821870" y="1396927"/>
              <a:chExt cx="271206" cy="1871786"/>
            </a:xfrm>
          </p:grpSpPr>
          <p:sp>
            <p:nvSpPr>
              <p:cNvPr id="1363" name="Google Shape;1363;p31"/>
              <p:cNvSpPr/>
              <p:nvPr/>
            </p:nvSpPr>
            <p:spPr>
              <a:xfrm>
                <a:off x="6821870" y="1396927"/>
                <a:ext cx="271200" cy="271200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1364" name="Google Shape;1364;p31"/>
              <p:cNvCxnSpPr>
                <a:stCxn id="1363" idx="4"/>
              </p:cNvCxnSpPr>
              <p:nvPr/>
            </p:nvCxnSpPr>
            <p:spPr>
              <a:xfrm>
                <a:off x="6957470" y="1668127"/>
                <a:ext cx="0" cy="132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31" name="Google Shape;1331;p31"/>
              <p:cNvSpPr/>
              <p:nvPr/>
            </p:nvSpPr>
            <p:spPr>
              <a:xfrm>
                <a:off x="6821876" y="2997513"/>
                <a:ext cx="271200" cy="271200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7"/>
          <p:cNvGrpSpPr/>
          <p:nvPr/>
        </p:nvGrpSpPr>
        <p:grpSpPr>
          <a:xfrm>
            <a:off x="628655" y="1353034"/>
            <a:ext cx="10942780" cy="4956487"/>
            <a:chOff x="471491" y="1014775"/>
            <a:chExt cx="8207085" cy="3717365"/>
          </a:xfrm>
        </p:grpSpPr>
        <p:grpSp>
          <p:nvGrpSpPr>
            <p:cNvPr id="260" name="Google Shape;260;p17"/>
            <p:cNvGrpSpPr/>
            <p:nvPr/>
          </p:nvGrpSpPr>
          <p:grpSpPr>
            <a:xfrm>
              <a:off x="1444375" y="3400154"/>
              <a:ext cx="6243450" cy="745621"/>
              <a:chOff x="1444375" y="3400154"/>
              <a:chExt cx="6243450" cy="745621"/>
            </a:xfrm>
          </p:grpSpPr>
          <p:cxnSp>
            <p:nvCxnSpPr>
              <p:cNvPr id="261" name="Google Shape;261;p17"/>
              <p:cNvCxnSpPr/>
              <p:nvPr/>
            </p:nvCxnSpPr>
            <p:spPr>
              <a:xfrm>
                <a:off x="1858825" y="4142250"/>
                <a:ext cx="5413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17"/>
              <p:cNvCxnSpPr/>
              <p:nvPr/>
            </p:nvCxnSpPr>
            <p:spPr>
              <a:xfrm rot="10800000">
                <a:off x="1859500" y="3655050"/>
                <a:ext cx="0" cy="48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17"/>
              <p:cNvCxnSpPr/>
              <p:nvPr/>
            </p:nvCxnSpPr>
            <p:spPr>
              <a:xfrm flipH="1">
                <a:off x="1859575" y="3400154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17"/>
              <p:cNvCxnSpPr/>
              <p:nvPr/>
            </p:nvCxnSpPr>
            <p:spPr>
              <a:xfrm>
                <a:off x="1444375" y="3400154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17"/>
              <p:cNvCxnSpPr/>
              <p:nvPr/>
            </p:nvCxnSpPr>
            <p:spPr>
              <a:xfrm rot="10800000">
                <a:off x="7272550" y="3658575"/>
                <a:ext cx="0" cy="48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17"/>
              <p:cNvCxnSpPr/>
              <p:nvPr/>
            </p:nvCxnSpPr>
            <p:spPr>
              <a:xfrm flipH="1">
                <a:off x="7272625" y="3403679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17"/>
              <p:cNvCxnSpPr/>
              <p:nvPr/>
            </p:nvCxnSpPr>
            <p:spPr>
              <a:xfrm>
                <a:off x="6857425" y="3403679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" name="Google Shape;268;p17"/>
            <p:cNvGrpSpPr/>
            <p:nvPr/>
          </p:nvGrpSpPr>
          <p:grpSpPr>
            <a:xfrm>
              <a:off x="6850965" y="2368588"/>
              <a:ext cx="830400" cy="611971"/>
              <a:chOff x="6850965" y="2368588"/>
              <a:chExt cx="830400" cy="611971"/>
            </a:xfrm>
          </p:grpSpPr>
          <p:cxnSp>
            <p:nvCxnSpPr>
              <p:cNvPr id="269" name="Google Shape;269;p17"/>
              <p:cNvCxnSpPr/>
              <p:nvPr/>
            </p:nvCxnSpPr>
            <p:spPr>
              <a:xfrm>
                <a:off x="7266244" y="2368588"/>
                <a:ext cx="0" cy="364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17"/>
              <p:cNvCxnSpPr/>
              <p:nvPr/>
            </p:nvCxnSpPr>
            <p:spPr>
              <a:xfrm rot="10800000" flipH="1">
                <a:off x="6850965" y="2718358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17"/>
              <p:cNvCxnSpPr/>
              <p:nvPr/>
            </p:nvCxnSpPr>
            <p:spPr>
              <a:xfrm rot="10800000">
                <a:off x="7266165" y="2718358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2" name="Google Shape;272;p17"/>
            <p:cNvGrpSpPr/>
            <p:nvPr/>
          </p:nvGrpSpPr>
          <p:grpSpPr>
            <a:xfrm>
              <a:off x="1443550" y="2372104"/>
              <a:ext cx="830400" cy="611971"/>
              <a:chOff x="1443550" y="2372104"/>
              <a:chExt cx="830400" cy="611971"/>
            </a:xfrm>
          </p:grpSpPr>
          <p:cxnSp>
            <p:nvCxnSpPr>
              <p:cNvPr id="273" name="Google Shape;273;p17"/>
              <p:cNvCxnSpPr/>
              <p:nvPr/>
            </p:nvCxnSpPr>
            <p:spPr>
              <a:xfrm>
                <a:off x="1858829" y="2372104"/>
                <a:ext cx="0" cy="364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17"/>
              <p:cNvCxnSpPr/>
              <p:nvPr/>
            </p:nvCxnSpPr>
            <p:spPr>
              <a:xfrm rot="10800000" flipH="1">
                <a:off x="1443550" y="2721875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17"/>
              <p:cNvCxnSpPr/>
              <p:nvPr/>
            </p:nvCxnSpPr>
            <p:spPr>
              <a:xfrm rot="10800000">
                <a:off x="1858750" y="2721875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6" name="Google Shape;276;p17"/>
            <p:cNvGrpSpPr/>
            <p:nvPr/>
          </p:nvGrpSpPr>
          <p:grpSpPr>
            <a:xfrm>
              <a:off x="1792123" y="1323000"/>
              <a:ext cx="2004627" cy="335944"/>
              <a:chOff x="1792123" y="1323000"/>
              <a:chExt cx="2004627" cy="335944"/>
            </a:xfrm>
          </p:grpSpPr>
          <p:cxnSp>
            <p:nvCxnSpPr>
              <p:cNvPr id="277" name="Google Shape;277;p17"/>
              <p:cNvCxnSpPr/>
              <p:nvPr/>
            </p:nvCxnSpPr>
            <p:spPr>
              <a:xfrm flipH="1">
                <a:off x="1858750" y="1323000"/>
                <a:ext cx="1938000" cy="225900"/>
              </a:xfrm>
              <a:prstGeom prst="bentConnector3">
                <a:avLst>
                  <a:gd name="adj1" fmla="val 99996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8" name="Google Shape;278;p17"/>
              <p:cNvSpPr/>
              <p:nvPr/>
            </p:nvSpPr>
            <p:spPr>
              <a:xfrm rot="-5400000">
                <a:off x="1804548" y="153646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" name="Google Shape;279;p17"/>
            <p:cNvGrpSpPr/>
            <p:nvPr/>
          </p:nvGrpSpPr>
          <p:grpSpPr>
            <a:xfrm>
              <a:off x="5339717" y="1323000"/>
              <a:ext cx="2004627" cy="335944"/>
              <a:chOff x="5339717" y="1323000"/>
              <a:chExt cx="2004627" cy="335944"/>
            </a:xfrm>
          </p:grpSpPr>
          <p:cxnSp>
            <p:nvCxnSpPr>
              <p:cNvPr id="280" name="Google Shape;280;p17"/>
              <p:cNvCxnSpPr/>
              <p:nvPr/>
            </p:nvCxnSpPr>
            <p:spPr>
              <a:xfrm>
                <a:off x="5339717" y="1323000"/>
                <a:ext cx="1938000" cy="225900"/>
              </a:xfrm>
              <a:prstGeom prst="bentConnector3">
                <a:avLst>
                  <a:gd name="adj1" fmla="val 99996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81" name="Google Shape;281;p17"/>
              <p:cNvSpPr/>
              <p:nvPr/>
            </p:nvSpPr>
            <p:spPr>
              <a:xfrm rot="5400000" flipH="1">
                <a:off x="7221869" y="153646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" name="Google Shape;282;p17"/>
            <p:cNvCxnSpPr/>
            <p:nvPr/>
          </p:nvCxnSpPr>
          <p:spPr>
            <a:xfrm>
              <a:off x="4572352" y="1599850"/>
              <a:ext cx="0" cy="33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83" name="Google Shape;283;p17"/>
            <p:cNvGrpSpPr/>
            <p:nvPr/>
          </p:nvGrpSpPr>
          <p:grpSpPr>
            <a:xfrm>
              <a:off x="3593464" y="1014775"/>
              <a:ext cx="1956930" cy="634025"/>
              <a:chOff x="4819750" y="2892800"/>
              <a:chExt cx="1591000" cy="634025"/>
            </a:xfrm>
          </p:grpSpPr>
          <p:sp>
            <p:nvSpPr>
              <p:cNvPr id="284" name="Google Shape;284;p17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actually a very cold place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7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7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Google Shape;291;p17"/>
            <p:cNvGrpSpPr/>
            <p:nvPr/>
          </p:nvGrpSpPr>
          <p:grpSpPr>
            <a:xfrm>
              <a:off x="471491" y="1763688"/>
              <a:ext cx="2776613" cy="634025"/>
              <a:chOff x="4819750" y="2892800"/>
              <a:chExt cx="1591000" cy="634025"/>
            </a:xfrm>
          </p:grpSpPr>
          <p:sp>
            <p:nvSpPr>
              <p:cNvPr id="292" name="Google Shape;292;p17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7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7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7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" name="Google Shape;299;p17"/>
            <p:cNvGrpSpPr/>
            <p:nvPr/>
          </p:nvGrpSpPr>
          <p:grpSpPr>
            <a:xfrm>
              <a:off x="5867120" y="1763688"/>
              <a:ext cx="2811456" cy="634025"/>
              <a:chOff x="4819750" y="2892800"/>
              <a:chExt cx="1591000" cy="634025"/>
            </a:xfrm>
          </p:grpSpPr>
          <p:sp>
            <p:nvSpPr>
              <p:cNvPr id="300" name="Google Shape;300;p17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1" name="Google Shape;301;p17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7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" name="Google Shape;307;p17"/>
            <p:cNvGrpSpPr/>
            <p:nvPr/>
          </p:nvGrpSpPr>
          <p:grpSpPr>
            <a:xfrm>
              <a:off x="3413067" y="3543215"/>
              <a:ext cx="2317888" cy="1188925"/>
              <a:chOff x="556650" y="3267475"/>
              <a:chExt cx="1766144" cy="1188925"/>
            </a:xfrm>
          </p:grpSpPr>
          <p:sp>
            <p:nvSpPr>
              <p:cNvPr id="308" name="Google Shape;308;p17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9" name="Google Shape;309;p17"/>
              <p:cNvSpPr/>
              <p:nvPr/>
            </p:nvSpPr>
            <p:spPr>
              <a:xfrm>
                <a:off x="631894" y="3356829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7"/>
              <p:cNvSpPr/>
              <p:nvPr/>
            </p:nvSpPr>
            <p:spPr>
              <a:xfrm>
                <a:off x="678919" y="3454379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7"/>
              <p:cNvSpPr/>
              <p:nvPr/>
            </p:nvSpPr>
            <p:spPr>
              <a:xfrm>
                <a:off x="732169" y="3404604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7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7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17"/>
            <p:cNvGrpSpPr/>
            <p:nvPr/>
          </p:nvGrpSpPr>
          <p:grpSpPr>
            <a:xfrm>
              <a:off x="1212067" y="2982635"/>
              <a:ext cx="471749" cy="419245"/>
              <a:chOff x="4262525" y="4140500"/>
              <a:chExt cx="706000" cy="627425"/>
            </a:xfrm>
          </p:grpSpPr>
          <p:sp>
            <p:nvSpPr>
              <p:cNvPr id="316" name="Google Shape;316;p17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7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7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7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7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7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7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3" name="Google Shape;323;p17"/>
            <p:cNvGrpSpPr/>
            <p:nvPr/>
          </p:nvGrpSpPr>
          <p:grpSpPr>
            <a:xfrm>
              <a:off x="2035317" y="2982635"/>
              <a:ext cx="471749" cy="419245"/>
              <a:chOff x="4262525" y="4140500"/>
              <a:chExt cx="706000" cy="627425"/>
            </a:xfrm>
          </p:grpSpPr>
          <p:sp>
            <p:nvSpPr>
              <p:cNvPr id="324" name="Google Shape;324;p17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7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7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7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7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7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7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" name="Google Shape;331;p17"/>
            <p:cNvGrpSpPr/>
            <p:nvPr/>
          </p:nvGrpSpPr>
          <p:grpSpPr>
            <a:xfrm>
              <a:off x="6625142" y="2982635"/>
              <a:ext cx="471749" cy="419245"/>
              <a:chOff x="4262525" y="4140500"/>
              <a:chExt cx="706000" cy="627425"/>
            </a:xfrm>
          </p:grpSpPr>
          <p:sp>
            <p:nvSpPr>
              <p:cNvPr id="332" name="Google Shape;332;p17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7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7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7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7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7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7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17"/>
            <p:cNvGrpSpPr/>
            <p:nvPr/>
          </p:nvGrpSpPr>
          <p:grpSpPr>
            <a:xfrm>
              <a:off x="7448392" y="2982635"/>
              <a:ext cx="471749" cy="419245"/>
              <a:chOff x="4262525" y="4140500"/>
              <a:chExt cx="706000" cy="627425"/>
            </a:xfrm>
          </p:grpSpPr>
          <p:sp>
            <p:nvSpPr>
              <p:cNvPr id="340" name="Google Shape;340;p17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7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7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7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7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7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7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" name="Google Shape;347;p17"/>
            <p:cNvGrpSpPr/>
            <p:nvPr/>
          </p:nvGrpSpPr>
          <p:grpSpPr>
            <a:xfrm>
              <a:off x="3520263" y="1897912"/>
              <a:ext cx="2087890" cy="1537718"/>
              <a:chOff x="734638" y="3180451"/>
              <a:chExt cx="1410165" cy="1362984"/>
            </a:xfrm>
          </p:grpSpPr>
          <p:sp>
            <p:nvSpPr>
              <p:cNvPr id="348" name="Google Shape;348;p17"/>
              <p:cNvSpPr/>
              <p:nvPr/>
            </p:nvSpPr>
            <p:spPr>
              <a:xfrm>
                <a:off x="734638" y="3180451"/>
                <a:ext cx="1410165" cy="1362984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composed mostly of hydrogen and helium 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7"/>
              <p:cNvSpPr/>
              <p:nvPr/>
            </p:nvSpPr>
            <p:spPr>
              <a:xfrm>
                <a:off x="797092" y="3255491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7"/>
              <p:cNvSpPr/>
              <p:nvPr/>
            </p:nvSpPr>
            <p:spPr>
              <a:xfrm>
                <a:off x="1689217" y="3852615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7"/>
              <p:cNvSpPr/>
              <p:nvPr/>
            </p:nvSpPr>
            <p:spPr>
              <a:xfrm>
                <a:off x="897367" y="3303266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7"/>
              <p:cNvSpPr/>
              <p:nvPr/>
            </p:nvSpPr>
            <p:spPr>
              <a:xfrm>
                <a:off x="1717617" y="4412615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7"/>
              <p:cNvSpPr/>
              <p:nvPr/>
            </p:nvSpPr>
            <p:spPr>
              <a:xfrm>
                <a:off x="2035267" y="3952890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7"/>
              <p:cNvSpPr/>
              <p:nvPr/>
            </p:nvSpPr>
            <p:spPr>
              <a:xfrm>
                <a:off x="844117" y="3311330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5" name="Google Shape;355;p17"/>
          <p:cNvSpPr txBox="1">
            <a:spLocks noGrp="1"/>
          </p:cNvSpPr>
          <p:nvPr>
            <p:ph type="title"/>
          </p:nvPr>
        </p:nvSpPr>
        <p:spPr>
          <a:xfrm>
            <a:off x="600833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356" name="Google Shape;356;p17"/>
          <p:cNvGrpSpPr/>
          <p:nvPr/>
        </p:nvGrpSpPr>
        <p:grpSpPr>
          <a:xfrm>
            <a:off x="1760075" y="4108967"/>
            <a:ext cx="341375" cy="294372"/>
            <a:chOff x="1226006" y="3364125"/>
            <a:chExt cx="256031" cy="220779"/>
          </a:xfrm>
        </p:grpSpPr>
        <p:sp>
          <p:nvSpPr>
            <p:cNvPr id="357" name="Google Shape;357;p17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17"/>
          <p:cNvGrpSpPr/>
          <p:nvPr/>
        </p:nvGrpSpPr>
        <p:grpSpPr>
          <a:xfrm>
            <a:off x="2857742" y="4108967"/>
            <a:ext cx="341375" cy="294372"/>
            <a:chOff x="1226006" y="3364125"/>
            <a:chExt cx="256031" cy="220779"/>
          </a:xfrm>
        </p:grpSpPr>
        <p:sp>
          <p:nvSpPr>
            <p:cNvPr id="362" name="Google Shape;362;p17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17"/>
          <p:cNvGrpSpPr/>
          <p:nvPr/>
        </p:nvGrpSpPr>
        <p:grpSpPr>
          <a:xfrm>
            <a:off x="8977509" y="4108967"/>
            <a:ext cx="341375" cy="294372"/>
            <a:chOff x="1226006" y="3364125"/>
            <a:chExt cx="256031" cy="220779"/>
          </a:xfrm>
        </p:grpSpPr>
        <p:sp>
          <p:nvSpPr>
            <p:cNvPr id="367" name="Google Shape;367;p17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17"/>
          <p:cNvGrpSpPr/>
          <p:nvPr/>
        </p:nvGrpSpPr>
        <p:grpSpPr>
          <a:xfrm>
            <a:off x="10075175" y="4108967"/>
            <a:ext cx="341375" cy="294372"/>
            <a:chOff x="1226006" y="3364125"/>
            <a:chExt cx="256031" cy="220779"/>
          </a:xfrm>
        </p:grpSpPr>
        <p:sp>
          <p:nvSpPr>
            <p:cNvPr id="372" name="Google Shape;372;p17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38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chemeClr val="dk1"/>
                </a:solidFill>
              </a:rPr>
              <a:t>Doodle Banner Infographics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3" name="Google Shape;1153;p38"/>
          <p:cNvSpPr txBox="1"/>
          <p:nvPr/>
        </p:nvSpPr>
        <p:spPr>
          <a:xfrm>
            <a:off x="1231500" y="4388633"/>
            <a:ext cx="17448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Mercury is actually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4" name="Google Shape;1154;p38"/>
          <p:cNvSpPr txBox="1"/>
          <p:nvPr/>
        </p:nvSpPr>
        <p:spPr>
          <a:xfrm flipH="1">
            <a:off x="6616167" y="4388633"/>
            <a:ext cx="17448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Yes, Saturn is the ringed planet and it’s a gas giant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5" name="Google Shape;1155;p38"/>
          <p:cNvSpPr txBox="1"/>
          <p:nvPr/>
        </p:nvSpPr>
        <p:spPr>
          <a:xfrm>
            <a:off x="3969500" y="4388633"/>
            <a:ext cx="17448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6" name="Google Shape;1156;p38"/>
          <p:cNvSpPr txBox="1"/>
          <p:nvPr/>
        </p:nvSpPr>
        <p:spPr>
          <a:xfrm flipH="1">
            <a:off x="9244517" y="4388633"/>
            <a:ext cx="17448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Jupiter is a gas giant and bigger than the others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7" name="Google Shape;1157;p38"/>
          <p:cNvSpPr txBox="1"/>
          <p:nvPr/>
        </p:nvSpPr>
        <p:spPr>
          <a:xfrm>
            <a:off x="1398675" y="3266085"/>
            <a:ext cx="14732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8" name="Google Shape;1158;p38"/>
          <p:cNvSpPr txBox="1"/>
          <p:nvPr/>
        </p:nvSpPr>
        <p:spPr>
          <a:xfrm>
            <a:off x="4078675" y="3266085"/>
            <a:ext cx="14732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9" name="Google Shape;1159;p38"/>
          <p:cNvSpPr txBox="1"/>
          <p:nvPr/>
        </p:nvSpPr>
        <p:spPr>
          <a:xfrm>
            <a:off x="6758675" y="3266085"/>
            <a:ext cx="14732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0" name="Google Shape;1160;p38"/>
          <p:cNvSpPr txBox="1"/>
          <p:nvPr/>
        </p:nvSpPr>
        <p:spPr>
          <a:xfrm>
            <a:off x="9438675" y="3266085"/>
            <a:ext cx="14732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61" name="Google Shape;1161;p38"/>
          <p:cNvGrpSpPr/>
          <p:nvPr/>
        </p:nvGrpSpPr>
        <p:grpSpPr>
          <a:xfrm>
            <a:off x="903534" y="2179812"/>
            <a:ext cx="2345005" cy="3361057"/>
            <a:chOff x="677650" y="1634858"/>
            <a:chExt cx="1758754" cy="2520793"/>
          </a:xfrm>
        </p:grpSpPr>
        <p:sp>
          <p:nvSpPr>
            <p:cNvPr id="1162" name="Google Shape;1162;p38"/>
            <p:cNvSpPr/>
            <p:nvPr/>
          </p:nvSpPr>
          <p:spPr>
            <a:xfrm>
              <a:off x="1265362" y="1634858"/>
              <a:ext cx="583268" cy="583244"/>
            </a:xfrm>
            <a:custGeom>
              <a:avLst/>
              <a:gdLst/>
              <a:ahLst/>
              <a:cxnLst/>
              <a:rect l="l" t="t" r="r" b="b"/>
              <a:pathLst>
                <a:path w="24910" h="24909" extrusionOk="0">
                  <a:moveTo>
                    <a:pt x="11253" y="0"/>
                  </a:moveTo>
                  <a:cubicBezTo>
                    <a:pt x="8051" y="0"/>
                    <a:pt x="4944" y="1193"/>
                    <a:pt x="2866" y="3881"/>
                  </a:cubicBezTo>
                  <a:cubicBezTo>
                    <a:pt x="690" y="6637"/>
                    <a:pt x="1" y="10301"/>
                    <a:pt x="221" y="13883"/>
                  </a:cubicBezTo>
                  <a:cubicBezTo>
                    <a:pt x="442" y="16501"/>
                    <a:pt x="1131" y="19146"/>
                    <a:pt x="2756" y="21103"/>
                  </a:cubicBezTo>
                  <a:cubicBezTo>
                    <a:pt x="4823" y="23638"/>
                    <a:pt x="8019" y="24905"/>
                    <a:pt x="11133" y="24905"/>
                  </a:cubicBezTo>
                  <a:cubicBezTo>
                    <a:pt x="11238" y="24908"/>
                    <a:pt x="11343" y="24909"/>
                    <a:pt x="11449" y="24909"/>
                  </a:cubicBezTo>
                  <a:cubicBezTo>
                    <a:pt x="15691" y="24909"/>
                    <a:pt x="19788" y="22752"/>
                    <a:pt x="22154" y="19256"/>
                  </a:cubicBezTo>
                  <a:cubicBezTo>
                    <a:pt x="24552" y="15592"/>
                    <a:pt x="24910" y="10770"/>
                    <a:pt x="23064" y="6857"/>
                  </a:cubicBezTo>
                  <a:cubicBezTo>
                    <a:pt x="20942" y="2614"/>
                    <a:pt x="15994" y="0"/>
                    <a:pt x="11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677652" y="2374400"/>
              <a:ext cx="1758752" cy="678776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423939" y="1767293"/>
              <a:ext cx="266096" cy="318364"/>
            </a:xfrm>
            <a:custGeom>
              <a:avLst/>
              <a:gdLst/>
              <a:ahLst/>
              <a:cxnLst/>
              <a:rect l="l" t="t" r="r" b="b"/>
              <a:pathLst>
                <a:path w="3989" h="4772" extrusionOk="0">
                  <a:moveTo>
                    <a:pt x="1151" y="366"/>
                  </a:moveTo>
                  <a:cubicBezTo>
                    <a:pt x="1222" y="366"/>
                    <a:pt x="1314" y="410"/>
                    <a:pt x="1434" y="553"/>
                  </a:cubicBezTo>
                  <a:cubicBezTo>
                    <a:pt x="1554" y="733"/>
                    <a:pt x="1748" y="1106"/>
                    <a:pt x="1748" y="1300"/>
                  </a:cubicBezTo>
                  <a:cubicBezTo>
                    <a:pt x="1688" y="1420"/>
                    <a:pt x="1614" y="1479"/>
                    <a:pt x="1494" y="1539"/>
                  </a:cubicBezTo>
                  <a:cubicBezTo>
                    <a:pt x="1375" y="1226"/>
                    <a:pt x="1061" y="673"/>
                    <a:pt x="942" y="479"/>
                  </a:cubicBezTo>
                  <a:cubicBezTo>
                    <a:pt x="978" y="479"/>
                    <a:pt x="1038" y="366"/>
                    <a:pt x="1151" y="366"/>
                  </a:cubicBezTo>
                  <a:close/>
                  <a:moveTo>
                    <a:pt x="2555" y="3287"/>
                  </a:moveTo>
                  <a:cubicBezTo>
                    <a:pt x="2674" y="3287"/>
                    <a:pt x="2868" y="3287"/>
                    <a:pt x="2988" y="3466"/>
                  </a:cubicBezTo>
                  <a:cubicBezTo>
                    <a:pt x="3107" y="3541"/>
                    <a:pt x="3361" y="4093"/>
                    <a:pt x="3361" y="4213"/>
                  </a:cubicBezTo>
                  <a:cubicBezTo>
                    <a:pt x="3361" y="4347"/>
                    <a:pt x="3301" y="4347"/>
                    <a:pt x="3182" y="4407"/>
                  </a:cubicBezTo>
                  <a:cubicBezTo>
                    <a:pt x="3182" y="4407"/>
                    <a:pt x="2809" y="3839"/>
                    <a:pt x="2614" y="3541"/>
                  </a:cubicBezTo>
                  <a:cubicBezTo>
                    <a:pt x="2614" y="3466"/>
                    <a:pt x="2555" y="3346"/>
                    <a:pt x="2555" y="3287"/>
                  </a:cubicBezTo>
                  <a:close/>
                  <a:moveTo>
                    <a:pt x="867" y="613"/>
                  </a:moveTo>
                  <a:cubicBezTo>
                    <a:pt x="942" y="792"/>
                    <a:pt x="1121" y="1360"/>
                    <a:pt x="1315" y="1599"/>
                  </a:cubicBezTo>
                  <a:cubicBezTo>
                    <a:pt x="867" y="1793"/>
                    <a:pt x="1181" y="2719"/>
                    <a:pt x="1375" y="3033"/>
                  </a:cubicBezTo>
                  <a:cubicBezTo>
                    <a:pt x="1494" y="3287"/>
                    <a:pt x="1614" y="3541"/>
                    <a:pt x="1927" y="3600"/>
                  </a:cubicBezTo>
                  <a:cubicBezTo>
                    <a:pt x="1967" y="3600"/>
                    <a:pt x="2093" y="3627"/>
                    <a:pt x="2230" y="3627"/>
                  </a:cubicBezTo>
                  <a:cubicBezTo>
                    <a:pt x="2299" y="3627"/>
                    <a:pt x="2370" y="3620"/>
                    <a:pt x="2435" y="3600"/>
                  </a:cubicBezTo>
                  <a:cubicBezTo>
                    <a:pt x="2495" y="3780"/>
                    <a:pt x="3048" y="4467"/>
                    <a:pt x="3107" y="4467"/>
                  </a:cubicBezTo>
                  <a:cubicBezTo>
                    <a:pt x="3087" y="4487"/>
                    <a:pt x="3061" y="4493"/>
                    <a:pt x="3032" y="4493"/>
                  </a:cubicBezTo>
                  <a:cubicBezTo>
                    <a:pt x="2974" y="4493"/>
                    <a:pt x="2908" y="4467"/>
                    <a:pt x="2868" y="4467"/>
                  </a:cubicBezTo>
                  <a:cubicBezTo>
                    <a:pt x="2360" y="4467"/>
                    <a:pt x="2062" y="4347"/>
                    <a:pt x="1808" y="4153"/>
                  </a:cubicBezTo>
                  <a:cubicBezTo>
                    <a:pt x="1315" y="3914"/>
                    <a:pt x="1001" y="3466"/>
                    <a:pt x="747" y="3033"/>
                  </a:cubicBezTo>
                  <a:cubicBezTo>
                    <a:pt x="568" y="2540"/>
                    <a:pt x="493" y="2047"/>
                    <a:pt x="568" y="1539"/>
                  </a:cubicBezTo>
                  <a:cubicBezTo>
                    <a:pt x="628" y="1226"/>
                    <a:pt x="688" y="987"/>
                    <a:pt x="807" y="733"/>
                  </a:cubicBezTo>
                  <a:cubicBezTo>
                    <a:pt x="807" y="733"/>
                    <a:pt x="867" y="673"/>
                    <a:pt x="867" y="613"/>
                  </a:cubicBezTo>
                  <a:close/>
                  <a:moveTo>
                    <a:pt x="1231" y="0"/>
                  </a:moveTo>
                  <a:cubicBezTo>
                    <a:pt x="997" y="0"/>
                    <a:pt x="703" y="126"/>
                    <a:pt x="747" y="359"/>
                  </a:cubicBezTo>
                  <a:cubicBezTo>
                    <a:pt x="1" y="927"/>
                    <a:pt x="120" y="2226"/>
                    <a:pt x="434" y="2973"/>
                  </a:cubicBezTo>
                  <a:cubicBezTo>
                    <a:pt x="688" y="3541"/>
                    <a:pt x="1001" y="4093"/>
                    <a:pt x="1554" y="4347"/>
                  </a:cubicBezTo>
                  <a:cubicBezTo>
                    <a:pt x="2051" y="4557"/>
                    <a:pt x="2296" y="4731"/>
                    <a:pt x="2771" y="4731"/>
                  </a:cubicBezTo>
                  <a:cubicBezTo>
                    <a:pt x="2838" y="4731"/>
                    <a:pt x="2910" y="4728"/>
                    <a:pt x="2988" y="4721"/>
                  </a:cubicBezTo>
                  <a:cubicBezTo>
                    <a:pt x="3048" y="4758"/>
                    <a:pt x="3101" y="4772"/>
                    <a:pt x="3149" y="4772"/>
                  </a:cubicBezTo>
                  <a:cubicBezTo>
                    <a:pt x="3256" y="4772"/>
                    <a:pt x="3338" y="4702"/>
                    <a:pt x="3421" y="4661"/>
                  </a:cubicBezTo>
                  <a:cubicBezTo>
                    <a:pt x="3988" y="4407"/>
                    <a:pt x="3555" y="3720"/>
                    <a:pt x="3301" y="3346"/>
                  </a:cubicBezTo>
                  <a:cubicBezTo>
                    <a:pt x="3202" y="3136"/>
                    <a:pt x="3011" y="3018"/>
                    <a:pt x="2769" y="3018"/>
                  </a:cubicBezTo>
                  <a:cubicBezTo>
                    <a:pt x="2719" y="3018"/>
                    <a:pt x="2668" y="3023"/>
                    <a:pt x="2614" y="3033"/>
                  </a:cubicBezTo>
                  <a:cubicBezTo>
                    <a:pt x="2614" y="3033"/>
                    <a:pt x="2360" y="3167"/>
                    <a:pt x="2360" y="3287"/>
                  </a:cubicBezTo>
                  <a:cubicBezTo>
                    <a:pt x="2281" y="3307"/>
                    <a:pt x="2221" y="3313"/>
                    <a:pt x="2172" y="3313"/>
                  </a:cubicBezTo>
                  <a:cubicBezTo>
                    <a:pt x="2073" y="3313"/>
                    <a:pt x="2017" y="3287"/>
                    <a:pt x="1927" y="3287"/>
                  </a:cubicBezTo>
                  <a:cubicBezTo>
                    <a:pt x="1748" y="3167"/>
                    <a:pt x="1688" y="3033"/>
                    <a:pt x="1554" y="2854"/>
                  </a:cubicBezTo>
                  <a:cubicBezTo>
                    <a:pt x="1494" y="2659"/>
                    <a:pt x="1375" y="2346"/>
                    <a:pt x="1375" y="2167"/>
                  </a:cubicBezTo>
                  <a:cubicBezTo>
                    <a:pt x="1375" y="1793"/>
                    <a:pt x="1868" y="1733"/>
                    <a:pt x="1927" y="1360"/>
                  </a:cubicBezTo>
                  <a:cubicBezTo>
                    <a:pt x="1987" y="1106"/>
                    <a:pt x="1927" y="927"/>
                    <a:pt x="1808" y="613"/>
                  </a:cubicBezTo>
                  <a:cubicBezTo>
                    <a:pt x="1748" y="419"/>
                    <a:pt x="1614" y="180"/>
                    <a:pt x="1434" y="46"/>
                  </a:cubicBezTo>
                  <a:cubicBezTo>
                    <a:pt x="1385" y="15"/>
                    <a:pt x="1311" y="0"/>
                    <a:pt x="1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677650" y="3206524"/>
              <a:ext cx="1758752" cy="949127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66" name="Google Shape;1166;p38"/>
          <p:cNvGrpSpPr/>
          <p:nvPr/>
        </p:nvGrpSpPr>
        <p:grpSpPr>
          <a:xfrm>
            <a:off x="3583484" y="2179812"/>
            <a:ext cx="2345056" cy="3361057"/>
            <a:chOff x="2687613" y="1634858"/>
            <a:chExt cx="1758792" cy="2520793"/>
          </a:xfrm>
        </p:grpSpPr>
        <p:sp>
          <p:nvSpPr>
            <p:cNvPr id="1167" name="Google Shape;1167;p38"/>
            <p:cNvSpPr/>
            <p:nvPr/>
          </p:nvSpPr>
          <p:spPr>
            <a:xfrm>
              <a:off x="3275362" y="1634858"/>
              <a:ext cx="583268" cy="583244"/>
            </a:xfrm>
            <a:custGeom>
              <a:avLst/>
              <a:gdLst/>
              <a:ahLst/>
              <a:cxnLst/>
              <a:rect l="l" t="t" r="r" b="b"/>
              <a:pathLst>
                <a:path w="24910" h="24909" extrusionOk="0">
                  <a:moveTo>
                    <a:pt x="11253" y="0"/>
                  </a:moveTo>
                  <a:cubicBezTo>
                    <a:pt x="8051" y="0"/>
                    <a:pt x="4944" y="1193"/>
                    <a:pt x="2866" y="3881"/>
                  </a:cubicBezTo>
                  <a:cubicBezTo>
                    <a:pt x="690" y="6637"/>
                    <a:pt x="1" y="10301"/>
                    <a:pt x="221" y="13883"/>
                  </a:cubicBezTo>
                  <a:cubicBezTo>
                    <a:pt x="442" y="16501"/>
                    <a:pt x="1131" y="19146"/>
                    <a:pt x="2756" y="21103"/>
                  </a:cubicBezTo>
                  <a:cubicBezTo>
                    <a:pt x="4823" y="23638"/>
                    <a:pt x="8019" y="24905"/>
                    <a:pt x="11133" y="24905"/>
                  </a:cubicBezTo>
                  <a:cubicBezTo>
                    <a:pt x="11238" y="24908"/>
                    <a:pt x="11343" y="24909"/>
                    <a:pt x="11449" y="24909"/>
                  </a:cubicBezTo>
                  <a:cubicBezTo>
                    <a:pt x="15691" y="24909"/>
                    <a:pt x="19788" y="22752"/>
                    <a:pt x="22154" y="19256"/>
                  </a:cubicBezTo>
                  <a:cubicBezTo>
                    <a:pt x="24552" y="15592"/>
                    <a:pt x="24910" y="10770"/>
                    <a:pt x="23064" y="6857"/>
                  </a:cubicBezTo>
                  <a:cubicBezTo>
                    <a:pt x="20942" y="2614"/>
                    <a:pt x="15994" y="0"/>
                    <a:pt x="1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3433951" y="1818997"/>
              <a:ext cx="266096" cy="214956"/>
            </a:xfrm>
            <a:custGeom>
              <a:avLst/>
              <a:gdLst/>
              <a:ahLst/>
              <a:cxnLst/>
              <a:rect l="l" t="t" r="r" b="b"/>
              <a:pathLst>
                <a:path w="3989" h="3222" extrusionOk="0">
                  <a:moveTo>
                    <a:pt x="3242" y="353"/>
                  </a:moveTo>
                  <a:cubicBezTo>
                    <a:pt x="2868" y="727"/>
                    <a:pt x="2316" y="1533"/>
                    <a:pt x="2002" y="1608"/>
                  </a:cubicBezTo>
                  <a:cubicBezTo>
                    <a:pt x="1688" y="1608"/>
                    <a:pt x="822" y="667"/>
                    <a:pt x="374" y="353"/>
                  </a:cubicBezTo>
                  <a:lnTo>
                    <a:pt x="374" y="353"/>
                  </a:lnTo>
                  <a:cubicBezTo>
                    <a:pt x="583" y="398"/>
                    <a:pt x="771" y="413"/>
                    <a:pt x="953" y="413"/>
                  </a:cubicBezTo>
                  <a:cubicBezTo>
                    <a:pt x="1318" y="413"/>
                    <a:pt x="1664" y="353"/>
                    <a:pt x="2122" y="353"/>
                  </a:cubicBezTo>
                  <a:close/>
                  <a:moveTo>
                    <a:pt x="3496" y="488"/>
                  </a:moveTo>
                  <a:lnTo>
                    <a:pt x="3496" y="1981"/>
                  </a:lnTo>
                  <a:cubicBezTo>
                    <a:pt x="3555" y="2161"/>
                    <a:pt x="3496" y="2534"/>
                    <a:pt x="3496" y="2848"/>
                  </a:cubicBezTo>
                  <a:lnTo>
                    <a:pt x="374" y="2848"/>
                  </a:lnTo>
                  <a:cubicBezTo>
                    <a:pt x="374" y="2414"/>
                    <a:pt x="374" y="1414"/>
                    <a:pt x="314" y="727"/>
                  </a:cubicBezTo>
                  <a:lnTo>
                    <a:pt x="314" y="727"/>
                  </a:lnTo>
                  <a:cubicBezTo>
                    <a:pt x="628" y="1040"/>
                    <a:pt x="942" y="1294"/>
                    <a:pt x="1315" y="1608"/>
                  </a:cubicBezTo>
                  <a:cubicBezTo>
                    <a:pt x="1590" y="1784"/>
                    <a:pt x="1728" y="2001"/>
                    <a:pt x="1930" y="2001"/>
                  </a:cubicBezTo>
                  <a:cubicBezTo>
                    <a:pt x="2003" y="2001"/>
                    <a:pt x="2083" y="1973"/>
                    <a:pt x="2181" y="1907"/>
                  </a:cubicBezTo>
                  <a:cubicBezTo>
                    <a:pt x="2316" y="1787"/>
                    <a:pt x="3122" y="981"/>
                    <a:pt x="3496" y="488"/>
                  </a:cubicBezTo>
                  <a:close/>
                  <a:moveTo>
                    <a:pt x="3405" y="1"/>
                  </a:moveTo>
                  <a:cubicBezTo>
                    <a:pt x="2904" y="1"/>
                    <a:pt x="2034" y="114"/>
                    <a:pt x="1748" y="114"/>
                  </a:cubicBezTo>
                  <a:cubicBezTo>
                    <a:pt x="1604" y="89"/>
                    <a:pt x="1466" y="81"/>
                    <a:pt x="1331" y="81"/>
                  </a:cubicBezTo>
                  <a:cubicBezTo>
                    <a:pt x="1059" y="81"/>
                    <a:pt x="797" y="114"/>
                    <a:pt x="509" y="114"/>
                  </a:cubicBezTo>
                  <a:cubicBezTo>
                    <a:pt x="483" y="114"/>
                    <a:pt x="383" y="100"/>
                    <a:pt x="279" y="100"/>
                  </a:cubicBezTo>
                  <a:cubicBezTo>
                    <a:pt x="144" y="100"/>
                    <a:pt x="1" y="124"/>
                    <a:pt x="1" y="234"/>
                  </a:cubicBezTo>
                  <a:cubicBezTo>
                    <a:pt x="1" y="488"/>
                    <a:pt x="75" y="727"/>
                    <a:pt x="75" y="981"/>
                  </a:cubicBezTo>
                  <a:lnTo>
                    <a:pt x="75" y="1847"/>
                  </a:lnTo>
                  <a:cubicBezTo>
                    <a:pt x="75" y="1907"/>
                    <a:pt x="75" y="3102"/>
                    <a:pt x="195" y="3102"/>
                  </a:cubicBezTo>
                  <a:cubicBezTo>
                    <a:pt x="314" y="3161"/>
                    <a:pt x="1569" y="3221"/>
                    <a:pt x="2181" y="3221"/>
                  </a:cubicBezTo>
                  <a:cubicBezTo>
                    <a:pt x="2375" y="3221"/>
                    <a:pt x="3735" y="3221"/>
                    <a:pt x="3735" y="3102"/>
                  </a:cubicBezTo>
                  <a:cubicBezTo>
                    <a:pt x="3869" y="2534"/>
                    <a:pt x="3809" y="1981"/>
                    <a:pt x="3869" y="1414"/>
                  </a:cubicBezTo>
                  <a:cubicBezTo>
                    <a:pt x="3869" y="1294"/>
                    <a:pt x="3989" y="294"/>
                    <a:pt x="3735" y="114"/>
                  </a:cubicBezTo>
                  <a:lnTo>
                    <a:pt x="3735" y="40"/>
                  </a:lnTo>
                  <a:cubicBezTo>
                    <a:pt x="3678" y="12"/>
                    <a:pt x="3559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687652" y="2374400"/>
              <a:ext cx="1758752" cy="678776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687613" y="3206524"/>
              <a:ext cx="1758752" cy="949127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71" name="Google Shape;1171;p38"/>
          <p:cNvGrpSpPr/>
          <p:nvPr/>
        </p:nvGrpSpPr>
        <p:grpSpPr>
          <a:xfrm>
            <a:off x="6263537" y="2179812"/>
            <a:ext cx="2388367" cy="3361057"/>
            <a:chOff x="4697652" y="1634858"/>
            <a:chExt cx="1791275" cy="2520793"/>
          </a:xfrm>
        </p:grpSpPr>
        <p:sp>
          <p:nvSpPr>
            <p:cNvPr id="1172" name="Google Shape;1172;p38"/>
            <p:cNvSpPr/>
            <p:nvPr/>
          </p:nvSpPr>
          <p:spPr>
            <a:xfrm>
              <a:off x="5285362" y="1634858"/>
              <a:ext cx="583268" cy="583244"/>
            </a:xfrm>
            <a:custGeom>
              <a:avLst/>
              <a:gdLst/>
              <a:ahLst/>
              <a:cxnLst/>
              <a:rect l="l" t="t" r="r" b="b"/>
              <a:pathLst>
                <a:path w="24910" h="24909" extrusionOk="0">
                  <a:moveTo>
                    <a:pt x="11253" y="0"/>
                  </a:moveTo>
                  <a:cubicBezTo>
                    <a:pt x="8051" y="0"/>
                    <a:pt x="4944" y="1193"/>
                    <a:pt x="2866" y="3881"/>
                  </a:cubicBezTo>
                  <a:cubicBezTo>
                    <a:pt x="690" y="6637"/>
                    <a:pt x="1" y="10301"/>
                    <a:pt x="221" y="13883"/>
                  </a:cubicBezTo>
                  <a:cubicBezTo>
                    <a:pt x="442" y="16501"/>
                    <a:pt x="1131" y="19146"/>
                    <a:pt x="2756" y="21103"/>
                  </a:cubicBezTo>
                  <a:cubicBezTo>
                    <a:pt x="4823" y="23638"/>
                    <a:pt x="8019" y="24905"/>
                    <a:pt x="11133" y="24905"/>
                  </a:cubicBezTo>
                  <a:cubicBezTo>
                    <a:pt x="11238" y="24908"/>
                    <a:pt x="11343" y="24909"/>
                    <a:pt x="11449" y="24909"/>
                  </a:cubicBezTo>
                  <a:cubicBezTo>
                    <a:pt x="15691" y="24909"/>
                    <a:pt x="19788" y="22752"/>
                    <a:pt x="22154" y="19256"/>
                  </a:cubicBezTo>
                  <a:cubicBezTo>
                    <a:pt x="24552" y="15592"/>
                    <a:pt x="24910" y="10770"/>
                    <a:pt x="23064" y="6857"/>
                  </a:cubicBezTo>
                  <a:cubicBezTo>
                    <a:pt x="20942" y="2614"/>
                    <a:pt x="15994" y="0"/>
                    <a:pt x="11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5462867" y="1761231"/>
              <a:ext cx="228264" cy="330491"/>
              <a:chOff x="178431" y="1346947"/>
              <a:chExt cx="248086" cy="359190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178431" y="1346947"/>
                <a:ext cx="248086" cy="35919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4954" extrusionOk="0">
                    <a:moveTo>
                      <a:pt x="1825" y="369"/>
                    </a:moveTo>
                    <a:cubicBezTo>
                      <a:pt x="2068" y="369"/>
                      <a:pt x="2380" y="432"/>
                      <a:pt x="2615" y="667"/>
                    </a:cubicBezTo>
                    <a:cubicBezTo>
                      <a:pt x="3048" y="1100"/>
                      <a:pt x="3167" y="1473"/>
                      <a:pt x="2988" y="2041"/>
                    </a:cubicBezTo>
                    <a:cubicBezTo>
                      <a:pt x="2794" y="2594"/>
                      <a:pt x="2495" y="3086"/>
                      <a:pt x="2181" y="3594"/>
                    </a:cubicBezTo>
                    <a:cubicBezTo>
                      <a:pt x="2047" y="3833"/>
                      <a:pt x="1748" y="4207"/>
                      <a:pt x="1614" y="4520"/>
                    </a:cubicBezTo>
                    <a:cubicBezTo>
                      <a:pt x="1554" y="4401"/>
                      <a:pt x="1494" y="4341"/>
                      <a:pt x="1494" y="4341"/>
                    </a:cubicBezTo>
                    <a:cubicBezTo>
                      <a:pt x="1121" y="3534"/>
                      <a:pt x="628" y="2713"/>
                      <a:pt x="494" y="1787"/>
                    </a:cubicBezTo>
                    <a:cubicBezTo>
                      <a:pt x="434" y="1473"/>
                      <a:pt x="494" y="1100"/>
                      <a:pt x="688" y="846"/>
                    </a:cubicBezTo>
                    <a:cubicBezTo>
                      <a:pt x="867" y="547"/>
                      <a:pt x="1181" y="413"/>
                      <a:pt x="1494" y="413"/>
                    </a:cubicBezTo>
                    <a:cubicBezTo>
                      <a:pt x="1561" y="391"/>
                      <a:pt x="1681" y="369"/>
                      <a:pt x="1825" y="369"/>
                    </a:cubicBezTo>
                    <a:close/>
                    <a:moveTo>
                      <a:pt x="1712" y="0"/>
                    </a:moveTo>
                    <a:cubicBezTo>
                      <a:pt x="1570" y="0"/>
                      <a:pt x="1430" y="15"/>
                      <a:pt x="1300" y="39"/>
                    </a:cubicBezTo>
                    <a:cubicBezTo>
                      <a:pt x="867" y="99"/>
                      <a:pt x="553" y="353"/>
                      <a:pt x="315" y="727"/>
                    </a:cubicBezTo>
                    <a:cubicBezTo>
                      <a:pt x="1" y="1219"/>
                      <a:pt x="120" y="1906"/>
                      <a:pt x="255" y="2474"/>
                    </a:cubicBezTo>
                    <a:cubicBezTo>
                      <a:pt x="434" y="3161"/>
                      <a:pt x="807" y="3773"/>
                      <a:pt x="1181" y="4401"/>
                    </a:cubicBezTo>
                    <a:cubicBezTo>
                      <a:pt x="1241" y="4520"/>
                      <a:pt x="1300" y="4655"/>
                      <a:pt x="1435" y="4714"/>
                    </a:cubicBezTo>
                    <a:cubicBezTo>
                      <a:pt x="1494" y="4834"/>
                      <a:pt x="1554" y="4894"/>
                      <a:pt x="1614" y="4953"/>
                    </a:cubicBezTo>
                    <a:lnTo>
                      <a:pt x="1674" y="4953"/>
                    </a:lnTo>
                    <a:cubicBezTo>
                      <a:pt x="1748" y="4834"/>
                      <a:pt x="1808" y="4774"/>
                      <a:pt x="1868" y="4714"/>
                    </a:cubicBezTo>
                    <a:cubicBezTo>
                      <a:pt x="1928" y="4655"/>
                      <a:pt x="1987" y="4520"/>
                      <a:pt x="2047" y="4460"/>
                    </a:cubicBezTo>
                    <a:cubicBezTo>
                      <a:pt x="2122" y="4341"/>
                      <a:pt x="2241" y="4147"/>
                      <a:pt x="2361" y="4027"/>
                    </a:cubicBezTo>
                    <a:cubicBezTo>
                      <a:pt x="2495" y="3833"/>
                      <a:pt x="2555" y="3714"/>
                      <a:pt x="2674" y="3534"/>
                    </a:cubicBezTo>
                    <a:cubicBezTo>
                      <a:pt x="2794" y="3400"/>
                      <a:pt x="2869" y="3221"/>
                      <a:pt x="2988" y="3027"/>
                    </a:cubicBezTo>
                    <a:cubicBezTo>
                      <a:pt x="3048" y="2847"/>
                      <a:pt x="3108" y="2713"/>
                      <a:pt x="3167" y="2534"/>
                    </a:cubicBezTo>
                    <a:cubicBezTo>
                      <a:pt x="3302" y="2340"/>
                      <a:pt x="3302" y="2160"/>
                      <a:pt x="3361" y="1966"/>
                    </a:cubicBezTo>
                    <a:cubicBezTo>
                      <a:pt x="3361" y="1847"/>
                      <a:pt x="3361" y="1787"/>
                      <a:pt x="3421" y="1667"/>
                    </a:cubicBezTo>
                    <a:cubicBezTo>
                      <a:pt x="3421" y="1160"/>
                      <a:pt x="3242" y="607"/>
                      <a:pt x="2794" y="293"/>
                    </a:cubicBezTo>
                    <a:cubicBezTo>
                      <a:pt x="2674" y="174"/>
                      <a:pt x="2495" y="99"/>
                      <a:pt x="2301" y="99"/>
                    </a:cubicBezTo>
                    <a:cubicBezTo>
                      <a:pt x="2117" y="29"/>
                      <a:pt x="1913" y="0"/>
                      <a:pt x="17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228237" y="1399585"/>
                <a:ext cx="148475" cy="134352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853" extrusionOk="0">
                    <a:moveTo>
                      <a:pt x="1045" y="186"/>
                    </a:moveTo>
                    <a:cubicBezTo>
                      <a:pt x="1130" y="186"/>
                      <a:pt x="1216" y="207"/>
                      <a:pt x="1300" y="254"/>
                    </a:cubicBezTo>
                    <a:cubicBezTo>
                      <a:pt x="1554" y="314"/>
                      <a:pt x="1674" y="434"/>
                      <a:pt x="1733" y="688"/>
                    </a:cubicBezTo>
                    <a:cubicBezTo>
                      <a:pt x="1808" y="941"/>
                      <a:pt x="1733" y="1180"/>
                      <a:pt x="1614" y="1315"/>
                    </a:cubicBezTo>
                    <a:cubicBezTo>
                      <a:pt x="1494" y="1474"/>
                      <a:pt x="1315" y="1527"/>
                      <a:pt x="1134" y="1527"/>
                    </a:cubicBezTo>
                    <a:cubicBezTo>
                      <a:pt x="1043" y="1527"/>
                      <a:pt x="952" y="1514"/>
                      <a:pt x="867" y="1494"/>
                    </a:cubicBezTo>
                    <a:cubicBezTo>
                      <a:pt x="315" y="1375"/>
                      <a:pt x="240" y="747"/>
                      <a:pt x="613" y="374"/>
                    </a:cubicBezTo>
                    <a:cubicBezTo>
                      <a:pt x="739" y="258"/>
                      <a:pt x="890" y="186"/>
                      <a:pt x="1045" y="186"/>
                    </a:cubicBezTo>
                    <a:close/>
                    <a:moveTo>
                      <a:pt x="1061" y="1"/>
                    </a:moveTo>
                    <a:cubicBezTo>
                      <a:pt x="807" y="1"/>
                      <a:pt x="554" y="120"/>
                      <a:pt x="374" y="314"/>
                    </a:cubicBezTo>
                    <a:cubicBezTo>
                      <a:pt x="120" y="628"/>
                      <a:pt x="1" y="1061"/>
                      <a:pt x="240" y="1434"/>
                    </a:cubicBezTo>
                    <a:cubicBezTo>
                      <a:pt x="431" y="1715"/>
                      <a:pt x="723" y="1852"/>
                      <a:pt x="1040" y="1852"/>
                    </a:cubicBezTo>
                    <a:cubicBezTo>
                      <a:pt x="1145" y="1852"/>
                      <a:pt x="1253" y="1837"/>
                      <a:pt x="1360" y="1808"/>
                    </a:cubicBezTo>
                    <a:cubicBezTo>
                      <a:pt x="1674" y="1688"/>
                      <a:pt x="1928" y="1434"/>
                      <a:pt x="1987" y="1121"/>
                    </a:cubicBezTo>
                    <a:cubicBezTo>
                      <a:pt x="2047" y="941"/>
                      <a:pt x="2047" y="807"/>
                      <a:pt x="1987" y="688"/>
                    </a:cubicBezTo>
                    <a:cubicBezTo>
                      <a:pt x="1928" y="314"/>
                      <a:pt x="1554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76" name="Google Shape;1176;p38"/>
            <p:cNvSpPr/>
            <p:nvPr/>
          </p:nvSpPr>
          <p:spPr>
            <a:xfrm>
              <a:off x="4697652" y="2374400"/>
              <a:ext cx="1758752" cy="678776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4730175" y="3206524"/>
              <a:ext cx="1758752" cy="949127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78" name="Google Shape;1178;p38"/>
          <p:cNvGrpSpPr/>
          <p:nvPr/>
        </p:nvGrpSpPr>
        <p:grpSpPr>
          <a:xfrm>
            <a:off x="8943484" y="2179812"/>
            <a:ext cx="2345056" cy="3361057"/>
            <a:chOff x="6707613" y="1634858"/>
            <a:chExt cx="1758792" cy="2520793"/>
          </a:xfrm>
        </p:grpSpPr>
        <p:sp>
          <p:nvSpPr>
            <p:cNvPr id="1179" name="Google Shape;1179;p38"/>
            <p:cNvSpPr/>
            <p:nvPr/>
          </p:nvSpPr>
          <p:spPr>
            <a:xfrm>
              <a:off x="7295362" y="1634858"/>
              <a:ext cx="583268" cy="583244"/>
            </a:xfrm>
            <a:custGeom>
              <a:avLst/>
              <a:gdLst/>
              <a:ahLst/>
              <a:cxnLst/>
              <a:rect l="l" t="t" r="r" b="b"/>
              <a:pathLst>
                <a:path w="24910" h="24909" extrusionOk="0">
                  <a:moveTo>
                    <a:pt x="11253" y="0"/>
                  </a:moveTo>
                  <a:cubicBezTo>
                    <a:pt x="8051" y="0"/>
                    <a:pt x="4944" y="1193"/>
                    <a:pt x="2866" y="3881"/>
                  </a:cubicBezTo>
                  <a:cubicBezTo>
                    <a:pt x="690" y="6637"/>
                    <a:pt x="1" y="10301"/>
                    <a:pt x="221" y="13883"/>
                  </a:cubicBezTo>
                  <a:cubicBezTo>
                    <a:pt x="442" y="16501"/>
                    <a:pt x="1131" y="19146"/>
                    <a:pt x="2756" y="21103"/>
                  </a:cubicBezTo>
                  <a:cubicBezTo>
                    <a:pt x="4823" y="23638"/>
                    <a:pt x="8019" y="24905"/>
                    <a:pt x="11133" y="24905"/>
                  </a:cubicBezTo>
                  <a:cubicBezTo>
                    <a:pt x="11238" y="24908"/>
                    <a:pt x="11343" y="24909"/>
                    <a:pt x="11449" y="24909"/>
                  </a:cubicBezTo>
                  <a:cubicBezTo>
                    <a:pt x="15691" y="24909"/>
                    <a:pt x="19788" y="22752"/>
                    <a:pt x="22154" y="19256"/>
                  </a:cubicBezTo>
                  <a:cubicBezTo>
                    <a:pt x="24552" y="15592"/>
                    <a:pt x="24910" y="10770"/>
                    <a:pt x="23064" y="6857"/>
                  </a:cubicBezTo>
                  <a:cubicBezTo>
                    <a:pt x="20942" y="2614"/>
                    <a:pt x="15994" y="0"/>
                    <a:pt x="11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7355837" y="1767300"/>
              <a:ext cx="376250" cy="318348"/>
            </a:xfrm>
            <a:custGeom>
              <a:avLst/>
              <a:gdLst/>
              <a:ahLst/>
              <a:cxnLst/>
              <a:rect l="l" t="t" r="r" b="b"/>
              <a:pathLst>
                <a:path w="4932" h="4173" extrusionOk="0">
                  <a:moveTo>
                    <a:pt x="3551" y="451"/>
                  </a:moveTo>
                  <a:lnTo>
                    <a:pt x="3551" y="451"/>
                  </a:lnTo>
                  <a:cubicBezTo>
                    <a:pt x="3730" y="570"/>
                    <a:pt x="3924" y="690"/>
                    <a:pt x="4044" y="884"/>
                  </a:cubicBezTo>
                  <a:cubicBezTo>
                    <a:pt x="3984" y="943"/>
                    <a:pt x="3865" y="1003"/>
                    <a:pt x="3730" y="1063"/>
                  </a:cubicBezTo>
                  <a:cubicBezTo>
                    <a:pt x="3670" y="824"/>
                    <a:pt x="3611" y="630"/>
                    <a:pt x="3551" y="451"/>
                  </a:cubicBezTo>
                  <a:close/>
                  <a:moveTo>
                    <a:pt x="1923" y="451"/>
                  </a:moveTo>
                  <a:lnTo>
                    <a:pt x="1923" y="451"/>
                  </a:lnTo>
                  <a:cubicBezTo>
                    <a:pt x="1863" y="630"/>
                    <a:pt x="1744" y="884"/>
                    <a:pt x="1684" y="1138"/>
                  </a:cubicBezTo>
                  <a:cubicBezTo>
                    <a:pt x="1549" y="1063"/>
                    <a:pt x="1490" y="1003"/>
                    <a:pt x="1370" y="1003"/>
                  </a:cubicBezTo>
                  <a:cubicBezTo>
                    <a:pt x="1490" y="764"/>
                    <a:pt x="1744" y="570"/>
                    <a:pt x="1923" y="451"/>
                  </a:cubicBezTo>
                  <a:close/>
                  <a:moveTo>
                    <a:pt x="3118" y="256"/>
                  </a:moveTo>
                  <a:cubicBezTo>
                    <a:pt x="3118" y="316"/>
                    <a:pt x="3177" y="391"/>
                    <a:pt x="3177" y="391"/>
                  </a:cubicBezTo>
                  <a:cubicBezTo>
                    <a:pt x="3297" y="630"/>
                    <a:pt x="3416" y="884"/>
                    <a:pt x="3491" y="1138"/>
                  </a:cubicBezTo>
                  <a:cubicBezTo>
                    <a:pt x="3262" y="1225"/>
                    <a:pt x="3000" y="1281"/>
                    <a:pt x="2706" y="1281"/>
                  </a:cubicBezTo>
                  <a:cubicBezTo>
                    <a:pt x="2599" y="1281"/>
                    <a:pt x="2487" y="1273"/>
                    <a:pt x="2371" y="1257"/>
                  </a:cubicBezTo>
                  <a:cubicBezTo>
                    <a:pt x="2237" y="1257"/>
                    <a:pt x="2117" y="1257"/>
                    <a:pt x="1923" y="1197"/>
                  </a:cubicBezTo>
                  <a:cubicBezTo>
                    <a:pt x="2057" y="884"/>
                    <a:pt x="2177" y="570"/>
                    <a:pt x="2371" y="256"/>
                  </a:cubicBezTo>
                  <a:close/>
                  <a:moveTo>
                    <a:pt x="1863" y="1436"/>
                  </a:moveTo>
                  <a:cubicBezTo>
                    <a:pt x="2218" y="1520"/>
                    <a:pt x="2568" y="1575"/>
                    <a:pt x="2919" y="1575"/>
                  </a:cubicBezTo>
                  <a:cubicBezTo>
                    <a:pt x="3128" y="1575"/>
                    <a:pt x="3339" y="1556"/>
                    <a:pt x="3551" y="1511"/>
                  </a:cubicBezTo>
                  <a:cubicBezTo>
                    <a:pt x="3551" y="1630"/>
                    <a:pt x="3611" y="1750"/>
                    <a:pt x="3611" y="1884"/>
                  </a:cubicBezTo>
                  <a:lnTo>
                    <a:pt x="1803" y="1884"/>
                  </a:lnTo>
                  <a:cubicBezTo>
                    <a:pt x="1803" y="1690"/>
                    <a:pt x="1863" y="1571"/>
                    <a:pt x="1863" y="1436"/>
                  </a:cubicBezTo>
                  <a:close/>
                  <a:moveTo>
                    <a:pt x="1251" y="1197"/>
                  </a:moveTo>
                  <a:cubicBezTo>
                    <a:pt x="1370" y="1257"/>
                    <a:pt x="1490" y="1317"/>
                    <a:pt x="1624" y="1317"/>
                  </a:cubicBezTo>
                  <a:cubicBezTo>
                    <a:pt x="1624" y="1511"/>
                    <a:pt x="1549" y="1630"/>
                    <a:pt x="1549" y="1750"/>
                  </a:cubicBezTo>
                  <a:lnTo>
                    <a:pt x="1549" y="1884"/>
                  </a:lnTo>
                  <a:cubicBezTo>
                    <a:pt x="1370" y="1884"/>
                    <a:pt x="1176" y="1944"/>
                    <a:pt x="997" y="1944"/>
                  </a:cubicBezTo>
                  <a:cubicBezTo>
                    <a:pt x="997" y="1810"/>
                    <a:pt x="1057" y="1630"/>
                    <a:pt x="1116" y="1511"/>
                  </a:cubicBezTo>
                  <a:cubicBezTo>
                    <a:pt x="1116" y="1377"/>
                    <a:pt x="1176" y="1257"/>
                    <a:pt x="1251" y="1197"/>
                  </a:cubicBezTo>
                  <a:close/>
                  <a:moveTo>
                    <a:pt x="4298" y="1197"/>
                  </a:moveTo>
                  <a:cubicBezTo>
                    <a:pt x="4298" y="1317"/>
                    <a:pt x="4357" y="1436"/>
                    <a:pt x="4417" y="1571"/>
                  </a:cubicBezTo>
                  <a:lnTo>
                    <a:pt x="4417" y="1944"/>
                  </a:lnTo>
                  <a:cubicBezTo>
                    <a:pt x="4238" y="1944"/>
                    <a:pt x="4044" y="1944"/>
                    <a:pt x="3865" y="1884"/>
                  </a:cubicBezTo>
                  <a:cubicBezTo>
                    <a:pt x="3865" y="1750"/>
                    <a:pt x="3790" y="1630"/>
                    <a:pt x="3790" y="1436"/>
                  </a:cubicBezTo>
                  <a:cubicBezTo>
                    <a:pt x="3984" y="1377"/>
                    <a:pt x="4104" y="1317"/>
                    <a:pt x="4298" y="1197"/>
                  </a:cubicBezTo>
                  <a:close/>
                  <a:moveTo>
                    <a:pt x="3611" y="2258"/>
                  </a:moveTo>
                  <a:cubicBezTo>
                    <a:pt x="3551" y="2377"/>
                    <a:pt x="3551" y="2556"/>
                    <a:pt x="3491" y="2691"/>
                  </a:cubicBezTo>
                  <a:cubicBezTo>
                    <a:pt x="3160" y="2564"/>
                    <a:pt x="2785" y="2495"/>
                    <a:pt x="2423" y="2495"/>
                  </a:cubicBezTo>
                  <a:cubicBezTo>
                    <a:pt x="2230" y="2495"/>
                    <a:pt x="2040" y="2515"/>
                    <a:pt x="1863" y="2556"/>
                  </a:cubicBezTo>
                  <a:cubicBezTo>
                    <a:pt x="1863" y="2437"/>
                    <a:pt x="1803" y="2377"/>
                    <a:pt x="1803" y="2258"/>
                  </a:cubicBezTo>
                  <a:close/>
                  <a:moveTo>
                    <a:pt x="997" y="2183"/>
                  </a:moveTo>
                  <a:cubicBezTo>
                    <a:pt x="1176" y="2183"/>
                    <a:pt x="1370" y="2258"/>
                    <a:pt x="1549" y="2258"/>
                  </a:cubicBezTo>
                  <a:cubicBezTo>
                    <a:pt x="1549" y="2377"/>
                    <a:pt x="1549" y="2497"/>
                    <a:pt x="1624" y="2631"/>
                  </a:cubicBezTo>
                  <a:cubicBezTo>
                    <a:pt x="1430" y="2691"/>
                    <a:pt x="1311" y="2751"/>
                    <a:pt x="1176" y="2810"/>
                  </a:cubicBezTo>
                  <a:cubicBezTo>
                    <a:pt x="1057" y="2631"/>
                    <a:pt x="997" y="2377"/>
                    <a:pt x="997" y="2183"/>
                  </a:cubicBezTo>
                  <a:close/>
                  <a:moveTo>
                    <a:pt x="4417" y="2183"/>
                  </a:moveTo>
                  <a:cubicBezTo>
                    <a:pt x="4417" y="2437"/>
                    <a:pt x="4298" y="2691"/>
                    <a:pt x="4163" y="2930"/>
                  </a:cubicBezTo>
                  <a:cubicBezTo>
                    <a:pt x="4044" y="2870"/>
                    <a:pt x="3924" y="2810"/>
                    <a:pt x="3730" y="2751"/>
                  </a:cubicBezTo>
                  <a:cubicBezTo>
                    <a:pt x="3790" y="2631"/>
                    <a:pt x="3790" y="2437"/>
                    <a:pt x="3865" y="2318"/>
                  </a:cubicBezTo>
                  <a:lnTo>
                    <a:pt x="3865" y="2258"/>
                  </a:lnTo>
                  <a:cubicBezTo>
                    <a:pt x="4044" y="2183"/>
                    <a:pt x="4238" y="2183"/>
                    <a:pt x="4417" y="2183"/>
                  </a:cubicBezTo>
                  <a:close/>
                  <a:moveTo>
                    <a:pt x="1684" y="3005"/>
                  </a:moveTo>
                  <a:cubicBezTo>
                    <a:pt x="1684" y="3244"/>
                    <a:pt x="1744" y="3438"/>
                    <a:pt x="1863" y="3617"/>
                  </a:cubicBezTo>
                  <a:cubicBezTo>
                    <a:pt x="1684" y="3497"/>
                    <a:pt x="1490" y="3378"/>
                    <a:pt x="1370" y="3184"/>
                  </a:cubicBezTo>
                  <a:cubicBezTo>
                    <a:pt x="1430" y="3124"/>
                    <a:pt x="1549" y="3064"/>
                    <a:pt x="1684" y="3005"/>
                  </a:cubicBezTo>
                  <a:close/>
                  <a:moveTo>
                    <a:pt x="3670" y="3005"/>
                  </a:moveTo>
                  <a:cubicBezTo>
                    <a:pt x="3790" y="3064"/>
                    <a:pt x="3924" y="3124"/>
                    <a:pt x="4044" y="3124"/>
                  </a:cubicBezTo>
                  <a:cubicBezTo>
                    <a:pt x="3984" y="3184"/>
                    <a:pt x="3924" y="3303"/>
                    <a:pt x="3865" y="3378"/>
                  </a:cubicBezTo>
                  <a:cubicBezTo>
                    <a:pt x="3730" y="3497"/>
                    <a:pt x="3611" y="3557"/>
                    <a:pt x="3416" y="3677"/>
                  </a:cubicBezTo>
                  <a:cubicBezTo>
                    <a:pt x="3551" y="3438"/>
                    <a:pt x="3611" y="3244"/>
                    <a:pt x="3670" y="3005"/>
                  </a:cubicBezTo>
                  <a:close/>
                  <a:moveTo>
                    <a:pt x="2635" y="2787"/>
                  </a:moveTo>
                  <a:cubicBezTo>
                    <a:pt x="2728" y="2787"/>
                    <a:pt x="2824" y="2794"/>
                    <a:pt x="2924" y="2810"/>
                  </a:cubicBezTo>
                  <a:cubicBezTo>
                    <a:pt x="3118" y="2810"/>
                    <a:pt x="3297" y="2870"/>
                    <a:pt x="3416" y="2930"/>
                  </a:cubicBezTo>
                  <a:cubicBezTo>
                    <a:pt x="3357" y="3244"/>
                    <a:pt x="3177" y="3497"/>
                    <a:pt x="3043" y="3811"/>
                  </a:cubicBezTo>
                  <a:cubicBezTo>
                    <a:pt x="2924" y="3841"/>
                    <a:pt x="2800" y="3856"/>
                    <a:pt x="2675" y="3856"/>
                  </a:cubicBezTo>
                  <a:cubicBezTo>
                    <a:pt x="2550" y="3856"/>
                    <a:pt x="2423" y="3841"/>
                    <a:pt x="2296" y="3811"/>
                  </a:cubicBezTo>
                  <a:cubicBezTo>
                    <a:pt x="2237" y="3751"/>
                    <a:pt x="2237" y="3751"/>
                    <a:pt x="2237" y="3677"/>
                  </a:cubicBezTo>
                  <a:cubicBezTo>
                    <a:pt x="2117" y="3438"/>
                    <a:pt x="1998" y="3184"/>
                    <a:pt x="1923" y="2930"/>
                  </a:cubicBezTo>
                  <a:cubicBezTo>
                    <a:pt x="2152" y="2842"/>
                    <a:pt x="2382" y="2787"/>
                    <a:pt x="2635" y="2787"/>
                  </a:cubicBezTo>
                  <a:close/>
                  <a:moveTo>
                    <a:pt x="2662" y="1"/>
                  </a:moveTo>
                  <a:cubicBezTo>
                    <a:pt x="852" y="1"/>
                    <a:pt x="1" y="2493"/>
                    <a:pt x="1370" y="3677"/>
                  </a:cubicBezTo>
                  <a:cubicBezTo>
                    <a:pt x="1764" y="4021"/>
                    <a:pt x="2214" y="4172"/>
                    <a:pt x="2656" y="4172"/>
                  </a:cubicBezTo>
                  <a:cubicBezTo>
                    <a:pt x="3823" y="4172"/>
                    <a:pt x="4931" y="3121"/>
                    <a:pt x="4791" y="1810"/>
                  </a:cubicBezTo>
                  <a:cubicBezTo>
                    <a:pt x="4671" y="943"/>
                    <a:pt x="3984" y="137"/>
                    <a:pt x="3118" y="17"/>
                  </a:cubicBezTo>
                  <a:lnTo>
                    <a:pt x="2924" y="17"/>
                  </a:lnTo>
                  <a:cubicBezTo>
                    <a:pt x="2834" y="6"/>
                    <a:pt x="2747" y="1"/>
                    <a:pt x="2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6707652" y="2374400"/>
              <a:ext cx="1758752" cy="678776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6707613" y="3206524"/>
              <a:ext cx="1758752" cy="949127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18"/>
          <p:cNvGrpSpPr/>
          <p:nvPr/>
        </p:nvGrpSpPr>
        <p:grpSpPr>
          <a:xfrm>
            <a:off x="609608" y="1373801"/>
            <a:ext cx="10987008" cy="4935700"/>
            <a:chOff x="457206" y="1030350"/>
            <a:chExt cx="8240256" cy="3701775"/>
          </a:xfrm>
        </p:grpSpPr>
        <p:grpSp>
          <p:nvGrpSpPr>
            <p:cNvPr id="381" name="Google Shape;381;p18"/>
            <p:cNvGrpSpPr/>
            <p:nvPr/>
          </p:nvGrpSpPr>
          <p:grpSpPr>
            <a:xfrm>
              <a:off x="7104325" y="1624375"/>
              <a:ext cx="323250" cy="2516247"/>
              <a:chOff x="7104325" y="1624375"/>
              <a:chExt cx="323250" cy="2516247"/>
            </a:xfrm>
          </p:grpSpPr>
          <p:sp>
            <p:nvSpPr>
              <p:cNvPr id="382" name="Google Shape;382;p18"/>
              <p:cNvSpPr/>
              <p:nvPr/>
            </p:nvSpPr>
            <p:spPr>
              <a:xfrm rot="10800000">
                <a:off x="7317525" y="2813781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383" name="Google Shape;383;p18"/>
              <p:cNvCxnSpPr/>
              <p:nvPr/>
            </p:nvCxnSpPr>
            <p:spPr>
              <a:xfrm>
                <a:off x="7113625" y="2881225"/>
                <a:ext cx="21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18"/>
              <p:cNvCxnSpPr/>
              <p:nvPr/>
            </p:nvCxnSpPr>
            <p:spPr>
              <a:xfrm rot="-5400000" flipH="1">
                <a:off x="6541825" y="2186875"/>
                <a:ext cx="1259400" cy="134400"/>
              </a:xfrm>
              <a:prstGeom prst="bentConnector3">
                <a:avLst>
                  <a:gd name="adj1" fmla="val -562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18"/>
              <p:cNvCxnSpPr/>
              <p:nvPr/>
            </p:nvCxnSpPr>
            <p:spPr>
              <a:xfrm rot="-5400000">
                <a:off x="6541825" y="3443722"/>
                <a:ext cx="1259400" cy="134400"/>
              </a:xfrm>
              <a:prstGeom prst="bentConnector3">
                <a:avLst>
                  <a:gd name="adj1" fmla="val -562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6" name="Google Shape;386;p18"/>
            <p:cNvGrpSpPr/>
            <p:nvPr/>
          </p:nvGrpSpPr>
          <p:grpSpPr>
            <a:xfrm>
              <a:off x="2026925" y="2813819"/>
              <a:ext cx="313950" cy="134900"/>
              <a:chOff x="2026925" y="2813819"/>
              <a:chExt cx="313950" cy="134900"/>
            </a:xfrm>
          </p:grpSpPr>
          <p:sp>
            <p:nvSpPr>
              <p:cNvPr id="387" name="Google Shape;387;p18"/>
              <p:cNvSpPr/>
              <p:nvPr/>
            </p:nvSpPr>
            <p:spPr>
              <a:xfrm rot="10800000">
                <a:off x="2230825" y="281381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388" name="Google Shape;388;p18"/>
              <p:cNvCxnSpPr/>
              <p:nvPr/>
            </p:nvCxnSpPr>
            <p:spPr>
              <a:xfrm>
                <a:off x="2026925" y="2881263"/>
                <a:ext cx="21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9" name="Google Shape;389;p18"/>
            <p:cNvGrpSpPr/>
            <p:nvPr/>
          </p:nvGrpSpPr>
          <p:grpSpPr>
            <a:xfrm>
              <a:off x="457206" y="2112378"/>
              <a:ext cx="1590948" cy="1537718"/>
              <a:chOff x="734638" y="3180451"/>
              <a:chExt cx="1410165" cy="1362984"/>
            </a:xfrm>
          </p:grpSpPr>
          <p:sp>
            <p:nvSpPr>
              <p:cNvPr id="390" name="Google Shape;390;p18"/>
              <p:cNvSpPr/>
              <p:nvPr/>
            </p:nvSpPr>
            <p:spPr>
              <a:xfrm>
                <a:off x="734638" y="3180451"/>
                <a:ext cx="1410165" cy="1362984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a gas giant and has several rings</a:t>
                </a:r>
                <a:endParaRPr sz="1867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797092" y="3255491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1689217" y="3852615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8"/>
              <p:cNvSpPr/>
              <p:nvPr/>
            </p:nvSpPr>
            <p:spPr>
              <a:xfrm>
                <a:off x="897367" y="3303266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8"/>
              <p:cNvSpPr/>
              <p:nvPr/>
            </p:nvSpPr>
            <p:spPr>
              <a:xfrm>
                <a:off x="1717617" y="4412615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8"/>
              <p:cNvSpPr/>
              <p:nvPr/>
            </p:nvSpPr>
            <p:spPr>
              <a:xfrm>
                <a:off x="2035267" y="3952890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8"/>
              <p:cNvSpPr/>
              <p:nvPr/>
            </p:nvSpPr>
            <p:spPr>
              <a:xfrm>
                <a:off x="844117" y="3311330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" name="Google Shape;397;p18"/>
            <p:cNvGrpSpPr/>
            <p:nvPr/>
          </p:nvGrpSpPr>
          <p:grpSpPr>
            <a:xfrm>
              <a:off x="2372438" y="1030350"/>
              <a:ext cx="1766144" cy="1188925"/>
              <a:chOff x="556650" y="3267475"/>
              <a:chExt cx="1766144" cy="1188925"/>
            </a:xfrm>
          </p:grpSpPr>
          <p:sp>
            <p:nvSpPr>
              <p:cNvPr id="398" name="Google Shape;398;p18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9" name="Google Shape;399;p18"/>
              <p:cNvSpPr/>
              <p:nvPr/>
            </p:nvSpPr>
            <p:spPr>
              <a:xfrm>
                <a:off x="631894" y="3356829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18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8"/>
              <p:cNvSpPr/>
              <p:nvPr/>
            </p:nvSpPr>
            <p:spPr>
              <a:xfrm>
                <a:off x="678919" y="3454379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8"/>
              <p:cNvSpPr/>
              <p:nvPr/>
            </p:nvSpPr>
            <p:spPr>
              <a:xfrm>
                <a:off x="732169" y="3404604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8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8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" name="Google Shape;405;p18"/>
            <p:cNvGrpSpPr/>
            <p:nvPr/>
          </p:nvGrpSpPr>
          <p:grpSpPr>
            <a:xfrm>
              <a:off x="2372438" y="2286775"/>
              <a:ext cx="1766144" cy="1188925"/>
              <a:chOff x="556650" y="3267475"/>
              <a:chExt cx="1766144" cy="1188925"/>
            </a:xfrm>
          </p:grpSpPr>
          <p:sp>
            <p:nvSpPr>
              <p:cNvPr id="406" name="Google Shape;406;p18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actually a very cold place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7" name="Google Shape;407;p18"/>
              <p:cNvSpPr/>
              <p:nvPr/>
            </p:nvSpPr>
            <p:spPr>
              <a:xfrm>
                <a:off x="631894" y="3356829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18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18"/>
              <p:cNvSpPr/>
              <p:nvPr/>
            </p:nvSpPr>
            <p:spPr>
              <a:xfrm>
                <a:off x="678919" y="3454379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8"/>
              <p:cNvSpPr/>
              <p:nvPr/>
            </p:nvSpPr>
            <p:spPr>
              <a:xfrm>
                <a:off x="732169" y="3404604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8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8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3" name="Google Shape;413;p18"/>
            <p:cNvGrpSpPr/>
            <p:nvPr/>
          </p:nvGrpSpPr>
          <p:grpSpPr>
            <a:xfrm>
              <a:off x="2372438" y="3543200"/>
              <a:ext cx="1766144" cy="1188925"/>
              <a:chOff x="556650" y="3267475"/>
              <a:chExt cx="1766144" cy="1188925"/>
            </a:xfrm>
          </p:grpSpPr>
          <p:sp>
            <p:nvSpPr>
              <p:cNvPr id="414" name="Google Shape;414;p18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5" name="Google Shape;415;p18"/>
              <p:cNvSpPr/>
              <p:nvPr/>
            </p:nvSpPr>
            <p:spPr>
              <a:xfrm>
                <a:off x="631894" y="3356829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8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8"/>
              <p:cNvSpPr/>
              <p:nvPr/>
            </p:nvSpPr>
            <p:spPr>
              <a:xfrm>
                <a:off x="678919" y="3454379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8"/>
              <p:cNvSpPr/>
              <p:nvPr/>
            </p:nvSpPr>
            <p:spPr>
              <a:xfrm>
                <a:off x="732169" y="3404604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8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8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1" name="Google Shape;421;p18"/>
            <p:cNvGrpSpPr/>
            <p:nvPr/>
          </p:nvGrpSpPr>
          <p:grpSpPr>
            <a:xfrm>
              <a:off x="5522625" y="1307788"/>
              <a:ext cx="1591000" cy="634025"/>
              <a:chOff x="4819750" y="2892800"/>
              <a:chExt cx="1591000" cy="634025"/>
            </a:xfrm>
          </p:grpSpPr>
          <p:sp>
            <p:nvSpPr>
              <p:cNvPr id="422" name="Google Shape;422;p18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23" name="Google Shape;423;p18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8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18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8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8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8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9" name="Google Shape;429;p18"/>
            <p:cNvGrpSpPr/>
            <p:nvPr/>
          </p:nvGrpSpPr>
          <p:grpSpPr>
            <a:xfrm>
              <a:off x="4462863" y="1311100"/>
              <a:ext cx="706000" cy="627425"/>
              <a:chOff x="4262525" y="4140500"/>
              <a:chExt cx="706000" cy="627425"/>
            </a:xfrm>
          </p:grpSpPr>
          <p:sp>
            <p:nvSpPr>
              <p:cNvPr id="430" name="Google Shape;430;p18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8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8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8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8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8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8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437;p18"/>
            <p:cNvGrpSpPr/>
            <p:nvPr/>
          </p:nvGrpSpPr>
          <p:grpSpPr>
            <a:xfrm>
              <a:off x="5522625" y="2564225"/>
              <a:ext cx="1591000" cy="634025"/>
              <a:chOff x="4819750" y="2892800"/>
              <a:chExt cx="1591000" cy="634025"/>
            </a:xfrm>
          </p:grpSpPr>
          <p:sp>
            <p:nvSpPr>
              <p:cNvPr id="438" name="Google Shape;438;p18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39" name="Google Shape;439;p18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8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8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5" name="Google Shape;445;p18"/>
            <p:cNvGrpSpPr/>
            <p:nvPr/>
          </p:nvGrpSpPr>
          <p:grpSpPr>
            <a:xfrm>
              <a:off x="4462863" y="2567538"/>
              <a:ext cx="706000" cy="627425"/>
              <a:chOff x="4262525" y="4140500"/>
              <a:chExt cx="706000" cy="627425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8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3" name="Google Shape;453;p18"/>
            <p:cNvGrpSpPr/>
            <p:nvPr/>
          </p:nvGrpSpPr>
          <p:grpSpPr>
            <a:xfrm>
              <a:off x="5522625" y="3820650"/>
              <a:ext cx="1591000" cy="634025"/>
              <a:chOff x="4819750" y="2892800"/>
              <a:chExt cx="1591000" cy="634025"/>
            </a:xfrm>
          </p:grpSpPr>
          <p:sp>
            <p:nvSpPr>
              <p:cNvPr id="454" name="Google Shape;454;p18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55" name="Google Shape;455;p18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8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8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8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8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8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1" name="Google Shape;461;p18"/>
            <p:cNvGrpSpPr/>
            <p:nvPr/>
          </p:nvGrpSpPr>
          <p:grpSpPr>
            <a:xfrm>
              <a:off x="4462863" y="3823963"/>
              <a:ext cx="706000" cy="627425"/>
              <a:chOff x="4262525" y="4140500"/>
              <a:chExt cx="706000" cy="627425"/>
            </a:xfrm>
          </p:grpSpPr>
          <p:sp>
            <p:nvSpPr>
              <p:cNvPr id="462" name="Google Shape;462;p18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8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8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8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8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8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8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9" name="Google Shape;469;p18"/>
            <p:cNvGrpSpPr/>
            <p:nvPr/>
          </p:nvGrpSpPr>
          <p:grpSpPr>
            <a:xfrm>
              <a:off x="7467363" y="2286775"/>
              <a:ext cx="1230100" cy="1188925"/>
              <a:chOff x="824675" y="3267475"/>
              <a:chExt cx="1230100" cy="1188925"/>
            </a:xfrm>
          </p:grpSpPr>
          <p:sp>
            <p:nvSpPr>
              <p:cNvPr id="470" name="Google Shape;470;p18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name, but it’s hot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1" name="Google Shape;471;p18"/>
              <p:cNvSpPr/>
              <p:nvPr/>
            </p:nvSpPr>
            <p:spPr>
              <a:xfrm>
                <a:off x="896921" y="3338913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8"/>
              <p:cNvSpPr/>
              <p:nvPr/>
            </p:nvSpPr>
            <p:spPr>
              <a:xfrm>
                <a:off x="1579965" y="3759244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8"/>
              <p:cNvSpPr/>
              <p:nvPr/>
            </p:nvSpPr>
            <p:spPr>
              <a:xfrm>
                <a:off x="943946" y="3436463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8"/>
              <p:cNvSpPr/>
              <p:nvPr/>
            </p:nvSpPr>
            <p:spPr>
              <a:xfrm>
                <a:off x="997196" y="3386688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8"/>
              <p:cNvSpPr/>
              <p:nvPr/>
            </p:nvSpPr>
            <p:spPr>
              <a:xfrm>
                <a:off x="1608365" y="4319244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8"/>
              <p:cNvSpPr/>
              <p:nvPr/>
            </p:nvSpPr>
            <p:spPr>
              <a:xfrm>
                <a:off x="1926015" y="3859519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77" name="Google Shape;477;p18"/>
            <p:cNvCxnSpPr/>
            <p:nvPr/>
          </p:nvCxnSpPr>
          <p:spPr>
            <a:xfrm>
              <a:off x="5165775" y="1617300"/>
              <a:ext cx="37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8"/>
            <p:cNvCxnSpPr/>
            <p:nvPr/>
          </p:nvCxnSpPr>
          <p:spPr>
            <a:xfrm>
              <a:off x="5165775" y="2881238"/>
              <a:ext cx="37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8"/>
            <p:cNvCxnSpPr/>
            <p:nvPr/>
          </p:nvCxnSpPr>
          <p:spPr>
            <a:xfrm>
              <a:off x="5165775" y="4137675"/>
              <a:ext cx="37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480" name="Google Shape;480;p18"/>
            <p:cNvGrpSpPr/>
            <p:nvPr/>
          </p:nvGrpSpPr>
          <p:grpSpPr>
            <a:xfrm>
              <a:off x="4111600" y="1549844"/>
              <a:ext cx="313950" cy="134900"/>
              <a:chOff x="4111600" y="1549844"/>
              <a:chExt cx="313950" cy="134900"/>
            </a:xfrm>
          </p:grpSpPr>
          <p:sp>
            <p:nvSpPr>
              <p:cNvPr id="481" name="Google Shape;481;p18"/>
              <p:cNvSpPr/>
              <p:nvPr/>
            </p:nvSpPr>
            <p:spPr>
              <a:xfrm rot="10800000">
                <a:off x="4315500" y="154984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482" name="Google Shape;482;p18"/>
              <p:cNvCxnSpPr/>
              <p:nvPr/>
            </p:nvCxnSpPr>
            <p:spPr>
              <a:xfrm>
                <a:off x="4111600" y="1624375"/>
                <a:ext cx="21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83" name="Google Shape;483;p18"/>
            <p:cNvGrpSpPr/>
            <p:nvPr/>
          </p:nvGrpSpPr>
          <p:grpSpPr>
            <a:xfrm>
              <a:off x="4111600" y="2813806"/>
              <a:ext cx="313950" cy="134900"/>
              <a:chOff x="4111600" y="2813806"/>
              <a:chExt cx="313950" cy="134900"/>
            </a:xfrm>
          </p:grpSpPr>
          <p:sp>
            <p:nvSpPr>
              <p:cNvPr id="484" name="Google Shape;484;p18"/>
              <p:cNvSpPr/>
              <p:nvPr/>
            </p:nvSpPr>
            <p:spPr>
              <a:xfrm rot="10800000">
                <a:off x="4315500" y="2813806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485" name="Google Shape;485;p18"/>
              <p:cNvCxnSpPr/>
              <p:nvPr/>
            </p:nvCxnSpPr>
            <p:spPr>
              <a:xfrm>
                <a:off x="4111600" y="2881263"/>
                <a:ext cx="21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86" name="Google Shape;486;p18"/>
            <p:cNvGrpSpPr/>
            <p:nvPr/>
          </p:nvGrpSpPr>
          <p:grpSpPr>
            <a:xfrm>
              <a:off x="4111600" y="4077744"/>
              <a:ext cx="313950" cy="134900"/>
              <a:chOff x="4111600" y="4077744"/>
              <a:chExt cx="313950" cy="134900"/>
            </a:xfrm>
          </p:grpSpPr>
          <p:sp>
            <p:nvSpPr>
              <p:cNvPr id="487" name="Google Shape;487;p18"/>
              <p:cNvSpPr/>
              <p:nvPr/>
            </p:nvSpPr>
            <p:spPr>
              <a:xfrm rot="10800000">
                <a:off x="4315500" y="407774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488" name="Google Shape;488;p18"/>
              <p:cNvCxnSpPr/>
              <p:nvPr/>
            </p:nvCxnSpPr>
            <p:spPr>
              <a:xfrm>
                <a:off x="4111600" y="4145188"/>
                <a:ext cx="21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89" name="Google Shape;489;p18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sp>
        <p:nvSpPr>
          <p:cNvPr id="490" name="Google Shape;490;p18"/>
          <p:cNvSpPr/>
          <p:nvPr/>
        </p:nvSpPr>
        <p:spPr>
          <a:xfrm>
            <a:off x="6249260" y="1994018"/>
            <a:ext cx="343833" cy="344767"/>
          </a:xfrm>
          <a:custGeom>
            <a:avLst/>
            <a:gdLst/>
            <a:ahLst/>
            <a:cxnLst/>
            <a:rect l="l" t="t" r="r" b="b"/>
            <a:pathLst>
              <a:path w="10315" h="10343" extrusionOk="0">
                <a:moveTo>
                  <a:pt x="5102" y="670"/>
                </a:moveTo>
                <a:cubicBezTo>
                  <a:pt x="5604" y="670"/>
                  <a:pt x="6022" y="1088"/>
                  <a:pt x="6022" y="1562"/>
                </a:cubicBezTo>
                <a:cubicBezTo>
                  <a:pt x="6022" y="2063"/>
                  <a:pt x="5604" y="2481"/>
                  <a:pt x="5102" y="2481"/>
                </a:cubicBezTo>
                <a:cubicBezTo>
                  <a:pt x="4600" y="2481"/>
                  <a:pt x="4182" y="2063"/>
                  <a:pt x="4182" y="1562"/>
                </a:cubicBezTo>
                <a:cubicBezTo>
                  <a:pt x="4182" y="1088"/>
                  <a:pt x="4600" y="670"/>
                  <a:pt x="5102" y="670"/>
                </a:cubicBezTo>
                <a:close/>
                <a:moveTo>
                  <a:pt x="1757" y="1896"/>
                </a:moveTo>
                <a:cubicBezTo>
                  <a:pt x="2063" y="1896"/>
                  <a:pt x="2342" y="2175"/>
                  <a:pt x="2342" y="2481"/>
                </a:cubicBezTo>
                <a:cubicBezTo>
                  <a:pt x="2342" y="2788"/>
                  <a:pt x="2063" y="3067"/>
                  <a:pt x="1757" y="3067"/>
                </a:cubicBezTo>
                <a:cubicBezTo>
                  <a:pt x="1422" y="3067"/>
                  <a:pt x="1143" y="2788"/>
                  <a:pt x="1143" y="2481"/>
                </a:cubicBezTo>
                <a:cubicBezTo>
                  <a:pt x="1143" y="2119"/>
                  <a:pt x="1422" y="1896"/>
                  <a:pt x="1757" y="1896"/>
                </a:cubicBezTo>
                <a:close/>
                <a:moveTo>
                  <a:pt x="8447" y="1896"/>
                </a:moveTo>
                <a:cubicBezTo>
                  <a:pt x="8781" y="1896"/>
                  <a:pt x="9032" y="2175"/>
                  <a:pt x="9032" y="2481"/>
                </a:cubicBezTo>
                <a:cubicBezTo>
                  <a:pt x="9032" y="2788"/>
                  <a:pt x="8753" y="3067"/>
                  <a:pt x="8447" y="3067"/>
                </a:cubicBezTo>
                <a:cubicBezTo>
                  <a:pt x="8112" y="3067"/>
                  <a:pt x="7834" y="2788"/>
                  <a:pt x="7834" y="2481"/>
                </a:cubicBezTo>
                <a:cubicBezTo>
                  <a:pt x="7834" y="2119"/>
                  <a:pt x="8112" y="1896"/>
                  <a:pt x="8447" y="1896"/>
                </a:cubicBezTo>
                <a:close/>
                <a:moveTo>
                  <a:pt x="1701" y="3624"/>
                </a:moveTo>
                <a:cubicBezTo>
                  <a:pt x="2370" y="3624"/>
                  <a:pt x="2927" y="4182"/>
                  <a:pt x="2927" y="4851"/>
                </a:cubicBezTo>
                <a:lnTo>
                  <a:pt x="2927" y="6412"/>
                </a:lnTo>
                <a:cubicBezTo>
                  <a:pt x="2955" y="6635"/>
                  <a:pt x="2816" y="6719"/>
                  <a:pt x="2649" y="6719"/>
                </a:cubicBezTo>
                <a:cubicBezTo>
                  <a:pt x="2481" y="6719"/>
                  <a:pt x="2342" y="6858"/>
                  <a:pt x="2342" y="7053"/>
                </a:cubicBezTo>
                <a:lnTo>
                  <a:pt x="2342" y="8865"/>
                </a:lnTo>
                <a:cubicBezTo>
                  <a:pt x="2342" y="9032"/>
                  <a:pt x="2203" y="9172"/>
                  <a:pt x="2035" y="9172"/>
                </a:cubicBezTo>
                <a:lnTo>
                  <a:pt x="1422" y="9172"/>
                </a:lnTo>
                <a:cubicBezTo>
                  <a:pt x="1255" y="9172"/>
                  <a:pt x="1116" y="9032"/>
                  <a:pt x="1116" y="8865"/>
                </a:cubicBezTo>
                <a:lnTo>
                  <a:pt x="1116" y="7053"/>
                </a:lnTo>
                <a:cubicBezTo>
                  <a:pt x="1116" y="6858"/>
                  <a:pt x="976" y="6719"/>
                  <a:pt x="809" y="6719"/>
                </a:cubicBezTo>
                <a:cubicBezTo>
                  <a:pt x="642" y="6719"/>
                  <a:pt x="502" y="6579"/>
                  <a:pt x="502" y="6412"/>
                </a:cubicBezTo>
                <a:lnTo>
                  <a:pt x="502" y="4851"/>
                </a:lnTo>
                <a:cubicBezTo>
                  <a:pt x="502" y="4182"/>
                  <a:pt x="1060" y="3624"/>
                  <a:pt x="1701" y="3624"/>
                </a:cubicBezTo>
                <a:close/>
                <a:moveTo>
                  <a:pt x="8391" y="3624"/>
                </a:moveTo>
                <a:cubicBezTo>
                  <a:pt x="9060" y="3624"/>
                  <a:pt x="9618" y="4182"/>
                  <a:pt x="9618" y="4851"/>
                </a:cubicBezTo>
                <a:lnTo>
                  <a:pt x="9618" y="6440"/>
                </a:lnTo>
                <a:lnTo>
                  <a:pt x="9645" y="6440"/>
                </a:lnTo>
                <a:cubicBezTo>
                  <a:pt x="9645" y="6635"/>
                  <a:pt x="9506" y="6774"/>
                  <a:pt x="9339" y="6774"/>
                </a:cubicBezTo>
                <a:cubicBezTo>
                  <a:pt x="9172" y="6774"/>
                  <a:pt x="9032" y="6914"/>
                  <a:pt x="9032" y="7081"/>
                </a:cubicBezTo>
                <a:lnTo>
                  <a:pt x="9032" y="8893"/>
                </a:lnTo>
                <a:cubicBezTo>
                  <a:pt x="9032" y="9060"/>
                  <a:pt x="8893" y="9199"/>
                  <a:pt x="8726" y="9199"/>
                </a:cubicBezTo>
                <a:lnTo>
                  <a:pt x="8112" y="9199"/>
                </a:lnTo>
                <a:cubicBezTo>
                  <a:pt x="7945" y="9199"/>
                  <a:pt x="7806" y="9060"/>
                  <a:pt x="7806" y="8893"/>
                </a:cubicBezTo>
                <a:lnTo>
                  <a:pt x="7806" y="7053"/>
                </a:lnTo>
                <a:cubicBezTo>
                  <a:pt x="7806" y="6858"/>
                  <a:pt x="7666" y="6719"/>
                  <a:pt x="7499" y="6719"/>
                </a:cubicBezTo>
                <a:cubicBezTo>
                  <a:pt x="7332" y="6719"/>
                  <a:pt x="7192" y="6579"/>
                  <a:pt x="7192" y="6412"/>
                </a:cubicBezTo>
                <a:lnTo>
                  <a:pt x="7192" y="4851"/>
                </a:lnTo>
                <a:cubicBezTo>
                  <a:pt x="7192" y="4182"/>
                  <a:pt x="7750" y="3624"/>
                  <a:pt x="8391" y="3624"/>
                </a:cubicBezTo>
                <a:close/>
                <a:moveTo>
                  <a:pt x="5381" y="3095"/>
                </a:moveTo>
                <a:cubicBezTo>
                  <a:pt x="6077" y="3234"/>
                  <a:pt x="6635" y="3875"/>
                  <a:pt x="6635" y="4600"/>
                </a:cubicBezTo>
                <a:lnTo>
                  <a:pt x="6635" y="6440"/>
                </a:lnTo>
                <a:cubicBezTo>
                  <a:pt x="6663" y="6635"/>
                  <a:pt x="6523" y="6719"/>
                  <a:pt x="6356" y="6719"/>
                </a:cubicBezTo>
                <a:cubicBezTo>
                  <a:pt x="6161" y="6719"/>
                  <a:pt x="6022" y="6858"/>
                  <a:pt x="6022" y="7053"/>
                </a:cubicBezTo>
                <a:lnTo>
                  <a:pt x="6022" y="9478"/>
                </a:lnTo>
                <a:cubicBezTo>
                  <a:pt x="6022" y="9645"/>
                  <a:pt x="5882" y="9785"/>
                  <a:pt x="5715" y="9785"/>
                </a:cubicBezTo>
                <a:lnTo>
                  <a:pt x="4461" y="9785"/>
                </a:lnTo>
                <a:cubicBezTo>
                  <a:pt x="4293" y="9785"/>
                  <a:pt x="4154" y="9645"/>
                  <a:pt x="4154" y="9478"/>
                </a:cubicBezTo>
                <a:lnTo>
                  <a:pt x="4154" y="7053"/>
                </a:lnTo>
                <a:cubicBezTo>
                  <a:pt x="4154" y="6858"/>
                  <a:pt x="4015" y="6719"/>
                  <a:pt x="3847" y="6719"/>
                </a:cubicBezTo>
                <a:cubicBezTo>
                  <a:pt x="3652" y="6719"/>
                  <a:pt x="3513" y="6579"/>
                  <a:pt x="3513" y="6412"/>
                </a:cubicBezTo>
                <a:lnTo>
                  <a:pt x="3513" y="4851"/>
                </a:lnTo>
                <a:lnTo>
                  <a:pt x="3513" y="4600"/>
                </a:lnTo>
                <a:cubicBezTo>
                  <a:pt x="3513" y="3875"/>
                  <a:pt x="4043" y="3234"/>
                  <a:pt x="4739" y="3095"/>
                </a:cubicBezTo>
                <a:lnTo>
                  <a:pt x="4739" y="5185"/>
                </a:lnTo>
                <a:cubicBezTo>
                  <a:pt x="4739" y="5381"/>
                  <a:pt x="4879" y="5520"/>
                  <a:pt x="5046" y="5520"/>
                </a:cubicBezTo>
                <a:cubicBezTo>
                  <a:pt x="5241" y="5520"/>
                  <a:pt x="5381" y="5381"/>
                  <a:pt x="5381" y="5185"/>
                </a:cubicBezTo>
                <a:lnTo>
                  <a:pt x="5381" y="3095"/>
                </a:lnTo>
                <a:close/>
                <a:moveTo>
                  <a:pt x="5130" y="1"/>
                </a:moveTo>
                <a:cubicBezTo>
                  <a:pt x="4293" y="1"/>
                  <a:pt x="3624" y="670"/>
                  <a:pt x="3624" y="1506"/>
                </a:cubicBezTo>
                <a:cubicBezTo>
                  <a:pt x="3624" y="1952"/>
                  <a:pt x="3847" y="2370"/>
                  <a:pt x="4154" y="2649"/>
                </a:cubicBezTo>
                <a:cubicBezTo>
                  <a:pt x="3736" y="2872"/>
                  <a:pt x="3373" y="3234"/>
                  <a:pt x="3206" y="3652"/>
                </a:cubicBezTo>
                <a:cubicBezTo>
                  <a:pt x="3067" y="3485"/>
                  <a:pt x="2900" y="3346"/>
                  <a:pt x="2677" y="3234"/>
                </a:cubicBezTo>
                <a:cubicBezTo>
                  <a:pt x="2900" y="3039"/>
                  <a:pt x="3039" y="2732"/>
                  <a:pt x="3039" y="2398"/>
                </a:cubicBezTo>
                <a:cubicBezTo>
                  <a:pt x="3039" y="1757"/>
                  <a:pt x="2481" y="1199"/>
                  <a:pt x="1812" y="1199"/>
                </a:cubicBezTo>
                <a:cubicBezTo>
                  <a:pt x="1143" y="1199"/>
                  <a:pt x="586" y="1757"/>
                  <a:pt x="586" y="2398"/>
                </a:cubicBezTo>
                <a:cubicBezTo>
                  <a:pt x="586" y="2732"/>
                  <a:pt x="725" y="3039"/>
                  <a:pt x="948" y="3234"/>
                </a:cubicBezTo>
                <a:cubicBezTo>
                  <a:pt x="391" y="3569"/>
                  <a:pt x="1" y="4154"/>
                  <a:pt x="1" y="4851"/>
                </a:cubicBezTo>
                <a:lnTo>
                  <a:pt x="1" y="6412"/>
                </a:lnTo>
                <a:cubicBezTo>
                  <a:pt x="1" y="6802"/>
                  <a:pt x="251" y="7137"/>
                  <a:pt x="586" y="7276"/>
                </a:cubicBezTo>
                <a:lnTo>
                  <a:pt x="586" y="8865"/>
                </a:lnTo>
                <a:cubicBezTo>
                  <a:pt x="586" y="9339"/>
                  <a:pt x="1004" y="9757"/>
                  <a:pt x="1506" y="9757"/>
                </a:cubicBezTo>
                <a:lnTo>
                  <a:pt x="2091" y="9757"/>
                </a:lnTo>
                <a:cubicBezTo>
                  <a:pt x="2593" y="9757"/>
                  <a:pt x="3011" y="9339"/>
                  <a:pt x="3011" y="8865"/>
                </a:cubicBezTo>
                <a:lnTo>
                  <a:pt x="3011" y="7276"/>
                </a:lnTo>
                <a:cubicBezTo>
                  <a:pt x="3095" y="7248"/>
                  <a:pt x="3206" y="7192"/>
                  <a:pt x="3318" y="7109"/>
                </a:cubicBezTo>
                <a:cubicBezTo>
                  <a:pt x="3429" y="7192"/>
                  <a:pt x="3485" y="7248"/>
                  <a:pt x="3624" y="7276"/>
                </a:cubicBezTo>
                <a:lnTo>
                  <a:pt x="3624" y="9450"/>
                </a:lnTo>
                <a:cubicBezTo>
                  <a:pt x="3624" y="9924"/>
                  <a:pt x="4043" y="10342"/>
                  <a:pt x="4544" y="10342"/>
                </a:cubicBezTo>
                <a:lnTo>
                  <a:pt x="5799" y="10342"/>
                </a:lnTo>
                <a:cubicBezTo>
                  <a:pt x="6273" y="10342"/>
                  <a:pt x="6691" y="9924"/>
                  <a:pt x="6691" y="9450"/>
                </a:cubicBezTo>
                <a:lnTo>
                  <a:pt x="6691" y="7276"/>
                </a:lnTo>
                <a:cubicBezTo>
                  <a:pt x="6802" y="7248"/>
                  <a:pt x="6914" y="7192"/>
                  <a:pt x="6997" y="7109"/>
                </a:cubicBezTo>
                <a:cubicBezTo>
                  <a:pt x="7109" y="7192"/>
                  <a:pt x="7192" y="7248"/>
                  <a:pt x="7332" y="7276"/>
                </a:cubicBezTo>
                <a:lnTo>
                  <a:pt x="7332" y="8865"/>
                </a:lnTo>
                <a:cubicBezTo>
                  <a:pt x="7332" y="9339"/>
                  <a:pt x="7750" y="9757"/>
                  <a:pt x="8224" y="9757"/>
                </a:cubicBezTo>
                <a:lnTo>
                  <a:pt x="8809" y="9757"/>
                </a:lnTo>
                <a:cubicBezTo>
                  <a:pt x="9311" y="9757"/>
                  <a:pt x="9729" y="9339"/>
                  <a:pt x="9729" y="8865"/>
                </a:cubicBezTo>
                <a:lnTo>
                  <a:pt x="9729" y="7276"/>
                </a:lnTo>
                <a:cubicBezTo>
                  <a:pt x="10064" y="7137"/>
                  <a:pt x="10314" y="6830"/>
                  <a:pt x="10314" y="6412"/>
                </a:cubicBezTo>
                <a:lnTo>
                  <a:pt x="10314" y="4851"/>
                </a:lnTo>
                <a:cubicBezTo>
                  <a:pt x="10287" y="4210"/>
                  <a:pt x="9896" y="3596"/>
                  <a:pt x="9339" y="3318"/>
                </a:cubicBezTo>
                <a:cubicBezTo>
                  <a:pt x="9562" y="3095"/>
                  <a:pt x="9701" y="2788"/>
                  <a:pt x="9701" y="2481"/>
                </a:cubicBezTo>
                <a:cubicBezTo>
                  <a:pt x="9701" y="1812"/>
                  <a:pt x="9144" y="1255"/>
                  <a:pt x="8475" y="1255"/>
                </a:cubicBezTo>
                <a:cubicBezTo>
                  <a:pt x="7806" y="1255"/>
                  <a:pt x="7248" y="1812"/>
                  <a:pt x="7248" y="2481"/>
                </a:cubicBezTo>
                <a:cubicBezTo>
                  <a:pt x="7248" y="2788"/>
                  <a:pt x="7388" y="3095"/>
                  <a:pt x="7611" y="3318"/>
                </a:cubicBezTo>
                <a:cubicBezTo>
                  <a:pt x="7388" y="3429"/>
                  <a:pt x="7220" y="3569"/>
                  <a:pt x="7081" y="3736"/>
                </a:cubicBezTo>
                <a:cubicBezTo>
                  <a:pt x="6969" y="3485"/>
                  <a:pt x="6802" y="3290"/>
                  <a:pt x="6635" y="3067"/>
                </a:cubicBezTo>
                <a:cubicBezTo>
                  <a:pt x="6496" y="2927"/>
                  <a:pt x="6300" y="2788"/>
                  <a:pt x="6105" y="2677"/>
                </a:cubicBezTo>
                <a:cubicBezTo>
                  <a:pt x="6440" y="2370"/>
                  <a:pt x="6663" y="1952"/>
                  <a:pt x="6663" y="1534"/>
                </a:cubicBezTo>
                <a:cubicBezTo>
                  <a:pt x="6663" y="1116"/>
                  <a:pt x="6496" y="725"/>
                  <a:pt x="6217" y="447"/>
                </a:cubicBezTo>
                <a:cubicBezTo>
                  <a:pt x="5938" y="168"/>
                  <a:pt x="5520" y="1"/>
                  <a:pt x="51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>
            <a:off x="6271026" y="3670971"/>
            <a:ext cx="302988" cy="341379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92" name="Google Shape;492;p18"/>
          <p:cNvGrpSpPr/>
          <p:nvPr/>
        </p:nvGrpSpPr>
        <p:grpSpPr>
          <a:xfrm>
            <a:off x="6251826" y="5379751"/>
            <a:ext cx="341375" cy="294372"/>
            <a:chOff x="1226006" y="3364125"/>
            <a:chExt cx="256031" cy="220779"/>
          </a:xfrm>
        </p:grpSpPr>
        <p:sp>
          <p:nvSpPr>
            <p:cNvPr id="493" name="Google Shape;493;p18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502" name="Google Shape;502;p19"/>
          <p:cNvGrpSpPr/>
          <p:nvPr/>
        </p:nvGrpSpPr>
        <p:grpSpPr>
          <a:xfrm>
            <a:off x="609904" y="1539293"/>
            <a:ext cx="10972912" cy="4249212"/>
            <a:chOff x="457428" y="1154469"/>
            <a:chExt cx="8229684" cy="3186909"/>
          </a:xfrm>
        </p:grpSpPr>
        <p:cxnSp>
          <p:nvCxnSpPr>
            <p:cNvPr id="503" name="Google Shape;503;p19"/>
            <p:cNvCxnSpPr/>
            <p:nvPr/>
          </p:nvCxnSpPr>
          <p:spPr>
            <a:xfrm>
              <a:off x="3361675" y="1369675"/>
              <a:ext cx="2532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9"/>
            <p:cNvCxnSpPr/>
            <p:nvPr/>
          </p:nvCxnSpPr>
          <p:spPr>
            <a:xfrm rot="10800000">
              <a:off x="6439275" y="1567700"/>
              <a:ext cx="0" cy="87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9"/>
            <p:cNvCxnSpPr/>
            <p:nvPr/>
          </p:nvCxnSpPr>
          <p:spPr>
            <a:xfrm>
              <a:off x="4628075" y="2218675"/>
              <a:ext cx="0" cy="1698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06" name="Google Shape;506;p19"/>
            <p:cNvGrpSpPr/>
            <p:nvPr/>
          </p:nvGrpSpPr>
          <p:grpSpPr>
            <a:xfrm>
              <a:off x="7578503" y="3899589"/>
              <a:ext cx="1108609" cy="441789"/>
              <a:chOff x="4819750" y="2892800"/>
              <a:chExt cx="1591000" cy="634025"/>
            </a:xfrm>
          </p:grpSpPr>
          <p:sp>
            <p:nvSpPr>
              <p:cNvPr id="507" name="Google Shape;507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4" name="Google Shape;514;p19"/>
            <p:cNvGrpSpPr/>
            <p:nvPr/>
          </p:nvGrpSpPr>
          <p:grpSpPr>
            <a:xfrm>
              <a:off x="457428" y="3899576"/>
              <a:ext cx="1108609" cy="441789"/>
              <a:chOff x="4819750" y="2892800"/>
              <a:chExt cx="1591000" cy="634025"/>
            </a:xfrm>
          </p:grpSpPr>
          <p:sp>
            <p:nvSpPr>
              <p:cNvPr id="515" name="Google Shape;515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2" name="Google Shape;522;p19"/>
            <p:cNvGrpSpPr/>
            <p:nvPr/>
          </p:nvGrpSpPr>
          <p:grpSpPr>
            <a:xfrm>
              <a:off x="2266000" y="3899576"/>
              <a:ext cx="1108609" cy="441789"/>
              <a:chOff x="4819750" y="2892800"/>
              <a:chExt cx="1591000" cy="634025"/>
            </a:xfrm>
          </p:grpSpPr>
          <p:sp>
            <p:nvSpPr>
              <p:cNvPr id="523" name="Google Shape;523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Step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24" name="Google Shape;524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0" name="Google Shape;530;p19"/>
            <p:cNvGrpSpPr/>
            <p:nvPr/>
          </p:nvGrpSpPr>
          <p:grpSpPr>
            <a:xfrm>
              <a:off x="4074572" y="3899576"/>
              <a:ext cx="1108609" cy="441789"/>
              <a:chOff x="4819750" y="2892800"/>
              <a:chExt cx="1591000" cy="634025"/>
            </a:xfrm>
          </p:grpSpPr>
          <p:sp>
            <p:nvSpPr>
              <p:cNvPr id="531" name="Google Shape;531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Concept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32" name="Google Shape;532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19"/>
            <p:cNvGrpSpPr/>
            <p:nvPr/>
          </p:nvGrpSpPr>
          <p:grpSpPr>
            <a:xfrm>
              <a:off x="3961113" y="2418724"/>
              <a:ext cx="1335027" cy="1290340"/>
              <a:chOff x="824675" y="3267475"/>
              <a:chExt cx="1230100" cy="1188925"/>
            </a:xfrm>
          </p:grpSpPr>
          <p:sp>
            <p:nvSpPr>
              <p:cNvPr id="539" name="Google Shape;539;p19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name, but it’s hot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0" name="Google Shape;540;p19"/>
              <p:cNvSpPr/>
              <p:nvPr/>
            </p:nvSpPr>
            <p:spPr>
              <a:xfrm>
                <a:off x="896924" y="3338909"/>
                <a:ext cx="292834" cy="388004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9"/>
              <p:cNvSpPr/>
              <p:nvPr/>
            </p:nvSpPr>
            <p:spPr>
              <a:xfrm>
                <a:off x="1655100" y="3871939"/>
                <a:ext cx="352616" cy="528914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9"/>
              <p:cNvSpPr/>
              <p:nvPr/>
            </p:nvSpPr>
            <p:spPr>
              <a:xfrm>
                <a:off x="931716" y="3411084"/>
                <a:ext cx="26932" cy="23704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9"/>
              <p:cNvSpPr/>
              <p:nvPr/>
            </p:nvSpPr>
            <p:spPr>
              <a:xfrm>
                <a:off x="971114" y="3374256"/>
                <a:ext cx="198941" cy="17258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9"/>
              <p:cNvSpPr/>
              <p:nvPr/>
            </p:nvSpPr>
            <p:spPr>
              <a:xfrm>
                <a:off x="1678512" y="4333578"/>
                <a:ext cx="241405" cy="21166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9"/>
              <p:cNvSpPr/>
              <p:nvPr/>
            </p:nvSpPr>
            <p:spPr>
              <a:xfrm>
                <a:off x="1940369" y="3954601"/>
                <a:ext cx="21970" cy="353358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6" name="Google Shape;546;p19"/>
            <p:cNvGrpSpPr/>
            <p:nvPr/>
          </p:nvGrpSpPr>
          <p:grpSpPr>
            <a:xfrm>
              <a:off x="4074572" y="1154469"/>
              <a:ext cx="1108609" cy="441789"/>
              <a:chOff x="4819750" y="2892800"/>
              <a:chExt cx="1591000" cy="634025"/>
            </a:xfrm>
          </p:grpSpPr>
          <p:sp>
            <p:nvSpPr>
              <p:cNvPr id="547" name="Google Shape;547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48" name="Google Shape;548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4" name="Google Shape;554;p19"/>
            <p:cNvGrpSpPr/>
            <p:nvPr/>
          </p:nvGrpSpPr>
          <p:grpSpPr>
            <a:xfrm>
              <a:off x="2266000" y="1154469"/>
              <a:ext cx="1108609" cy="441789"/>
              <a:chOff x="4819750" y="2892800"/>
              <a:chExt cx="1591000" cy="634025"/>
            </a:xfrm>
          </p:grpSpPr>
          <p:sp>
            <p:nvSpPr>
              <p:cNvPr id="555" name="Google Shape;555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6" name="Google Shape;556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2" name="Google Shape;562;p19"/>
            <p:cNvGrpSpPr/>
            <p:nvPr/>
          </p:nvGrpSpPr>
          <p:grpSpPr>
            <a:xfrm>
              <a:off x="4074340" y="1786589"/>
              <a:ext cx="1108609" cy="441789"/>
              <a:chOff x="4819750" y="2892800"/>
              <a:chExt cx="1591000" cy="634025"/>
            </a:xfrm>
          </p:grpSpPr>
          <p:sp>
            <p:nvSpPr>
              <p:cNvPr id="563" name="Google Shape;563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19"/>
            <p:cNvGrpSpPr/>
            <p:nvPr/>
          </p:nvGrpSpPr>
          <p:grpSpPr>
            <a:xfrm>
              <a:off x="5769925" y="2418724"/>
              <a:ext cx="1335027" cy="1290340"/>
              <a:chOff x="824675" y="3267475"/>
              <a:chExt cx="1230100" cy="1188925"/>
            </a:xfrm>
          </p:grpSpPr>
          <p:sp>
            <p:nvSpPr>
              <p:cNvPr id="571" name="Google Shape;571;p19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896924" y="3338909"/>
                <a:ext cx="292834" cy="388004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9"/>
              <p:cNvSpPr/>
              <p:nvPr/>
            </p:nvSpPr>
            <p:spPr>
              <a:xfrm>
                <a:off x="1655100" y="3871939"/>
                <a:ext cx="352616" cy="528914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9"/>
              <p:cNvSpPr/>
              <p:nvPr/>
            </p:nvSpPr>
            <p:spPr>
              <a:xfrm>
                <a:off x="931716" y="3411084"/>
                <a:ext cx="26932" cy="23704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971114" y="3374256"/>
                <a:ext cx="198941" cy="17258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1678512" y="4333578"/>
                <a:ext cx="241405" cy="21166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1940369" y="3954601"/>
                <a:ext cx="21970" cy="353358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8" name="Google Shape;578;p19"/>
            <p:cNvGrpSpPr/>
            <p:nvPr/>
          </p:nvGrpSpPr>
          <p:grpSpPr>
            <a:xfrm>
              <a:off x="5883147" y="1154469"/>
              <a:ext cx="1108609" cy="441789"/>
              <a:chOff x="4819750" y="2892800"/>
              <a:chExt cx="1591000" cy="634025"/>
            </a:xfrm>
          </p:grpSpPr>
          <p:sp>
            <p:nvSpPr>
              <p:cNvPr id="579" name="Google Shape;579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6" name="Google Shape;586;p19"/>
            <p:cNvGrpSpPr/>
            <p:nvPr/>
          </p:nvGrpSpPr>
          <p:grpSpPr>
            <a:xfrm>
              <a:off x="1557550" y="4053031"/>
              <a:ext cx="677200" cy="134900"/>
              <a:chOff x="1557550" y="4053031"/>
              <a:chExt cx="677200" cy="134900"/>
            </a:xfrm>
          </p:grpSpPr>
          <p:cxnSp>
            <p:nvCxnSpPr>
              <p:cNvPr id="587" name="Google Shape;587;p19"/>
              <p:cNvCxnSpPr/>
              <p:nvPr/>
            </p:nvCxnSpPr>
            <p:spPr>
              <a:xfrm>
                <a:off x="1557550" y="4120475"/>
                <a:ext cx="56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88" name="Google Shape;588;p19"/>
              <p:cNvSpPr/>
              <p:nvPr/>
            </p:nvSpPr>
            <p:spPr>
              <a:xfrm rot="10800000">
                <a:off x="2124700" y="4053031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9" name="Google Shape;589;p19"/>
            <p:cNvGrpSpPr/>
            <p:nvPr/>
          </p:nvGrpSpPr>
          <p:grpSpPr>
            <a:xfrm>
              <a:off x="3374600" y="4053031"/>
              <a:ext cx="653950" cy="134900"/>
              <a:chOff x="3374600" y="4053031"/>
              <a:chExt cx="653950" cy="134900"/>
            </a:xfrm>
          </p:grpSpPr>
          <p:cxnSp>
            <p:nvCxnSpPr>
              <p:cNvPr id="590" name="Google Shape;590;p19"/>
              <p:cNvCxnSpPr/>
              <p:nvPr/>
            </p:nvCxnSpPr>
            <p:spPr>
              <a:xfrm>
                <a:off x="3374600" y="4120488"/>
                <a:ext cx="56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91" name="Google Shape;591;p19"/>
              <p:cNvSpPr/>
              <p:nvPr/>
            </p:nvSpPr>
            <p:spPr>
              <a:xfrm rot="10800000">
                <a:off x="3918500" y="4053031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2" name="Google Shape;592;p19"/>
            <p:cNvGrpSpPr/>
            <p:nvPr/>
          </p:nvGrpSpPr>
          <p:grpSpPr>
            <a:xfrm>
              <a:off x="2749450" y="1684206"/>
              <a:ext cx="134900" cy="2253694"/>
              <a:chOff x="2749450" y="1684206"/>
              <a:chExt cx="134900" cy="2253694"/>
            </a:xfrm>
          </p:grpSpPr>
          <p:cxnSp>
            <p:nvCxnSpPr>
              <p:cNvPr id="593" name="Google Shape;593;p19"/>
              <p:cNvCxnSpPr/>
              <p:nvPr/>
            </p:nvCxnSpPr>
            <p:spPr>
              <a:xfrm rot="10800000">
                <a:off x="2816900" y="1794100"/>
                <a:ext cx="0" cy="2143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94" name="Google Shape;594;p19"/>
              <p:cNvSpPr/>
              <p:nvPr/>
            </p:nvSpPr>
            <p:spPr>
              <a:xfrm rot="5400000">
                <a:off x="2761875" y="1671781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5" name="Google Shape;595;p19"/>
            <p:cNvGrpSpPr/>
            <p:nvPr/>
          </p:nvGrpSpPr>
          <p:grpSpPr>
            <a:xfrm>
              <a:off x="565925" y="2141276"/>
              <a:ext cx="1961242" cy="1213273"/>
              <a:chOff x="6258225" y="1468486"/>
              <a:chExt cx="2151900" cy="1580812"/>
            </a:xfrm>
          </p:grpSpPr>
          <p:sp>
            <p:nvSpPr>
              <p:cNvPr id="596" name="Google Shape;596;p19"/>
              <p:cNvSpPr txBox="1"/>
              <p:nvPr/>
            </p:nvSpPr>
            <p:spPr>
              <a:xfrm>
                <a:off x="6258225" y="1468486"/>
                <a:ext cx="2151900" cy="39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97" name="Google Shape;597;p19"/>
              <p:cNvSpPr txBox="1"/>
              <p:nvPr/>
            </p:nvSpPr>
            <p:spPr>
              <a:xfrm>
                <a:off x="6258225" y="1753298"/>
                <a:ext cx="2151900" cy="12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Sun. It’s terribly hot, even hotter than Mercury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98" name="Google Shape;598;p19"/>
            <p:cNvGrpSpPr/>
            <p:nvPr/>
          </p:nvGrpSpPr>
          <p:grpSpPr>
            <a:xfrm>
              <a:off x="6984050" y="1376750"/>
              <a:ext cx="1216200" cy="2412781"/>
              <a:chOff x="6984050" y="1376750"/>
              <a:chExt cx="1216200" cy="2412781"/>
            </a:xfrm>
          </p:grpSpPr>
          <p:sp>
            <p:nvSpPr>
              <p:cNvPr id="599" name="Google Shape;599;p19"/>
              <p:cNvSpPr/>
              <p:nvPr/>
            </p:nvSpPr>
            <p:spPr>
              <a:xfrm rot="-5400000">
                <a:off x="8077775" y="3667056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00" name="Google Shape;600;p19"/>
              <p:cNvCxnSpPr/>
              <p:nvPr/>
            </p:nvCxnSpPr>
            <p:spPr>
              <a:xfrm rot="-5400000" flipH="1">
                <a:off x="6404000" y="1956800"/>
                <a:ext cx="2306400" cy="1146300"/>
              </a:xfrm>
              <a:prstGeom prst="bentConnector3">
                <a:avLst>
                  <a:gd name="adj1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1" name="Google Shape;601;p19"/>
            <p:cNvGrpSpPr/>
            <p:nvPr/>
          </p:nvGrpSpPr>
          <p:grpSpPr>
            <a:xfrm>
              <a:off x="5179925" y="3789531"/>
              <a:ext cx="1324975" cy="332319"/>
              <a:chOff x="5179925" y="3789531"/>
              <a:chExt cx="1324975" cy="332319"/>
            </a:xfrm>
          </p:grpSpPr>
          <p:sp>
            <p:nvSpPr>
              <p:cNvPr id="602" name="Google Shape;602;p19"/>
              <p:cNvSpPr/>
              <p:nvPr/>
            </p:nvSpPr>
            <p:spPr>
              <a:xfrm rot="5400000">
                <a:off x="6382425" y="3777106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603" name="Google Shape;603;p19"/>
              <p:cNvCxnSpPr/>
              <p:nvPr/>
            </p:nvCxnSpPr>
            <p:spPr>
              <a:xfrm rot="10800000" flipH="1">
                <a:off x="5179925" y="3895350"/>
                <a:ext cx="1266300" cy="226500"/>
              </a:xfrm>
              <a:prstGeom prst="bentConnector3">
                <a:avLst>
                  <a:gd name="adj1" fmla="val 99451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0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609" name="Google Shape;609;p20"/>
          <p:cNvGrpSpPr/>
          <p:nvPr/>
        </p:nvGrpSpPr>
        <p:grpSpPr>
          <a:xfrm>
            <a:off x="609585" y="2053901"/>
            <a:ext cx="10972792" cy="4255599"/>
            <a:chOff x="457189" y="1540425"/>
            <a:chExt cx="8229594" cy="3191699"/>
          </a:xfrm>
        </p:grpSpPr>
        <p:grpSp>
          <p:nvGrpSpPr>
            <p:cNvPr id="610" name="Google Shape;610;p20"/>
            <p:cNvGrpSpPr/>
            <p:nvPr/>
          </p:nvGrpSpPr>
          <p:grpSpPr>
            <a:xfrm>
              <a:off x="7952288" y="1999350"/>
              <a:ext cx="134900" cy="2011500"/>
              <a:chOff x="7952288" y="1999350"/>
              <a:chExt cx="134900" cy="2011500"/>
            </a:xfrm>
          </p:grpSpPr>
          <p:cxnSp>
            <p:nvCxnSpPr>
              <p:cNvPr id="611" name="Google Shape;611;p20"/>
              <p:cNvCxnSpPr/>
              <p:nvPr/>
            </p:nvCxnSpPr>
            <p:spPr>
              <a:xfrm>
                <a:off x="8019750" y="1999350"/>
                <a:ext cx="0" cy="1901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12" name="Google Shape;612;p20"/>
              <p:cNvSpPr/>
              <p:nvPr/>
            </p:nvSpPr>
            <p:spPr>
              <a:xfrm rot="-5400000">
                <a:off x="7964713" y="3888375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13" name="Google Shape;613;p20"/>
            <p:cNvCxnSpPr/>
            <p:nvPr/>
          </p:nvCxnSpPr>
          <p:spPr>
            <a:xfrm>
              <a:off x="6375600" y="1801250"/>
              <a:ext cx="1004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20"/>
            <p:cNvCxnSpPr/>
            <p:nvPr/>
          </p:nvCxnSpPr>
          <p:spPr>
            <a:xfrm>
              <a:off x="5721250" y="1979875"/>
              <a:ext cx="0" cy="87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5" name="Google Shape;615;p20"/>
            <p:cNvGrpSpPr/>
            <p:nvPr/>
          </p:nvGrpSpPr>
          <p:grpSpPr>
            <a:xfrm>
              <a:off x="3355288" y="2366919"/>
              <a:ext cx="134900" cy="508106"/>
              <a:chOff x="3355288" y="2366919"/>
              <a:chExt cx="134900" cy="508106"/>
            </a:xfrm>
          </p:grpSpPr>
          <p:cxnSp>
            <p:nvCxnSpPr>
              <p:cNvPr id="616" name="Google Shape;616;p20"/>
              <p:cNvCxnSpPr/>
              <p:nvPr/>
            </p:nvCxnSpPr>
            <p:spPr>
              <a:xfrm rot="10800000">
                <a:off x="3422725" y="2477225"/>
                <a:ext cx="0" cy="39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17" name="Google Shape;617;p20"/>
              <p:cNvSpPr/>
              <p:nvPr/>
            </p:nvSpPr>
            <p:spPr>
              <a:xfrm rot="5400000">
                <a:off x="3367713" y="235449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" name="Google Shape;618;p20"/>
            <p:cNvGrpSpPr/>
            <p:nvPr/>
          </p:nvGrpSpPr>
          <p:grpSpPr>
            <a:xfrm>
              <a:off x="4203575" y="3024356"/>
              <a:ext cx="677200" cy="134900"/>
              <a:chOff x="4203575" y="3024356"/>
              <a:chExt cx="677200" cy="134900"/>
            </a:xfrm>
          </p:grpSpPr>
          <p:cxnSp>
            <p:nvCxnSpPr>
              <p:cNvPr id="619" name="Google Shape;619;p20"/>
              <p:cNvCxnSpPr/>
              <p:nvPr/>
            </p:nvCxnSpPr>
            <p:spPr>
              <a:xfrm>
                <a:off x="4203575" y="3091800"/>
                <a:ext cx="56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0" name="Google Shape;620;p20"/>
              <p:cNvSpPr/>
              <p:nvPr/>
            </p:nvSpPr>
            <p:spPr>
              <a:xfrm rot="10800000">
                <a:off x="4770725" y="3024356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21" name="Google Shape;621;p20"/>
            <p:cNvCxnSpPr/>
            <p:nvPr/>
          </p:nvCxnSpPr>
          <p:spPr>
            <a:xfrm>
              <a:off x="1125975" y="2063025"/>
              <a:ext cx="0" cy="87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22" name="Google Shape;622;p20"/>
            <p:cNvGrpSpPr/>
            <p:nvPr/>
          </p:nvGrpSpPr>
          <p:grpSpPr>
            <a:xfrm>
              <a:off x="2627238" y="2774800"/>
              <a:ext cx="1591000" cy="634025"/>
              <a:chOff x="4819750" y="2892800"/>
              <a:chExt cx="1591000" cy="634025"/>
            </a:xfrm>
          </p:grpSpPr>
          <p:sp>
            <p:nvSpPr>
              <p:cNvPr id="623" name="Google Shape;623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26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24" name="Google Shape;624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0" name="Google Shape;630;p20"/>
            <p:cNvGrpSpPr/>
            <p:nvPr/>
          </p:nvGrpSpPr>
          <p:grpSpPr>
            <a:xfrm>
              <a:off x="457204" y="1540425"/>
              <a:ext cx="1334053" cy="531630"/>
              <a:chOff x="4819750" y="2892800"/>
              <a:chExt cx="1591000" cy="634025"/>
            </a:xfrm>
          </p:grpSpPr>
          <p:sp>
            <p:nvSpPr>
              <p:cNvPr id="631" name="Google Shape;631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Start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32" name="Google Shape;632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8" name="Google Shape;638;p20"/>
            <p:cNvGrpSpPr/>
            <p:nvPr/>
          </p:nvGrpSpPr>
          <p:grpSpPr>
            <a:xfrm>
              <a:off x="457201" y="2826002"/>
              <a:ext cx="1334053" cy="531630"/>
              <a:chOff x="4819750" y="2892800"/>
              <a:chExt cx="1591000" cy="634025"/>
            </a:xfrm>
          </p:grpSpPr>
          <p:sp>
            <p:nvSpPr>
              <p:cNvPr id="639" name="Google Shape;639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Step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40" name="Google Shape;640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20"/>
            <p:cNvGrpSpPr/>
            <p:nvPr/>
          </p:nvGrpSpPr>
          <p:grpSpPr>
            <a:xfrm>
              <a:off x="5054218" y="1540431"/>
              <a:ext cx="1334053" cy="531630"/>
              <a:chOff x="4819750" y="2892800"/>
              <a:chExt cx="1591000" cy="634025"/>
            </a:xfrm>
          </p:grpSpPr>
          <p:sp>
            <p:nvSpPr>
              <p:cNvPr id="647" name="Google Shape;647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Action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48" name="Google Shape;648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4" name="Google Shape;654;p20"/>
            <p:cNvGrpSpPr/>
            <p:nvPr/>
          </p:nvGrpSpPr>
          <p:grpSpPr>
            <a:xfrm>
              <a:off x="5054221" y="2826009"/>
              <a:ext cx="1334053" cy="531630"/>
              <a:chOff x="4819750" y="2892800"/>
              <a:chExt cx="1591000" cy="634025"/>
            </a:xfrm>
          </p:grpSpPr>
          <p:sp>
            <p:nvSpPr>
              <p:cNvPr id="655" name="Google Shape;655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Decision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20"/>
            <p:cNvGrpSpPr/>
            <p:nvPr/>
          </p:nvGrpSpPr>
          <p:grpSpPr>
            <a:xfrm>
              <a:off x="7352728" y="1540431"/>
              <a:ext cx="1334053" cy="531630"/>
              <a:chOff x="4819750" y="2892800"/>
              <a:chExt cx="1591000" cy="634025"/>
            </a:xfrm>
          </p:grpSpPr>
          <p:sp>
            <p:nvSpPr>
              <p:cNvPr id="663" name="Google Shape;663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Process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0" name="Google Shape;670;p20"/>
            <p:cNvGrpSpPr/>
            <p:nvPr/>
          </p:nvGrpSpPr>
          <p:grpSpPr>
            <a:xfrm>
              <a:off x="7352729" y="4111600"/>
              <a:ext cx="1334054" cy="531630"/>
              <a:chOff x="4819750" y="2892800"/>
              <a:chExt cx="1591000" cy="634025"/>
            </a:xfrm>
          </p:grpSpPr>
          <p:sp>
            <p:nvSpPr>
              <p:cNvPr id="671" name="Google Shape;671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867" ker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End</a:t>
                </a:r>
                <a:endParaRPr sz="18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72" name="Google Shape;672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0"/>
            <p:cNvGrpSpPr/>
            <p:nvPr/>
          </p:nvGrpSpPr>
          <p:grpSpPr>
            <a:xfrm>
              <a:off x="457189" y="3981885"/>
              <a:ext cx="4206330" cy="750239"/>
              <a:chOff x="6258225" y="1468486"/>
              <a:chExt cx="2151906" cy="977509"/>
            </a:xfrm>
          </p:grpSpPr>
          <p:sp>
            <p:nvSpPr>
              <p:cNvPr id="679" name="Google Shape;679;p20"/>
              <p:cNvSpPr txBox="1"/>
              <p:nvPr/>
            </p:nvSpPr>
            <p:spPr>
              <a:xfrm>
                <a:off x="6258225" y="1468486"/>
                <a:ext cx="2151900" cy="39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133" kern="0">
                    <a:solidFill>
                      <a:srgbClr val="000000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Note:</a:t>
                </a:r>
                <a:endParaRPr sz="2133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80" name="Google Shape;680;p20"/>
              <p:cNvSpPr txBox="1"/>
              <p:nvPr/>
            </p:nvSpPr>
            <p:spPr>
              <a:xfrm>
                <a:off x="6258231" y="1753295"/>
                <a:ext cx="2151900" cy="6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Sun. It’s terribly hot, even hotter than Mercury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81" name="Google Shape;681;p20"/>
            <p:cNvSpPr txBox="1"/>
            <p:nvPr/>
          </p:nvSpPr>
          <p:spPr>
            <a:xfrm>
              <a:off x="2663150" y="1540425"/>
              <a:ext cx="15192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1100"/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planet full of iron oxide dust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82" name="Google Shape;682;p20"/>
            <p:cNvGrpSpPr/>
            <p:nvPr/>
          </p:nvGrpSpPr>
          <p:grpSpPr>
            <a:xfrm>
              <a:off x="1791250" y="3024369"/>
              <a:ext cx="677200" cy="134900"/>
              <a:chOff x="1791250" y="3024369"/>
              <a:chExt cx="677200" cy="134900"/>
            </a:xfrm>
          </p:grpSpPr>
          <p:cxnSp>
            <p:nvCxnSpPr>
              <p:cNvPr id="683" name="Google Shape;683;p20"/>
              <p:cNvCxnSpPr/>
              <p:nvPr/>
            </p:nvCxnSpPr>
            <p:spPr>
              <a:xfrm>
                <a:off x="1791250" y="3091813"/>
                <a:ext cx="56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4" name="Google Shape;684;p20"/>
              <p:cNvSpPr/>
              <p:nvPr/>
            </p:nvSpPr>
            <p:spPr>
              <a:xfrm rot="10800000">
                <a:off x="2358400" y="302436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1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690" name="Google Shape;690;p21"/>
          <p:cNvGrpSpPr/>
          <p:nvPr/>
        </p:nvGrpSpPr>
        <p:grpSpPr>
          <a:xfrm>
            <a:off x="609600" y="1274334"/>
            <a:ext cx="10972800" cy="5035033"/>
            <a:chOff x="457200" y="955750"/>
            <a:chExt cx="8229600" cy="3776275"/>
          </a:xfrm>
        </p:grpSpPr>
        <p:cxnSp>
          <p:nvCxnSpPr>
            <p:cNvPr id="691" name="Google Shape;691;p21"/>
            <p:cNvCxnSpPr/>
            <p:nvPr/>
          </p:nvCxnSpPr>
          <p:spPr>
            <a:xfrm>
              <a:off x="4572000" y="1594550"/>
              <a:ext cx="0" cy="959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 rot="10800000">
              <a:off x="2790450" y="4280275"/>
              <a:ext cx="3563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3" name="Google Shape;693;p21"/>
            <p:cNvSpPr/>
            <p:nvPr/>
          </p:nvSpPr>
          <p:spPr>
            <a:xfrm>
              <a:off x="4198000" y="955750"/>
              <a:ext cx="747903" cy="707994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3655500" y="2543660"/>
              <a:ext cx="1832940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3949469" y="3828523"/>
              <a:ext cx="1244819" cy="903502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Exit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1216924" y="3028900"/>
              <a:ext cx="1702126" cy="1513623"/>
            </a:xfrm>
            <a:custGeom>
              <a:avLst/>
              <a:gdLst/>
              <a:ahLst/>
              <a:cxnLst/>
              <a:rect l="l" t="t" r="r" b="b"/>
              <a:pathLst>
                <a:path w="56894" h="55607" extrusionOk="0">
                  <a:moveTo>
                    <a:pt x="52710" y="1"/>
                  </a:moveTo>
                  <a:cubicBezTo>
                    <a:pt x="52625" y="1"/>
                    <a:pt x="52539" y="4"/>
                    <a:pt x="52453" y="11"/>
                  </a:cubicBezTo>
                  <a:lnTo>
                    <a:pt x="26581" y="11"/>
                  </a:lnTo>
                  <a:cubicBezTo>
                    <a:pt x="22397" y="11"/>
                    <a:pt x="18214" y="11"/>
                    <a:pt x="14031" y="75"/>
                  </a:cubicBezTo>
                  <a:cubicBezTo>
                    <a:pt x="13598" y="84"/>
                    <a:pt x="13157" y="86"/>
                    <a:pt x="12709" y="86"/>
                  </a:cubicBezTo>
                  <a:cubicBezTo>
                    <a:pt x="12346" y="86"/>
                    <a:pt x="11979" y="84"/>
                    <a:pt x="11609" y="84"/>
                  </a:cubicBezTo>
                  <a:cubicBezTo>
                    <a:pt x="8914" y="84"/>
                    <a:pt x="6084" y="150"/>
                    <a:pt x="3669" y="1234"/>
                  </a:cubicBezTo>
                  <a:cubicBezTo>
                    <a:pt x="2060" y="1298"/>
                    <a:pt x="580" y="2264"/>
                    <a:pt x="516" y="4130"/>
                  </a:cubicBezTo>
                  <a:cubicBezTo>
                    <a:pt x="1" y="19318"/>
                    <a:pt x="194" y="34507"/>
                    <a:pt x="194" y="49760"/>
                  </a:cubicBezTo>
                  <a:cubicBezTo>
                    <a:pt x="194" y="51948"/>
                    <a:pt x="2060" y="53042"/>
                    <a:pt x="3927" y="53042"/>
                  </a:cubicBezTo>
                  <a:cubicBezTo>
                    <a:pt x="5214" y="53042"/>
                    <a:pt x="6501" y="52398"/>
                    <a:pt x="7209" y="51304"/>
                  </a:cubicBezTo>
                  <a:cubicBezTo>
                    <a:pt x="11199" y="48987"/>
                    <a:pt x="14546" y="44804"/>
                    <a:pt x="17699" y="41715"/>
                  </a:cubicBezTo>
                  <a:cubicBezTo>
                    <a:pt x="20917" y="38626"/>
                    <a:pt x="24264" y="35344"/>
                    <a:pt x="27482" y="32061"/>
                  </a:cubicBezTo>
                  <a:cubicBezTo>
                    <a:pt x="30249" y="35472"/>
                    <a:pt x="33724" y="38561"/>
                    <a:pt x="36749" y="41586"/>
                  </a:cubicBezTo>
                  <a:cubicBezTo>
                    <a:pt x="40933" y="45898"/>
                    <a:pt x="45245" y="50275"/>
                    <a:pt x="49492" y="54586"/>
                  </a:cubicBezTo>
                  <a:cubicBezTo>
                    <a:pt x="50189" y="55305"/>
                    <a:pt x="51032" y="55607"/>
                    <a:pt x="51868" y="55607"/>
                  </a:cubicBezTo>
                  <a:cubicBezTo>
                    <a:pt x="53578" y="55607"/>
                    <a:pt x="55260" y="54341"/>
                    <a:pt x="55606" y="52784"/>
                  </a:cubicBezTo>
                  <a:lnTo>
                    <a:pt x="55928" y="52205"/>
                  </a:lnTo>
                  <a:cubicBezTo>
                    <a:pt x="55992" y="52012"/>
                    <a:pt x="55992" y="51883"/>
                    <a:pt x="55992" y="51690"/>
                  </a:cubicBezTo>
                  <a:cubicBezTo>
                    <a:pt x="56443" y="51111"/>
                    <a:pt x="56700" y="50468"/>
                    <a:pt x="56700" y="49760"/>
                  </a:cubicBezTo>
                  <a:cubicBezTo>
                    <a:pt x="56700" y="34507"/>
                    <a:pt x="56893" y="19318"/>
                    <a:pt x="56314" y="4066"/>
                  </a:cubicBezTo>
                  <a:cubicBezTo>
                    <a:pt x="56314" y="3551"/>
                    <a:pt x="56121" y="2972"/>
                    <a:pt x="55864" y="2521"/>
                  </a:cubicBezTo>
                  <a:cubicBezTo>
                    <a:pt x="55559" y="1059"/>
                    <a:pt x="54217" y="1"/>
                    <a:pt x="52710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243833" rIns="243833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 sz="16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3858376" y="1861085"/>
              <a:ext cx="1484218" cy="485236"/>
            </a:xfrm>
            <a:custGeom>
              <a:avLst/>
              <a:gdLst/>
              <a:ahLst/>
              <a:cxnLst/>
              <a:rect l="l" t="t" r="r" b="b"/>
              <a:pathLst>
                <a:path w="130970" h="57053" extrusionOk="0">
                  <a:moveTo>
                    <a:pt x="105001" y="1"/>
                  </a:moveTo>
                  <a:cubicBezTo>
                    <a:pt x="97777" y="1"/>
                    <a:pt x="90552" y="33"/>
                    <a:pt x="83344" y="65"/>
                  </a:cubicBezTo>
                  <a:cubicBezTo>
                    <a:pt x="76394" y="65"/>
                    <a:pt x="69379" y="65"/>
                    <a:pt x="62428" y="129"/>
                  </a:cubicBezTo>
                  <a:cubicBezTo>
                    <a:pt x="60063" y="129"/>
                    <a:pt x="57680" y="102"/>
                    <a:pt x="55292" y="102"/>
                  </a:cubicBezTo>
                  <a:cubicBezTo>
                    <a:pt x="51312" y="102"/>
                    <a:pt x="47320" y="178"/>
                    <a:pt x="43378" y="580"/>
                  </a:cubicBezTo>
                  <a:cubicBezTo>
                    <a:pt x="37296" y="451"/>
                    <a:pt x="31230" y="419"/>
                    <a:pt x="25173" y="419"/>
                  </a:cubicBezTo>
                  <a:cubicBezTo>
                    <a:pt x="19115" y="419"/>
                    <a:pt x="13065" y="451"/>
                    <a:pt x="7016" y="451"/>
                  </a:cubicBezTo>
                  <a:cubicBezTo>
                    <a:pt x="4827" y="451"/>
                    <a:pt x="3733" y="2318"/>
                    <a:pt x="3733" y="4184"/>
                  </a:cubicBezTo>
                  <a:cubicBezTo>
                    <a:pt x="3669" y="5535"/>
                    <a:pt x="4313" y="6758"/>
                    <a:pt x="5471" y="7466"/>
                  </a:cubicBezTo>
                  <a:cubicBezTo>
                    <a:pt x="7788" y="11456"/>
                    <a:pt x="11971" y="14867"/>
                    <a:pt x="15125" y="18021"/>
                  </a:cubicBezTo>
                  <a:cubicBezTo>
                    <a:pt x="18214" y="21174"/>
                    <a:pt x="21496" y="24585"/>
                    <a:pt x="24778" y="27739"/>
                  </a:cubicBezTo>
                  <a:cubicBezTo>
                    <a:pt x="21303" y="30571"/>
                    <a:pt x="18214" y="34046"/>
                    <a:pt x="15189" y="37006"/>
                  </a:cubicBezTo>
                  <a:cubicBezTo>
                    <a:pt x="10813" y="41254"/>
                    <a:pt x="6501" y="45502"/>
                    <a:pt x="2189" y="49749"/>
                  </a:cubicBezTo>
                  <a:cubicBezTo>
                    <a:pt x="1" y="51937"/>
                    <a:pt x="1674" y="55413"/>
                    <a:pt x="3991" y="55928"/>
                  </a:cubicBezTo>
                  <a:lnTo>
                    <a:pt x="4570" y="56185"/>
                  </a:lnTo>
                  <a:cubicBezTo>
                    <a:pt x="4699" y="56249"/>
                    <a:pt x="4892" y="56314"/>
                    <a:pt x="5085" y="56314"/>
                  </a:cubicBezTo>
                  <a:cubicBezTo>
                    <a:pt x="5547" y="56718"/>
                    <a:pt x="6165" y="56967"/>
                    <a:pt x="6799" y="56967"/>
                  </a:cubicBezTo>
                  <a:cubicBezTo>
                    <a:pt x="6871" y="56967"/>
                    <a:pt x="6943" y="56964"/>
                    <a:pt x="7016" y="56957"/>
                  </a:cubicBezTo>
                  <a:cubicBezTo>
                    <a:pt x="13553" y="56957"/>
                    <a:pt x="20078" y="56993"/>
                    <a:pt x="26596" y="56993"/>
                  </a:cubicBezTo>
                  <a:cubicBezTo>
                    <a:pt x="35287" y="56993"/>
                    <a:pt x="43966" y="56930"/>
                    <a:pt x="52645" y="56636"/>
                  </a:cubicBezTo>
                  <a:lnTo>
                    <a:pt x="52967" y="56636"/>
                  </a:lnTo>
                  <a:cubicBezTo>
                    <a:pt x="55616" y="56737"/>
                    <a:pt x="58283" y="56774"/>
                    <a:pt x="60960" y="56774"/>
                  </a:cubicBezTo>
                  <a:cubicBezTo>
                    <a:pt x="66804" y="56774"/>
                    <a:pt x="72691" y="56595"/>
                    <a:pt x="78517" y="56507"/>
                  </a:cubicBezTo>
                  <a:cubicBezTo>
                    <a:pt x="78711" y="56636"/>
                    <a:pt x="78968" y="56636"/>
                    <a:pt x="79225" y="56636"/>
                  </a:cubicBezTo>
                  <a:cubicBezTo>
                    <a:pt x="88377" y="56983"/>
                    <a:pt x="97506" y="57053"/>
                    <a:pt x="106639" y="57053"/>
                  </a:cubicBezTo>
                  <a:cubicBezTo>
                    <a:pt x="112728" y="57053"/>
                    <a:pt x="118818" y="57022"/>
                    <a:pt x="124920" y="57022"/>
                  </a:cubicBezTo>
                  <a:cubicBezTo>
                    <a:pt x="127043" y="57022"/>
                    <a:pt x="128138" y="55155"/>
                    <a:pt x="128138" y="53289"/>
                  </a:cubicBezTo>
                  <a:cubicBezTo>
                    <a:pt x="128138" y="51937"/>
                    <a:pt x="127494" y="50715"/>
                    <a:pt x="126400" y="49942"/>
                  </a:cubicBezTo>
                  <a:cubicBezTo>
                    <a:pt x="124083" y="46016"/>
                    <a:pt x="119900" y="42606"/>
                    <a:pt x="116811" y="39452"/>
                  </a:cubicBezTo>
                  <a:cubicBezTo>
                    <a:pt x="113721" y="36298"/>
                    <a:pt x="110439" y="32887"/>
                    <a:pt x="107157" y="29734"/>
                  </a:cubicBezTo>
                  <a:cubicBezTo>
                    <a:pt x="110632" y="26902"/>
                    <a:pt x="113721" y="23427"/>
                    <a:pt x="116746" y="20402"/>
                  </a:cubicBezTo>
                  <a:cubicBezTo>
                    <a:pt x="121058" y="16154"/>
                    <a:pt x="125435" y="11907"/>
                    <a:pt x="129747" y="7659"/>
                  </a:cubicBezTo>
                  <a:cubicBezTo>
                    <a:pt x="130712" y="6758"/>
                    <a:pt x="130969" y="5342"/>
                    <a:pt x="130519" y="4055"/>
                  </a:cubicBezTo>
                  <a:cubicBezTo>
                    <a:pt x="130712" y="2189"/>
                    <a:pt x="129425" y="194"/>
                    <a:pt x="126657" y="129"/>
                  </a:cubicBezTo>
                  <a:cubicBezTo>
                    <a:pt x="119449" y="33"/>
                    <a:pt x="112225" y="1"/>
                    <a:pt x="105001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457200" y="1098225"/>
              <a:ext cx="943902" cy="336922"/>
            </a:xfrm>
            <a:custGeom>
              <a:avLst/>
              <a:gdLst/>
              <a:ahLst/>
              <a:cxnLst/>
              <a:rect l="l" t="t" r="r" b="b"/>
              <a:pathLst>
                <a:path w="20017" h="7145" extrusionOk="0">
                  <a:moveTo>
                    <a:pt x="130" y="1"/>
                  </a:moveTo>
                  <a:cubicBezTo>
                    <a:pt x="65" y="65"/>
                    <a:pt x="65" y="194"/>
                    <a:pt x="65" y="322"/>
                  </a:cubicBezTo>
                  <a:lnTo>
                    <a:pt x="65" y="3926"/>
                  </a:lnTo>
                  <a:lnTo>
                    <a:pt x="65" y="5664"/>
                  </a:lnTo>
                  <a:cubicBezTo>
                    <a:pt x="1" y="6050"/>
                    <a:pt x="1" y="6501"/>
                    <a:pt x="65" y="6887"/>
                  </a:cubicBezTo>
                  <a:cubicBezTo>
                    <a:pt x="1" y="6951"/>
                    <a:pt x="1" y="7016"/>
                    <a:pt x="65" y="7144"/>
                  </a:cubicBezTo>
                  <a:lnTo>
                    <a:pt x="16605" y="7144"/>
                  </a:lnTo>
                  <a:lnTo>
                    <a:pt x="16670" y="7080"/>
                  </a:lnTo>
                  <a:cubicBezTo>
                    <a:pt x="17185" y="6629"/>
                    <a:pt x="17635" y="6179"/>
                    <a:pt x="18086" y="5664"/>
                  </a:cubicBezTo>
                  <a:lnTo>
                    <a:pt x="18987" y="4763"/>
                  </a:lnTo>
                  <a:cubicBezTo>
                    <a:pt x="19373" y="4441"/>
                    <a:pt x="19694" y="3991"/>
                    <a:pt x="19952" y="3605"/>
                  </a:cubicBezTo>
                  <a:cubicBezTo>
                    <a:pt x="20016" y="3411"/>
                    <a:pt x="19952" y="3218"/>
                    <a:pt x="19823" y="3090"/>
                  </a:cubicBezTo>
                  <a:cubicBezTo>
                    <a:pt x="19759" y="3025"/>
                    <a:pt x="19759" y="2961"/>
                    <a:pt x="19694" y="2961"/>
                  </a:cubicBezTo>
                  <a:lnTo>
                    <a:pt x="18086" y="1352"/>
                  </a:lnTo>
                  <a:lnTo>
                    <a:pt x="17313" y="515"/>
                  </a:lnTo>
                  <a:lnTo>
                    <a:pt x="16991" y="258"/>
                  </a:lnTo>
                  <a:cubicBezTo>
                    <a:pt x="16927" y="129"/>
                    <a:pt x="16798" y="65"/>
                    <a:pt x="16734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Note: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9" name="Google Shape;699;p21"/>
            <p:cNvSpPr/>
            <p:nvPr/>
          </p:nvSpPr>
          <p:spPr>
            <a:xfrm flipH="1">
              <a:off x="6224850" y="3028900"/>
              <a:ext cx="1702126" cy="1513623"/>
            </a:xfrm>
            <a:custGeom>
              <a:avLst/>
              <a:gdLst/>
              <a:ahLst/>
              <a:cxnLst/>
              <a:rect l="l" t="t" r="r" b="b"/>
              <a:pathLst>
                <a:path w="56894" h="55607" extrusionOk="0">
                  <a:moveTo>
                    <a:pt x="52710" y="1"/>
                  </a:moveTo>
                  <a:cubicBezTo>
                    <a:pt x="52625" y="1"/>
                    <a:pt x="52539" y="4"/>
                    <a:pt x="52453" y="11"/>
                  </a:cubicBezTo>
                  <a:lnTo>
                    <a:pt x="26581" y="11"/>
                  </a:lnTo>
                  <a:cubicBezTo>
                    <a:pt x="22397" y="11"/>
                    <a:pt x="18214" y="11"/>
                    <a:pt x="14031" y="75"/>
                  </a:cubicBezTo>
                  <a:cubicBezTo>
                    <a:pt x="13598" y="84"/>
                    <a:pt x="13157" y="86"/>
                    <a:pt x="12709" y="86"/>
                  </a:cubicBezTo>
                  <a:cubicBezTo>
                    <a:pt x="12346" y="86"/>
                    <a:pt x="11979" y="84"/>
                    <a:pt x="11609" y="84"/>
                  </a:cubicBezTo>
                  <a:cubicBezTo>
                    <a:pt x="8914" y="84"/>
                    <a:pt x="6084" y="150"/>
                    <a:pt x="3669" y="1234"/>
                  </a:cubicBezTo>
                  <a:cubicBezTo>
                    <a:pt x="2060" y="1298"/>
                    <a:pt x="580" y="2264"/>
                    <a:pt x="516" y="4130"/>
                  </a:cubicBezTo>
                  <a:cubicBezTo>
                    <a:pt x="1" y="19318"/>
                    <a:pt x="194" y="34507"/>
                    <a:pt x="194" y="49760"/>
                  </a:cubicBezTo>
                  <a:cubicBezTo>
                    <a:pt x="194" y="51948"/>
                    <a:pt x="2060" y="53042"/>
                    <a:pt x="3927" y="53042"/>
                  </a:cubicBezTo>
                  <a:cubicBezTo>
                    <a:pt x="5214" y="53042"/>
                    <a:pt x="6501" y="52398"/>
                    <a:pt x="7209" y="51304"/>
                  </a:cubicBezTo>
                  <a:cubicBezTo>
                    <a:pt x="11199" y="48987"/>
                    <a:pt x="14546" y="44804"/>
                    <a:pt x="17699" y="41715"/>
                  </a:cubicBezTo>
                  <a:cubicBezTo>
                    <a:pt x="20917" y="38626"/>
                    <a:pt x="24264" y="35344"/>
                    <a:pt x="27482" y="32061"/>
                  </a:cubicBezTo>
                  <a:cubicBezTo>
                    <a:pt x="30249" y="35472"/>
                    <a:pt x="33724" y="38561"/>
                    <a:pt x="36749" y="41586"/>
                  </a:cubicBezTo>
                  <a:cubicBezTo>
                    <a:pt x="40933" y="45898"/>
                    <a:pt x="45245" y="50275"/>
                    <a:pt x="49492" y="54586"/>
                  </a:cubicBezTo>
                  <a:cubicBezTo>
                    <a:pt x="50189" y="55305"/>
                    <a:pt x="51032" y="55607"/>
                    <a:pt x="51868" y="55607"/>
                  </a:cubicBezTo>
                  <a:cubicBezTo>
                    <a:pt x="53578" y="55607"/>
                    <a:pt x="55260" y="54341"/>
                    <a:pt x="55606" y="52784"/>
                  </a:cubicBezTo>
                  <a:lnTo>
                    <a:pt x="55928" y="52205"/>
                  </a:lnTo>
                  <a:cubicBezTo>
                    <a:pt x="55992" y="52012"/>
                    <a:pt x="55992" y="51883"/>
                    <a:pt x="55992" y="51690"/>
                  </a:cubicBezTo>
                  <a:cubicBezTo>
                    <a:pt x="56443" y="51111"/>
                    <a:pt x="56700" y="50468"/>
                    <a:pt x="56700" y="49760"/>
                  </a:cubicBezTo>
                  <a:cubicBezTo>
                    <a:pt x="56700" y="34507"/>
                    <a:pt x="56893" y="19318"/>
                    <a:pt x="56314" y="4066"/>
                  </a:cubicBezTo>
                  <a:cubicBezTo>
                    <a:pt x="56314" y="3551"/>
                    <a:pt x="56121" y="2972"/>
                    <a:pt x="55864" y="2521"/>
                  </a:cubicBezTo>
                  <a:cubicBezTo>
                    <a:pt x="55559" y="1059"/>
                    <a:pt x="54217" y="1"/>
                    <a:pt x="5271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243833" rIns="243833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also the biggest planet</a:t>
              </a:r>
              <a:endParaRPr sz="16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0" name="Google Shape;700;p21"/>
            <p:cNvSpPr/>
            <p:nvPr/>
          </p:nvSpPr>
          <p:spPr>
            <a:xfrm flipH="1">
              <a:off x="7742856" y="1098225"/>
              <a:ext cx="943902" cy="336922"/>
            </a:xfrm>
            <a:custGeom>
              <a:avLst/>
              <a:gdLst/>
              <a:ahLst/>
              <a:cxnLst/>
              <a:rect l="l" t="t" r="r" b="b"/>
              <a:pathLst>
                <a:path w="20017" h="7145" extrusionOk="0">
                  <a:moveTo>
                    <a:pt x="130" y="1"/>
                  </a:moveTo>
                  <a:cubicBezTo>
                    <a:pt x="65" y="65"/>
                    <a:pt x="65" y="194"/>
                    <a:pt x="65" y="322"/>
                  </a:cubicBezTo>
                  <a:lnTo>
                    <a:pt x="65" y="3926"/>
                  </a:lnTo>
                  <a:lnTo>
                    <a:pt x="65" y="5664"/>
                  </a:lnTo>
                  <a:cubicBezTo>
                    <a:pt x="1" y="6050"/>
                    <a:pt x="1" y="6501"/>
                    <a:pt x="65" y="6887"/>
                  </a:cubicBezTo>
                  <a:cubicBezTo>
                    <a:pt x="1" y="6951"/>
                    <a:pt x="1" y="7016"/>
                    <a:pt x="65" y="7144"/>
                  </a:cubicBezTo>
                  <a:lnTo>
                    <a:pt x="16605" y="7144"/>
                  </a:lnTo>
                  <a:lnTo>
                    <a:pt x="16670" y="7080"/>
                  </a:lnTo>
                  <a:cubicBezTo>
                    <a:pt x="17185" y="6629"/>
                    <a:pt x="17635" y="6179"/>
                    <a:pt x="18086" y="5664"/>
                  </a:cubicBezTo>
                  <a:lnTo>
                    <a:pt x="18987" y="4763"/>
                  </a:lnTo>
                  <a:cubicBezTo>
                    <a:pt x="19373" y="4441"/>
                    <a:pt x="19694" y="3991"/>
                    <a:pt x="19952" y="3605"/>
                  </a:cubicBezTo>
                  <a:cubicBezTo>
                    <a:pt x="20016" y="3411"/>
                    <a:pt x="19952" y="3218"/>
                    <a:pt x="19823" y="3090"/>
                  </a:cubicBezTo>
                  <a:cubicBezTo>
                    <a:pt x="19759" y="3025"/>
                    <a:pt x="19759" y="2961"/>
                    <a:pt x="19694" y="2961"/>
                  </a:cubicBezTo>
                  <a:lnTo>
                    <a:pt x="18086" y="1352"/>
                  </a:lnTo>
                  <a:lnTo>
                    <a:pt x="17313" y="515"/>
                  </a:lnTo>
                  <a:lnTo>
                    <a:pt x="16991" y="258"/>
                  </a:lnTo>
                  <a:cubicBezTo>
                    <a:pt x="16927" y="129"/>
                    <a:pt x="16798" y="65"/>
                    <a:pt x="1673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Note: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1" name="Google Shape;701;p21"/>
            <p:cNvSpPr txBox="1"/>
            <p:nvPr/>
          </p:nvSpPr>
          <p:spPr>
            <a:xfrm>
              <a:off x="6802200" y="1546675"/>
              <a:ext cx="18846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" name="Google Shape;702;p21"/>
            <p:cNvSpPr txBox="1"/>
            <p:nvPr/>
          </p:nvSpPr>
          <p:spPr>
            <a:xfrm>
              <a:off x="457200" y="1546675"/>
              <a:ext cx="18846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also the smallest one</a:t>
              </a:r>
              <a:endParaRPr sz="160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03" name="Google Shape;703;p21"/>
            <p:cNvCxnSpPr/>
            <p:nvPr/>
          </p:nvCxnSpPr>
          <p:spPr>
            <a:xfrm flipH="1">
              <a:off x="2067350" y="2786950"/>
              <a:ext cx="1608600" cy="232800"/>
            </a:xfrm>
            <a:prstGeom prst="bentConnector3">
              <a:avLst>
                <a:gd name="adj1" fmla="val 10000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>
              <a:off x="5488445" y="2786950"/>
              <a:ext cx="1608600" cy="232800"/>
            </a:xfrm>
            <a:prstGeom prst="bentConnector3">
              <a:avLst>
                <a:gd name="adj1" fmla="val 9917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05" name="Google Shape;705;p21"/>
            <p:cNvSpPr/>
            <p:nvPr/>
          </p:nvSpPr>
          <p:spPr>
            <a:xfrm>
              <a:off x="2811626" y="2729473"/>
              <a:ext cx="119977" cy="113593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6212351" y="2729473"/>
              <a:ext cx="119977" cy="113593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7" name="Google Shape;707;p21"/>
            <p:cNvSpPr txBox="1"/>
            <p:nvPr/>
          </p:nvSpPr>
          <p:spPr>
            <a:xfrm>
              <a:off x="2497650" y="2395725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</a:t>
              </a:r>
              <a:endParaRPr sz="2667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8" name="Google Shape;708;p21"/>
            <p:cNvSpPr txBox="1"/>
            <p:nvPr/>
          </p:nvSpPr>
          <p:spPr>
            <a:xfrm>
              <a:off x="5918800" y="2395725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00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Yes</a:t>
              </a:r>
              <a:endParaRPr sz="2667" kern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09600"/>
          </a:xfrm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"/>
              <a:t>Doodle Flowchart Infographics</a:t>
            </a:r>
            <a:endParaRPr/>
          </a:p>
        </p:txBody>
      </p:sp>
      <p:grpSp>
        <p:nvGrpSpPr>
          <p:cNvPr id="714" name="Google Shape;714;p22"/>
          <p:cNvGrpSpPr/>
          <p:nvPr/>
        </p:nvGrpSpPr>
        <p:grpSpPr>
          <a:xfrm>
            <a:off x="888367" y="1229701"/>
            <a:ext cx="10693933" cy="5002063"/>
            <a:chOff x="666275" y="922275"/>
            <a:chExt cx="8020450" cy="3751547"/>
          </a:xfrm>
        </p:grpSpPr>
        <p:cxnSp>
          <p:nvCxnSpPr>
            <p:cNvPr id="715" name="Google Shape;715;p22"/>
            <p:cNvCxnSpPr/>
            <p:nvPr/>
          </p:nvCxnSpPr>
          <p:spPr>
            <a:xfrm>
              <a:off x="1455163" y="1689450"/>
              <a:ext cx="0" cy="2234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2"/>
            <p:cNvCxnSpPr/>
            <p:nvPr/>
          </p:nvCxnSpPr>
          <p:spPr>
            <a:xfrm>
              <a:off x="3612225" y="2750925"/>
              <a:ext cx="0" cy="1102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2"/>
            <p:cNvCxnSpPr/>
            <p:nvPr/>
          </p:nvCxnSpPr>
          <p:spPr>
            <a:xfrm>
              <a:off x="2216450" y="4253525"/>
              <a:ext cx="5179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2"/>
            <p:cNvCxnSpPr/>
            <p:nvPr/>
          </p:nvCxnSpPr>
          <p:spPr>
            <a:xfrm>
              <a:off x="2243975" y="2333713"/>
              <a:ext cx="583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9" name="Google Shape;719;p22"/>
            <p:cNvSpPr/>
            <p:nvPr/>
          </p:nvSpPr>
          <p:spPr>
            <a:xfrm>
              <a:off x="903863" y="922275"/>
              <a:ext cx="1102586" cy="800268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7375088" y="3853400"/>
              <a:ext cx="1102586" cy="800268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Start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3168224" y="3833263"/>
              <a:ext cx="887998" cy="840519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5977511" y="1446373"/>
              <a:ext cx="242514" cy="229495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3529729" y="3220828"/>
              <a:ext cx="164968" cy="15619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35867" y="4175453"/>
              <a:ext cx="164968" cy="15619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725" name="Google Shape;725;p22"/>
            <p:cNvGrpSpPr/>
            <p:nvPr/>
          </p:nvGrpSpPr>
          <p:grpSpPr>
            <a:xfrm>
              <a:off x="6329303" y="1375125"/>
              <a:ext cx="2357422" cy="573581"/>
              <a:chOff x="6329303" y="1375125"/>
              <a:chExt cx="2357422" cy="573581"/>
            </a:xfrm>
          </p:grpSpPr>
          <p:sp>
            <p:nvSpPr>
              <p:cNvPr id="726" name="Google Shape;726;p22"/>
              <p:cNvSpPr txBox="1"/>
              <p:nvPr/>
            </p:nvSpPr>
            <p:spPr>
              <a:xfrm>
                <a:off x="6329303" y="1375125"/>
                <a:ext cx="2357400" cy="37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400" kern="0">
                    <a:solidFill>
                      <a:srgbClr val="59C3C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2400" kern="0">
                  <a:solidFill>
                    <a:srgbClr val="59C3C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27" name="Google Shape;727;p22"/>
              <p:cNvSpPr txBox="1"/>
              <p:nvPr/>
            </p:nvSpPr>
            <p:spPr>
              <a:xfrm>
                <a:off x="6329325" y="1610006"/>
                <a:ext cx="2357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very cold place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28" name="Google Shape;728;p22"/>
            <p:cNvSpPr/>
            <p:nvPr/>
          </p:nvSpPr>
          <p:spPr>
            <a:xfrm>
              <a:off x="5977511" y="2115873"/>
              <a:ext cx="242514" cy="229495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729" name="Google Shape;729;p22"/>
            <p:cNvGrpSpPr/>
            <p:nvPr/>
          </p:nvGrpSpPr>
          <p:grpSpPr>
            <a:xfrm>
              <a:off x="6329303" y="2044625"/>
              <a:ext cx="2357422" cy="573581"/>
              <a:chOff x="6329303" y="2044625"/>
              <a:chExt cx="2357422" cy="573581"/>
            </a:xfrm>
          </p:grpSpPr>
          <p:sp>
            <p:nvSpPr>
              <p:cNvPr id="730" name="Google Shape;730;p22"/>
              <p:cNvSpPr txBox="1"/>
              <p:nvPr/>
            </p:nvSpPr>
            <p:spPr>
              <a:xfrm>
                <a:off x="6329303" y="2044625"/>
                <a:ext cx="2357400" cy="37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400" kern="0">
                    <a:solidFill>
                      <a:srgbClr val="F45B69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2400" kern="0">
                  <a:solidFill>
                    <a:srgbClr val="F45B69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31" name="Google Shape;731;p22"/>
              <p:cNvSpPr txBox="1"/>
              <p:nvPr/>
            </p:nvSpPr>
            <p:spPr>
              <a:xfrm>
                <a:off x="6329325" y="2279506"/>
                <a:ext cx="2357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32" name="Google Shape;732;p22"/>
            <p:cNvSpPr/>
            <p:nvPr/>
          </p:nvSpPr>
          <p:spPr>
            <a:xfrm>
              <a:off x="5977511" y="2789986"/>
              <a:ext cx="242514" cy="229495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733" name="Google Shape;733;p22"/>
            <p:cNvGrpSpPr/>
            <p:nvPr/>
          </p:nvGrpSpPr>
          <p:grpSpPr>
            <a:xfrm>
              <a:off x="6329303" y="2718738"/>
              <a:ext cx="2357422" cy="573581"/>
              <a:chOff x="6329303" y="2718738"/>
              <a:chExt cx="2357422" cy="573581"/>
            </a:xfrm>
          </p:grpSpPr>
          <p:sp>
            <p:nvSpPr>
              <p:cNvPr id="734" name="Google Shape;734;p22"/>
              <p:cNvSpPr txBox="1"/>
              <p:nvPr/>
            </p:nvSpPr>
            <p:spPr>
              <a:xfrm>
                <a:off x="6329303" y="2718738"/>
                <a:ext cx="2357400" cy="37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" sz="2400" kern="0">
                    <a:solidFill>
                      <a:srgbClr val="EC735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2400" kern="0">
                  <a:solidFill>
                    <a:srgbClr val="EC735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35" name="Google Shape;735;p22"/>
              <p:cNvSpPr txBox="1"/>
              <p:nvPr/>
            </p:nvSpPr>
            <p:spPr>
              <a:xfrm>
                <a:off x="6329325" y="2953619"/>
                <a:ext cx="2357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buSzPts val="1100"/>
                </a:pPr>
                <a:r>
                  <a:rPr lang="en" sz="1600" kern="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the closest to the Sun</a:t>
                </a:r>
                <a:endParaRPr sz="16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36" name="Google Shape;736;p22"/>
            <p:cNvSpPr/>
            <p:nvPr/>
          </p:nvSpPr>
          <p:spPr>
            <a:xfrm rot="5400000">
              <a:off x="1034864" y="1555440"/>
              <a:ext cx="840564" cy="1577634"/>
            </a:xfrm>
            <a:custGeom>
              <a:avLst/>
              <a:gdLst/>
              <a:ahLst/>
              <a:cxnLst/>
              <a:rect l="l" t="t" r="r" b="b"/>
              <a:pathLst>
                <a:path w="20017" h="7145" extrusionOk="0">
                  <a:moveTo>
                    <a:pt x="130" y="1"/>
                  </a:moveTo>
                  <a:cubicBezTo>
                    <a:pt x="65" y="65"/>
                    <a:pt x="65" y="194"/>
                    <a:pt x="65" y="322"/>
                  </a:cubicBezTo>
                  <a:lnTo>
                    <a:pt x="65" y="3926"/>
                  </a:lnTo>
                  <a:lnTo>
                    <a:pt x="65" y="5664"/>
                  </a:lnTo>
                  <a:cubicBezTo>
                    <a:pt x="1" y="6050"/>
                    <a:pt x="1" y="6501"/>
                    <a:pt x="65" y="6887"/>
                  </a:cubicBezTo>
                  <a:cubicBezTo>
                    <a:pt x="1" y="6951"/>
                    <a:pt x="1" y="7016"/>
                    <a:pt x="65" y="7144"/>
                  </a:cubicBezTo>
                  <a:lnTo>
                    <a:pt x="16605" y="7144"/>
                  </a:lnTo>
                  <a:lnTo>
                    <a:pt x="16670" y="7080"/>
                  </a:lnTo>
                  <a:cubicBezTo>
                    <a:pt x="17185" y="6629"/>
                    <a:pt x="17635" y="6179"/>
                    <a:pt x="18086" y="5664"/>
                  </a:cubicBezTo>
                  <a:lnTo>
                    <a:pt x="18987" y="4763"/>
                  </a:lnTo>
                  <a:cubicBezTo>
                    <a:pt x="19373" y="4441"/>
                    <a:pt x="19694" y="3991"/>
                    <a:pt x="19952" y="3605"/>
                  </a:cubicBezTo>
                  <a:cubicBezTo>
                    <a:pt x="20016" y="3411"/>
                    <a:pt x="19952" y="3218"/>
                    <a:pt x="19823" y="3090"/>
                  </a:cubicBezTo>
                  <a:cubicBezTo>
                    <a:pt x="19759" y="3025"/>
                    <a:pt x="19759" y="2961"/>
                    <a:pt x="19694" y="2961"/>
                  </a:cubicBezTo>
                  <a:lnTo>
                    <a:pt x="18086" y="1352"/>
                  </a:lnTo>
                  <a:lnTo>
                    <a:pt x="17313" y="515"/>
                  </a:lnTo>
                  <a:lnTo>
                    <a:pt x="16991" y="258"/>
                  </a:lnTo>
                  <a:cubicBezTo>
                    <a:pt x="16927" y="129"/>
                    <a:pt x="16798" y="65"/>
                    <a:pt x="16734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7" name="Google Shape;737;p22"/>
            <p:cNvSpPr txBox="1"/>
            <p:nvPr/>
          </p:nvSpPr>
          <p:spPr>
            <a:xfrm>
              <a:off x="666325" y="1948700"/>
              <a:ext cx="15777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rings</a:t>
              </a:r>
              <a:endParaRPr sz="16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38" name="Google Shape;738;p22"/>
            <p:cNvGrpSpPr/>
            <p:nvPr/>
          </p:nvGrpSpPr>
          <p:grpSpPr>
            <a:xfrm>
              <a:off x="666325" y="2878616"/>
              <a:ext cx="1577700" cy="840564"/>
              <a:chOff x="666325" y="2878616"/>
              <a:chExt cx="1577700" cy="840564"/>
            </a:xfrm>
          </p:grpSpPr>
          <p:sp>
            <p:nvSpPr>
              <p:cNvPr id="739" name="Google Shape;739;p22"/>
              <p:cNvSpPr/>
              <p:nvPr/>
            </p:nvSpPr>
            <p:spPr>
              <a:xfrm rot="5400000">
                <a:off x="1034864" y="2510081"/>
                <a:ext cx="840564" cy="1577634"/>
              </a:xfrm>
              <a:custGeom>
                <a:avLst/>
                <a:gdLst/>
                <a:ahLst/>
                <a:cxnLst/>
                <a:rect l="l" t="t" r="r" b="b"/>
                <a:pathLst>
                  <a:path w="20017" h="7145" extrusionOk="0">
                    <a:moveTo>
                      <a:pt x="130" y="1"/>
                    </a:moveTo>
                    <a:cubicBezTo>
                      <a:pt x="65" y="65"/>
                      <a:pt x="65" y="194"/>
                      <a:pt x="65" y="322"/>
                    </a:cubicBezTo>
                    <a:lnTo>
                      <a:pt x="65" y="3926"/>
                    </a:lnTo>
                    <a:lnTo>
                      <a:pt x="65" y="5664"/>
                    </a:lnTo>
                    <a:cubicBezTo>
                      <a:pt x="1" y="6050"/>
                      <a:pt x="1" y="6501"/>
                      <a:pt x="65" y="6887"/>
                    </a:cubicBezTo>
                    <a:cubicBezTo>
                      <a:pt x="1" y="6951"/>
                      <a:pt x="1" y="7016"/>
                      <a:pt x="65" y="7144"/>
                    </a:cubicBezTo>
                    <a:lnTo>
                      <a:pt x="16605" y="7144"/>
                    </a:lnTo>
                    <a:lnTo>
                      <a:pt x="16670" y="7080"/>
                    </a:lnTo>
                    <a:cubicBezTo>
                      <a:pt x="17185" y="6629"/>
                      <a:pt x="17635" y="6179"/>
                      <a:pt x="18086" y="5664"/>
                    </a:cubicBezTo>
                    <a:lnTo>
                      <a:pt x="18987" y="4763"/>
                    </a:lnTo>
                    <a:cubicBezTo>
                      <a:pt x="19373" y="4441"/>
                      <a:pt x="19694" y="3991"/>
                      <a:pt x="19952" y="3605"/>
                    </a:cubicBezTo>
                    <a:cubicBezTo>
                      <a:pt x="20016" y="3411"/>
                      <a:pt x="19952" y="3218"/>
                      <a:pt x="19823" y="3090"/>
                    </a:cubicBezTo>
                    <a:cubicBezTo>
                      <a:pt x="19759" y="3025"/>
                      <a:pt x="19759" y="2961"/>
                      <a:pt x="19694" y="2961"/>
                    </a:cubicBezTo>
                    <a:lnTo>
                      <a:pt x="18086" y="1352"/>
                    </a:lnTo>
                    <a:lnTo>
                      <a:pt x="17313" y="515"/>
                    </a:lnTo>
                    <a:lnTo>
                      <a:pt x="16991" y="258"/>
                    </a:lnTo>
                    <a:cubicBezTo>
                      <a:pt x="16927" y="129"/>
                      <a:pt x="16798" y="65"/>
                      <a:pt x="16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40" name="Google Shape;740;p22"/>
              <p:cNvSpPr txBox="1"/>
              <p:nvPr/>
            </p:nvSpPr>
            <p:spPr>
              <a:xfrm>
                <a:off x="666325" y="2890975"/>
                <a:ext cx="1577700" cy="66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the farthest planet from the Sun 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41" name="Google Shape;741;p22"/>
            <p:cNvGrpSpPr/>
            <p:nvPr/>
          </p:nvGrpSpPr>
          <p:grpSpPr>
            <a:xfrm>
              <a:off x="2823375" y="1923975"/>
              <a:ext cx="1577700" cy="840564"/>
              <a:chOff x="2823375" y="1923975"/>
              <a:chExt cx="1577700" cy="840564"/>
            </a:xfrm>
          </p:grpSpPr>
          <p:sp>
            <p:nvSpPr>
              <p:cNvPr id="742" name="Google Shape;742;p22"/>
              <p:cNvSpPr/>
              <p:nvPr/>
            </p:nvSpPr>
            <p:spPr>
              <a:xfrm rot="5400000">
                <a:off x="3191939" y="1555440"/>
                <a:ext cx="840564" cy="1577634"/>
              </a:xfrm>
              <a:custGeom>
                <a:avLst/>
                <a:gdLst/>
                <a:ahLst/>
                <a:cxnLst/>
                <a:rect l="l" t="t" r="r" b="b"/>
                <a:pathLst>
                  <a:path w="20017" h="7145" extrusionOk="0">
                    <a:moveTo>
                      <a:pt x="130" y="1"/>
                    </a:moveTo>
                    <a:cubicBezTo>
                      <a:pt x="65" y="65"/>
                      <a:pt x="65" y="194"/>
                      <a:pt x="65" y="322"/>
                    </a:cubicBezTo>
                    <a:lnTo>
                      <a:pt x="65" y="3926"/>
                    </a:lnTo>
                    <a:lnTo>
                      <a:pt x="65" y="5664"/>
                    </a:lnTo>
                    <a:cubicBezTo>
                      <a:pt x="1" y="6050"/>
                      <a:pt x="1" y="6501"/>
                      <a:pt x="65" y="6887"/>
                    </a:cubicBezTo>
                    <a:cubicBezTo>
                      <a:pt x="1" y="6951"/>
                      <a:pt x="1" y="7016"/>
                      <a:pt x="65" y="7144"/>
                    </a:cubicBezTo>
                    <a:lnTo>
                      <a:pt x="16605" y="7144"/>
                    </a:lnTo>
                    <a:lnTo>
                      <a:pt x="16670" y="7080"/>
                    </a:lnTo>
                    <a:cubicBezTo>
                      <a:pt x="17185" y="6629"/>
                      <a:pt x="17635" y="6179"/>
                      <a:pt x="18086" y="5664"/>
                    </a:cubicBezTo>
                    <a:lnTo>
                      <a:pt x="18987" y="4763"/>
                    </a:lnTo>
                    <a:cubicBezTo>
                      <a:pt x="19373" y="4441"/>
                      <a:pt x="19694" y="3991"/>
                      <a:pt x="19952" y="3605"/>
                    </a:cubicBezTo>
                    <a:cubicBezTo>
                      <a:pt x="20016" y="3411"/>
                      <a:pt x="19952" y="3218"/>
                      <a:pt x="19823" y="3090"/>
                    </a:cubicBezTo>
                    <a:cubicBezTo>
                      <a:pt x="19759" y="3025"/>
                      <a:pt x="19759" y="2961"/>
                      <a:pt x="19694" y="2961"/>
                    </a:cubicBezTo>
                    <a:lnTo>
                      <a:pt x="18086" y="1352"/>
                    </a:lnTo>
                    <a:lnTo>
                      <a:pt x="17313" y="515"/>
                    </a:lnTo>
                    <a:lnTo>
                      <a:pt x="16991" y="258"/>
                    </a:lnTo>
                    <a:cubicBezTo>
                      <a:pt x="16927" y="129"/>
                      <a:pt x="16798" y="65"/>
                      <a:pt x="16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43" name="Google Shape;743;p22"/>
              <p:cNvSpPr txBox="1"/>
              <p:nvPr/>
            </p:nvSpPr>
            <p:spPr>
              <a:xfrm>
                <a:off x="2823375" y="1948700"/>
                <a:ext cx="1577700" cy="66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name, but it’s hot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44" name="Google Shape;744;p22"/>
            <p:cNvGrpSpPr/>
            <p:nvPr/>
          </p:nvGrpSpPr>
          <p:grpSpPr>
            <a:xfrm>
              <a:off x="666275" y="3833250"/>
              <a:ext cx="1577700" cy="840572"/>
              <a:chOff x="666275" y="3833250"/>
              <a:chExt cx="1577700" cy="840572"/>
            </a:xfrm>
          </p:grpSpPr>
          <p:sp>
            <p:nvSpPr>
              <p:cNvPr id="745" name="Google Shape;745;p22"/>
              <p:cNvSpPr/>
              <p:nvPr/>
            </p:nvSpPr>
            <p:spPr>
              <a:xfrm rot="5400000">
                <a:off x="1034864" y="3464723"/>
                <a:ext cx="840564" cy="1577634"/>
              </a:xfrm>
              <a:custGeom>
                <a:avLst/>
                <a:gdLst/>
                <a:ahLst/>
                <a:cxnLst/>
                <a:rect l="l" t="t" r="r" b="b"/>
                <a:pathLst>
                  <a:path w="20017" h="7145" extrusionOk="0">
                    <a:moveTo>
                      <a:pt x="130" y="1"/>
                    </a:moveTo>
                    <a:cubicBezTo>
                      <a:pt x="65" y="65"/>
                      <a:pt x="65" y="194"/>
                      <a:pt x="65" y="322"/>
                    </a:cubicBezTo>
                    <a:lnTo>
                      <a:pt x="65" y="3926"/>
                    </a:lnTo>
                    <a:lnTo>
                      <a:pt x="65" y="5664"/>
                    </a:lnTo>
                    <a:cubicBezTo>
                      <a:pt x="1" y="6050"/>
                      <a:pt x="1" y="6501"/>
                      <a:pt x="65" y="6887"/>
                    </a:cubicBezTo>
                    <a:cubicBezTo>
                      <a:pt x="1" y="6951"/>
                      <a:pt x="1" y="7016"/>
                      <a:pt x="65" y="7144"/>
                    </a:cubicBezTo>
                    <a:lnTo>
                      <a:pt x="16605" y="7144"/>
                    </a:lnTo>
                    <a:lnTo>
                      <a:pt x="16670" y="7080"/>
                    </a:lnTo>
                    <a:cubicBezTo>
                      <a:pt x="17185" y="6629"/>
                      <a:pt x="17635" y="6179"/>
                      <a:pt x="18086" y="5664"/>
                    </a:cubicBezTo>
                    <a:lnTo>
                      <a:pt x="18987" y="4763"/>
                    </a:lnTo>
                    <a:cubicBezTo>
                      <a:pt x="19373" y="4441"/>
                      <a:pt x="19694" y="3991"/>
                      <a:pt x="19952" y="3605"/>
                    </a:cubicBezTo>
                    <a:cubicBezTo>
                      <a:pt x="20016" y="3411"/>
                      <a:pt x="19952" y="3218"/>
                      <a:pt x="19823" y="3090"/>
                    </a:cubicBezTo>
                    <a:cubicBezTo>
                      <a:pt x="19759" y="3025"/>
                      <a:pt x="19759" y="2961"/>
                      <a:pt x="19694" y="2961"/>
                    </a:cubicBezTo>
                    <a:lnTo>
                      <a:pt x="18086" y="1352"/>
                    </a:lnTo>
                    <a:lnTo>
                      <a:pt x="17313" y="515"/>
                    </a:lnTo>
                    <a:lnTo>
                      <a:pt x="16991" y="258"/>
                    </a:lnTo>
                    <a:cubicBezTo>
                      <a:pt x="16927" y="129"/>
                      <a:pt x="16798" y="65"/>
                      <a:pt x="16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46" name="Google Shape;746;p22"/>
              <p:cNvSpPr txBox="1"/>
              <p:nvPr/>
            </p:nvSpPr>
            <p:spPr>
              <a:xfrm>
                <a:off x="666275" y="3833250"/>
                <a:ext cx="1577700" cy="66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 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47" name="Google Shape;747;p22"/>
            <p:cNvGrpSpPr/>
            <p:nvPr/>
          </p:nvGrpSpPr>
          <p:grpSpPr>
            <a:xfrm>
              <a:off x="4980475" y="3833250"/>
              <a:ext cx="1577700" cy="840564"/>
              <a:chOff x="4980475" y="3833250"/>
              <a:chExt cx="1577700" cy="840564"/>
            </a:xfrm>
          </p:grpSpPr>
          <p:sp>
            <p:nvSpPr>
              <p:cNvPr id="748" name="Google Shape;748;p22"/>
              <p:cNvSpPr/>
              <p:nvPr/>
            </p:nvSpPr>
            <p:spPr>
              <a:xfrm rot="5400000">
                <a:off x="5349014" y="3464715"/>
                <a:ext cx="840564" cy="1577634"/>
              </a:xfrm>
              <a:custGeom>
                <a:avLst/>
                <a:gdLst/>
                <a:ahLst/>
                <a:cxnLst/>
                <a:rect l="l" t="t" r="r" b="b"/>
                <a:pathLst>
                  <a:path w="20017" h="7145" extrusionOk="0">
                    <a:moveTo>
                      <a:pt x="130" y="1"/>
                    </a:moveTo>
                    <a:cubicBezTo>
                      <a:pt x="65" y="65"/>
                      <a:pt x="65" y="194"/>
                      <a:pt x="65" y="322"/>
                    </a:cubicBezTo>
                    <a:lnTo>
                      <a:pt x="65" y="3926"/>
                    </a:lnTo>
                    <a:lnTo>
                      <a:pt x="65" y="5664"/>
                    </a:lnTo>
                    <a:cubicBezTo>
                      <a:pt x="1" y="6050"/>
                      <a:pt x="1" y="6501"/>
                      <a:pt x="65" y="6887"/>
                    </a:cubicBezTo>
                    <a:cubicBezTo>
                      <a:pt x="1" y="6951"/>
                      <a:pt x="1" y="7016"/>
                      <a:pt x="65" y="7144"/>
                    </a:cubicBezTo>
                    <a:lnTo>
                      <a:pt x="16605" y="7144"/>
                    </a:lnTo>
                    <a:lnTo>
                      <a:pt x="16670" y="7080"/>
                    </a:lnTo>
                    <a:cubicBezTo>
                      <a:pt x="17185" y="6629"/>
                      <a:pt x="17635" y="6179"/>
                      <a:pt x="18086" y="5664"/>
                    </a:cubicBezTo>
                    <a:lnTo>
                      <a:pt x="18987" y="4763"/>
                    </a:lnTo>
                    <a:cubicBezTo>
                      <a:pt x="19373" y="4441"/>
                      <a:pt x="19694" y="3991"/>
                      <a:pt x="19952" y="3605"/>
                    </a:cubicBezTo>
                    <a:cubicBezTo>
                      <a:pt x="20016" y="3411"/>
                      <a:pt x="19952" y="3218"/>
                      <a:pt x="19823" y="3090"/>
                    </a:cubicBezTo>
                    <a:cubicBezTo>
                      <a:pt x="19759" y="3025"/>
                      <a:pt x="19759" y="2961"/>
                      <a:pt x="19694" y="2961"/>
                    </a:cubicBezTo>
                    <a:lnTo>
                      <a:pt x="18086" y="1352"/>
                    </a:lnTo>
                    <a:lnTo>
                      <a:pt x="17313" y="515"/>
                    </a:lnTo>
                    <a:lnTo>
                      <a:pt x="16991" y="258"/>
                    </a:lnTo>
                    <a:cubicBezTo>
                      <a:pt x="16927" y="129"/>
                      <a:pt x="16798" y="65"/>
                      <a:pt x="167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49" name="Google Shape;749;p22"/>
              <p:cNvSpPr txBox="1"/>
              <p:nvPr/>
            </p:nvSpPr>
            <p:spPr>
              <a:xfrm>
                <a:off x="4980475" y="3833250"/>
                <a:ext cx="1577700" cy="66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6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biggest planet in the System</a:t>
                </a:r>
                <a:endParaRPr sz="16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Doodle Flowchart Infographics by Slidesgo">
  <a:themeElements>
    <a:clrScheme name="Simple Light">
      <a:dk1>
        <a:srgbClr val="000000"/>
      </a:dk1>
      <a:lt1>
        <a:srgbClr val="FFFFFF"/>
      </a:lt1>
      <a:dk2>
        <a:srgbClr val="52489C"/>
      </a:dk2>
      <a:lt2>
        <a:srgbClr val="4062BB"/>
      </a:lt2>
      <a:accent1>
        <a:srgbClr val="59C3C3"/>
      </a:accent1>
      <a:accent2>
        <a:srgbClr val="0DBD8E"/>
      </a:accent2>
      <a:accent3>
        <a:srgbClr val="F45B69"/>
      </a:accent3>
      <a:accent4>
        <a:srgbClr val="EC7357"/>
      </a:accent4>
      <a:accent5>
        <a:srgbClr val="52489C"/>
      </a:accent5>
      <a:accent6>
        <a:srgbClr val="4062B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Banne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8D3A9"/>
      </a:accent1>
      <a:accent2>
        <a:srgbClr val="FF8563"/>
      </a:accent2>
      <a:accent3>
        <a:srgbClr val="D2ADF2"/>
      </a:accent3>
      <a:accent4>
        <a:srgbClr val="FDBB90"/>
      </a:accent4>
      <a:accent5>
        <a:srgbClr val="9FD9EE"/>
      </a:accent5>
      <a:accent6>
        <a:srgbClr val="FED89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1870</Words>
  <Application>Microsoft Office PowerPoint</Application>
  <PresentationFormat>Widescreen</PresentationFormat>
  <Paragraphs>500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等线</vt:lpstr>
      <vt:lpstr>Fira Sans Extra Condensed Medium</vt:lpstr>
      <vt:lpstr>Fira Sans Extra Condensed SemiBold</vt:lpstr>
      <vt:lpstr>Arial</vt:lpstr>
      <vt:lpstr>Calibri</vt:lpstr>
      <vt:lpstr>Fira Sans</vt:lpstr>
      <vt:lpstr>Fira Sans Extra Condensed</vt:lpstr>
      <vt:lpstr>Fira Sans SemiBold</vt:lpstr>
      <vt:lpstr>Roboto</vt:lpstr>
      <vt:lpstr>Roboto Medium</vt:lpstr>
      <vt:lpstr>Doodle Flowchart Infographics by Slidesgo</vt:lpstr>
      <vt:lpstr>Doodle Banner Infographics by Slidesgo</vt:lpstr>
      <vt:lpstr>Hand-drawn Timeline Infographics by Slidesgo</vt:lpstr>
      <vt:lpstr>PowerPoint Presentation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Banner Infographics</vt:lpstr>
      <vt:lpstr>Doodle Banner Infographics</vt:lpstr>
      <vt:lpstr>Doodle Banner Infographics</vt:lpstr>
      <vt:lpstr>Doodle Banner Infographics</vt:lpstr>
      <vt:lpstr>Doodle Banner Infographics</vt:lpstr>
      <vt:lpstr>Doodle Banner Infographics</vt:lpstr>
      <vt:lpstr>Doodle Banner Infographics</vt:lpstr>
      <vt:lpstr>Hand-Drawn Timeline Infographics</vt:lpstr>
      <vt:lpstr>Doodle Banner Infographics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Thao Tran</cp:lastModifiedBy>
  <cp:revision>119</cp:revision>
  <dcterms:created xsi:type="dcterms:W3CDTF">2019-03-29T12:25:33Z</dcterms:created>
  <dcterms:modified xsi:type="dcterms:W3CDTF">2023-07-22T00:17:26Z</dcterms:modified>
</cp:coreProperties>
</file>