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424" r:id="rId3"/>
    <p:sldId id="452" r:id="rId4"/>
    <p:sldId id="447" r:id="rId5"/>
    <p:sldId id="432" r:id="rId6"/>
    <p:sldId id="450" r:id="rId7"/>
    <p:sldId id="453" r:id="rId8"/>
    <p:sldId id="457" r:id="rId9"/>
    <p:sldId id="437" r:id="rId10"/>
    <p:sldId id="439" r:id="rId11"/>
    <p:sldId id="443" r:id="rId12"/>
    <p:sldId id="405" r:id="rId13"/>
    <p:sldId id="430" r:id="rId14"/>
    <p:sldId id="384" r:id="rId15"/>
    <p:sldId id="385" r:id="rId16"/>
    <p:sldId id="462" r:id="rId17"/>
    <p:sldId id="460" r:id="rId18"/>
    <p:sldId id="442" r:id="rId19"/>
    <p:sldId id="449" r:id="rId20"/>
    <p:sldId id="426" r:id="rId21"/>
    <p:sldId id="445" r:id="rId22"/>
    <p:sldId id="425" r:id="rId23"/>
    <p:sldId id="446" r:id="rId24"/>
    <p:sldId id="456" r:id="rId25"/>
    <p:sldId id="458" r:id="rId26"/>
    <p:sldId id="459" r:id="rId27"/>
    <p:sldId id="461" r:id="rId28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.VnHelvetInsH" panose="020B7200000000000000" pitchFamily="34" charset="0"/>
      <p:regular r:id="rId35"/>
    </p:embeddedFont>
    <p:embeddedFont>
      <p:font typeface="Sigmar One" panose="020B0604020202020204" charset="0"/>
      <p:regular r:id="rId36"/>
    </p:embeddedFont>
    <p:embeddedFont>
      <p:font typeface="Impact" panose="020B0806030902050204" pitchFamily="34" charset="0"/>
      <p:regular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Nunito Black" panose="020B0604020202020204" charset="0"/>
      <p:bold r:id="rId40"/>
      <p:boldItalic r:id="rId41"/>
    </p:embeddedFont>
    <p:embeddedFont>
      <p:font typeface="Nunito" panose="020B060402020202020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C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14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2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00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381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739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646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660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70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011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730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82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98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472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885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604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8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6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4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6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1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06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18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9EB9-DE79-4BDB-8088-F8CDD7711246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6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8/16/2022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1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microsoft.com/office/2007/relationships/media" Target="../media/media3.m4a"/><Relationship Id="rId7" Type="http://schemas.openxmlformats.org/officeDocument/2006/relationships/slideLayout" Target="../slideLayouts/slideLayout7.xml"/><Relationship Id="rId12" Type="http://schemas.microsoft.com/office/2007/relationships/hdphoto" Target="../media/hdphoto4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32.png"/><Relationship Id="rId5" Type="http://schemas.microsoft.com/office/2007/relationships/media" Target="../media/media4.m4a"/><Relationship Id="rId10" Type="http://schemas.openxmlformats.org/officeDocument/2006/relationships/image" Target="../media/image31.jpeg"/><Relationship Id="rId4" Type="http://schemas.openxmlformats.org/officeDocument/2006/relationships/audio" Target="../media/media3.m4a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3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45.jpg"/><Relationship Id="rId5" Type="http://schemas.microsoft.com/office/2007/relationships/media" Target="../media/media4.m4a"/><Relationship Id="rId10" Type="http://schemas.openxmlformats.org/officeDocument/2006/relationships/image" Target="../media/image44.jpeg"/><Relationship Id="rId4" Type="http://schemas.openxmlformats.org/officeDocument/2006/relationships/audio" Target="../media/media3.m4a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slide" Target="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slide" Target="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microsoft.com/office/2007/relationships/media" Target="../media/media3.m4a"/><Relationship Id="rId7" Type="http://schemas.openxmlformats.org/officeDocument/2006/relationships/slideLayout" Target="../slideLayouts/slideLayout7.xml"/><Relationship Id="rId12" Type="http://schemas.microsoft.com/office/2007/relationships/hdphoto" Target="../media/hdphoto4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32.png"/><Relationship Id="rId5" Type="http://schemas.microsoft.com/office/2007/relationships/media" Target="../media/media4.m4a"/><Relationship Id="rId10" Type="http://schemas.openxmlformats.org/officeDocument/2006/relationships/image" Target="../media/image31.jpeg"/><Relationship Id="rId4" Type="http://schemas.openxmlformats.org/officeDocument/2006/relationships/audio" Target="../media/media3.m4a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835E647-37E5-6549-61D0-51156FA1A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" b="94091" l="4667" r="97889">
                        <a14:foregroundMark x1="24889" y1="49545" x2="11333" y2="66212"/>
                        <a14:foregroundMark x1="8746" y1="82926" x2="8115" y2="86999"/>
                        <a14:foregroundMark x1="11333" y1="66212" x2="11088" y2="67795"/>
                        <a14:foregroundMark x1="87000" y1="69091" x2="87084" y2="69387"/>
                        <a14:backgroundMark x1="14556" y1="91364" x2="21778" y2="80758"/>
                        <a14:backgroundMark x1="21778" y1="80758" x2="24444" y2="78788"/>
                        <a14:backgroundMark x1="14111" y1="88030" x2="26556" y2="68030"/>
                        <a14:backgroundMark x1="18889" y1="71667" x2="27667" y2="60152"/>
                        <a14:backgroundMark x1="27667" y1="60152" x2="30444" y2="58788"/>
                        <a14:backgroundMark x1="25778" y1="58939" x2="37556" y2="51515"/>
                        <a14:backgroundMark x1="37556" y1="51515" x2="42778" y2="50909"/>
                        <a14:backgroundMark x1="42778" y1="50909" x2="42778" y2="50909"/>
                        <a14:backgroundMark x1="37556" y1="49394" x2="50778" y2="45909"/>
                        <a14:backgroundMark x1="50778" y1="45909" x2="53556" y2="46212"/>
                        <a14:backgroundMark x1="53556" y1="44091" x2="63778" y2="47576"/>
                        <a14:backgroundMark x1="63778" y1="47576" x2="64222" y2="48030"/>
                        <a14:backgroundMark x1="42556" y1="53333" x2="51000" y2="48939"/>
                        <a14:backgroundMark x1="51000" y1="48939" x2="51000" y2="48939"/>
                        <a14:backgroundMark x1="64667" y1="48030" x2="72889" y2="56061"/>
                        <a14:backgroundMark x1="52889" y1="49697" x2="62778" y2="50606"/>
                        <a14:backgroundMark x1="71000" y1="53030" x2="80111" y2="65455"/>
                        <a14:backgroundMark x1="83556" y1="71061" x2="87222" y2="84848"/>
                        <a14:backgroundMark x1="22444" y1="71364" x2="20556" y2="71515"/>
                        <a14:backgroundMark x1="36556" y1="6667" x2="66222" y2="28030"/>
                        <a14:backgroundMark x1="66222" y1="28030" x2="66222" y2="28030"/>
                        <a14:backgroundMark x1="32222" y1="20455" x2="54556" y2="22121"/>
                        <a14:backgroundMark x1="35222" y1="25606" x2="46222" y2="28030"/>
                        <a14:backgroundMark x1="39111" y1="23182" x2="54222" y2="23333"/>
                        <a14:backgroundMark x1="44667" y1="6061" x2="62889" y2="16970"/>
                        <a14:backgroundMark x1="45222" y1="3788" x2="52333" y2="4242"/>
                        <a14:backgroundMark x1="60889" y1="51212" x2="66333" y2="53939"/>
                        <a14:backgroundMark x1="66333" y1="53939" x2="78778" y2="68636"/>
                        <a14:backgroundMark x1="78778" y1="68636" x2="89111" y2="89242"/>
                        <a14:backgroundMark x1="89111" y1="89242" x2="90333" y2="94091"/>
                        <a14:backgroundMark x1="5667" y1="75758" x2="5111" y2="80758"/>
                        <a14:backgroundMark x1="8778" y1="66515" x2="3667" y2="82727"/>
                        <a14:backgroundMark x1="3667" y1="82727" x2="2667" y2="97121"/>
                        <a14:backgroundMark x1="8778" y1="68030" x2="14556" y2="53485"/>
                        <a14:backgroundMark x1="14556" y1="53485" x2="18333" y2="48333"/>
                        <a14:backgroundMark x1="17889" y1="48939" x2="33667" y2="33636"/>
                        <a14:backgroundMark x1="33778" y1="33636" x2="53111" y2="29242"/>
                        <a14:backgroundMark x1="53111" y1="29242" x2="64778" y2="30303"/>
                        <a14:backgroundMark x1="60778" y1="30152" x2="74111" y2="37879"/>
                        <a14:backgroundMark x1="72222" y1="37121" x2="81556" y2="44697"/>
                        <a14:backgroundMark x1="79444" y1="43485" x2="87778" y2="56061"/>
                        <a14:backgroundMark x1="87778" y1="56061" x2="88556" y2="58182"/>
                        <a14:backgroundMark x1="88222" y1="57273" x2="93556" y2="70606"/>
                        <a14:backgroundMark x1="93222" y1="71061" x2="96778" y2="82273"/>
                        <a14:backgroundMark x1="96222" y1="81364" x2="97778" y2="93485"/>
                        <a14:backgroundMark x1="28778" y1="54394" x2="34778" y2="50909"/>
                      </a14:backgroundRemoval>
                    </a14:imgEffect>
                  </a14:imgLayer>
                </a14:imgProps>
              </a:ext>
            </a:extLst>
          </a:blip>
          <a:srcRect t="23095"/>
          <a:stretch/>
        </p:blipFill>
        <p:spPr>
          <a:xfrm>
            <a:off x="48146" y="-102016"/>
            <a:ext cx="11918514" cy="6516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5C67C2E-AA34-6867-CF18-5CFCD39A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333" r="94111">
                        <a14:foregroundMark x1="5444" y1="38556" x2="11556" y2="42444"/>
                        <a14:foregroundMark x1="89667" y1="54222" x2="94111" y2="56556"/>
                        <a14:foregroundMark x1="21333" y1="28778" x2="25333" y2="31000"/>
                        <a14:foregroundMark x1="39778" y1="18111" x2="41111" y2="23778"/>
                        <a14:foregroundMark x1="58111" y1="21333" x2="58111" y2="22222"/>
                        <a14:foregroundMark x1="73333" y1="32778" x2="74000" y2="34222"/>
                        <a14:foregroundMark x1="76333" y1="44556" x2="78333" y2="46889"/>
                        <a14:foregroundMark x1="63000" y1="72222" x2="66444" y2="73222"/>
                        <a14:foregroundMark x1="56444" y1="76444" x2="58444" y2="77778"/>
                        <a14:foregroundMark x1="41222" y1="76111" x2="43667" y2="79222"/>
                        <a14:foregroundMark x1="29222" y1="72000" x2="30444" y2="72000"/>
                        <a14:foregroundMark x1="18111" y1="59556" x2="22556" y2="61444"/>
                        <a14:foregroundMark x1="20444" y1="37222" x2="24333" y2="39111"/>
                        <a14:backgroundMark x1="20556" y1="19778" x2="33889" y2="28333"/>
                        <a14:backgroundMark x1="15444" y1="54111" x2="22000" y2="5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9377" y="-183903"/>
            <a:ext cx="3587810" cy="3587810"/>
          </a:xfrm>
          <a:prstGeom prst="rect">
            <a:avLst/>
          </a:prstGeom>
        </p:spPr>
      </p:pic>
      <p:sp>
        <p:nvSpPr>
          <p:cNvPr id="19" name="TextBox 11">
            <a:extLst>
              <a:ext uri="{FF2B5EF4-FFF2-40B4-BE49-F238E27FC236}">
                <a16:creationId xmlns="" xmlns:a16="http://schemas.microsoft.com/office/drawing/2014/main" id="{C3C60C77-EC88-14A4-2E51-226CA3B5E898}"/>
              </a:ext>
            </a:extLst>
          </p:cNvPr>
          <p:cNvSpPr txBox="1"/>
          <p:nvPr/>
        </p:nvSpPr>
        <p:spPr>
          <a:xfrm>
            <a:off x="2610102" y="2153638"/>
            <a:ext cx="6849728" cy="3636613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/>
          <a:p>
            <a:pPr marL="0" marR="0" lvl="0" indent="0" algn="ctr" defTabSz="406450" rtl="0" eaLnBrk="1" fontAlgn="auto" latinLnBrk="0" hangingPunct="1">
              <a:lnSpc>
                <a:spcPts val="7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CHÀO MỪNG CÁC THẦY CÔ VỀ DỰ GIỜ THĂM LỚP</a:t>
            </a:r>
          </a:p>
        </p:txBody>
      </p:sp>
      <p:pic>
        <p:nvPicPr>
          <p:cNvPr id="9" name="Picture 8" descr="A group of trees in a field&#10;&#10;Description automatically generated with low confidence">
            <a:extLst>
              <a:ext uri="{FF2B5EF4-FFF2-40B4-BE49-F238E27FC236}">
                <a16:creationId xmlns="" xmlns:a16="http://schemas.microsoft.com/office/drawing/2014/main" id="{AA5A87E4-5066-259B-E850-130463909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02" b="96956" l="938" r="98125">
                        <a14:foregroundMark x1="2500" y1="74473" x2="47656" y2="86651"/>
                        <a14:foregroundMark x1="47656" y1="86651" x2="79844" y2="87588"/>
                        <a14:foregroundMark x1="8906" y1="86885" x2="74219" y2="93677"/>
                        <a14:foregroundMark x1="938" y1="92272" x2="89688" y2="94614"/>
                        <a14:foregroundMark x1="87344" y1="79157" x2="98125" y2="82904"/>
                        <a14:foregroundMark x1="70938" y1="96956" x2="93906" y2="9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1" y="2437686"/>
            <a:ext cx="12191999" cy="4420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161B459-A83E-F4D2-CD9D-6D1E2DB1A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6081" y="3771577"/>
            <a:ext cx="4517409" cy="42060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061D1BC-5314-842E-D3AA-6B87CDB1AB33}"/>
              </a:ext>
            </a:extLst>
          </p:cNvPr>
          <p:cNvSpPr txBox="1"/>
          <p:nvPr/>
        </p:nvSpPr>
        <p:spPr>
          <a:xfrm>
            <a:off x="2936631" y="3089375"/>
            <a:ext cx="63187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anose="00000A00000000000000" pitchFamily="2" charset="0"/>
              </a:rPr>
              <a:t>TOÁN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anose="00000A00000000000000" pitchFamily="2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39B6E1B-38F3-2223-5679-7D872508FC19}"/>
              </a:ext>
            </a:extLst>
          </p:cNvPr>
          <p:cNvSpPr txBox="1"/>
          <p:nvPr/>
        </p:nvSpPr>
        <p:spPr>
          <a:xfrm>
            <a:off x="5613680" y="4438977"/>
            <a:ext cx="6318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Giáo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viên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Đào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Hồng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</a:rPr>
              <a:t>Tứ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72496BF-B975-B199-C62A-5A1FA37332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442" y="43196"/>
            <a:ext cx="2578905" cy="241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46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1C015C0-BA0A-4DB9-BDD4-2B4B52C72867}"/>
              </a:ext>
            </a:extLst>
          </p:cNvPr>
          <p:cNvSpPr txBox="1"/>
          <p:nvPr/>
        </p:nvSpPr>
        <p:spPr>
          <a:xfrm>
            <a:off x="1770855" y="27725"/>
            <a:ext cx="9444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688972" y="1149237"/>
            <a:ext cx="9412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38: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 CHỮ NHẬT, HÌNH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953037" y="3426026"/>
            <a:ext cx="53421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đỉnh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; 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BD6F4DF-EF0A-F986-43C4-81C4D3DD0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49" r="2930"/>
          <a:stretch/>
        </p:blipFill>
        <p:spPr>
          <a:xfrm>
            <a:off x="7914083" y="1615261"/>
            <a:ext cx="2363258" cy="18016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334252" y="3488273"/>
            <a:ext cx="49217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đỉnh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;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953036" y="3795221"/>
            <a:ext cx="612148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- 2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dài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AB = CD;</a:t>
            </a:r>
          </a:p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2 </a:t>
            </a:r>
            <a:r>
              <a:rPr lang="en-US" sz="2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ngắn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AD 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= 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BC.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332104" y="3833858"/>
            <a:ext cx="49217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317077" y="4166564"/>
            <a:ext cx="49217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5" y="76200"/>
            <a:ext cx="2352944" cy="10765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46A3CBD-713D-0B2F-E4ED-E87B9750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2" r="59495" b="3302"/>
          <a:stretch/>
        </p:blipFill>
        <p:spPr>
          <a:xfrm>
            <a:off x="1688972" y="1718293"/>
            <a:ext cx="2852659" cy="165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953038" y="4654574"/>
            <a:ext cx="30607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Độ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dài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dài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5090271" y="4650141"/>
            <a:ext cx="30607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Chiều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dài</a:t>
            </a:r>
            <a:endParaRPr lang="en-US" sz="2600" dirty="0" smtClean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288100" y="4763635"/>
            <a:ext cx="713261" cy="2743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953038" y="5107670"/>
            <a:ext cx="369169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Độ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dài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ngắn</a:t>
            </a:r>
            <a:endParaRPr lang="en-US" sz="2600" dirty="0" smtClean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5090271" y="5103237"/>
            <a:ext cx="30607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Chiều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rộng</a:t>
            </a:r>
            <a:endParaRPr lang="en-US" sz="2600" dirty="0" smtClean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4288100" y="5216731"/>
            <a:ext cx="713261" cy="2743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18">
            <a:extLst>
              <a:ext uri="{FF2B5EF4-FFF2-40B4-BE49-F238E27FC236}">
                <a16:creationId xmlns="" xmlns:a16="http://schemas.microsoft.com/office/drawing/2014/main" id="{74138987-904E-C94E-5E1B-0E11868798A4}"/>
              </a:ext>
            </a:extLst>
          </p:cNvPr>
          <p:cNvSpPr/>
          <p:nvPr/>
        </p:nvSpPr>
        <p:spPr>
          <a:xfrm>
            <a:off x="765865" y="4623513"/>
            <a:ext cx="1642482" cy="3838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nhớ</a:t>
            </a:r>
            <a:endParaRPr lang="en-US" sz="24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63" y="4725303"/>
            <a:ext cx="8494620" cy="201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0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4" grpId="0" animBg="1"/>
      <p:bldP spid="4" grpId="1" animBg="1"/>
      <p:bldP spid="20" grpId="0"/>
      <p:bldP spid="20" grpId="1"/>
      <p:bldP spid="21" grpId="0"/>
      <p:bldP spid="21" grpId="1"/>
      <p:bldP spid="28" grpId="0" animBg="1"/>
      <p:bldP spid="28" grpId="1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ảnh Mèo Dễ Thương đọc Sách động Vật PNG , Màu Xanh Da Trời, đáng Yêu,  Mèo Con PNG miễn phí tải tập tin PSDComment và Vector">
            <a:extLst>
              <a:ext uri="{FF2B5EF4-FFF2-40B4-BE49-F238E27FC236}">
                <a16:creationId xmlns="" xmlns:a16="http://schemas.microsoft.com/office/drawing/2014/main" id="{12350D59-44EA-7D1B-254A-7CFB8621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557" y="1645920"/>
            <a:ext cx="521208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C0F183B-F461-F208-C447-5F1841BAEE63}"/>
              </a:ext>
            </a:extLst>
          </p:cNvPr>
          <p:cNvSpPr txBox="1"/>
          <p:nvPr/>
        </p:nvSpPr>
        <p:spPr>
          <a:xfrm>
            <a:off x="4304714" y="2494884"/>
            <a:ext cx="7243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FFC000"/>
                </a:solidFill>
                <a:latin typeface="Sigmar One" panose="00000500000000000000" pitchFamily="2" charset="0"/>
              </a:rPr>
              <a:t>HOẠTĐỘNG</a:t>
            </a:r>
          </a:p>
        </p:txBody>
      </p:sp>
    </p:spTree>
    <p:extLst>
      <p:ext uri="{BB962C8B-B14F-4D97-AF65-F5344CB8AC3E}">
        <p14:creationId xmlns:p14="http://schemas.microsoft.com/office/powerpoint/2010/main" val="132224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24075AB-BCF9-4206-8F4F-79DE596ED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93"/>
            <a:ext cx="2518118" cy="845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781D83-0E9B-4347-8DDD-DDB0655F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32" y="780581"/>
            <a:ext cx="11179816" cy="3209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9EFC368-CEE2-405F-82D6-219F274F1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73" y="3909500"/>
            <a:ext cx="10793506" cy="268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36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24075AB-BCF9-4206-8F4F-79DE596ED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93"/>
            <a:ext cx="2518118" cy="845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781D83-0E9B-4347-8DDD-DDB0655F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7061"/>
            <a:ext cx="11179816" cy="32093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7BC6BED-774B-4824-97AF-285E3FAF8607}"/>
              </a:ext>
            </a:extLst>
          </p:cNvPr>
          <p:cNvSpPr/>
          <p:nvPr/>
        </p:nvSpPr>
        <p:spPr>
          <a:xfrm>
            <a:off x="2376820" y="4258732"/>
            <a:ext cx="6678706" cy="9412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EGHI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endParaRPr lang="en-US" sz="40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337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EFC368-CEE2-405F-82D6-219F274F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41" y="1425564"/>
            <a:ext cx="10793506" cy="2689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12D881-727F-4EF3-9BCA-F86E6018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1893"/>
            <a:ext cx="3818965" cy="128177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157396A6-40A7-4F8C-B440-97D9C4740AD9}"/>
              </a:ext>
            </a:extLst>
          </p:cNvPr>
          <p:cNvSpPr/>
          <p:nvPr/>
        </p:nvSpPr>
        <p:spPr>
          <a:xfrm>
            <a:off x="1030941" y="4491142"/>
            <a:ext cx="9986682" cy="94129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 MNPQ, RTXY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Nunito Black" pitchFamily="2" charset="0"/>
                <a:cs typeface="Times New Roman" panose="02020603050405020304" pitchFamily="18" charset="0"/>
              </a:rPr>
              <a:t>nhật</a:t>
            </a:r>
            <a:endParaRPr lang="en-US" sz="40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8165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413A336-F702-00BD-61B2-1A764B80E0F1}"/>
              </a:ext>
            </a:extLst>
          </p:cNvPr>
          <p:cNvSpPr txBox="1"/>
          <p:nvPr/>
        </p:nvSpPr>
        <p:spPr>
          <a:xfrm>
            <a:off x="864468" y="3807241"/>
            <a:ext cx="10607040" cy="1532334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cách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đo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trên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vẽ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,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vuông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.....cm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;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chữ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nhật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MNPQ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chiều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.... cm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chiều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rộng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Nunito" pitchFamily="2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Nunito" pitchFamily="2" charset="0"/>
              </a:rPr>
              <a:t> .... cm.</a:t>
            </a:r>
            <a:endParaRPr lang="en-US" sz="2800" b="1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203F860-9B99-487F-971D-F06A188587C0}"/>
              </a:ext>
            </a:extLst>
          </p:cNvPr>
          <p:cNvSpPr/>
          <p:nvPr/>
        </p:nvSpPr>
        <p:spPr>
          <a:xfrm>
            <a:off x="8068966" y="4308923"/>
            <a:ext cx="403412" cy="3675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Nunito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FE1F6C1D-8E4C-4F27-A8E6-AD526FBC9650}"/>
              </a:ext>
            </a:extLst>
          </p:cNvPr>
          <p:cNvSpPr/>
          <p:nvPr/>
        </p:nvSpPr>
        <p:spPr>
          <a:xfrm>
            <a:off x="1405414" y="4756471"/>
            <a:ext cx="403412" cy="3675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Nunit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CB9BFF-1AF3-4130-A153-4EB45F8A3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529" b="80289"/>
          <a:stretch/>
        </p:blipFill>
        <p:spPr>
          <a:xfrm>
            <a:off x="-1" y="1389529"/>
            <a:ext cx="1531990" cy="690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FD7AA4-D93C-4217-A6F6-8F8B5C84B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1893"/>
            <a:ext cx="3818965" cy="1317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F1D205D-EF70-8536-0692-0F392E5E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5" t="16902" r="14260" b="26872"/>
          <a:stretch/>
        </p:blipFill>
        <p:spPr>
          <a:xfrm>
            <a:off x="2672861" y="1836252"/>
            <a:ext cx="6499274" cy="19709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FCD2796-A4C8-4E28-8FF5-AB943686EEBA}"/>
              </a:ext>
            </a:extLst>
          </p:cNvPr>
          <p:cNvSpPr/>
          <p:nvPr/>
        </p:nvSpPr>
        <p:spPr>
          <a:xfrm>
            <a:off x="1053922" y="4336583"/>
            <a:ext cx="358589" cy="3675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6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B5DC24-1399-4596-8EAE-D9A545A85F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15975"/>
          <a:stretch/>
        </p:blipFill>
        <p:spPr>
          <a:xfrm>
            <a:off x="360269" y="986118"/>
            <a:ext cx="9875413" cy="4454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43A957-CD23-4A8C-9546-9C859C483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76" y="71893"/>
            <a:ext cx="3729319" cy="10755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5BAA11B0-4E6B-43F8-AE79-30A808531878}"/>
              </a:ext>
            </a:extLst>
          </p:cNvPr>
          <p:cNvSpPr/>
          <p:nvPr/>
        </p:nvSpPr>
        <p:spPr>
          <a:xfrm>
            <a:off x="934571" y="4770637"/>
            <a:ext cx="555811" cy="50061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CE3DEF-82E3-E714-5D4F-C105C6AC3C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711" t="8354" b="37277"/>
          <a:stretch/>
        </p:blipFill>
        <p:spPr>
          <a:xfrm>
            <a:off x="9706708" y="4061425"/>
            <a:ext cx="1914653" cy="2419644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7979041" y="1739318"/>
            <a:ext cx="737646" cy="182604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7979041" y="1752601"/>
            <a:ext cx="2" cy="1812757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716687" y="1752601"/>
            <a:ext cx="2" cy="1812757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979039" y="1739318"/>
            <a:ext cx="737647" cy="183932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WordArt 35"/>
          <p:cNvSpPr>
            <a:spLocks noChangeArrowheads="1" noChangeShapeType="1" noTextEdit="1"/>
          </p:cNvSpPr>
          <p:nvPr/>
        </p:nvSpPr>
        <p:spPr bwMode="auto">
          <a:xfrm>
            <a:off x="7113710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8" name="WordArt 36"/>
          <p:cNvSpPr>
            <a:spLocks noChangeArrowheads="1" noChangeShapeType="1" noTextEdit="1"/>
          </p:cNvSpPr>
          <p:nvPr/>
        </p:nvSpPr>
        <p:spPr bwMode="auto">
          <a:xfrm>
            <a:off x="7113710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29" name="WordArt 37"/>
          <p:cNvSpPr>
            <a:spLocks noChangeArrowheads="1" noChangeShapeType="1" noTextEdit="1"/>
          </p:cNvSpPr>
          <p:nvPr/>
        </p:nvSpPr>
        <p:spPr bwMode="auto">
          <a:xfrm>
            <a:off x="7118473" y="495300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1" name="WordArt 38"/>
          <p:cNvSpPr>
            <a:spLocks noChangeArrowheads="1" noChangeShapeType="1" noTextEdit="1"/>
          </p:cNvSpPr>
          <p:nvPr/>
        </p:nvSpPr>
        <p:spPr bwMode="auto">
          <a:xfrm>
            <a:off x="7113710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2" name="WordArt 39"/>
          <p:cNvSpPr>
            <a:spLocks noChangeArrowheads="1" noChangeShapeType="1" noTextEdit="1"/>
          </p:cNvSpPr>
          <p:nvPr/>
        </p:nvSpPr>
        <p:spPr bwMode="auto">
          <a:xfrm>
            <a:off x="7161335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4" name="WordArt 40"/>
          <p:cNvSpPr>
            <a:spLocks noChangeArrowheads="1" noChangeShapeType="1" noTextEdit="1"/>
          </p:cNvSpPr>
          <p:nvPr/>
        </p:nvSpPr>
        <p:spPr bwMode="auto">
          <a:xfrm>
            <a:off x="7127998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5" name="WordArt 41"/>
          <p:cNvSpPr>
            <a:spLocks noChangeArrowheads="1" noChangeShapeType="1" noTextEdit="1"/>
          </p:cNvSpPr>
          <p:nvPr/>
        </p:nvSpPr>
        <p:spPr bwMode="auto">
          <a:xfrm>
            <a:off x="7113710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6" name="WordArt 42"/>
          <p:cNvSpPr>
            <a:spLocks noChangeArrowheads="1" noChangeShapeType="1" noTextEdit="1"/>
          </p:cNvSpPr>
          <p:nvPr/>
        </p:nvSpPr>
        <p:spPr bwMode="auto">
          <a:xfrm>
            <a:off x="7113710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37" name="WordArt 43"/>
          <p:cNvSpPr>
            <a:spLocks noChangeArrowheads="1" noChangeShapeType="1" noTextEdit="1"/>
          </p:cNvSpPr>
          <p:nvPr/>
        </p:nvSpPr>
        <p:spPr bwMode="auto">
          <a:xfrm>
            <a:off x="7118473" y="496728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39" name="WordArt 44"/>
          <p:cNvSpPr>
            <a:spLocks noChangeArrowheads="1" noChangeShapeType="1" noTextEdit="1"/>
          </p:cNvSpPr>
          <p:nvPr/>
        </p:nvSpPr>
        <p:spPr bwMode="auto">
          <a:xfrm>
            <a:off x="7113710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40" name="WordArt 45"/>
          <p:cNvSpPr>
            <a:spLocks noChangeArrowheads="1" noChangeShapeType="1" noTextEdit="1"/>
          </p:cNvSpPr>
          <p:nvPr/>
        </p:nvSpPr>
        <p:spPr bwMode="auto">
          <a:xfrm>
            <a:off x="7113710" y="49815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41" name="Group 51"/>
          <p:cNvGrpSpPr>
            <a:grpSpLocks/>
          </p:cNvGrpSpPr>
          <p:nvPr/>
        </p:nvGrpSpPr>
        <p:grpSpPr bwMode="auto">
          <a:xfrm>
            <a:off x="6618410" y="4510089"/>
            <a:ext cx="1752600" cy="1752600"/>
            <a:chOff x="4320" y="2928"/>
            <a:chExt cx="1104" cy="1104"/>
          </a:xfrm>
        </p:grpSpPr>
        <p:sp>
          <p:nvSpPr>
            <p:cNvPr id="42" name="AutoShape 52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3" name="WordArt 53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753217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B5DC24-1399-4596-8EAE-D9A545A85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15975"/>
          <a:stretch/>
        </p:blipFill>
        <p:spPr>
          <a:xfrm>
            <a:off x="360269" y="986118"/>
            <a:ext cx="9875413" cy="4454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043A957-CD23-4A8C-9546-9C859C483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71893"/>
            <a:ext cx="3729319" cy="10755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5BAA11B0-4E6B-43F8-AE79-30A808531878}"/>
              </a:ext>
            </a:extLst>
          </p:cNvPr>
          <p:cNvSpPr/>
          <p:nvPr/>
        </p:nvSpPr>
        <p:spPr>
          <a:xfrm>
            <a:off x="934571" y="4770637"/>
            <a:ext cx="555811" cy="50061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CE3DEF-82E3-E714-5D4F-C105C6AC3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711" t="8354" b="37277"/>
          <a:stretch/>
        </p:blipFill>
        <p:spPr>
          <a:xfrm>
            <a:off x="9706708" y="4061425"/>
            <a:ext cx="1914653" cy="2419644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 flipH="1">
            <a:off x="7979041" y="1752601"/>
            <a:ext cx="2" cy="1812757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85877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270456" y="232103"/>
            <a:ext cx="2781838" cy="843320"/>
          </a:xfrm>
          <a:prstGeom prst="cloud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cố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22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F1D205D-EF70-8536-0692-0F392E5E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5" t="16902" r="14260" b="26872"/>
          <a:stretch/>
        </p:blipFill>
        <p:spPr>
          <a:xfrm>
            <a:off x="2672861" y="1398366"/>
            <a:ext cx="6499274" cy="19709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413A336-F702-00BD-61B2-1A764B80E0F1}"/>
              </a:ext>
            </a:extLst>
          </p:cNvPr>
          <p:cNvSpPr txBox="1"/>
          <p:nvPr/>
        </p:nvSpPr>
        <p:spPr>
          <a:xfrm>
            <a:off x="1776730" y="3676303"/>
            <a:ext cx="5783172" cy="578882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 smtClean="0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 smtClean="0">
                <a:solidFill>
                  <a:srgbClr val="FF0000"/>
                </a:solidFill>
                <a:effectLst/>
                <a:latin typeface="Nunito" pitchFamily="2" charset="0"/>
              </a:rPr>
              <a:t>vuông</a:t>
            </a:r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 smtClean="0">
                <a:solidFill>
                  <a:srgbClr val="FF0000"/>
                </a:solidFill>
                <a:effectLst/>
                <a:latin typeface="Nunito" pitchFamily="2" charset="0"/>
              </a:rPr>
              <a:t>là</a:t>
            </a:r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 smtClean="0">
                <a:solidFill>
                  <a:srgbClr val="FF0000"/>
                </a:solidFill>
                <a:effectLst/>
                <a:latin typeface="Nunito" pitchFamily="2" charset="0"/>
              </a:rPr>
              <a:t>hình</a:t>
            </a:r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 smtClean="0">
                <a:solidFill>
                  <a:srgbClr val="FF0000"/>
                </a:solidFill>
                <a:effectLst/>
                <a:latin typeface="Nunito" pitchFamily="2" charset="0"/>
              </a:rPr>
              <a:t>chữ</a:t>
            </a:r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 </a:t>
            </a:r>
            <a:r>
              <a:rPr lang="en-US" sz="2800" b="1" i="0" dirty="0" err="1" smtClean="0">
                <a:solidFill>
                  <a:srgbClr val="FF0000"/>
                </a:solidFill>
                <a:effectLst/>
                <a:latin typeface="Nunito" pitchFamily="2" charset="0"/>
              </a:rPr>
              <a:t>nhật</a:t>
            </a:r>
            <a:r>
              <a:rPr lang="en-US" sz="2800" b="1" i="0" dirty="0" smtClean="0">
                <a:solidFill>
                  <a:srgbClr val="FF0000"/>
                </a:solidFill>
                <a:effectLst/>
                <a:latin typeface="Nunito" pitchFamily="2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12" name="Rectangle: Rounded Corners 5">
            <a:extLst>
              <a:ext uri="{FF2B5EF4-FFF2-40B4-BE49-F238E27FC236}">
                <a16:creationId xmlns="" xmlns:a16="http://schemas.microsoft.com/office/drawing/2014/main" id="{6FCD2796-A4C8-4E28-8FF5-AB943686EEBA}"/>
              </a:ext>
            </a:extLst>
          </p:cNvPr>
          <p:cNvSpPr/>
          <p:nvPr/>
        </p:nvSpPr>
        <p:spPr>
          <a:xfrm>
            <a:off x="8293984" y="3651848"/>
            <a:ext cx="1365160" cy="5131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Nunit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270456" y="219224"/>
            <a:ext cx="2781838" cy="843320"/>
          </a:xfrm>
          <a:prstGeom prst="cloud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cố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="" xmlns:a16="http://schemas.microsoft.com/office/drawing/2014/main" id="{6FCD2796-A4C8-4E28-8FF5-AB943686EEBA}"/>
              </a:ext>
            </a:extLst>
          </p:cNvPr>
          <p:cNvSpPr/>
          <p:nvPr/>
        </p:nvSpPr>
        <p:spPr>
          <a:xfrm>
            <a:off x="3359179" y="277550"/>
            <a:ext cx="1365160" cy="5131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Nunito" pitchFamily="2" charset="0"/>
              </a:rPr>
              <a:t>Đ/S?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5" name="Rectangle: Rounded Corners 5">
            <a:extLst>
              <a:ext uri="{FF2B5EF4-FFF2-40B4-BE49-F238E27FC236}">
                <a16:creationId xmlns="" xmlns:a16="http://schemas.microsoft.com/office/drawing/2014/main" id="{6FCD2796-A4C8-4E28-8FF5-AB943686EEBA}"/>
              </a:ext>
            </a:extLst>
          </p:cNvPr>
          <p:cNvSpPr/>
          <p:nvPr/>
        </p:nvSpPr>
        <p:spPr>
          <a:xfrm>
            <a:off x="8291836" y="3623942"/>
            <a:ext cx="1365160" cy="5131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Nunito" pitchFamily="2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82541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932F473-097A-4114-A2D0-FFF03C6B1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57"/>
            <a:ext cx="12102352" cy="68580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="" xmlns:a16="http://schemas.microsoft.com/office/drawing/2014/main" id="{258CE7C7-E044-4CFB-85D5-1D9750C1F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955">
            <a:off x="1037083" y="102240"/>
            <a:ext cx="1303778" cy="77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E4D7BE8B-8FC5-4B70-A404-9223D49C2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7529">
            <a:off x="170423" y="1423766"/>
            <a:ext cx="620713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2">
            <a:extLst>
              <a:ext uri="{FF2B5EF4-FFF2-40B4-BE49-F238E27FC236}">
                <a16:creationId xmlns="" xmlns:a16="http://schemas.microsoft.com/office/drawing/2014/main" id="{21603FF3-EA86-4331-BE1F-35528E5B81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6" y="1296056"/>
            <a:ext cx="676275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3">
            <a:extLst>
              <a:ext uri="{FF2B5EF4-FFF2-40B4-BE49-F238E27FC236}">
                <a16:creationId xmlns="" xmlns:a16="http://schemas.microsoft.com/office/drawing/2014/main" id="{13E97904-D5A8-4A28-9AF1-70BE78D3A8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0"/>
            <a:ext cx="8159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26">
            <a:extLst>
              <a:ext uri="{FF2B5EF4-FFF2-40B4-BE49-F238E27FC236}">
                <a16:creationId xmlns="" xmlns:a16="http://schemas.microsoft.com/office/drawing/2014/main" id="{24C475ED-D225-4FB2-A411-7ABCF2483E39}"/>
              </a:ext>
            </a:extLst>
          </p:cNvPr>
          <p:cNvSpPr txBox="1"/>
          <p:nvPr/>
        </p:nvSpPr>
        <p:spPr>
          <a:xfrm>
            <a:off x="4479925" y="2178050"/>
            <a:ext cx="184150" cy="11080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6600" b="1" i="0" u="none" strike="noStrike" kern="1200" cap="none" spc="0" normalizeH="0" baseline="0" noProof="0" dirty="0">
              <a:ln w="41275">
                <a:solidFill>
                  <a:srgbClr val="42B4AA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华康海报体W12" panose="040B0C09000000000000" pitchFamily="81" charset="-122"/>
              <a:cs typeface="+mn-cs"/>
            </a:endParaRP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="" xmlns:a16="http://schemas.microsoft.com/office/drawing/2014/main" id="{D0A20605-B311-44F4-B41B-536646582E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63" y="-581025"/>
            <a:ext cx="4572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1C015C0-BA0A-4DB9-BDD4-2B4B52C72867}"/>
              </a:ext>
            </a:extLst>
          </p:cNvPr>
          <p:cNvSpPr txBox="1"/>
          <p:nvPr/>
        </p:nvSpPr>
        <p:spPr>
          <a:xfrm>
            <a:off x="1770855" y="104999"/>
            <a:ext cx="9444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07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1C015C0-BA0A-4DB9-BDD4-2B4B52C72867}"/>
              </a:ext>
            </a:extLst>
          </p:cNvPr>
          <p:cNvSpPr txBox="1"/>
          <p:nvPr/>
        </p:nvSpPr>
        <p:spPr>
          <a:xfrm>
            <a:off x="1770855" y="27725"/>
            <a:ext cx="9444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688972" y="1149237"/>
            <a:ext cx="9412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38: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 CHỮ NHẬT, HÌNH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953037" y="3426026"/>
            <a:ext cx="53421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đỉnh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; 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BD6F4DF-EF0A-F986-43C4-81C4D3DD0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49" r="2930"/>
          <a:stretch/>
        </p:blipFill>
        <p:spPr>
          <a:xfrm>
            <a:off x="7914083" y="1615261"/>
            <a:ext cx="2363258" cy="18016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334252" y="3488273"/>
            <a:ext cx="49217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đỉnh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;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953036" y="3795221"/>
            <a:ext cx="612148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- 2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dài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AB = CD;</a:t>
            </a:r>
          </a:p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2 </a:t>
            </a:r>
            <a:r>
              <a:rPr lang="en-US" sz="2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ngắn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AD 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= 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BC.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332104" y="3833858"/>
            <a:ext cx="49217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317077" y="4166564"/>
            <a:ext cx="49217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46A3CBD-713D-0B2F-E4ED-E87B9750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2" r="59495" b="3302"/>
          <a:stretch/>
        </p:blipFill>
        <p:spPr>
          <a:xfrm>
            <a:off x="1693581" y="1718293"/>
            <a:ext cx="2852659" cy="165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8">
            <a:extLst>
              <a:ext uri="{FF2B5EF4-FFF2-40B4-BE49-F238E27FC236}">
                <a16:creationId xmlns="" xmlns:a16="http://schemas.microsoft.com/office/drawing/2014/main" id="{74138987-904E-C94E-5E1B-0E11868798A4}"/>
              </a:ext>
            </a:extLst>
          </p:cNvPr>
          <p:cNvSpPr/>
          <p:nvPr/>
        </p:nvSpPr>
        <p:spPr>
          <a:xfrm>
            <a:off x="765865" y="4623513"/>
            <a:ext cx="1642482" cy="3838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nhớ</a:t>
            </a:r>
            <a:endParaRPr lang="en-US" sz="24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63" y="4776819"/>
            <a:ext cx="8494620" cy="201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3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17A412-F367-D27C-EA1A-E3366918D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683" y="453238"/>
            <a:ext cx="9840816" cy="121700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000" i="1" dirty="0">
                <a:solidFill>
                  <a:srgbClr val="FF0000"/>
                </a:solidFill>
                <a:latin typeface="Nunito Black" panose="00000A00000000000000" pitchFamily="2" charset="0"/>
                <a:ea typeface="Times New Roman" panose="02020603050405020304" pitchFamily="18" charset="0"/>
              </a:rPr>
              <a:t>X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in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kính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chúc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thầy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cô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giáo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mạnh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khoẻ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chúc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chăm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ngoan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giỏi</a:t>
            </a:r>
            <a:r>
              <a:rPr lang="en-US" sz="4000" i="1" dirty="0">
                <a:solidFill>
                  <a:srgbClr val="FF0000"/>
                </a:solidFill>
                <a:effectLst/>
                <a:latin typeface="Nunito Black" panose="00000A00000000000000" pitchFamily="2" charset="0"/>
                <a:ea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endParaRPr lang="en-US" sz="4000" i="1" dirty="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828A5161-06F1-46CF-8AD7-844680A59E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="" xmlns:a16="http://schemas.microsoft.com/office/drawing/2014/main" id="{D3F51FEB-38FB-4F6C-9F7B-2F2AFAB654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1E547BA6-BAE0-43BB-A7CA-60F69CE252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995D10D-E9C9-47DB-AE7E-801FEF38F5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CC1A72C6-3DE4-4EC3-9AD5-9E0D40D8CE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="" xmlns:a16="http://schemas.microsoft.com/office/drawing/2014/main" id="{0B0DA1F1-C391-4EDF-9FE0-23E86E13776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2" descr="Hình ảnh động powerpoint tạm biệt sinh động nhất">
            <a:extLst>
              <a:ext uri="{FF2B5EF4-FFF2-40B4-BE49-F238E27FC236}">
                <a16:creationId xmlns="" xmlns:a16="http://schemas.microsoft.com/office/drawing/2014/main" id="{2045A5B7-606F-2C9E-7266-F72B71266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3747" y="2350772"/>
            <a:ext cx="6243837" cy="436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2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1C015C0-BA0A-4DB9-BDD4-2B4B52C72867}"/>
              </a:ext>
            </a:extLst>
          </p:cNvPr>
          <p:cNvSpPr txBox="1"/>
          <p:nvPr/>
        </p:nvSpPr>
        <p:spPr>
          <a:xfrm>
            <a:off x="1770855" y="27725"/>
            <a:ext cx="9444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688972" y="1149237"/>
            <a:ext cx="9412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38: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 CHỮ NHẬT, HÌNH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46A3CBD-713D-0B2F-E4ED-E87B9750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2" r="59495" b="3302"/>
          <a:stretch/>
        </p:blipFill>
        <p:spPr>
          <a:xfrm>
            <a:off x="1957589" y="1725766"/>
            <a:ext cx="2846231" cy="1678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953037" y="3426026"/>
            <a:ext cx="53421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đỉnh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; 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BD6F4DF-EF0A-F986-43C4-81C4D3DD0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49" r="2930"/>
          <a:stretch/>
        </p:blipFill>
        <p:spPr>
          <a:xfrm>
            <a:off x="7914083" y="1615261"/>
            <a:ext cx="2363258" cy="18016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334252" y="3488273"/>
            <a:ext cx="49217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đỉnh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; 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953036" y="3795221"/>
            <a:ext cx="612148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- 2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dài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AB = CD;</a:t>
            </a:r>
          </a:p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2 </a:t>
            </a:r>
            <a:r>
              <a:rPr lang="en-US" sz="2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ngắn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AD </a:t>
            </a:r>
            <a:r>
              <a:rPr lang="en-US" sz="26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= 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BC.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332104" y="3833858"/>
            <a:ext cx="49217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317077" y="4166564"/>
            <a:ext cx="492174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bằng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nhau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: Rounded Corners 18">
            <a:extLst>
              <a:ext uri="{FF2B5EF4-FFF2-40B4-BE49-F238E27FC236}">
                <a16:creationId xmlns="" xmlns:a16="http://schemas.microsoft.com/office/drawing/2014/main" id="{74138987-904E-C94E-5E1B-0E11868798A4}"/>
              </a:ext>
            </a:extLst>
          </p:cNvPr>
          <p:cNvSpPr/>
          <p:nvPr/>
        </p:nvSpPr>
        <p:spPr>
          <a:xfrm>
            <a:off x="817381" y="4623513"/>
            <a:ext cx="1642482" cy="3838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Nunito Black" pitchFamily="2" charset="0"/>
                <a:cs typeface="Times New Roman" panose="02020603050405020304" pitchFamily="18" charset="0"/>
              </a:rPr>
              <a:t>nhớ</a:t>
            </a:r>
            <a:endParaRPr lang="en-US" sz="2400" dirty="0">
              <a:latin typeface="Nunito Black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63" y="4776819"/>
            <a:ext cx="8494620" cy="2014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5" y="76200"/>
            <a:ext cx="2352944" cy="10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3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7" grpId="0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oại 0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1850" y="3445705"/>
            <a:ext cx="609600" cy="609600"/>
          </a:xfrm>
          <a:prstGeom prst="rect">
            <a:avLst/>
          </a:prstGeom>
        </p:spPr>
      </p:pic>
      <p:pic>
        <p:nvPicPr>
          <p:cNvPr id="7" name="Thoại 004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1722" y="3445705"/>
            <a:ext cx="609600" cy="609600"/>
          </a:xfrm>
          <a:prstGeom prst="rect">
            <a:avLst/>
          </a:prstGeom>
        </p:spPr>
      </p:pic>
      <p:pic>
        <p:nvPicPr>
          <p:cNvPr id="5" name="Thoại 002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6676" y="405530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670" y="211015"/>
            <a:ext cx="1901207" cy="8698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58AE241-DC80-CE00-DE84-D1F57BC6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296" y="1617753"/>
            <a:ext cx="2207608" cy="3368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425102040_wm_shs-toan-3---tap-1">
            <a:extLst>
              <a:ext uri="{FF2B5EF4-FFF2-40B4-BE49-F238E27FC236}">
                <a16:creationId xmlns="" xmlns:a16="http://schemas.microsoft.com/office/drawing/2014/main" id="{8FCEC4E1-BDBC-8F56-E18B-9E44216F1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438" b="46875" l="39737" r="60965">
                        <a14:foregroundMark x1="42105" y1="23625" x2="51053" y2="25125"/>
                        <a14:foregroundMark x1="39737" y1="24375" x2="46667" y2="26875"/>
                        <a14:foregroundMark x1="40088" y1="26563" x2="58333" y2="24625"/>
                        <a14:foregroundMark x1="48596" y1="24813" x2="59649" y2="27750"/>
                        <a14:foregroundMark x1="59649" y1="27750" x2="60965" y2="27563"/>
                        <a14:foregroundMark x1="53246" y1="28500" x2="52193" y2="28938"/>
                        <a14:foregroundMark x1="43772" y1="34938" x2="46754" y2="35375"/>
                        <a14:foregroundMark x1="48158" y1="46750" x2="50263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74" t="17262" r="39954" b="50917"/>
          <a:stretch/>
        </p:blipFill>
        <p:spPr bwMode="auto">
          <a:xfrm>
            <a:off x="4558322" y="1282483"/>
            <a:ext cx="2259106" cy="3368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220425102040_wm_shs-toan-3---tap-1">
            <a:extLst>
              <a:ext uri="{FF2B5EF4-FFF2-40B4-BE49-F238E27FC236}">
                <a16:creationId xmlns="" xmlns:a16="http://schemas.microsoft.com/office/drawing/2014/main" id="{80607424-D61E-096A-1E02-9DBD894DF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00" b="47938" l="59737" r="87632">
                        <a14:foregroundMark x1="65263" y1="25188" x2="69123" y2="36063"/>
                        <a14:foregroundMark x1="60965" y1="32563" x2="62982" y2="35375"/>
                        <a14:foregroundMark x1="59737" y1="34813" x2="69211" y2="39313"/>
                        <a14:foregroundMark x1="63421" y1="28813" x2="68070" y2="40813"/>
                        <a14:foregroundMark x1="67807" y1="29625" x2="70439" y2="34188"/>
                        <a14:foregroundMark x1="70439" y1="34188" x2="70439" y2="34188"/>
                        <a14:foregroundMark x1="69561" y1="32500" x2="72281" y2="34625"/>
                        <a14:foregroundMark x1="63509" y1="42750" x2="63947" y2="47938"/>
                        <a14:foregroundMark x1="69386" y1="18750" x2="78772" y2="20438"/>
                        <a14:foregroundMark x1="69561" y1="19188" x2="72719" y2="23313"/>
                        <a14:foregroundMark x1="67982" y1="18438" x2="77895" y2="16500"/>
                        <a14:foregroundMark x1="72807" y1="17438" x2="85000" y2="21750"/>
                        <a14:foregroundMark x1="78333" y1="18750" x2="87632" y2="19938"/>
                        <a14:foregroundMark x1="72807" y1="23313" x2="77281" y2="22438"/>
                        <a14:foregroundMark x1="80614" y1="21625" x2="83421" y2="22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10" t="16796" r="10462" b="51383"/>
          <a:stretch/>
        </p:blipFill>
        <p:spPr bwMode="auto">
          <a:xfrm>
            <a:off x="8066050" y="1591995"/>
            <a:ext cx="3412796" cy="3368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8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oại 0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1850" y="3445705"/>
            <a:ext cx="609600" cy="609600"/>
          </a:xfrm>
          <a:prstGeom prst="rect">
            <a:avLst/>
          </a:prstGeom>
        </p:spPr>
      </p:pic>
      <p:pic>
        <p:nvPicPr>
          <p:cNvPr id="7" name="Thoại 004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1722" y="3445705"/>
            <a:ext cx="609600" cy="609600"/>
          </a:xfrm>
          <a:prstGeom prst="rect">
            <a:avLst/>
          </a:prstGeom>
        </p:spPr>
      </p:pic>
      <p:pic>
        <p:nvPicPr>
          <p:cNvPr id="5" name="Thoại 002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6676" y="405530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670" y="211015"/>
            <a:ext cx="1901207" cy="8698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58AE241-DC80-CE00-DE84-D1F57BC6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5717" y="1429556"/>
            <a:ext cx="2181289" cy="3966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8FCEC4E1-BDBC-8F56-E18B-9E44216F1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1700" y="1887797"/>
            <a:ext cx="1931831" cy="3122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80607424-D61E-096A-1E02-9DBD894DF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61420" y="1429556"/>
            <a:ext cx="2238041" cy="3826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08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95" y="981723"/>
            <a:ext cx="1509473" cy="1509473"/>
          </a:xfrm>
          <a:prstGeom prst="rect">
            <a:avLst/>
          </a:prstGeom>
        </p:spPr>
      </p:pic>
      <p:pic>
        <p:nvPicPr>
          <p:cNvPr id="12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69" y="5021108"/>
            <a:ext cx="1487844" cy="1487844"/>
          </a:xfrm>
          <a:prstGeom prst="rect">
            <a:avLst/>
          </a:prstGeom>
        </p:spPr>
      </p:pic>
      <p:pic>
        <p:nvPicPr>
          <p:cNvPr id="13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33" y="4845249"/>
            <a:ext cx="1592912" cy="1509473"/>
          </a:xfrm>
          <a:prstGeom prst="rect">
            <a:avLst/>
          </a:prstGeom>
        </p:spPr>
      </p:pic>
      <p:pic>
        <p:nvPicPr>
          <p:cNvPr id="14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433" y="2975267"/>
            <a:ext cx="1976716" cy="1467785"/>
          </a:xfrm>
          <a:prstGeom prst="rect">
            <a:avLst/>
          </a:prstGeom>
        </p:spPr>
      </p:pic>
      <p:pic>
        <p:nvPicPr>
          <p:cNvPr id="15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1" y="2993472"/>
            <a:ext cx="1123358" cy="1538869"/>
          </a:xfrm>
          <a:prstGeom prst="rect">
            <a:avLst/>
          </a:prstGeom>
        </p:spPr>
      </p:pic>
      <p:pic>
        <p:nvPicPr>
          <p:cNvPr id="16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655" y="967025"/>
            <a:ext cx="901176" cy="1538868"/>
          </a:xfrm>
          <a:prstGeom prst="rect">
            <a:avLst/>
          </a:prstGeom>
        </p:spPr>
      </p:pic>
      <p:sp>
        <p:nvSpPr>
          <p:cNvPr id="17" name="Fast Button"/>
          <p:cNvSpPr/>
          <p:nvPr/>
        </p:nvSpPr>
        <p:spPr>
          <a:xfrm>
            <a:off x="10068033" y="1179850"/>
            <a:ext cx="1787091" cy="55661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smtClean="0"/>
              <a:t>Nhanh</a:t>
            </a:r>
            <a:endParaRPr lang="en-GB" sz="2400" dirty="0"/>
          </a:p>
        </p:txBody>
      </p:sp>
      <p:sp>
        <p:nvSpPr>
          <p:cNvPr id="18" name="Medium Button"/>
          <p:cNvSpPr/>
          <p:nvPr/>
        </p:nvSpPr>
        <p:spPr>
          <a:xfrm>
            <a:off x="10068032" y="2320188"/>
            <a:ext cx="1787092" cy="60583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smtClean="0"/>
              <a:t>Vừa phải</a:t>
            </a:r>
            <a:endParaRPr lang="en-GB" sz="2400" dirty="0"/>
          </a:p>
        </p:txBody>
      </p:sp>
      <p:sp>
        <p:nvSpPr>
          <p:cNvPr id="19" name="Slow Button"/>
          <p:cNvSpPr/>
          <p:nvPr/>
        </p:nvSpPr>
        <p:spPr>
          <a:xfrm>
            <a:off x="10068032" y="3517438"/>
            <a:ext cx="1787092" cy="58569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smtClean="0"/>
              <a:t>Chậm</a:t>
            </a:r>
            <a:endParaRPr lang="en-GB" sz="2400" dirty="0"/>
          </a:p>
        </p:txBody>
      </p:sp>
      <p:sp>
        <p:nvSpPr>
          <p:cNvPr id="20" name="Hide All Button"/>
          <p:cNvSpPr/>
          <p:nvPr/>
        </p:nvSpPr>
        <p:spPr>
          <a:xfrm>
            <a:off x="10068033" y="5667038"/>
            <a:ext cx="1787091" cy="618877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>
                  <a:lumMod val="95000"/>
                </a:schemeClr>
              </a:gs>
              <a:gs pos="69000">
                <a:schemeClr val="bg1">
                  <a:lumMod val="85000"/>
                </a:schemeClr>
              </a:gs>
              <a:gs pos="97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smtClean="0">
                <a:solidFill>
                  <a:sysClr val="windowText" lastClr="000000"/>
                </a:solidFill>
              </a:rPr>
              <a:t>Ẩn tất cả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1" name="Show All Button"/>
          <p:cNvSpPr/>
          <p:nvPr/>
        </p:nvSpPr>
        <p:spPr>
          <a:xfrm>
            <a:off x="10068033" y="4610021"/>
            <a:ext cx="1787091" cy="62122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ysClr val="windowText" lastClr="000000"/>
                </a:solidFill>
              </a:rPr>
              <a:t>Hiện</a:t>
            </a:r>
            <a:r>
              <a:rPr lang="en-GB" sz="2400" dirty="0" smtClean="0">
                <a:solidFill>
                  <a:sysClr val="windowText" lastClr="000000"/>
                </a:solidFill>
              </a:rPr>
              <a:t> </a:t>
            </a:r>
            <a:r>
              <a:rPr lang="en-GB" sz="2400" dirty="0" err="1" smtClean="0">
                <a:solidFill>
                  <a:sysClr val="windowText" lastClr="000000"/>
                </a:solidFill>
              </a:rPr>
              <a:t>tất</a:t>
            </a:r>
            <a:r>
              <a:rPr lang="en-GB" sz="2400" dirty="0" smtClean="0">
                <a:solidFill>
                  <a:sysClr val="windowText" lastClr="000000"/>
                </a:solidFill>
              </a:rPr>
              <a:t> </a:t>
            </a:r>
            <a:r>
              <a:rPr lang="en-GB" sz="2400" dirty="0" err="1" smtClean="0">
                <a:solidFill>
                  <a:sysClr val="windowText" lastClr="000000"/>
                </a:solidFill>
              </a:rPr>
              <a:t>cả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406"/>
            <a:ext cx="12192000" cy="6723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TRÒ CHƠI: AI NHANH? AI ĐÚNG?</a:t>
            </a:r>
            <a:endParaRPr lang="vi-VN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18" y="91448"/>
            <a:ext cx="472340" cy="4835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5" y="65268"/>
            <a:ext cx="1721207" cy="5097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749" y="91448"/>
            <a:ext cx="472340" cy="483586"/>
          </a:xfrm>
          <a:prstGeom prst="rect">
            <a:avLst/>
          </a:prstGeom>
        </p:spPr>
      </p:pic>
      <p:pic>
        <p:nvPicPr>
          <p:cNvPr id="26" name="Imag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42" y="3141378"/>
            <a:ext cx="2146440" cy="1243056"/>
          </a:xfrm>
          <a:prstGeom prst="rect">
            <a:avLst/>
          </a:prstGeom>
        </p:spPr>
      </p:pic>
      <p:pic>
        <p:nvPicPr>
          <p:cNvPr id="27" name="Imag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840" y="3236170"/>
            <a:ext cx="1920806" cy="1206882"/>
          </a:xfrm>
          <a:prstGeom prst="rect">
            <a:avLst/>
          </a:prstGeom>
        </p:spPr>
      </p:pic>
      <p:pic>
        <p:nvPicPr>
          <p:cNvPr id="28" name="Imag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24" y="1347500"/>
            <a:ext cx="1509473" cy="826562"/>
          </a:xfrm>
          <a:prstGeom prst="rect">
            <a:avLst/>
          </a:prstGeom>
        </p:spPr>
      </p:pic>
      <p:pic>
        <p:nvPicPr>
          <p:cNvPr id="29" name="Imag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24" y="4845249"/>
            <a:ext cx="1460829" cy="1839562"/>
          </a:xfrm>
          <a:prstGeom prst="rect">
            <a:avLst/>
          </a:prstGeom>
        </p:spPr>
      </p:pic>
      <p:pic>
        <p:nvPicPr>
          <p:cNvPr id="30" name="Imag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30" y="4940020"/>
            <a:ext cx="1748716" cy="1605072"/>
          </a:xfrm>
          <a:prstGeom prst="rect">
            <a:avLst/>
          </a:prstGeom>
        </p:spPr>
      </p:pic>
      <p:pic>
        <p:nvPicPr>
          <p:cNvPr id="31" name="Imag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884" y="1030367"/>
            <a:ext cx="1460829" cy="146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1823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413A336-F702-00BD-61B2-1A764B80E0F1}"/>
              </a:ext>
            </a:extLst>
          </p:cNvPr>
          <p:cNvSpPr txBox="1"/>
          <p:nvPr/>
        </p:nvSpPr>
        <p:spPr>
          <a:xfrm>
            <a:off x="864468" y="3807241"/>
            <a:ext cx="10607040" cy="1532334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FF0000"/>
                </a:solidFill>
                <a:effectLst/>
                <a:latin typeface="Nunito" pitchFamily="2" charset="0"/>
              </a:rPr>
              <a:t>Bằng cách đo trên hình vẽ, hình vuông ABCD có độ dài cạnh là ...... cm; hình chữ nhật MNPQ có chiều dài là .... cm và chiều rộng là .... cm.</a:t>
            </a:r>
            <a:endParaRPr lang="en-US" sz="2800" b="1">
              <a:solidFill>
                <a:srgbClr val="FF0000"/>
              </a:solidFill>
              <a:latin typeface="Nunito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203F860-9B99-487F-971D-F06A188587C0}"/>
              </a:ext>
            </a:extLst>
          </p:cNvPr>
          <p:cNvSpPr/>
          <p:nvPr/>
        </p:nvSpPr>
        <p:spPr>
          <a:xfrm>
            <a:off x="8262151" y="4308923"/>
            <a:ext cx="403412" cy="3675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nito" pitchFamily="2" charset="0"/>
              </a:rPr>
              <a:t>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FE1F6C1D-8E4C-4F27-A8E6-AD526FBC9650}"/>
              </a:ext>
            </a:extLst>
          </p:cNvPr>
          <p:cNvSpPr/>
          <p:nvPr/>
        </p:nvSpPr>
        <p:spPr>
          <a:xfrm>
            <a:off x="2294065" y="4756471"/>
            <a:ext cx="403412" cy="3675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nito" pitchFamily="2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CCB9BFF-1AF3-4130-A153-4EB45F8A3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529" b="80289"/>
          <a:stretch/>
        </p:blipFill>
        <p:spPr>
          <a:xfrm>
            <a:off x="-1" y="1389529"/>
            <a:ext cx="1531990" cy="690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7FD7AA4-D93C-4217-A6F6-8F8B5C84B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1893"/>
            <a:ext cx="3818965" cy="1317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F1D205D-EF70-8536-0692-0F392E5E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5" t="16902" r="14260" b="26872"/>
          <a:stretch/>
        </p:blipFill>
        <p:spPr>
          <a:xfrm>
            <a:off x="2672861" y="1836252"/>
            <a:ext cx="6499274" cy="19709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FCD2796-A4C8-4E28-8FF5-AB943686EEBA}"/>
              </a:ext>
            </a:extLst>
          </p:cNvPr>
          <p:cNvSpPr/>
          <p:nvPr/>
        </p:nvSpPr>
        <p:spPr>
          <a:xfrm>
            <a:off x="1131196" y="4310825"/>
            <a:ext cx="358589" cy="3675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Nunito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512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y2mate.com - Bài 5 Lớp Chúng Ta Đoàn Kết Âm Nhạc Lớp 3 Tập Hát Theo Lời CD Bộ Giáo Dục_1080p (online-video-cutter.com) (1).mp4">
            <a:hlinkClick r:id="" action="ppaction://media"/>
            <a:extLst>
              <a:ext uri="{FF2B5EF4-FFF2-40B4-BE49-F238E27FC236}">
                <a16:creationId xmlns="" xmlns:a16="http://schemas.microsoft.com/office/drawing/2014/main" id="{FB04FDB4-3F20-0C00-DC29-A781C1A174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0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1C015C0-BA0A-4DB9-BDD4-2B4B52C72867}"/>
              </a:ext>
            </a:extLst>
          </p:cNvPr>
          <p:cNvSpPr txBox="1"/>
          <p:nvPr/>
        </p:nvSpPr>
        <p:spPr>
          <a:xfrm>
            <a:off x="1397364" y="607280"/>
            <a:ext cx="9444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8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2" action="ppaction://hlinksldjump"/>
          </p:cNvPr>
          <p:cNvSpPr/>
          <p:nvPr/>
        </p:nvSpPr>
        <p:spPr>
          <a:xfrm>
            <a:off x="5919" y="64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11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95" y="981723"/>
            <a:ext cx="1509473" cy="1509473"/>
          </a:xfrm>
          <a:prstGeom prst="rect">
            <a:avLst/>
          </a:prstGeom>
        </p:spPr>
      </p:pic>
      <p:pic>
        <p:nvPicPr>
          <p:cNvPr id="12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499" y="1003352"/>
            <a:ext cx="1487844" cy="1487844"/>
          </a:xfrm>
          <a:prstGeom prst="rect">
            <a:avLst/>
          </a:prstGeom>
        </p:spPr>
      </p:pic>
      <p:pic>
        <p:nvPicPr>
          <p:cNvPr id="13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506" y="981723"/>
            <a:ext cx="1592912" cy="1509473"/>
          </a:xfrm>
          <a:prstGeom prst="rect">
            <a:avLst/>
          </a:prstGeom>
        </p:spPr>
      </p:pic>
      <p:pic>
        <p:nvPicPr>
          <p:cNvPr id="14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885" y="998743"/>
            <a:ext cx="1976716" cy="1467785"/>
          </a:xfrm>
          <a:prstGeom prst="rect">
            <a:avLst/>
          </a:prstGeom>
        </p:spPr>
      </p:pic>
      <p:pic>
        <p:nvPicPr>
          <p:cNvPr id="15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1" y="2993472"/>
            <a:ext cx="1123358" cy="1538869"/>
          </a:xfrm>
          <a:prstGeom prst="rect">
            <a:avLst/>
          </a:prstGeom>
        </p:spPr>
      </p:pic>
      <p:pic>
        <p:nvPicPr>
          <p:cNvPr id="16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11" y="2993472"/>
            <a:ext cx="901176" cy="1538868"/>
          </a:xfrm>
          <a:prstGeom prst="rect">
            <a:avLst/>
          </a:prstGeom>
        </p:spPr>
      </p:pic>
      <p:sp>
        <p:nvSpPr>
          <p:cNvPr id="17" name="Fast Button"/>
          <p:cNvSpPr/>
          <p:nvPr/>
        </p:nvSpPr>
        <p:spPr>
          <a:xfrm>
            <a:off x="10068033" y="1179850"/>
            <a:ext cx="1787091" cy="55661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smtClean="0"/>
              <a:t>Nhanh</a:t>
            </a:r>
            <a:endParaRPr lang="en-GB" sz="2400" dirty="0"/>
          </a:p>
        </p:txBody>
      </p:sp>
      <p:sp>
        <p:nvSpPr>
          <p:cNvPr id="18" name="Medium Button"/>
          <p:cNvSpPr/>
          <p:nvPr/>
        </p:nvSpPr>
        <p:spPr>
          <a:xfrm>
            <a:off x="10068032" y="2320188"/>
            <a:ext cx="1787092" cy="60583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smtClean="0"/>
              <a:t>Vừa phải</a:t>
            </a:r>
            <a:endParaRPr lang="en-GB" sz="2400" dirty="0"/>
          </a:p>
        </p:txBody>
      </p:sp>
      <p:sp>
        <p:nvSpPr>
          <p:cNvPr id="19" name="Slow Button"/>
          <p:cNvSpPr/>
          <p:nvPr/>
        </p:nvSpPr>
        <p:spPr>
          <a:xfrm>
            <a:off x="10068032" y="3517438"/>
            <a:ext cx="1787092" cy="58569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smtClean="0"/>
              <a:t>Chậm</a:t>
            </a:r>
            <a:endParaRPr lang="en-GB" sz="2400" dirty="0"/>
          </a:p>
        </p:txBody>
      </p:sp>
      <p:sp>
        <p:nvSpPr>
          <p:cNvPr id="20" name="Hide All Button"/>
          <p:cNvSpPr/>
          <p:nvPr/>
        </p:nvSpPr>
        <p:spPr>
          <a:xfrm>
            <a:off x="10068033" y="5667038"/>
            <a:ext cx="1787091" cy="618877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23000">
                <a:schemeClr val="bg1">
                  <a:lumMod val="95000"/>
                </a:schemeClr>
              </a:gs>
              <a:gs pos="69000">
                <a:schemeClr val="bg1">
                  <a:lumMod val="85000"/>
                </a:schemeClr>
              </a:gs>
              <a:gs pos="97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smtClean="0">
                <a:solidFill>
                  <a:sysClr val="windowText" lastClr="000000"/>
                </a:solidFill>
              </a:rPr>
              <a:t>Ẩn tất cả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1" name="Show All Button"/>
          <p:cNvSpPr/>
          <p:nvPr/>
        </p:nvSpPr>
        <p:spPr>
          <a:xfrm>
            <a:off x="10068033" y="4610021"/>
            <a:ext cx="1787091" cy="62122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ysClr val="windowText" lastClr="000000"/>
                </a:solidFill>
              </a:rPr>
              <a:t>Hiện</a:t>
            </a:r>
            <a:r>
              <a:rPr lang="en-GB" sz="2400" dirty="0" smtClean="0">
                <a:solidFill>
                  <a:sysClr val="windowText" lastClr="000000"/>
                </a:solidFill>
              </a:rPr>
              <a:t> </a:t>
            </a:r>
            <a:r>
              <a:rPr lang="en-GB" sz="2400" dirty="0" err="1" smtClean="0">
                <a:solidFill>
                  <a:sysClr val="windowText" lastClr="000000"/>
                </a:solidFill>
              </a:rPr>
              <a:t>tất</a:t>
            </a:r>
            <a:r>
              <a:rPr lang="en-GB" sz="2400" dirty="0" smtClean="0">
                <a:solidFill>
                  <a:sysClr val="windowText" lastClr="000000"/>
                </a:solidFill>
              </a:rPr>
              <a:t> </a:t>
            </a:r>
            <a:r>
              <a:rPr lang="en-GB" sz="2400" dirty="0" err="1" smtClean="0">
                <a:solidFill>
                  <a:sysClr val="windowText" lastClr="000000"/>
                </a:solidFill>
              </a:rPr>
              <a:t>cả</a:t>
            </a:r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406"/>
            <a:ext cx="12192000" cy="6723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TRÒ CHƠI: AI NHANH? AI ĐÚNG?</a:t>
            </a:r>
            <a:endParaRPr lang="vi-VN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18" y="91448"/>
            <a:ext cx="472340" cy="4835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5" y="65268"/>
            <a:ext cx="1721207" cy="5097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749" y="91448"/>
            <a:ext cx="472340" cy="483586"/>
          </a:xfrm>
          <a:prstGeom prst="rect">
            <a:avLst/>
          </a:prstGeom>
        </p:spPr>
      </p:pic>
      <p:pic>
        <p:nvPicPr>
          <p:cNvPr id="26" name="Imag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42" y="3141378"/>
            <a:ext cx="2146440" cy="1243056"/>
          </a:xfrm>
          <a:prstGeom prst="rect">
            <a:avLst/>
          </a:prstGeom>
        </p:spPr>
      </p:pic>
      <p:pic>
        <p:nvPicPr>
          <p:cNvPr id="27" name="Imag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840" y="3236170"/>
            <a:ext cx="1920806" cy="1206882"/>
          </a:xfrm>
          <a:prstGeom prst="rect">
            <a:avLst/>
          </a:prstGeom>
        </p:spPr>
      </p:pic>
      <p:pic>
        <p:nvPicPr>
          <p:cNvPr id="28" name="Imag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4" y="5351749"/>
            <a:ext cx="1509473" cy="826562"/>
          </a:xfrm>
          <a:prstGeom prst="rect">
            <a:avLst/>
          </a:prstGeom>
        </p:spPr>
      </p:pic>
      <p:pic>
        <p:nvPicPr>
          <p:cNvPr id="29" name="Imag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24" y="4845249"/>
            <a:ext cx="1460829" cy="1839562"/>
          </a:xfrm>
          <a:prstGeom prst="rect">
            <a:avLst/>
          </a:prstGeom>
        </p:spPr>
      </p:pic>
      <p:pic>
        <p:nvPicPr>
          <p:cNvPr id="30" name="Imag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30" y="4940020"/>
            <a:ext cx="1748716" cy="1605072"/>
          </a:xfrm>
          <a:prstGeom prst="rect">
            <a:avLst/>
          </a:prstGeom>
        </p:spPr>
      </p:pic>
      <p:pic>
        <p:nvPicPr>
          <p:cNvPr id="31" name="Imag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874" y="5034616"/>
            <a:ext cx="1460829" cy="146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34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5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000"/>
                            </p:stCondLst>
                            <p:childTnLst>
                              <p:par>
                                <p:cTn id="1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5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55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3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0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4550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3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050"/>
                            </p:stCondLst>
                            <p:childTnLst>
                              <p:par>
                                <p:cTn id="2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0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550"/>
                            </p:stCondLst>
                            <p:childTnLst>
                              <p:par>
                                <p:cTn id="2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300"/>
                            </p:stCondLst>
                            <p:childTnLst>
                              <p:par>
                                <p:cTn id="2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905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1C015C0-BA0A-4DB9-BDD4-2B4B52C72867}"/>
              </a:ext>
            </a:extLst>
          </p:cNvPr>
          <p:cNvSpPr txBox="1"/>
          <p:nvPr/>
        </p:nvSpPr>
        <p:spPr>
          <a:xfrm>
            <a:off x="1397364" y="607280"/>
            <a:ext cx="9444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7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oại 0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1850" y="3445705"/>
            <a:ext cx="609600" cy="609600"/>
          </a:xfrm>
          <a:prstGeom prst="rect">
            <a:avLst/>
          </a:prstGeom>
        </p:spPr>
      </p:pic>
      <p:pic>
        <p:nvPicPr>
          <p:cNvPr id="7" name="Thoại 004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1722" y="3445705"/>
            <a:ext cx="609600" cy="609600"/>
          </a:xfrm>
          <a:prstGeom prst="rect">
            <a:avLst/>
          </a:prstGeom>
        </p:spPr>
      </p:pic>
      <p:pic>
        <p:nvPicPr>
          <p:cNvPr id="5" name="Thoại 002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26676" y="4055305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670" y="211015"/>
            <a:ext cx="1901207" cy="8698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58AE241-DC80-CE00-DE84-D1F57BC6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296" y="1617753"/>
            <a:ext cx="2207608" cy="3368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425102040_wm_shs-toan-3---tap-1">
            <a:extLst>
              <a:ext uri="{FF2B5EF4-FFF2-40B4-BE49-F238E27FC236}">
                <a16:creationId xmlns="" xmlns:a16="http://schemas.microsoft.com/office/drawing/2014/main" id="{8FCEC4E1-BDBC-8F56-E18B-9E44216F1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438" b="46875" l="39737" r="60965">
                        <a14:foregroundMark x1="42105" y1="23625" x2="51053" y2="25125"/>
                        <a14:foregroundMark x1="39737" y1="24375" x2="46667" y2="26875"/>
                        <a14:foregroundMark x1="40088" y1="26563" x2="58333" y2="24625"/>
                        <a14:foregroundMark x1="48596" y1="24813" x2="59649" y2="27750"/>
                        <a14:foregroundMark x1="59649" y1="27750" x2="60965" y2="27563"/>
                        <a14:foregroundMark x1="53246" y1="28500" x2="52193" y2="28938"/>
                        <a14:foregroundMark x1="43772" y1="34938" x2="46754" y2="35375"/>
                        <a14:foregroundMark x1="48158" y1="46750" x2="50263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74" t="17262" r="39954" b="50917"/>
          <a:stretch/>
        </p:blipFill>
        <p:spPr bwMode="auto">
          <a:xfrm>
            <a:off x="4558322" y="1282483"/>
            <a:ext cx="2259106" cy="3368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220425102040_wm_shs-toan-3---tap-1">
            <a:extLst>
              <a:ext uri="{FF2B5EF4-FFF2-40B4-BE49-F238E27FC236}">
                <a16:creationId xmlns="" xmlns:a16="http://schemas.microsoft.com/office/drawing/2014/main" id="{80607424-D61E-096A-1E02-9DBD894DF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00" b="47938" l="59737" r="87632">
                        <a14:foregroundMark x1="65263" y1="25188" x2="69123" y2="36063"/>
                        <a14:foregroundMark x1="60965" y1="32563" x2="62982" y2="35375"/>
                        <a14:foregroundMark x1="59737" y1="34813" x2="69211" y2="39313"/>
                        <a14:foregroundMark x1="63421" y1="28813" x2="68070" y2="40813"/>
                        <a14:foregroundMark x1="67807" y1="29625" x2="70439" y2="34188"/>
                        <a14:foregroundMark x1="70439" y1="34188" x2="70439" y2="34188"/>
                        <a14:foregroundMark x1="69561" y1="32500" x2="72281" y2="34625"/>
                        <a14:foregroundMark x1="63509" y1="42750" x2="63947" y2="47938"/>
                        <a14:foregroundMark x1="69386" y1="18750" x2="78772" y2="20438"/>
                        <a14:foregroundMark x1="69561" y1="19188" x2="72719" y2="23313"/>
                        <a14:foregroundMark x1="67982" y1="18438" x2="77895" y2="16500"/>
                        <a14:foregroundMark x1="72807" y1="17438" x2="85000" y2="21750"/>
                        <a14:foregroundMark x1="78333" y1="18750" x2="87632" y2="19938"/>
                        <a14:foregroundMark x1="72807" y1="23313" x2="77281" y2="22438"/>
                        <a14:foregroundMark x1="80614" y1="21625" x2="83421" y2="22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10" t="16796" r="10462" b="51383"/>
          <a:stretch/>
        </p:blipFill>
        <p:spPr bwMode="auto">
          <a:xfrm>
            <a:off x="8066050" y="1591995"/>
            <a:ext cx="3241601" cy="3368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35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1C015C0-BA0A-4DB9-BDD4-2B4B52C72867}"/>
              </a:ext>
            </a:extLst>
          </p:cNvPr>
          <p:cNvSpPr txBox="1"/>
          <p:nvPr/>
        </p:nvSpPr>
        <p:spPr>
          <a:xfrm>
            <a:off x="1770855" y="27725"/>
            <a:ext cx="9444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688972" y="1149237"/>
            <a:ext cx="9412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38: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 CHỮ NHẬT, HÌNH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46A3CBD-713D-0B2F-E4ED-E87B9750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2" r="59495" b="3302"/>
          <a:stretch/>
        </p:blipFill>
        <p:spPr>
          <a:xfrm>
            <a:off x="1770855" y="1937236"/>
            <a:ext cx="2852659" cy="165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1416681" y="3966944"/>
            <a:ext cx="53421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đỉnh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600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BD6F4DF-EF0A-F986-43C4-81C4D3DD0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49" r="2930"/>
          <a:stretch/>
        </p:blipFill>
        <p:spPr>
          <a:xfrm>
            <a:off x="7656503" y="1859962"/>
            <a:ext cx="2363258" cy="180160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7050914" y="3913280"/>
            <a:ext cx="454006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- 4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đỉnh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, 4 </a:t>
            </a:r>
            <a:r>
              <a:rPr lang="en-US" sz="26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6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5" y="76200"/>
            <a:ext cx="2352944" cy="107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9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1C015C0-BA0A-4DB9-BDD4-2B4B52C72867}"/>
              </a:ext>
            </a:extLst>
          </p:cNvPr>
          <p:cNvSpPr txBox="1"/>
          <p:nvPr/>
        </p:nvSpPr>
        <p:spPr>
          <a:xfrm>
            <a:off x="1770855" y="27725"/>
            <a:ext cx="94449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17 </a:t>
            </a:r>
            <a:r>
              <a:rPr kumimoji="0" lang="en-US" alt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688972" y="1149237"/>
            <a:ext cx="9412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38: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 CHỮ NHẬT, HÌNH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BD6F4DF-EF0A-F986-43C4-81C4D3DD0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49" r="2930"/>
          <a:stretch/>
        </p:blipFill>
        <p:spPr>
          <a:xfrm>
            <a:off x="7656503" y="1859962"/>
            <a:ext cx="2363258" cy="1801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3F9DD83-DA1A-F564-5DAD-63E890E1E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5" y="76200"/>
            <a:ext cx="2352944" cy="10765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3E15846-5C77-B59B-660A-9C7047552349}"/>
              </a:ext>
            </a:extLst>
          </p:cNvPr>
          <p:cNvSpPr txBox="1"/>
          <p:nvPr/>
        </p:nvSpPr>
        <p:spPr>
          <a:xfrm>
            <a:off x="1746913" y="3799517"/>
            <a:ext cx="91576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ê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ke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kiểm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tra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góc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nhật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B050"/>
              </a:solidFill>
              <a:latin typeface="Nunito Black" pitchFamily="2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Đo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dài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cạnh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vuông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00B050"/>
                </a:solidFill>
                <a:latin typeface="Nunito Black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46A3CBD-713D-0B2F-E4ED-E87B9750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2" r="59495" b="3302"/>
          <a:stretch/>
        </p:blipFill>
        <p:spPr>
          <a:xfrm>
            <a:off x="2389047" y="1924357"/>
            <a:ext cx="2852659" cy="1658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20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2167</TotalTime>
  <Words>518</Words>
  <Application>Microsoft Office PowerPoint</Application>
  <PresentationFormat>Custom</PresentationFormat>
  <Paragraphs>92</Paragraphs>
  <Slides>26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Tahoma</vt:lpstr>
      <vt:lpstr>.VnHelvetInsH</vt:lpstr>
      <vt:lpstr>Times New Roman</vt:lpstr>
      <vt:lpstr>Sigmar One</vt:lpstr>
      <vt:lpstr>Impact</vt:lpstr>
      <vt:lpstr>Calibri Light</vt:lpstr>
      <vt:lpstr>Nunito Black</vt:lpstr>
      <vt:lpstr>华康海报体W12</vt:lpstr>
      <vt:lpstr>Nunito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Hong Tu</cp:lastModifiedBy>
  <cp:revision>93</cp:revision>
  <dcterms:created xsi:type="dcterms:W3CDTF">2022-03-30T08:39:23Z</dcterms:created>
  <dcterms:modified xsi:type="dcterms:W3CDTF">2022-08-16T14:21:31Z</dcterms:modified>
</cp:coreProperties>
</file>