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8016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52" y="-102"/>
      </p:cViewPr>
      <p:guideLst>
        <p:guide orient="horz" pos="216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78CB7-3A1B-4DF7-9564-68C515B3C52B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" y="685800"/>
            <a:ext cx="6400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C8865-13A0-4667-B14C-F57DC9319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4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8865-13A0-4667-B14C-F57DC9319C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5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8865-13A0-4667-B14C-F57DC9319C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54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7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4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274639"/>
            <a:ext cx="403161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274639"/>
            <a:ext cx="11885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8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6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3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1600201"/>
            <a:ext cx="79587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1600201"/>
            <a:ext cx="7958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4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8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5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0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3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600201"/>
            <a:ext cx="115214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8264-511B-4BD9-96EC-FAA5CFA27C26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01539-9CD3-4C43-A714-01658A955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1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sosceles Triangle 20"/>
          <p:cNvSpPr/>
          <p:nvPr/>
        </p:nvSpPr>
        <p:spPr>
          <a:xfrm>
            <a:off x="2829139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3809135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6342803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7322799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9926343" y="1200695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10906339" y="1200695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46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198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5250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 10"/>
          <p:cNvSpPr/>
          <p:nvPr/>
        </p:nvSpPr>
        <p:spPr>
          <a:xfrm>
            <a:off x="28575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n 11"/>
          <p:cNvSpPr/>
          <p:nvPr/>
        </p:nvSpPr>
        <p:spPr>
          <a:xfrm>
            <a:off x="38481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n 12"/>
          <p:cNvSpPr/>
          <p:nvPr/>
        </p:nvSpPr>
        <p:spPr>
          <a:xfrm>
            <a:off x="63627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n 13"/>
          <p:cNvSpPr/>
          <p:nvPr/>
        </p:nvSpPr>
        <p:spPr>
          <a:xfrm>
            <a:off x="73533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n 14"/>
          <p:cNvSpPr/>
          <p:nvPr/>
        </p:nvSpPr>
        <p:spPr>
          <a:xfrm>
            <a:off x="9944100" y="1164444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n 15"/>
          <p:cNvSpPr/>
          <p:nvPr/>
        </p:nvSpPr>
        <p:spPr>
          <a:xfrm>
            <a:off x="10934700" y="1164444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705100" y="1173322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34100" y="1181460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78426" y="1240644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71600" y="0"/>
            <a:ext cx="0" cy="50292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0" y="5029200"/>
            <a:ext cx="1371600" cy="18288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371600" y="5029200"/>
            <a:ext cx="11430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7656" y="5029200"/>
            <a:ext cx="12801600" cy="1828800"/>
          </a:xfrm>
          <a:custGeom>
            <a:avLst/>
            <a:gdLst/>
            <a:ahLst/>
            <a:cxnLst/>
            <a:rect l="l" t="t" r="r" b="b"/>
            <a:pathLst>
              <a:path w="12801600" h="1828800">
                <a:moveTo>
                  <a:pt x="1371600" y="0"/>
                </a:moveTo>
                <a:lnTo>
                  <a:pt x="12801600" y="0"/>
                </a:lnTo>
                <a:lnTo>
                  <a:pt x="128016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bg1">
              <a:lumMod val="85000"/>
              <a:alpha val="64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0" y="0"/>
            <a:ext cx="1371600" cy="6858000"/>
          </a:xfrm>
          <a:custGeom>
            <a:avLst/>
            <a:gdLst/>
            <a:ahLst/>
            <a:cxnLst/>
            <a:rect l="l" t="t" r="r" b="b"/>
            <a:pathLst>
              <a:path w="1371600" h="6858000">
                <a:moveTo>
                  <a:pt x="0" y="0"/>
                </a:moveTo>
                <a:lnTo>
                  <a:pt x="1371600" y="0"/>
                </a:lnTo>
                <a:lnTo>
                  <a:pt x="1371600" y="50292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alpha val="59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451" y="1777613"/>
            <a:ext cx="1643297" cy="164395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2095" y="1769312"/>
            <a:ext cx="1677641" cy="1678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5984" y="1793421"/>
            <a:ext cx="1629442" cy="1630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2514600" y="388620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18415" y="388620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9528205" y="388546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590800" y="3923184"/>
            <a:ext cx="1752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Chóp nón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53179" y="3940532"/>
            <a:ext cx="16192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cầu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658379" y="3940532"/>
            <a:ext cx="16192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lập phương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72000" y="226367"/>
            <a:ext cx="5093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Bảo Tàng Hình Khối</a:t>
            </a:r>
            <a:endParaRPr lang="en-US" sz="2400">
              <a:solidFill>
                <a:schemeClr val="bg1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46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sosceles Triangle 20"/>
          <p:cNvSpPr/>
          <p:nvPr/>
        </p:nvSpPr>
        <p:spPr>
          <a:xfrm>
            <a:off x="2829139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3809135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6342803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7322799" y="1181460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9926343" y="1200695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10906339" y="1200695"/>
            <a:ext cx="171307" cy="3980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46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198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525000" y="152436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14300" y="114300"/>
                </a:moveTo>
                <a:lnTo>
                  <a:pt x="114300" y="2019300"/>
                </a:lnTo>
                <a:lnTo>
                  <a:pt x="2019300" y="2019300"/>
                </a:lnTo>
                <a:lnTo>
                  <a:pt x="2019300" y="114300"/>
                </a:lnTo>
                <a:close/>
                <a:moveTo>
                  <a:pt x="0" y="0"/>
                </a:moveTo>
                <a:lnTo>
                  <a:pt x="2133600" y="0"/>
                </a:lnTo>
                <a:lnTo>
                  <a:pt x="2133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 10"/>
          <p:cNvSpPr/>
          <p:nvPr/>
        </p:nvSpPr>
        <p:spPr>
          <a:xfrm>
            <a:off x="28575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n 11"/>
          <p:cNvSpPr/>
          <p:nvPr/>
        </p:nvSpPr>
        <p:spPr>
          <a:xfrm>
            <a:off x="38481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n 12"/>
          <p:cNvSpPr/>
          <p:nvPr/>
        </p:nvSpPr>
        <p:spPr>
          <a:xfrm>
            <a:off x="63627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n 13"/>
          <p:cNvSpPr/>
          <p:nvPr/>
        </p:nvSpPr>
        <p:spPr>
          <a:xfrm>
            <a:off x="7353300" y="1105260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n 14"/>
          <p:cNvSpPr/>
          <p:nvPr/>
        </p:nvSpPr>
        <p:spPr>
          <a:xfrm>
            <a:off x="9944100" y="1164444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n 15"/>
          <p:cNvSpPr/>
          <p:nvPr/>
        </p:nvSpPr>
        <p:spPr>
          <a:xfrm>
            <a:off x="10934700" y="1164444"/>
            <a:ext cx="114586" cy="152400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705100" y="1173322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34100" y="1181460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78426" y="1240644"/>
            <a:ext cx="152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71600" y="0"/>
            <a:ext cx="0" cy="50292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0" y="5029200"/>
            <a:ext cx="1371600" cy="18288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371600" y="5029200"/>
            <a:ext cx="11430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7656" y="5029200"/>
            <a:ext cx="12801600" cy="1828800"/>
          </a:xfrm>
          <a:custGeom>
            <a:avLst/>
            <a:gdLst/>
            <a:ahLst/>
            <a:cxnLst/>
            <a:rect l="l" t="t" r="r" b="b"/>
            <a:pathLst>
              <a:path w="12801600" h="1828800">
                <a:moveTo>
                  <a:pt x="1371600" y="0"/>
                </a:moveTo>
                <a:lnTo>
                  <a:pt x="12801600" y="0"/>
                </a:lnTo>
                <a:lnTo>
                  <a:pt x="128016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bg1">
              <a:lumMod val="85000"/>
              <a:alpha val="64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0" y="0"/>
            <a:ext cx="1371600" cy="6858000"/>
          </a:xfrm>
          <a:custGeom>
            <a:avLst/>
            <a:gdLst/>
            <a:ahLst/>
            <a:cxnLst/>
            <a:rect l="l" t="t" r="r" b="b"/>
            <a:pathLst>
              <a:path w="1371600" h="6858000">
                <a:moveTo>
                  <a:pt x="0" y="0"/>
                </a:moveTo>
                <a:lnTo>
                  <a:pt x="1371600" y="0"/>
                </a:lnTo>
                <a:lnTo>
                  <a:pt x="1371600" y="50292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alpha val="59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451" y="1777944"/>
            <a:ext cx="1643296" cy="164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2095" y="1769650"/>
            <a:ext cx="1677641" cy="1677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5984" y="1793749"/>
            <a:ext cx="1629441" cy="162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2514600" y="388620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18415" y="388620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9528205" y="3885460"/>
            <a:ext cx="1905000" cy="304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590800" y="3923184"/>
            <a:ext cx="1752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hộp chữ nhật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53179" y="3940532"/>
            <a:ext cx="16192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trụ tròn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658379" y="3940532"/>
            <a:ext cx="16192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Khối kim tự tháp</a:t>
            </a:r>
            <a:endParaRPr lang="en-US" sz="90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72000" y="226367"/>
            <a:ext cx="5093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Bảo Tàng Hình Khối</a:t>
            </a:r>
            <a:endParaRPr lang="en-US" sz="2400">
              <a:solidFill>
                <a:schemeClr val="bg1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78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29</Words>
  <Application>Microsoft Office PowerPoint</Application>
  <PresentationFormat>Custom</PresentationFormat>
  <Paragraphs>10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Ngoc Duc</dc:creator>
  <cp:lastModifiedBy>Thầy Phạm Ngọc Đức MIEE Vietnam</cp:lastModifiedBy>
  <cp:revision>11</cp:revision>
  <dcterms:created xsi:type="dcterms:W3CDTF">2019-06-14T12:20:47Z</dcterms:created>
  <dcterms:modified xsi:type="dcterms:W3CDTF">2021-07-17T14:48:30Z</dcterms:modified>
</cp:coreProperties>
</file>