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19" r:id="rId2"/>
    <p:sldId id="257" r:id="rId3"/>
    <p:sldId id="314" r:id="rId4"/>
    <p:sldId id="258" r:id="rId5"/>
    <p:sldId id="309" r:id="rId6"/>
    <p:sldId id="274" r:id="rId7"/>
    <p:sldId id="315" r:id="rId8"/>
    <p:sldId id="275" r:id="rId9"/>
    <p:sldId id="316" r:id="rId10"/>
    <p:sldId id="276" r:id="rId11"/>
    <p:sldId id="317" r:id="rId12"/>
    <p:sldId id="277" r:id="rId13"/>
    <p:sldId id="279" r:id="rId14"/>
    <p:sldId id="310" r:id="rId15"/>
    <p:sldId id="280" r:id="rId16"/>
    <p:sldId id="281" r:id="rId17"/>
    <p:sldId id="311" r:id="rId18"/>
    <p:sldId id="312" r:id="rId19"/>
    <p:sldId id="313" r:id="rId20"/>
    <p:sldId id="292" r:id="rId21"/>
    <p:sldId id="293" r:id="rId22"/>
    <p:sldId id="294" r:id="rId23"/>
    <p:sldId id="295" r:id="rId24"/>
    <p:sldId id="307" r:id="rId25"/>
    <p:sldId id="296" r:id="rId26"/>
    <p:sldId id="297" r:id="rId27"/>
    <p:sldId id="298" r:id="rId28"/>
    <p:sldId id="299" r:id="rId29"/>
    <p:sldId id="308" r:id="rId30"/>
    <p:sldId id="301" r:id="rId31"/>
  </p:sldIdLst>
  <p:sldSz cx="12344400" cy="6858000"/>
  <p:notesSz cx="6858000" cy="9144000"/>
  <p:defaultTextStyle>
    <a:defPPr>
      <a:defRPr lang="en-US"/>
    </a:defPPr>
    <a:lvl1pPr marL="0" algn="l" defTabSz="1132027" rtl="0" eaLnBrk="1" latinLnBrk="0" hangingPunct="1">
      <a:defRPr sz="2200" kern="1200">
        <a:solidFill>
          <a:schemeClr val="tx1"/>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5445"/>
    <a:srgbClr val="445548"/>
    <a:srgbClr val="4F81BD"/>
    <a:srgbClr val="FFFFFF"/>
    <a:srgbClr val="FFCCFF"/>
    <a:srgbClr val="FBDDED"/>
    <a:srgbClr val="BD19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738" y="-102"/>
      </p:cViewPr>
      <p:guideLst>
        <p:guide orient="horz" pos="216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FD779-BD36-4363-AD3C-3C512A6E4ACF}" type="datetimeFigureOut">
              <a:rPr lang="en-US" smtClean="0"/>
              <a:t>12/26/2024</a:t>
            </a:fld>
            <a:endParaRPr lang="en-US"/>
          </a:p>
        </p:txBody>
      </p:sp>
      <p:sp>
        <p:nvSpPr>
          <p:cNvPr id="4" name="Slide Image Placeholder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BFC1A0-6AE1-4733-8B72-BE9DE4850550}" type="slidenum">
              <a:rPr lang="en-US" smtClean="0"/>
              <a:t>‹#›</a:t>
            </a:fld>
            <a:endParaRPr lang="en-US"/>
          </a:p>
        </p:txBody>
      </p:sp>
    </p:spTree>
    <p:extLst>
      <p:ext uri="{BB962C8B-B14F-4D97-AF65-F5344CB8AC3E}">
        <p14:creationId xmlns:p14="http://schemas.microsoft.com/office/powerpoint/2010/main" val="2458082154"/>
      </p:ext>
    </p:extLst>
  </p:cSld>
  <p:clrMap bg1="lt1" tx1="dk1" bg2="lt2" tx2="dk2" accent1="accent1" accent2="accent2" accent3="accent3" accent4="accent4" accent5="accent5" accent6="accent6" hlink="hlink" folHlink="folHlink"/>
  <p:notesStyle>
    <a:lvl1pPr marL="0" algn="l" defTabSz="1132027" rtl="0" eaLnBrk="1" latinLnBrk="0" hangingPunct="1">
      <a:defRPr sz="1500" kern="1200">
        <a:solidFill>
          <a:schemeClr val="tx1"/>
        </a:solidFill>
        <a:latin typeface="+mn-lt"/>
        <a:ea typeface="+mn-ea"/>
        <a:cs typeface="+mn-cs"/>
      </a:defRPr>
    </a:lvl1pPr>
    <a:lvl2pPr marL="566014" algn="l" defTabSz="1132027" rtl="0" eaLnBrk="1" latinLnBrk="0" hangingPunct="1">
      <a:defRPr sz="1500" kern="1200">
        <a:solidFill>
          <a:schemeClr val="tx1"/>
        </a:solidFill>
        <a:latin typeface="+mn-lt"/>
        <a:ea typeface="+mn-ea"/>
        <a:cs typeface="+mn-cs"/>
      </a:defRPr>
    </a:lvl2pPr>
    <a:lvl3pPr marL="1132027" algn="l" defTabSz="1132027" rtl="0" eaLnBrk="1" latinLnBrk="0" hangingPunct="1">
      <a:defRPr sz="1500" kern="1200">
        <a:solidFill>
          <a:schemeClr val="tx1"/>
        </a:solidFill>
        <a:latin typeface="+mn-lt"/>
        <a:ea typeface="+mn-ea"/>
        <a:cs typeface="+mn-cs"/>
      </a:defRPr>
    </a:lvl3pPr>
    <a:lvl4pPr marL="1698041" algn="l" defTabSz="1132027" rtl="0" eaLnBrk="1" latinLnBrk="0" hangingPunct="1">
      <a:defRPr sz="1500" kern="1200">
        <a:solidFill>
          <a:schemeClr val="tx1"/>
        </a:solidFill>
        <a:latin typeface="+mn-lt"/>
        <a:ea typeface="+mn-ea"/>
        <a:cs typeface="+mn-cs"/>
      </a:defRPr>
    </a:lvl4pPr>
    <a:lvl5pPr marL="2264054" algn="l" defTabSz="1132027" rtl="0" eaLnBrk="1" latinLnBrk="0" hangingPunct="1">
      <a:defRPr sz="1500" kern="1200">
        <a:solidFill>
          <a:schemeClr val="tx1"/>
        </a:solidFill>
        <a:latin typeface="+mn-lt"/>
        <a:ea typeface="+mn-ea"/>
        <a:cs typeface="+mn-cs"/>
      </a:defRPr>
    </a:lvl5pPr>
    <a:lvl6pPr marL="2830068" algn="l" defTabSz="1132027" rtl="0" eaLnBrk="1" latinLnBrk="0" hangingPunct="1">
      <a:defRPr sz="1500" kern="1200">
        <a:solidFill>
          <a:schemeClr val="tx1"/>
        </a:solidFill>
        <a:latin typeface="+mn-lt"/>
        <a:ea typeface="+mn-ea"/>
        <a:cs typeface="+mn-cs"/>
      </a:defRPr>
    </a:lvl6pPr>
    <a:lvl7pPr marL="3396082" algn="l" defTabSz="1132027" rtl="0" eaLnBrk="1" latinLnBrk="0" hangingPunct="1">
      <a:defRPr sz="1500" kern="1200">
        <a:solidFill>
          <a:schemeClr val="tx1"/>
        </a:solidFill>
        <a:latin typeface="+mn-lt"/>
        <a:ea typeface="+mn-ea"/>
        <a:cs typeface="+mn-cs"/>
      </a:defRPr>
    </a:lvl7pPr>
    <a:lvl8pPr marL="3962095" algn="l" defTabSz="1132027" rtl="0" eaLnBrk="1" latinLnBrk="0" hangingPunct="1">
      <a:defRPr sz="1500" kern="1200">
        <a:solidFill>
          <a:schemeClr val="tx1"/>
        </a:solidFill>
        <a:latin typeface="+mn-lt"/>
        <a:ea typeface="+mn-ea"/>
        <a:cs typeface="+mn-cs"/>
      </a:defRPr>
    </a:lvl8pPr>
    <a:lvl9pPr marL="4528109" algn="l" defTabSz="1132027"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SimSun" panose="02010600030101010101" pitchFamily="2" charset="-122"/>
              </a:rPr>
              <a:t>1</a:t>
            </a:fld>
            <a:endParaRPr lang="zh-CN" altLang="en-US">
              <a:solidFill>
                <a:prstClr val="black"/>
              </a:solidFill>
              <a:ea typeface="SimSun"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2542748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1393880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130426"/>
            <a:ext cx="10492740" cy="1470025"/>
          </a:xfrm>
        </p:spPr>
        <p:txBody>
          <a:bodyPr/>
          <a:lstStyle/>
          <a:p>
            <a:r>
              <a:rPr lang="en-US"/>
              <a:t>Click to edit Master title style</a:t>
            </a:r>
          </a:p>
        </p:txBody>
      </p:sp>
      <p:sp>
        <p:nvSpPr>
          <p:cNvPr id="3" name="Subtitle 2"/>
          <p:cNvSpPr>
            <a:spLocks noGrp="1"/>
          </p:cNvSpPr>
          <p:nvPr>
            <p:ph type="subTitle" idx="1"/>
          </p:nvPr>
        </p:nvSpPr>
        <p:spPr>
          <a:xfrm>
            <a:off x="1851660" y="3886201"/>
            <a:ext cx="8641080" cy="1752600"/>
          </a:xfrm>
        </p:spPr>
        <p:txBody>
          <a:bodyPr/>
          <a:lstStyle>
            <a:lvl1pPr marL="0" indent="0" algn="ctr">
              <a:buNone/>
              <a:defRPr>
                <a:solidFill>
                  <a:schemeClr val="tx1">
                    <a:tint val="75000"/>
                  </a:schemeClr>
                </a:solidFill>
              </a:defRPr>
            </a:lvl1pPr>
            <a:lvl2pPr marL="566014" indent="0" algn="ctr">
              <a:buNone/>
              <a:defRPr>
                <a:solidFill>
                  <a:schemeClr val="tx1">
                    <a:tint val="75000"/>
                  </a:schemeClr>
                </a:solidFill>
              </a:defRPr>
            </a:lvl2pPr>
            <a:lvl3pPr marL="1132027" indent="0" algn="ctr">
              <a:buNone/>
              <a:defRPr>
                <a:solidFill>
                  <a:schemeClr val="tx1">
                    <a:tint val="75000"/>
                  </a:schemeClr>
                </a:solidFill>
              </a:defRPr>
            </a:lvl3pPr>
            <a:lvl4pPr marL="1698041" indent="0" algn="ctr">
              <a:buNone/>
              <a:defRPr>
                <a:solidFill>
                  <a:schemeClr val="tx1">
                    <a:tint val="75000"/>
                  </a:schemeClr>
                </a:solidFill>
              </a:defRPr>
            </a:lvl4pPr>
            <a:lvl5pPr marL="2264054" indent="0" algn="ctr">
              <a:buNone/>
              <a:defRPr>
                <a:solidFill>
                  <a:schemeClr val="tx1">
                    <a:tint val="75000"/>
                  </a:schemeClr>
                </a:solidFill>
              </a:defRPr>
            </a:lvl5pPr>
            <a:lvl6pPr marL="2830068" indent="0" algn="ctr">
              <a:buNone/>
              <a:defRPr>
                <a:solidFill>
                  <a:schemeClr val="tx1">
                    <a:tint val="75000"/>
                  </a:schemeClr>
                </a:solidFill>
              </a:defRPr>
            </a:lvl6pPr>
            <a:lvl7pPr marL="3396082" indent="0" algn="ctr">
              <a:buNone/>
              <a:defRPr>
                <a:solidFill>
                  <a:schemeClr val="tx1">
                    <a:tint val="75000"/>
                  </a:schemeClr>
                </a:solidFill>
              </a:defRPr>
            </a:lvl7pPr>
            <a:lvl8pPr marL="3962095" indent="0" algn="ctr">
              <a:buNone/>
              <a:defRPr>
                <a:solidFill>
                  <a:schemeClr val="tx1">
                    <a:tint val="75000"/>
                  </a:schemeClr>
                </a:solidFill>
              </a:defRPr>
            </a:lvl8pPr>
            <a:lvl9pPr marL="45281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662681-774D-4FB3-B016-87632D413404}"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391797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85847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274639"/>
            <a:ext cx="277749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274639"/>
            <a:ext cx="812673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641359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73298" y="560934"/>
            <a:ext cx="7985385"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900720" y="1571767"/>
            <a:ext cx="1054296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2229" y="5553940"/>
            <a:ext cx="1493335"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980600" y="-91480"/>
            <a:ext cx="1466435"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6442" y="15433"/>
            <a:ext cx="474578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741057" y="1373909"/>
            <a:ext cx="118011"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749817" y="2346809"/>
            <a:ext cx="4516951"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6608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898"/>
        <p:cNvGrpSpPr/>
        <p:nvPr/>
      </p:nvGrpSpPr>
      <p:grpSpPr>
        <a:xfrm>
          <a:off x="0" y="0"/>
          <a:ext cx="0" cy="0"/>
          <a:chOff x="0" y="0"/>
          <a:chExt cx="0" cy="0"/>
        </a:xfrm>
      </p:grpSpPr>
      <p:grpSp>
        <p:nvGrpSpPr>
          <p:cNvPr id="899" name="Google Shape;899;p27"/>
          <p:cNvGrpSpPr/>
          <p:nvPr/>
        </p:nvGrpSpPr>
        <p:grpSpPr>
          <a:xfrm flipH="1">
            <a:off x="7520988" y="15433"/>
            <a:ext cx="474578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6438" y="2346809"/>
            <a:ext cx="4516951"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47272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603"/>
        <p:cNvGrpSpPr/>
        <p:nvPr/>
      </p:nvGrpSpPr>
      <p:grpSpPr>
        <a:xfrm>
          <a:off x="0" y="0"/>
          <a:ext cx="0" cy="0"/>
          <a:chOff x="0" y="0"/>
          <a:chExt cx="0" cy="0"/>
        </a:xfrm>
      </p:grpSpPr>
      <p:sp>
        <p:nvSpPr>
          <p:cNvPr id="604" name="Google Shape;604;p21"/>
          <p:cNvSpPr/>
          <p:nvPr/>
        </p:nvSpPr>
        <p:spPr>
          <a:xfrm flipH="1">
            <a:off x="10807670" y="5421040"/>
            <a:ext cx="1639365"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5" name="Google Shape;605;p21"/>
          <p:cNvSpPr/>
          <p:nvPr/>
        </p:nvSpPr>
        <p:spPr>
          <a:xfrm rot="10800000" flipH="1">
            <a:off x="-102226" y="-90837"/>
            <a:ext cx="1709304"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20795" y="559833"/>
            <a:ext cx="1150281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683572" y="155759"/>
            <a:ext cx="2654262" cy="2497276"/>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1502" y="4316778"/>
            <a:ext cx="2687441"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7903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717517" y="2763034"/>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717517" y="2229667"/>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73298" y="560934"/>
            <a:ext cx="7985385"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48042" y="2150100"/>
            <a:ext cx="143127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717517" y="4639267"/>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717517" y="4105900"/>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22056" y="3969234"/>
            <a:ext cx="143127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955584" y="2765851"/>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955584" y="2232484"/>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447735" y="2168085"/>
            <a:ext cx="143127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973944" y="4644467"/>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973944" y="4111085"/>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83138" y="3998434"/>
            <a:ext cx="1376595"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620146" y="5250832"/>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2229" y="-91137"/>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700211" y="3694388"/>
            <a:ext cx="437522"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10047348" y="6277566"/>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52923" y="107910"/>
            <a:ext cx="404716"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2681" y="29406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80846" y="4590501"/>
            <a:ext cx="281621" cy="30478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564464" y="1811801"/>
            <a:ext cx="303447" cy="328458"/>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9" name="Google Shape;359;p13"/>
          <p:cNvSpPr/>
          <p:nvPr/>
        </p:nvSpPr>
        <p:spPr>
          <a:xfrm>
            <a:off x="129214" y="1687805"/>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0" name="Google Shape;360;p13"/>
          <p:cNvSpPr/>
          <p:nvPr/>
        </p:nvSpPr>
        <p:spPr>
          <a:xfrm>
            <a:off x="386390" y="5311444"/>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1" name="Google Shape;361;p13"/>
          <p:cNvSpPr/>
          <p:nvPr/>
        </p:nvSpPr>
        <p:spPr>
          <a:xfrm>
            <a:off x="249051" y="5588966"/>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2" name="Google Shape;362;p13"/>
          <p:cNvSpPr/>
          <p:nvPr/>
        </p:nvSpPr>
        <p:spPr>
          <a:xfrm>
            <a:off x="476524" y="550294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3" name="Google Shape;363;p13"/>
          <p:cNvSpPr/>
          <p:nvPr/>
        </p:nvSpPr>
        <p:spPr>
          <a:xfrm>
            <a:off x="3605716" y="19809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4" name="Google Shape;364;p13"/>
          <p:cNvSpPr/>
          <p:nvPr/>
        </p:nvSpPr>
        <p:spPr>
          <a:xfrm>
            <a:off x="-218083" y="3996391"/>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5" name="Google Shape;365;p13"/>
          <p:cNvSpPr/>
          <p:nvPr/>
        </p:nvSpPr>
        <p:spPr>
          <a:xfrm>
            <a:off x="141402" y="424447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6" name="Google Shape;366;p13"/>
          <p:cNvSpPr/>
          <p:nvPr/>
        </p:nvSpPr>
        <p:spPr>
          <a:xfrm>
            <a:off x="3205613" y="-91125"/>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7" name="Google Shape;367;p13"/>
          <p:cNvSpPr/>
          <p:nvPr/>
        </p:nvSpPr>
        <p:spPr>
          <a:xfrm>
            <a:off x="2400963" y="19809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833936" y="4622363"/>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816445" y="1544748"/>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953784" y="1267228"/>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816451" y="654867"/>
            <a:ext cx="107641"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726311" y="1353252"/>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597119" y="665810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181234" y="2688878"/>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2061433" y="261172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757537" y="6776394"/>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801872" y="665810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5093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257"/>
        <p:cNvGrpSpPr/>
        <p:nvPr/>
      </p:nvGrpSpPr>
      <p:grpSpPr>
        <a:xfrm>
          <a:off x="0" y="0"/>
          <a:ext cx="0" cy="0"/>
          <a:chOff x="0" y="0"/>
          <a:chExt cx="0" cy="0"/>
        </a:xfrm>
      </p:grpSpPr>
      <p:sp>
        <p:nvSpPr>
          <p:cNvPr id="258" name="Google Shape;258;p8"/>
          <p:cNvSpPr/>
          <p:nvPr/>
        </p:nvSpPr>
        <p:spPr>
          <a:xfrm>
            <a:off x="2109713" y="1419602"/>
            <a:ext cx="8135640"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48670" y="1977401"/>
            <a:ext cx="6457725"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2229" y="5250832"/>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620146" y="-91137"/>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700211" y="3694388"/>
            <a:ext cx="437522"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10121800" y="61829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708814" y="15826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360489" y="66400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912954" y="2873564"/>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1107591" y="25482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700224" y="6642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8057030" y="6507398"/>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429047" y="5226264"/>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708801" y="5159132"/>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21326" y="407533"/>
            <a:ext cx="4080702"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0606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505291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406900"/>
            <a:ext cx="10492740" cy="1362075"/>
          </a:xfrm>
        </p:spPr>
        <p:txBody>
          <a:bodyPr anchor="t"/>
          <a:lstStyle>
            <a:lvl1pPr algn="l">
              <a:defRPr sz="5000" b="1" cap="all"/>
            </a:lvl1pPr>
          </a:lstStyle>
          <a:p>
            <a:r>
              <a:rPr lang="en-US"/>
              <a:t>Click to edit Master title style</a:t>
            </a:r>
          </a:p>
        </p:txBody>
      </p:sp>
      <p:sp>
        <p:nvSpPr>
          <p:cNvPr id="3" name="Text Placeholder 2"/>
          <p:cNvSpPr>
            <a:spLocks noGrp="1"/>
          </p:cNvSpPr>
          <p:nvPr>
            <p:ph type="body" idx="1"/>
          </p:nvPr>
        </p:nvSpPr>
        <p:spPr>
          <a:xfrm>
            <a:off x="975123" y="2906714"/>
            <a:ext cx="10492740" cy="1500187"/>
          </a:xfrm>
        </p:spPr>
        <p:txBody>
          <a:bodyPr anchor="b"/>
          <a:lstStyle>
            <a:lvl1pPr marL="0" indent="0">
              <a:buNone/>
              <a:defRPr sz="2500">
                <a:solidFill>
                  <a:schemeClr val="tx1">
                    <a:tint val="75000"/>
                  </a:schemeClr>
                </a:solidFill>
              </a:defRPr>
            </a:lvl1pPr>
            <a:lvl2pPr marL="566014" indent="0">
              <a:buNone/>
              <a:defRPr sz="2200">
                <a:solidFill>
                  <a:schemeClr val="tx1">
                    <a:tint val="75000"/>
                  </a:schemeClr>
                </a:solidFill>
              </a:defRPr>
            </a:lvl2pPr>
            <a:lvl3pPr marL="1132027" indent="0">
              <a:buNone/>
              <a:defRPr sz="2000">
                <a:solidFill>
                  <a:schemeClr val="tx1">
                    <a:tint val="75000"/>
                  </a:schemeClr>
                </a:solidFill>
              </a:defRPr>
            </a:lvl3pPr>
            <a:lvl4pPr marL="1698041" indent="0">
              <a:buNone/>
              <a:defRPr sz="1700">
                <a:solidFill>
                  <a:schemeClr val="tx1">
                    <a:tint val="75000"/>
                  </a:schemeClr>
                </a:solidFill>
              </a:defRPr>
            </a:lvl4pPr>
            <a:lvl5pPr marL="2264054" indent="0">
              <a:buNone/>
              <a:defRPr sz="1700">
                <a:solidFill>
                  <a:schemeClr val="tx1">
                    <a:tint val="75000"/>
                  </a:schemeClr>
                </a:solidFill>
              </a:defRPr>
            </a:lvl5pPr>
            <a:lvl6pPr marL="2830068" indent="0">
              <a:buNone/>
              <a:defRPr sz="1700">
                <a:solidFill>
                  <a:schemeClr val="tx1">
                    <a:tint val="75000"/>
                  </a:schemeClr>
                </a:solidFill>
              </a:defRPr>
            </a:lvl6pPr>
            <a:lvl7pPr marL="3396082" indent="0">
              <a:buNone/>
              <a:defRPr sz="1700">
                <a:solidFill>
                  <a:schemeClr val="tx1">
                    <a:tint val="75000"/>
                  </a:schemeClr>
                </a:solidFill>
              </a:defRPr>
            </a:lvl7pPr>
            <a:lvl8pPr marL="3962095" indent="0">
              <a:buNone/>
              <a:defRPr sz="1700">
                <a:solidFill>
                  <a:schemeClr val="tx1">
                    <a:tint val="75000"/>
                  </a:schemeClr>
                </a:solidFill>
              </a:defRPr>
            </a:lvl8pPr>
            <a:lvl9pPr marL="4528109"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62681-774D-4FB3-B016-87632D413404}"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73728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600201"/>
            <a:ext cx="545211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5070" y="1600201"/>
            <a:ext cx="545211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662681-774D-4FB3-B016-87632D413404}"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9911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7220" y="1535113"/>
            <a:ext cx="5454254" cy="639762"/>
          </a:xfrm>
        </p:spPr>
        <p:txBody>
          <a:bodyPr anchor="b"/>
          <a:lstStyle>
            <a:lvl1pPr marL="0" indent="0">
              <a:buNone/>
              <a:defRPr sz="3000" b="1"/>
            </a:lvl1pPr>
            <a:lvl2pPr marL="566014" indent="0">
              <a:buNone/>
              <a:defRPr sz="2500" b="1"/>
            </a:lvl2pPr>
            <a:lvl3pPr marL="1132027" indent="0">
              <a:buNone/>
              <a:defRPr sz="2200" b="1"/>
            </a:lvl3pPr>
            <a:lvl4pPr marL="1698041" indent="0">
              <a:buNone/>
              <a:defRPr sz="2000" b="1"/>
            </a:lvl4pPr>
            <a:lvl5pPr marL="2264054" indent="0">
              <a:buNone/>
              <a:defRPr sz="2000" b="1"/>
            </a:lvl5pPr>
            <a:lvl6pPr marL="2830068" indent="0">
              <a:buNone/>
              <a:defRPr sz="2000" b="1"/>
            </a:lvl6pPr>
            <a:lvl7pPr marL="3396082" indent="0">
              <a:buNone/>
              <a:defRPr sz="2000" b="1"/>
            </a:lvl7pPr>
            <a:lvl8pPr marL="3962095" indent="0">
              <a:buNone/>
              <a:defRPr sz="2000" b="1"/>
            </a:lvl8pPr>
            <a:lvl9pPr marL="4528109" indent="0">
              <a:buNone/>
              <a:defRPr sz="2000" b="1"/>
            </a:lvl9pPr>
          </a:lstStyle>
          <a:p>
            <a:pPr lvl="0"/>
            <a:r>
              <a:rPr lang="en-US"/>
              <a:t>Click to edit Master text styles</a:t>
            </a:r>
          </a:p>
        </p:txBody>
      </p:sp>
      <p:sp>
        <p:nvSpPr>
          <p:cNvPr id="4" name="Content Placeholder 3"/>
          <p:cNvSpPr>
            <a:spLocks noGrp="1"/>
          </p:cNvSpPr>
          <p:nvPr>
            <p:ph sz="half" idx="2"/>
          </p:nvPr>
        </p:nvSpPr>
        <p:spPr>
          <a:xfrm>
            <a:off x="617220" y="2174875"/>
            <a:ext cx="5454254"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785" y="1535113"/>
            <a:ext cx="5456396" cy="639762"/>
          </a:xfrm>
        </p:spPr>
        <p:txBody>
          <a:bodyPr anchor="b"/>
          <a:lstStyle>
            <a:lvl1pPr marL="0" indent="0">
              <a:buNone/>
              <a:defRPr sz="3000" b="1"/>
            </a:lvl1pPr>
            <a:lvl2pPr marL="566014" indent="0">
              <a:buNone/>
              <a:defRPr sz="2500" b="1"/>
            </a:lvl2pPr>
            <a:lvl3pPr marL="1132027" indent="0">
              <a:buNone/>
              <a:defRPr sz="2200" b="1"/>
            </a:lvl3pPr>
            <a:lvl4pPr marL="1698041" indent="0">
              <a:buNone/>
              <a:defRPr sz="2000" b="1"/>
            </a:lvl4pPr>
            <a:lvl5pPr marL="2264054" indent="0">
              <a:buNone/>
              <a:defRPr sz="2000" b="1"/>
            </a:lvl5pPr>
            <a:lvl6pPr marL="2830068" indent="0">
              <a:buNone/>
              <a:defRPr sz="2000" b="1"/>
            </a:lvl6pPr>
            <a:lvl7pPr marL="3396082" indent="0">
              <a:buNone/>
              <a:defRPr sz="2000" b="1"/>
            </a:lvl7pPr>
            <a:lvl8pPr marL="3962095" indent="0">
              <a:buNone/>
              <a:defRPr sz="2000" b="1"/>
            </a:lvl8pPr>
            <a:lvl9pPr marL="4528109"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270785" y="2174875"/>
            <a:ext cx="5456396"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662681-774D-4FB3-B016-87632D413404}" type="datetimeFigureOut">
              <a:rPr lang="en-US" smtClean="0"/>
              <a:t>12/26/2024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14282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662681-774D-4FB3-B016-87632D413404}" type="datetimeFigureOut">
              <a:rPr lang="en-US" smtClean="0"/>
              <a:t>12/26/2024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411034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62681-774D-4FB3-B016-87632D413404}" type="datetimeFigureOut">
              <a:rPr lang="en-US" smtClean="0"/>
              <a:t>12/26/2024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199203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21" y="273050"/>
            <a:ext cx="4061223"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826318" y="273051"/>
            <a:ext cx="6900863" cy="5853113"/>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7221" y="1435100"/>
            <a:ext cx="4061223" cy="4691063"/>
          </a:xfrm>
        </p:spPr>
        <p:txBody>
          <a:bodyPr/>
          <a:lstStyle>
            <a:lvl1pPr marL="0" indent="0">
              <a:buNone/>
              <a:defRPr sz="1700"/>
            </a:lvl1pPr>
            <a:lvl2pPr marL="566014" indent="0">
              <a:buNone/>
              <a:defRPr sz="1500"/>
            </a:lvl2pPr>
            <a:lvl3pPr marL="1132027" indent="0">
              <a:buNone/>
              <a:defRPr sz="1200"/>
            </a:lvl3pPr>
            <a:lvl4pPr marL="1698041" indent="0">
              <a:buNone/>
              <a:defRPr sz="1100"/>
            </a:lvl4pPr>
            <a:lvl5pPr marL="2264054" indent="0">
              <a:buNone/>
              <a:defRPr sz="1100"/>
            </a:lvl5pPr>
            <a:lvl6pPr marL="2830068" indent="0">
              <a:buNone/>
              <a:defRPr sz="1100"/>
            </a:lvl6pPr>
            <a:lvl7pPr marL="3396082" indent="0">
              <a:buNone/>
              <a:defRPr sz="1100"/>
            </a:lvl7pPr>
            <a:lvl8pPr marL="3962095" indent="0">
              <a:buNone/>
              <a:defRPr sz="1100"/>
            </a:lvl8pPr>
            <a:lvl9pPr marL="45281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559885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4800601"/>
            <a:ext cx="7406640" cy="566738"/>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419589" y="612775"/>
            <a:ext cx="7406640" cy="4114800"/>
          </a:xfrm>
        </p:spPr>
        <p:txBody>
          <a:bodyPr/>
          <a:lstStyle>
            <a:lvl1pPr marL="0" indent="0">
              <a:buNone/>
              <a:defRPr sz="4000"/>
            </a:lvl1pPr>
            <a:lvl2pPr marL="566014" indent="0">
              <a:buNone/>
              <a:defRPr sz="3500"/>
            </a:lvl2pPr>
            <a:lvl3pPr marL="1132027" indent="0">
              <a:buNone/>
              <a:defRPr sz="3000"/>
            </a:lvl3pPr>
            <a:lvl4pPr marL="1698041" indent="0">
              <a:buNone/>
              <a:defRPr sz="2500"/>
            </a:lvl4pPr>
            <a:lvl5pPr marL="2264054" indent="0">
              <a:buNone/>
              <a:defRPr sz="2500"/>
            </a:lvl5pPr>
            <a:lvl6pPr marL="2830068" indent="0">
              <a:buNone/>
              <a:defRPr sz="2500"/>
            </a:lvl6pPr>
            <a:lvl7pPr marL="3396082" indent="0">
              <a:buNone/>
              <a:defRPr sz="2500"/>
            </a:lvl7pPr>
            <a:lvl8pPr marL="3962095" indent="0">
              <a:buNone/>
              <a:defRPr sz="2500"/>
            </a:lvl8pPr>
            <a:lvl9pPr marL="4528109" indent="0">
              <a:buNone/>
              <a:defRPr sz="2500"/>
            </a:lvl9pPr>
          </a:lstStyle>
          <a:p>
            <a:endParaRPr lang="en-US"/>
          </a:p>
        </p:txBody>
      </p:sp>
      <p:sp>
        <p:nvSpPr>
          <p:cNvPr id="4" name="Text Placeholder 3"/>
          <p:cNvSpPr>
            <a:spLocks noGrp="1"/>
          </p:cNvSpPr>
          <p:nvPr>
            <p:ph type="body" sz="half" idx="2"/>
          </p:nvPr>
        </p:nvSpPr>
        <p:spPr>
          <a:xfrm>
            <a:off x="2419589" y="5367339"/>
            <a:ext cx="7406640" cy="804862"/>
          </a:xfrm>
        </p:spPr>
        <p:txBody>
          <a:bodyPr/>
          <a:lstStyle>
            <a:lvl1pPr marL="0" indent="0">
              <a:buNone/>
              <a:defRPr sz="1700"/>
            </a:lvl1pPr>
            <a:lvl2pPr marL="566014" indent="0">
              <a:buNone/>
              <a:defRPr sz="1500"/>
            </a:lvl2pPr>
            <a:lvl3pPr marL="1132027" indent="0">
              <a:buNone/>
              <a:defRPr sz="1200"/>
            </a:lvl3pPr>
            <a:lvl4pPr marL="1698041" indent="0">
              <a:buNone/>
              <a:defRPr sz="1100"/>
            </a:lvl4pPr>
            <a:lvl5pPr marL="2264054" indent="0">
              <a:buNone/>
              <a:defRPr sz="1100"/>
            </a:lvl5pPr>
            <a:lvl6pPr marL="2830068" indent="0">
              <a:buNone/>
              <a:defRPr sz="1100"/>
            </a:lvl6pPr>
            <a:lvl7pPr marL="3396082" indent="0">
              <a:buNone/>
              <a:defRPr sz="1100"/>
            </a:lvl7pPr>
            <a:lvl8pPr marL="3962095" indent="0">
              <a:buNone/>
              <a:defRPr sz="1100"/>
            </a:lvl8pPr>
            <a:lvl9pPr marL="45281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0836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274638"/>
            <a:ext cx="11109960" cy="1143000"/>
          </a:xfrm>
          <a:prstGeom prst="rect">
            <a:avLst/>
          </a:prstGeom>
        </p:spPr>
        <p:txBody>
          <a:bodyPr vert="horz" lIns="113203" tIns="56601" rIns="113203" bIns="56601" rtlCol="0" anchor="ctr">
            <a:normAutofit/>
          </a:bodyPr>
          <a:lstStyle/>
          <a:p>
            <a:r>
              <a:rPr lang="en-US"/>
              <a:t>Click to edit Master title style</a:t>
            </a:r>
          </a:p>
        </p:txBody>
      </p:sp>
      <p:sp>
        <p:nvSpPr>
          <p:cNvPr id="3" name="Text Placeholder 2"/>
          <p:cNvSpPr>
            <a:spLocks noGrp="1"/>
          </p:cNvSpPr>
          <p:nvPr>
            <p:ph type="body" idx="1"/>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 y="6356351"/>
            <a:ext cx="2880360" cy="365125"/>
          </a:xfrm>
          <a:prstGeom prst="rect">
            <a:avLst/>
          </a:prstGeom>
        </p:spPr>
        <p:txBody>
          <a:bodyPr vert="horz" lIns="113203" tIns="56601" rIns="113203" bIns="56601" rtlCol="0" anchor="ctr"/>
          <a:lstStyle>
            <a:lvl1pPr algn="l">
              <a:defRPr sz="1500">
                <a:solidFill>
                  <a:schemeClr val="tx1">
                    <a:tint val="75000"/>
                  </a:schemeClr>
                </a:solidFill>
              </a:defRPr>
            </a:lvl1pPr>
          </a:lstStyle>
          <a:p>
            <a:fld id="{C9662681-774D-4FB3-B016-87632D413404}" type="datetimeFigureOut">
              <a:rPr lang="en-US" smtClean="0"/>
              <a:t>12/26/2024</a:t>
            </a:fld>
            <a:endParaRPr lang="en-US"/>
          </a:p>
        </p:txBody>
      </p:sp>
      <p:sp>
        <p:nvSpPr>
          <p:cNvPr id="5" name="Footer Placeholder 4"/>
          <p:cNvSpPr>
            <a:spLocks noGrp="1"/>
          </p:cNvSpPr>
          <p:nvPr>
            <p:ph type="ftr" sz="quarter" idx="3"/>
          </p:nvPr>
        </p:nvSpPr>
        <p:spPr>
          <a:xfrm>
            <a:off x="4217670" y="6356351"/>
            <a:ext cx="3909060" cy="365125"/>
          </a:xfrm>
          <a:prstGeom prst="rect">
            <a:avLst/>
          </a:prstGeom>
        </p:spPr>
        <p:txBody>
          <a:bodyPr vert="horz" lIns="113203" tIns="56601" rIns="113203" bIns="56601"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46820" y="6356351"/>
            <a:ext cx="2880360" cy="365125"/>
          </a:xfrm>
          <a:prstGeom prst="rect">
            <a:avLst/>
          </a:prstGeom>
        </p:spPr>
        <p:txBody>
          <a:bodyPr vert="horz" lIns="113203" tIns="56601" rIns="113203" bIns="56601" rtlCol="0" anchor="ctr"/>
          <a:lstStyle>
            <a:lvl1pPr algn="r">
              <a:defRPr sz="1500">
                <a:solidFill>
                  <a:schemeClr val="tx1">
                    <a:tint val="75000"/>
                  </a:schemeClr>
                </a:solidFill>
              </a:defRPr>
            </a:lvl1pPr>
          </a:lstStyle>
          <a:p>
            <a:fld id="{DADA7929-E137-420F-8FFA-65DF18D6581D}" type="slidenum">
              <a:rPr lang="en-US" smtClean="0"/>
              <a:t>‹#›</a:t>
            </a:fld>
            <a:endParaRPr lang="en-US"/>
          </a:p>
        </p:txBody>
      </p:sp>
    </p:spTree>
    <p:extLst>
      <p:ext uri="{BB962C8B-B14F-4D97-AF65-F5344CB8AC3E}">
        <p14:creationId xmlns:p14="http://schemas.microsoft.com/office/powerpoint/2010/main" val="2282738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1132027" rtl="0" eaLnBrk="1" latinLnBrk="0" hangingPunct="1">
        <a:spcBef>
          <a:spcPct val="0"/>
        </a:spcBef>
        <a:buNone/>
        <a:defRPr sz="5400" kern="1200">
          <a:solidFill>
            <a:schemeClr val="tx1"/>
          </a:solidFill>
          <a:latin typeface="+mj-lt"/>
          <a:ea typeface="+mj-ea"/>
          <a:cs typeface="+mj-cs"/>
        </a:defRPr>
      </a:lvl1pPr>
    </p:titleStyle>
    <p:bodyStyle>
      <a:lvl1pPr marL="424510" indent="-424510" algn="l" defTabSz="1132027"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19772" indent="-353759" algn="l" defTabSz="1132027"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15034" indent="-283007" algn="l" defTabSz="1132027"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981048"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47061"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13075"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679088"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45102"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11116"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32027" rtl="0" eaLnBrk="1" latinLnBrk="0" hangingPunct="1">
        <a:defRPr sz="2200" kern="1200">
          <a:solidFill>
            <a:schemeClr val="tx1"/>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791" t="53519" r="1" b="6482"/>
          <a:stretch>
            <a:fillRect/>
          </a:stretch>
        </p:blipFill>
        <p:spPr>
          <a:xfrm>
            <a:off x="10467025" y="3781516"/>
            <a:ext cx="1877378" cy="2057401"/>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t="71667" r="82708" b="15370"/>
          <a:stretch>
            <a:fillRect/>
          </a:stretch>
        </p:blipFill>
        <p:spPr>
          <a:xfrm>
            <a:off x="-48446" y="4620116"/>
            <a:ext cx="2134553" cy="666750"/>
          </a:xfrm>
          <a:prstGeom prst="rect">
            <a:avLst/>
          </a:prstGeom>
        </p:spPr>
      </p:pic>
      <p:pic>
        <p:nvPicPr>
          <p:cNvPr id="19" name="图片 18"/>
          <p:cNvPicPr>
            <a:picLocks noChangeAspect="1"/>
          </p:cNvPicPr>
          <p:nvPr/>
        </p:nvPicPr>
        <p:blipFill rotWithShape="1">
          <a:blip r:embed="rId7">
            <a:extLst>
              <a:ext uri="{28A0092B-C50C-407E-A947-70E740481C1C}">
                <a14:useLocalDpi xmlns:a14="http://schemas.microsoft.com/office/drawing/2010/main" val="0"/>
              </a:ext>
            </a:extLst>
          </a:blip>
          <a:srcRect t="80593"/>
          <a:stretch>
            <a:fillRect/>
          </a:stretch>
        </p:blipFill>
        <p:spPr>
          <a:xfrm>
            <a:off x="0" y="5210175"/>
            <a:ext cx="12344400" cy="790575"/>
          </a:xfrm>
          <a:prstGeom prst="rect">
            <a:avLst/>
          </a:prstGeom>
        </p:spPr>
      </p:pic>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60720" y="-99392"/>
            <a:ext cx="822960" cy="609600"/>
          </a:xfrm>
          <a:prstGeom prst="rect">
            <a:avLst/>
          </a:prstGeom>
        </p:spPr>
      </p:pic>
      <p:sp>
        <p:nvSpPr>
          <p:cNvPr id="21" name="圆角矩形 1"/>
          <p:cNvSpPr/>
          <p:nvPr/>
        </p:nvSpPr>
        <p:spPr>
          <a:xfrm>
            <a:off x="3078649" y="3605830"/>
            <a:ext cx="5489486" cy="974066"/>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91275" tIns="45637" rIns="91275" bIns="45637" anchor="ctr"/>
          <a:lstStyle/>
          <a:p>
            <a:pPr algn="ctr" defTabSz="1216660">
              <a:defRPr/>
            </a:pPr>
            <a:r>
              <a:rPr lang="en-US" altLang="zh-CN" sz="3300" b="1" dirty="0">
                <a:solidFill>
                  <a:srgbClr val="FF0000"/>
                </a:solidFill>
              </a:rPr>
              <a:t>TIẾNG VIỆT LỚP 1</a:t>
            </a:r>
            <a:endParaRPr lang="zh-CN" altLang="en-US" sz="3300" b="1" dirty="0">
              <a:solidFill>
                <a:srgbClr val="FF0000"/>
              </a:solidFill>
            </a:endParaRPr>
          </a:p>
        </p:txBody>
      </p:sp>
      <p:sp>
        <p:nvSpPr>
          <p:cNvPr id="22" name="文本框 4"/>
          <p:cNvSpPr txBox="1">
            <a:spLocks noChangeArrowheads="1"/>
          </p:cNvSpPr>
          <p:nvPr/>
        </p:nvSpPr>
        <p:spPr bwMode="auto">
          <a:xfrm>
            <a:off x="4489480" y="5436409"/>
            <a:ext cx="3674071" cy="46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75" tIns="45637" rIns="91275" bIns="4563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6660"/>
            <a:r>
              <a:rPr lang="en-US" altLang="zh-CN" sz="2400" b="1" dirty="0" err="1">
                <a:solidFill>
                  <a:srgbClr val="C00000"/>
                </a:solidFill>
                <a:latin typeface="Tahoma" panose="020B0604030504040204" pitchFamily="34" charset="0"/>
                <a:cs typeface="Tahoma" panose="020B0604030504040204" pitchFamily="34" charset="0"/>
                <a:sym typeface="+mn-lt"/>
              </a:rPr>
              <a:t>Giáo</a:t>
            </a:r>
            <a:r>
              <a:rPr lang="en-US" altLang="zh-CN" sz="2400" b="1" dirty="0">
                <a:solidFill>
                  <a:srgbClr val="C00000"/>
                </a:solidFill>
                <a:latin typeface="Tahoma" panose="020B0604030504040204" pitchFamily="34" charset="0"/>
                <a:cs typeface="Tahoma" panose="020B0604030504040204" pitchFamily="34" charset="0"/>
                <a:sym typeface="+mn-lt"/>
              </a:rPr>
              <a:t> </a:t>
            </a:r>
            <a:r>
              <a:rPr lang="en-US" altLang="zh-CN" sz="2400" b="1" dirty="0" err="1">
                <a:solidFill>
                  <a:srgbClr val="C00000"/>
                </a:solidFill>
                <a:latin typeface="Tahoma" panose="020B0604030504040204" pitchFamily="34" charset="0"/>
                <a:cs typeface="Tahoma" panose="020B0604030504040204" pitchFamily="34" charset="0"/>
                <a:sym typeface="+mn-lt"/>
              </a:rPr>
              <a:t>viên</a:t>
            </a:r>
            <a:r>
              <a:rPr lang="en-US" altLang="zh-CN" sz="2400" b="1" dirty="0">
                <a:solidFill>
                  <a:srgbClr val="C00000"/>
                </a:solidFill>
                <a:latin typeface="Tahoma" panose="020B0604030504040204" pitchFamily="34" charset="0"/>
                <a:cs typeface="Tahoma" panose="020B0604030504040204" pitchFamily="34" charset="0"/>
                <a:sym typeface="+mn-lt"/>
              </a:rPr>
              <a:t>: </a:t>
            </a:r>
            <a:r>
              <a:rPr lang="en-US" altLang="zh-CN" sz="2400" b="1" dirty="0" err="1" smtClean="0">
                <a:solidFill>
                  <a:srgbClr val="C00000"/>
                </a:solidFill>
                <a:latin typeface="Tahoma" panose="020B0604030504040204" pitchFamily="34" charset="0"/>
                <a:cs typeface="Tahoma" panose="020B0604030504040204" pitchFamily="34" charset="0"/>
                <a:sym typeface="+mn-lt"/>
              </a:rPr>
              <a:t>Đào</a:t>
            </a:r>
            <a:r>
              <a:rPr lang="en-US" altLang="zh-CN" sz="2400" b="1" dirty="0" smtClean="0">
                <a:solidFill>
                  <a:srgbClr val="C00000"/>
                </a:solidFill>
                <a:latin typeface="Tahoma" panose="020B0604030504040204" pitchFamily="34" charset="0"/>
                <a:cs typeface="Tahoma" panose="020B0604030504040204" pitchFamily="34" charset="0"/>
                <a:sym typeface="+mn-lt"/>
              </a:rPr>
              <a:t> </a:t>
            </a:r>
            <a:r>
              <a:rPr lang="en-US" altLang="zh-CN" sz="2400" b="1" dirty="0" err="1" smtClean="0">
                <a:solidFill>
                  <a:srgbClr val="C00000"/>
                </a:solidFill>
                <a:latin typeface="Tahoma" panose="020B0604030504040204" pitchFamily="34" charset="0"/>
                <a:cs typeface="Tahoma" panose="020B0604030504040204" pitchFamily="34" charset="0"/>
                <a:sym typeface="+mn-lt"/>
              </a:rPr>
              <a:t>Thị</a:t>
            </a:r>
            <a:r>
              <a:rPr lang="en-US" altLang="zh-CN" sz="2400" b="1" dirty="0" smtClean="0">
                <a:solidFill>
                  <a:srgbClr val="C00000"/>
                </a:solidFill>
                <a:latin typeface="Tahoma" panose="020B0604030504040204" pitchFamily="34" charset="0"/>
                <a:cs typeface="Tahoma" panose="020B0604030504040204" pitchFamily="34" charset="0"/>
                <a:sym typeface="+mn-lt"/>
              </a:rPr>
              <a:t> </a:t>
            </a:r>
            <a:r>
              <a:rPr lang="en-US" altLang="zh-CN" sz="2400" b="1" dirty="0" err="1" smtClean="0">
                <a:solidFill>
                  <a:srgbClr val="C00000"/>
                </a:solidFill>
                <a:latin typeface="Tahoma" panose="020B0604030504040204" pitchFamily="34" charset="0"/>
                <a:cs typeface="Tahoma" panose="020B0604030504040204" pitchFamily="34" charset="0"/>
                <a:sym typeface="+mn-lt"/>
              </a:rPr>
              <a:t>Tho</a:t>
            </a:r>
            <a:endParaRPr lang="zh-CN" altLang="en-US" sz="2400" b="1" dirty="0">
              <a:solidFill>
                <a:srgbClr val="C00000"/>
              </a:solidFill>
              <a:latin typeface="Tahoma" panose="020B0604030504040204" pitchFamily="34" charset="0"/>
              <a:cs typeface="Tahoma" panose="020B0604030504040204" pitchFamily="34" charset="0"/>
              <a:sym typeface="+mn-lt"/>
            </a:endParaRPr>
          </a:p>
        </p:txBody>
      </p:sp>
      <p:sp>
        <p:nvSpPr>
          <p:cNvPr id="25" name="Rectangle 24"/>
          <p:cNvSpPr/>
          <p:nvPr/>
        </p:nvSpPr>
        <p:spPr>
          <a:xfrm>
            <a:off x="3559903" y="3277057"/>
            <a:ext cx="5648619" cy="3179204"/>
          </a:xfrm>
          <a:prstGeom prst="rect">
            <a:avLst/>
          </a:prstGeom>
          <a:noFill/>
        </p:spPr>
        <p:txBody>
          <a:bodyPr spcFirstLastPara="1" wrap="none" lIns="91275" tIns="45637" rIns="91275" bIns="45637">
            <a:prstTxWarp prst="textArchUp">
              <a:avLst>
                <a:gd name="adj" fmla="val 9957375"/>
              </a:avLst>
            </a:prstTxWarp>
            <a:spAutoFit/>
          </a:bodyPr>
          <a:lstStyle/>
          <a:p>
            <a:pPr algn="ctr" defTabSz="1216660">
              <a:defRPr/>
            </a:pPr>
            <a:endParaRPr lang="en-US" sz="4800" b="1" cap="all">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5" name="文本框 3"/>
          <p:cNvSpPr txBox="1">
            <a:spLocks noChangeArrowheads="1"/>
          </p:cNvSpPr>
          <p:nvPr/>
        </p:nvSpPr>
        <p:spPr bwMode="auto">
          <a:xfrm>
            <a:off x="4011009" y="1020138"/>
            <a:ext cx="4822282" cy="4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485" tIns="34288" rIns="68485" bIns="3428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2495"/>
            <a:r>
              <a:rPr lang="en-US" altLang="zh-CN" sz="2400" b="1" dirty="0">
                <a:solidFill>
                  <a:srgbClr val="C00000"/>
                </a:solidFill>
                <a:latin typeface="Tahoma" panose="020B0604030504040204" pitchFamily="34" charset="0"/>
                <a:cs typeface="Tahoma" panose="020B0604030504040204" pitchFamily="34" charset="0"/>
                <a:sym typeface="+mn-lt"/>
              </a:rPr>
              <a:t>TRƯỜNG TIỂU HỌC </a:t>
            </a:r>
            <a:r>
              <a:rPr lang="en-US" altLang="zh-CN" sz="2400" b="1" dirty="0" smtClean="0">
                <a:solidFill>
                  <a:srgbClr val="C00000"/>
                </a:solidFill>
                <a:latin typeface="Tahoma" panose="020B0604030504040204" pitchFamily="34" charset="0"/>
                <a:cs typeface="Tahoma" panose="020B0604030504040204" pitchFamily="34" charset="0"/>
                <a:sym typeface="+mn-lt"/>
              </a:rPr>
              <a:t>ĐOÀN LẬP</a:t>
            </a:r>
            <a:endParaRPr lang="zh-CN" altLang="en-US" sz="2400" b="1" dirty="0">
              <a:solidFill>
                <a:srgbClr val="C00000"/>
              </a:solidFill>
              <a:latin typeface="Tahoma" panose="020B0604030504040204" pitchFamily="34" charset="0"/>
              <a:ea typeface="Microsoft YaHei" panose="020B0503020204020204" charset="-122"/>
              <a:cs typeface="Tahoma" panose="020B0604030504040204" pitchFamily="34" charset="0"/>
              <a:sym typeface="+mn-lt"/>
            </a:endParaRPr>
          </a:p>
        </p:txBody>
      </p:sp>
      <p:sp>
        <p:nvSpPr>
          <p:cNvPr id="13" name="WordArt 6"/>
          <p:cNvSpPr>
            <a:spLocks noChangeArrowheads="1" noChangeShapeType="1" noTextEdit="1"/>
          </p:cNvSpPr>
          <p:nvPr/>
        </p:nvSpPr>
        <p:spPr bwMode="auto">
          <a:xfrm>
            <a:off x="1436968" y="2114553"/>
            <a:ext cx="9271436" cy="4112121"/>
          </a:xfrm>
          <a:prstGeom prst="rect">
            <a:avLst/>
          </a:prstGeom>
        </p:spPr>
        <p:txBody>
          <a:bodyPr spcFirstLastPara="1" wrap="none" lIns="68485" tIns="34288" rIns="68485" bIns="34288" fromWordArt="1">
            <a:prstTxWarp prst="textArchUp">
              <a:avLst>
                <a:gd name="adj" fmla="val 11020719"/>
              </a:avLst>
            </a:prstTxWarp>
          </a:bodyPr>
          <a:lstStyle/>
          <a:p>
            <a:pPr algn="ctr" defTabSz="912495"/>
            <a:r>
              <a:rPr lang="en-US" sz="2700" b="1" kern="10" dirty="0">
                <a:ln w="9525">
                  <a:solidFill>
                    <a:srgbClr val="993366"/>
                  </a:solidFill>
                  <a:round/>
                </a:ln>
                <a:solidFill>
                  <a:schemeClr val="accent4">
                    <a:lumMod val="75000"/>
                  </a:schemeClr>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EM ĐẾN VỚI TIẾT</a:t>
            </a:r>
          </a:p>
        </p:txBody>
      </p:sp>
      <p:pic>
        <p:nvPicPr>
          <p:cNvPr id="1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9872" y="857250"/>
            <a:ext cx="2334528" cy="3235660"/>
          </a:xfrm>
          <a:prstGeom prst="rect">
            <a:avLst/>
          </a:prstGeom>
        </p:spPr>
      </p:pic>
    </p:spTree>
    <p:extLst>
      <p:ext uri="{BB962C8B-B14F-4D97-AF65-F5344CB8AC3E}">
        <p14:creationId xmlns:p14="http://schemas.microsoft.com/office/powerpoint/2010/main" val="1213223541"/>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28" fill="hold" display="0">
                  <p:stCondLst>
                    <p:cond delay="indefinite"/>
                  </p:stCondLst>
                  <p:endCondLst>
                    <p:cond evt="onStopAudio" delay="0">
                      <p:tgtEl>
                        <p:sldTgt/>
                      </p:tgtEl>
                    </p:cond>
                  </p:endCondLst>
                </p:cTn>
                <p:tgtEl>
                  <p:spTgt spid="14"/>
                </p:tgtEl>
              </p:cMediaNode>
            </p:audio>
          </p:childTnLst>
        </p:cTn>
      </p:par>
    </p:tnLst>
    <p:bldLst>
      <p:bldP spid="21" grpId="0" bldLvl="0" animBg="1"/>
      <p:bldP spid="22" grpId="0"/>
      <p:bldP spid="15"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895"/>
        <p:cNvGrpSpPr/>
        <p:nvPr/>
      </p:nvGrpSpPr>
      <p:grpSpPr>
        <a:xfrm>
          <a:off x="0" y="0"/>
          <a:ext cx="0" cy="0"/>
          <a:chOff x="0" y="0"/>
          <a:chExt cx="0" cy="0"/>
        </a:xfrm>
      </p:grpSpPr>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57911" y="-144463"/>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12598" y="7938"/>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xmlns="" id="{C42318AB-EEF7-4187-AE3F-22D9A711B133}"/>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20000" contrast="-40000"/>
                    </a14:imgEffect>
                  </a14:imgLayer>
                </a14:imgProps>
              </a:ext>
            </a:extLst>
          </a:blip>
          <a:stretch>
            <a:fillRect/>
          </a:stretch>
        </p:blipFill>
        <p:spPr>
          <a:xfrm>
            <a:off x="3200400" y="838200"/>
            <a:ext cx="5181600" cy="4566147"/>
          </a:xfrm>
          <a:prstGeom prst="rect">
            <a:avLst/>
          </a:prstGeom>
        </p:spPr>
      </p:pic>
    </p:spTree>
    <p:extLst>
      <p:ext uri="{BB962C8B-B14F-4D97-AF65-F5344CB8AC3E}">
        <p14:creationId xmlns:p14="http://schemas.microsoft.com/office/powerpoint/2010/main" val="1064030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2ACDBCC-10B8-4D9D-8C2B-92BB4C5ED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752" y="1318768"/>
            <a:ext cx="4036895" cy="3674890"/>
          </a:xfrm>
          <a:prstGeom prst="rect">
            <a:avLst/>
          </a:prstGeom>
        </p:spPr>
      </p:pic>
    </p:spTree>
    <p:extLst>
      <p:ext uri="{BB962C8B-B14F-4D97-AF65-F5344CB8AC3E}">
        <p14:creationId xmlns:p14="http://schemas.microsoft.com/office/powerpoint/2010/main" val="3767989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8F67B17-25C0-4992-9EF1-66A412E6A24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4113551" y="1143000"/>
            <a:ext cx="4117298" cy="4191000"/>
          </a:xfrm>
          <a:prstGeom prst="rect">
            <a:avLst/>
          </a:prstGeom>
        </p:spPr>
      </p:pic>
    </p:spTree>
    <p:extLst>
      <p:ext uri="{BB962C8B-B14F-4D97-AF65-F5344CB8AC3E}">
        <p14:creationId xmlns:p14="http://schemas.microsoft.com/office/powerpoint/2010/main" val="1258932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930"/>
        <p:cNvGrpSpPr/>
        <p:nvPr/>
      </p:nvGrpSpPr>
      <p:grpSpPr>
        <a:xfrm>
          <a:off x="0" y="0"/>
          <a:ext cx="0" cy="0"/>
          <a:chOff x="0" y="0"/>
          <a:chExt cx="0" cy="0"/>
        </a:xfrm>
      </p:grpSpPr>
      <p:pic>
        <p:nvPicPr>
          <p:cNvPr id="3" name="Picture 2">
            <a:extLst>
              <a:ext uri="{FF2B5EF4-FFF2-40B4-BE49-F238E27FC236}">
                <a16:creationId xmlns:a16="http://schemas.microsoft.com/office/drawing/2014/main" xmlns="" id="{9EC948F4-C4F8-45F7-A357-BC04280184EC}"/>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20000" contrast="-40000"/>
                    </a14:imgEffect>
                  </a14:imgLayer>
                </a14:imgProps>
              </a:ext>
            </a:extLst>
          </a:blip>
          <a:stretch>
            <a:fillRect/>
          </a:stretch>
        </p:blipFill>
        <p:spPr>
          <a:xfrm>
            <a:off x="4574097" y="1828800"/>
            <a:ext cx="3319481" cy="2925204"/>
          </a:xfrm>
          <a:prstGeom prst="rect">
            <a:avLst/>
          </a:prstGeom>
        </p:spPr>
      </p:pic>
      <p:pic>
        <p:nvPicPr>
          <p:cNvPr id="4" name="Picture 3">
            <a:extLst>
              <a:ext uri="{FF2B5EF4-FFF2-40B4-BE49-F238E27FC236}">
                <a16:creationId xmlns:a16="http://schemas.microsoft.com/office/drawing/2014/main" xmlns="" id="{8E972257-5921-408D-B287-7F0B3487DE3B}"/>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8534400" y="1519971"/>
            <a:ext cx="2409016" cy="3093155"/>
          </a:xfrm>
          <a:prstGeom prst="rect">
            <a:avLst/>
          </a:prstGeom>
        </p:spPr>
      </p:pic>
      <p:pic>
        <p:nvPicPr>
          <p:cNvPr id="6" name="Picture 5">
            <a:extLst>
              <a:ext uri="{FF2B5EF4-FFF2-40B4-BE49-F238E27FC236}">
                <a16:creationId xmlns:a16="http://schemas.microsoft.com/office/drawing/2014/main" xmlns="" id="{991BBEC5-61DB-47E5-93F6-8F94A74265EB}"/>
              </a:ext>
            </a:extLst>
          </p:cNvPr>
          <p:cNvPicPr>
            <a:picLocks noChangeAspect="1"/>
          </p:cNvPicPr>
          <p:nvPr/>
        </p:nvPicPr>
        <p:blipFill>
          <a:blip r:embed="rId7"/>
          <a:stretch>
            <a:fillRect/>
          </a:stretch>
        </p:blipFill>
        <p:spPr>
          <a:xfrm>
            <a:off x="1400984" y="1600200"/>
            <a:ext cx="3048000" cy="3093155"/>
          </a:xfrm>
          <a:prstGeom prst="rect">
            <a:avLst/>
          </a:prstGeom>
        </p:spPr>
      </p:pic>
    </p:spTree>
    <p:extLst>
      <p:ext uri="{BB962C8B-B14F-4D97-AF65-F5344CB8AC3E}">
        <p14:creationId xmlns:p14="http://schemas.microsoft.com/office/powerpoint/2010/main" val="2894897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996E1A58-3592-44F4-B307-4FC72F97369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1828800" y="685800"/>
            <a:ext cx="8915400" cy="5638800"/>
          </a:xfrm>
          <a:prstGeom prst="rect">
            <a:avLst/>
          </a:prstGeom>
        </p:spPr>
      </p:pic>
    </p:spTree>
    <p:extLst>
      <p:ext uri="{BB962C8B-B14F-4D97-AF65-F5344CB8AC3E}">
        <p14:creationId xmlns:p14="http://schemas.microsoft.com/office/powerpoint/2010/main" val="3509282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078"/>
        <p:cNvGrpSpPr/>
        <p:nvPr/>
      </p:nvGrpSpPr>
      <p:grpSpPr>
        <a:xfrm>
          <a:off x="0" y="0"/>
          <a:ext cx="0" cy="0"/>
          <a:chOff x="0" y="0"/>
          <a:chExt cx="0" cy="0"/>
        </a:xfrm>
      </p:grpSpPr>
      <p:sp>
        <p:nvSpPr>
          <p:cNvPr id="8" name="Title 1"/>
          <p:cNvSpPr txBox="1">
            <a:spLocks/>
          </p:cNvSpPr>
          <p:nvPr/>
        </p:nvSpPr>
        <p:spPr>
          <a:xfrm>
            <a:off x="685800" y="5635295"/>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rau củ</a:t>
            </a:r>
          </a:p>
        </p:txBody>
      </p:sp>
      <p:sp>
        <p:nvSpPr>
          <p:cNvPr id="9" name="Title 1"/>
          <p:cNvSpPr txBox="1">
            <a:spLocks/>
          </p:cNvSpPr>
          <p:nvPr/>
        </p:nvSpPr>
        <p:spPr>
          <a:xfrm>
            <a:off x="4495800" y="5526282"/>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trâu</a:t>
            </a:r>
          </a:p>
        </p:txBody>
      </p:sp>
      <p:sp>
        <p:nvSpPr>
          <p:cNvPr id="10" name="Title 1"/>
          <p:cNvSpPr txBox="1">
            <a:spLocks/>
          </p:cNvSpPr>
          <p:nvPr/>
        </p:nvSpPr>
        <p:spPr>
          <a:xfrm>
            <a:off x="8610600" y="5526283"/>
            <a:ext cx="320040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latin typeface="Arial-Rounded" pitchFamily="34" charset="0"/>
                <a:ea typeface="Arial-Rounded" pitchFamily="34" charset="0"/>
                <a:cs typeface="Arial-Rounded" pitchFamily="34" charset="0"/>
              </a:rPr>
              <a:t>chú</a:t>
            </a:r>
            <a:r>
              <a:rPr lang="en-US" sz="6000" dirty="0">
                <a:latin typeface="Arial-Rounded" pitchFamily="34" charset="0"/>
                <a:ea typeface="Arial-Rounded" pitchFamily="34" charset="0"/>
                <a:cs typeface="Arial-Rounded" pitchFamily="34" charset="0"/>
              </a:rPr>
              <a:t> </a:t>
            </a:r>
            <a:r>
              <a:rPr lang="en-US" sz="6000" dirty="0" err="1">
                <a:latin typeface="Arial-Rounded" pitchFamily="34" charset="0"/>
                <a:ea typeface="Arial-Rounded" pitchFamily="34" charset="0"/>
                <a:cs typeface="Arial-Rounded" pitchFamily="34" charset="0"/>
              </a:rPr>
              <a:t>tễu</a:t>
            </a:r>
            <a:endParaRPr lang="en-US" sz="6000" dirty="0">
              <a:latin typeface="Arial-Rounded" pitchFamily="34" charset="0"/>
              <a:ea typeface="Arial-Rounded" pitchFamily="34" charset="0"/>
              <a:cs typeface="Arial-Rounded" pitchFamily="34" charset="0"/>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68" y="3904650"/>
            <a:ext cx="10109429"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17799"/>
            <a:ext cx="6453766" cy="471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504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p:cNvGrpSpPr/>
          <p:nvPr/>
        </p:nvGrpSpPr>
        <p:grpSpPr>
          <a:xfrm>
            <a:off x="-85624" y="76201"/>
            <a:ext cx="6858333"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pic>
        <p:nvPicPr>
          <p:cNvPr id="4" name="Picture 3">
            <a:extLst>
              <a:ext uri="{FF2B5EF4-FFF2-40B4-BE49-F238E27FC236}">
                <a16:creationId xmlns:a16="http://schemas.microsoft.com/office/drawing/2014/main" xmlns="" id="{78C43F16-C708-47D4-AE5C-871E34ABC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371600"/>
            <a:ext cx="9601200" cy="4953000"/>
          </a:xfrm>
          <a:prstGeom prst="rect">
            <a:avLst/>
          </a:prstGeom>
        </p:spPr>
      </p:pic>
    </p:spTree>
    <p:extLst>
      <p:ext uri="{BB962C8B-B14F-4D97-AF65-F5344CB8AC3E}">
        <p14:creationId xmlns:p14="http://schemas.microsoft.com/office/powerpoint/2010/main" val="3283495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p:cNvGrpSpPr/>
          <p:nvPr/>
        </p:nvGrpSpPr>
        <p:grpSpPr>
          <a:xfrm>
            <a:off x="-85624" y="76201"/>
            <a:ext cx="6858333"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pic>
        <p:nvPicPr>
          <p:cNvPr id="3" name="Picture 2">
            <a:extLst>
              <a:ext uri="{FF2B5EF4-FFF2-40B4-BE49-F238E27FC236}">
                <a16:creationId xmlns:a16="http://schemas.microsoft.com/office/drawing/2014/main" xmlns="" id="{1ABF9F99-64AF-4835-850D-77C89760474A}"/>
              </a:ext>
            </a:extLst>
          </p:cNvPr>
          <p:cNvPicPr>
            <a:picLocks noChangeAspect="1"/>
          </p:cNvPicPr>
          <p:nvPr/>
        </p:nvPicPr>
        <p:blipFill rotWithShape="1">
          <a:blip r:embed="rId3">
            <a:extLst>
              <a:ext uri="{28A0092B-C50C-407E-A947-70E740481C1C}">
                <a14:useLocalDpi xmlns:a14="http://schemas.microsoft.com/office/drawing/2010/main" val="0"/>
              </a:ext>
            </a:extLst>
          </a:blip>
          <a:srcRect r="20341"/>
          <a:stretch/>
        </p:blipFill>
        <p:spPr>
          <a:xfrm>
            <a:off x="1143000" y="1143000"/>
            <a:ext cx="9963506" cy="5181600"/>
          </a:xfrm>
          <a:prstGeom prst="rect">
            <a:avLst/>
          </a:prstGeom>
        </p:spPr>
      </p:pic>
    </p:spTree>
    <p:extLst>
      <p:ext uri="{BB962C8B-B14F-4D97-AF65-F5344CB8AC3E}">
        <p14:creationId xmlns:p14="http://schemas.microsoft.com/office/powerpoint/2010/main" val="1464905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p:cNvGrpSpPr/>
          <p:nvPr/>
        </p:nvGrpSpPr>
        <p:grpSpPr>
          <a:xfrm>
            <a:off x="-85624" y="76201"/>
            <a:ext cx="6858333"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pic>
        <p:nvPicPr>
          <p:cNvPr id="4" name="Picture 3">
            <a:extLst>
              <a:ext uri="{FF2B5EF4-FFF2-40B4-BE49-F238E27FC236}">
                <a16:creationId xmlns:a16="http://schemas.microsoft.com/office/drawing/2014/main" xmlns="" id="{5B580580-DE49-415E-A800-03492914F7D0}"/>
              </a:ext>
            </a:extLst>
          </p:cNvPr>
          <p:cNvPicPr>
            <a:picLocks noChangeAspect="1"/>
          </p:cNvPicPr>
          <p:nvPr/>
        </p:nvPicPr>
        <p:blipFill rotWithShape="1">
          <a:blip r:embed="rId3">
            <a:extLst>
              <a:ext uri="{28A0092B-C50C-407E-A947-70E740481C1C}">
                <a14:useLocalDpi xmlns:a14="http://schemas.microsoft.com/office/drawing/2010/main" val="0"/>
              </a:ext>
            </a:extLst>
          </a:blip>
          <a:srcRect t="14359"/>
          <a:stretch/>
        </p:blipFill>
        <p:spPr>
          <a:xfrm>
            <a:off x="533400" y="1295400"/>
            <a:ext cx="11277600" cy="4977228"/>
          </a:xfrm>
          <a:prstGeom prst="rect">
            <a:avLst/>
          </a:prstGeom>
          <a:solidFill>
            <a:srgbClr val="485445"/>
          </a:solidFill>
        </p:spPr>
      </p:pic>
    </p:spTree>
    <p:extLst>
      <p:ext uri="{BB962C8B-B14F-4D97-AF65-F5344CB8AC3E}">
        <p14:creationId xmlns:p14="http://schemas.microsoft.com/office/powerpoint/2010/main" val="1547262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3367BB-D6E4-4750-8022-2B9A47D51A8F}"/>
              </a:ext>
            </a:extLst>
          </p:cNvPr>
          <p:cNvPicPr>
            <a:picLocks noChangeAspect="1"/>
          </p:cNvPicPr>
          <p:nvPr/>
        </p:nvPicPr>
        <p:blipFill>
          <a:blip r:embed="rId2"/>
          <a:stretch>
            <a:fillRect/>
          </a:stretch>
        </p:blipFill>
        <p:spPr>
          <a:xfrm>
            <a:off x="-381000" y="152400"/>
            <a:ext cx="13258800" cy="6553200"/>
          </a:xfrm>
          <a:prstGeom prst="rect">
            <a:avLst/>
          </a:prstGeom>
        </p:spPr>
      </p:pic>
    </p:spTree>
    <p:extLst>
      <p:ext uri="{BB962C8B-B14F-4D97-AF65-F5344CB8AC3E}">
        <p14:creationId xmlns:p14="http://schemas.microsoft.com/office/powerpoint/2010/main" val="911170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3"/>
          <p:cNvSpPr txBox="1">
            <a:spLocks/>
          </p:cNvSpPr>
          <p:nvPr/>
        </p:nvSpPr>
        <p:spPr>
          <a:xfrm>
            <a:off x="0" y="2"/>
            <a:ext cx="12344400" cy="3022600"/>
          </a:xfrm>
          <a:prstGeom prst="rect">
            <a:avLst/>
          </a:prstGeom>
          <a:solidFill>
            <a:srgbClr val="0086EA"/>
          </a:solidFill>
          <a:effectLst>
            <a:glow rad="50800">
              <a:schemeClr val="accent5">
                <a:satMod val="175000"/>
                <a:alpha val="18000"/>
              </a:schemeClr>
            </a:glow>
          </a:effectLst>
        </p:spPr>
        <p:txBody>
          <a:bodyPr vert="horz" lIns="91267" tIns="45634" rIns="91267" bIns="45634"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34331" y="462491"/>
            <a:ext cx="2070259"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30306" y="1254922"/>
            <a:ext cx="8455843"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575" y="4205201"/>
            <a:ext cx="4579858"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6"/>
            <a:ext cx="3491149"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344400" cy="16934"/>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94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17" t="33333" r="29136" b="25000"/>
          <a:stretch/>
        </p:blipFill>
        <p:spPr bwMode="auto">
          <a:xfrm>
            <a:off x="1299538" y="777240"/>
            <a:ext cx="10023143" cy="509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519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348" t="4155" b="62020"/>
          <a:stretch/>
        </p:blipFill>
        <p:spPr>
          <a:xfrm>
            <a:off x="1447800" y="0"/>
            <a:ext cx="9169443" cy="4646131"/>
          </a:xfrm>
          <a:prstGeom prst="rect">
            <a:avLst/>
          </a:prstGeom>
        </p:spPr>
      </p:pic>
      <p:grpSp>
        <p:nvGrpSpPr>
          <p:cNvPr id="7" name="Group 6"/>
          <p:cNvGrpSpPr/>
          <p:nvPr/>
        </p:nvGrpSpPr>
        <p:grpSpPr>
          <a:xfrm>
            <a:off x="218629" y="203423"/>
            <a:ext cx="2660598"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25" name="Title 1"/>
          <p:cNvSpPr txBox="1">
            <a:spLocks/>
          </p:cNvSpPr>
          <p:nvPr/>
        </p:nvSpPr>
        <p:spPr>
          <a:xfrm>
            <a:off x="216316" y="4436897"/>
            <a:ext cx="118183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	Nhà dì Tư ở quê có cây cau, giàn trầu. Sau nhà có rau cải, rau dền và cả dưa hấu. Gần nhà dì có cây cầu tre nhỏ. Xa xa là dãy núi cao.</a:t>
            </a:r>
          </a:p>
        </p:txBody>
      </p:sp>
      <p:cxnSp>
        <p:nvCxnSpPr>
          <p:cNvPr id="32" name="Straight Connector 31"/>
          <p:cNvCxnSpPr/>
          <p:nvPr/>
        </p:nvCxnSpPr>
        <p:spPr>
          <a:xfrm>
            <a:off x="7203932" y="5179029"/>
            <a:ext cx="8507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634174" y="5243149"/>
            <a:ext cx="9840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06158" y="4267617"/>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10896600" y="4303964"/>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0816504" y="4624972"/>
            <a:ext cx="108244"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245884" y="5788065"/>
            <a:ext cx="89458"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0288235" y="5681667"/>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3</a:t>
            </a:r>
          </a:p>
        </p:txBody>
      </p:sp>
      <p:cxnSp>
        <p:nvCxnSpPr>
          <p:cNvPr id="19" name="Straight Connector 18"/>
          <p:cNvCxnSpPr/>
          <p:nvPr/>
        </p:nvCxnSpPr>
        <p:spPr>
          <a:xfrm flipH="1">
            <a:off x="10216198" y="5892255"/>
            <a:ext cx="144073"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253110" y="6359724"/>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4</a:t>
            </a:r>
          </a:p>
        </p:txBody>
      </p:sp>
      <p:cxnSp>
        <p:nvCxnSpPr>
          <p:cNvPr id="18" name="Straight Connector 17"/>
          <p:cNvCxnSpPr/>
          <p:nvPr/>
        </p:nvCxnSpPr>
        <p:spPr>
          <a:xfrm>
            <a:off x="9801045" y="5181600"/>
            <a:ext cx="8161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999478" y="5163941"/>
            <a:ext cx="8507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86167" y="5776220"/>
            <a:ext cx="7734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38600" y="5746831"/>
            <a:ext cx="7158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610600" y="5779744"/>
            <a:ext cx="866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472886" y="6382651"/>
            <a:ext cx="866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03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857250" y="1444307"/>
            <a:ext cx="2813179"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cau</a:t>
            </a:r>
          </a:p>
        </p:txBody>
      </p:sp>
      <p:sp>
        <p:nvSpPr>
          <p:cNvPr id="3" name="Title 1"/>
          <p:cNvSpPr txBox="1">
            <a:spLocks/>
          </p:cNvSpPr>
          <p:nvPr/>
        </p:nvSpPr>
        <p:spPr>
          <a:xfrm>
            <a:off x="4728355" y="3605890"/>
            <a:ext cx="295145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hấu</a:t>
            </a:r>
          </a:p>
        </p:txBody>
      </p:sp>
      <p:sp>
        <p:nvSpPr>
          <p:cNvPr id="5" name="Title 1"/>
          <p:cNvSpPr txBox="1">
            <a:spLocks/>
          </p:cNvSpPr>
          <p:nvPr/>
        </p:nvSpPr>
        <p:spPr>
          <a:xfrm>
            <a:off x="4728356" y="1524569"/>
            <a:ext cx="295145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trầu</a:t>
            </a:r>
          </a:p>
        </p:txBody>
      </p:sp>
      <p:sp>
        <p:nvSpPr>
          <p:cNvPr id="6" name="Title 1"/>
          <p:cNvSpPr txBox="1">
            <a:spLocks/>
          </p:cNvSpPr>
          <p:nvPr/>
        </p:nvSpPr>
        <p:spPr>
          <a:xfrm>
            <a:off x="8735507" y="3586840"/>
            <a:ext cx="2745706"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cầu</a:t>
            </a:r>
          </a:p>
        </p:txBody>
      </p:sp>
      <p:sp>
        <p:nvSpPr>
          <p:cNvPr id="7" name="Title 1"/>
          <p:cNvSpPr txBox="1">
            <a:spLocks/>
          </p:cNvSpPr>
          <p:nvPr/>
        </p:nvSpPr>
        <p:spPr>
          <a:xfrm>
            <a:off x="8735507" y="1524569"/>
            <a:ext cx="2707606"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sau</a:t>
            </a:r>
          </a:p>
        </p:txBody>
      </p:sp>
      <p:sp>
        <p:nvSpPr>
          <p:cNvPr id="8" name="Title 1"/>
          <p:cNvSpPr txBox="1">
            <a:spLocks/>
          </p:cNvSpPr>
          <p:nvPr/>
        </p:nvSpPr>
        <p:spPr>
          <a:xfrm>
            <a:off x="857250" y="3559667"/>
            <a:ext cx="2813179"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rau</a:t>
            </a:r>
          </a:p>
        </p:txBody>
      </p:sp>
    </p:spTree>
    <p:extLst>
      <p:ext uri="{BB962C8B-B14F-4D97-AF65-F5344CB8AC3E}">
        <p14:creationId xmlns:p14="http://schemas.microsoft.com/office/powerpoint/2010/main" val="26938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txBox="1">
            <a:spLocks/>
          </p:cNvSpPr>
          <p:nvPr/>
        </p:nvSpPr>
        <p:spPr>
          <a:xfrm>
            <a:off x="-202430" y="5648194"/>
            <a:ext cx="413912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2060"/>
                </a:solidFill>
                <a:latin typeface="Arial-Rounded" pitchFamily="34" charset="0"/>
                <a:ea typeface="Arial-Rounded" pitchFamily="34" charset="0"/>
                <a:cs typeface="Arial-Rounded" pitchFamily="34" charset="0"/>
              </a:rPr>
              <a:t>cau</a:t>
            </a:r>
          </a:p>
        </p:txBody>
      </p:sp>
      <p:sp>
        <p:nvSpPr>
          <p:cNvPr id="8" name="Title 1"/>
          <p:cNvSpPr txBox="1">
            <a:spLocks/>
          </p:cNvSpPr>
          <p:nvPr/>
        </p:nvSpPr>
        <p:spPr>
          <a:xfrm>
            <a:off x="4145227" y="5648194"/>
            <a:ext cx="310978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2060"/>
                </a:solidFill>
                <a:latin typeface="Arial-Rounded" pitchFamily="34" charset="0"/>
                <a:ea typeface="Arial-Rounded" pitchFamily="34" charset="0"/>
                <a:cs typeface="Arial-Rounded" pitchFamily="34" charset="0"/>
              </a:rPr>
              <a:t>trầu</a:t>
            </a:r>
          </a:p>
        </p:txBody>
      </p:sp>
      <p:sp>
        <p:nvSpPr>
          <p:cNvPr id="10" name="Title 1"/>
          <p:cNvSpPr txBox="1">
            <a:spLocks/>
          </p:cNvSpPr>
          <p:nvPr/>
        </p:nvSpPr>
        <p:spPr>
          <a:xfrm>
            <a:off x="8411744" y="5648194"/>
            <a:ext cx="310978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2060"/>
                </a:solidFill>
                <a:latin typeface="Arial-Rounded" pitchFamily="34" charset="0"/>
                <a:ea typeface="Arial-Rounded" pitchFamily="34" charset="0"/>
                <a:cs typeface="Arial-Rounded" pitchFamily="34" charset="0"/>
              </a:rPr>
              <a:t>dưa hấu</a:t>
            </a:r>
          </a:p>
        </p:txBody>
      </p:sp>
      <p:pic>
        <p:nvPicPr>
          <p:cNvPr id="7170" name="Picture 2" descr="Cau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144" y="533400"/>
            <a:ext cx="2425977" cy="465157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ỹ thuật trồng cây trầu không - VUA DƯỢC LIỆ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91432"/>
            <a:ext cx="4550126" cy="341259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ĐẶC TÍNH THỰC VẬT CỦA CÂY DƯA HẤU - AGRIBUSINESS VIETNAME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2438400"/>
            <a:ext cx="4123035" cy="274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0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gười dân dựng cầu tre ngăn 'cát tặc'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533400"/>
            <a:ext cx="8587528" cy="57250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9050" y="2941386"/>
            <a:ext cx="3200400"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cầu</a:t>
            </a:r>
          </a:p>
          <a:p>
            <a:pPr algn="ctr"/>
            <a:r>
              <a:rPr lang="en-US" sz="6600">
                <a:solidFill>
                  <a:srgbClr val="002060"/>
                </a:solidFill>
                <a:latin typeface="Arial-Rounded" pitchFamily="34" charset="0"/>
                <a:ea typeface="Arial-Rounded" pitchFamily="34" charset="0"/>
                <a:cs typeface="Arial-Rounded" pitchFamily="34" charset="0"/>
              </a:rPr>
              <a:t>tre</a:t>
            </a:r>
          </a:p>
        </p:txBody>
      </p:sp>
    </p:spTree>
    <p:extLst>
      <p:ext uri="{BB962C8B-B14F-4D97-AF65-F5344CB8AC3E}">
        <p14:creationId xmlns:p14="http://schemas.microsoft.com/office/powerpoint/2010/main" val="226250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p:cNvSpPr txBox="1">
            <a:spLocks/>
          </p:cNvSpPr>
          <p:nvPr/>
        </p:nvSpPr>
        <p:spPr>
          <a:xfrm>
            <a:off x="201345" y="1412268"/>
            <a:ext cx="118183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latin typeface="Arial-Rounded" pitchFamily="34" charset="0"/>
                <a:ea typeface="Arial-Rounded" pitchFamily="34" charset="0"/>
                <a:cs typeface="Arial-Rounded" pitchFamily="34" charset="0"/>
              </a:rPr>
              <a:t>	Nhà dì Tư ở quê có cây cau, giàn trầu. Sau nhà có rau cải, rau dền và cả dưa hấu. Gần nhà dì có cây cầu tre nhỏ. Xa xa là dãy núi cao.</a:t>
            </a:r>
          </a:p>
        </p:txBody>
      </p:sp>
      <p:sp>
        <p:nvSpPr>
          <p:cNvPr id="46" name="Rounded Rectangle 45"/>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Nhà dì Tư ở đâu?</a:t>
            </a:r>
          </a:p>
        </p:txBody>
      </p:sp>
      <p:cxnSp>
        <p:nvCxnSpPr>
          <p:cNvPr id="47" name="Straight Connector 46"/>
          <p:cNvCxnSpPr/>
          <p:nvPr/>
        </p:nvCxnSpPr>
        <p:spPr>
          <a:xfrm flipV="1">
            <a:off x="7848600" y="1691640"/>
            <a:ext cx="4023062" cy="19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19968" y="3200400"/>
            <a:ext cx="8514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06815" y="1691640"/>
            <a:ext cx="54463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4800" y="2438620"/>
            <a:ext cx="1210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61881" y="2438620"/>
            <a:ext cx="101353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1345" y="3200400"/>
            <a:ext cx="24656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2417" y="3962400"/>
            <a:ext cx="5798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Nhà dì Tư có cây gì?</a:t>
            </a:r>
          </a:p>
        </p:txBody>
      </p:sp>
      <p:sp>
        <p:nvSpPr>
          <p:cNvPr id="16" name="Rounded Rectangle 15"/>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Sau nhà dì có những loài cây nào?</a:t>
            </a:r>
          </a:p>
        </p:txBody>
      </p:sp>
      <p:sp>
        <p:nvSpPr>
          <p:cNvPr id="19" name="Rounded Rectangle 18"/>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Gần nhà dì có cái gì?</a:t>
            </a:r>
          </a:p>
        </p:txBody>
      </p:sp>
      <p:sp>
        <p:nvSpPr>
          <p:cNvPr id="21" name="Rounded Rectangle 20"/>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Xa xa có gì?</a:t>
            </a:r>
          </a:p>
        </p:txBody>
      </p:sp>
    </p:spTree>
    <p:extLst>
      <p:ext uri="{BB962C8B-B14F-4D97-AF65-F5344CB8AC3E}">
        <p14:creationId xmlns:p14="http://schemas.microsoft.com/office/powerpoint/2010/main" val="248129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7"/>
                                        </p:tgtEl>
                                      </p:cBhvr>
                                    </p:animEffect>
                                    <p:set>
                                      <p:cBhvr>
                                        <p:cTn id="35" dur="1" fill="hold">
                                          <p:stCondLst>
                                            <p:cond delay="499"/>
                                          </p:stCondLst>
                                        </p:cTn>
                                        <p:tgtEl>
                                          <p:spTgt spid="4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xit" presetSubtype="0" fill="hold"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par>
                                <p:cTn id="81" presetID="10" presetClass="exit" presetSubtype="0" fill="hold" nodeType="withEffect">
                                  <p:stCondLst>
                                    <p:cond delay="0"/>
                                  </p:stCondLst>
                                  <p:childTnLst>
                                    <p:animEffect transition="out" filter="fade">
                                      <p:cBhvr>
                                        <p:cTn id="82" dur="500"/>
                                        <p:tgtEl>
                                          <p:spTgt spid="27"/>
                                        </p:tgtEl>
                                      </p:cBhvr>
                                    </p:animEffect>
                                    <p:set>
                                      <p:cBhvr>
                                        <p:cTn id="8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3" grpId="0" animBg="1"/>
      <p:bldP spid="16" grpId="0" animBg="1"/>
      <p:bldP spid="1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p:cNvSpPr txBox="1">
            <a:spLocks/>
          </p:cNvSpPr>
          <p:nvPr/>
        </p:nvSpPr>
        <p:spPr>
          <a:xfrm>
            <a:off x="216725" y="3949159"/>
            <a:ext cx="11818300" cy="2922749"/>
          </a:xfrm>
          <a:prstGeom prst="rect">
            <a:avLst/>
          </a:prstGeom>
          <a:solidFill>
            <a:schemeClr val="accent5">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2060"/>
                </a:solidFill>
                <a:latin typeface="Arial-Rounded" pitchFamily="34" charset="0"/>
                <a:ea typeface="Arial-Rounded" pitchFamily="34" charset="0"/>
                <a:cs typeface="Arial-Rounded" pitchFamily="34" charset="0"/>
              </a:rPr>
              <a:t>	</a:t>
            </a:r>
            <a:r>
              <a:rPr lang="en-US" sz="4800">
                <a:latin typeface="Arial-Rounded" pitchFamily="34" charset="0"/>
                <a:ea typeface="Arial-Rounded" pitchFamily="34" charset="0"/>
                <a:cs typeface="Arial-Rounded" pitchFamily="34" charset="0"/>
              </a:rPr>
              <a:t>Nhà dì Tư ở quê có cây cau, giàn trầu. Sau nhà có rau cải, rau dền và cả dưa hấu. Gần nhà dì có cây cầu tre nhỏ. Xa xa là dãy núi cao.</a:t>
            </a:r>
          </a:p>
        </p:txBody>
      </p:sp>
      <p:sp>
        <p:nvSpPr>
          <p:cNvPr id="3" name="Title 1"/>
          <p:cNvSpPr txBox="1">
            <a:spLocks/>
          </p:cNvSpPr>
          <p:nvPr/>
        </p:nvSpPr>
        <p:spPr>
          <a:xfrm>
            <a:off x="3463203" y="2436889"/>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rau củ</a:t>
            </a:r>
          </a:p>
        </p:txBody>
      </p:sp>
      <p:sp>
        <p:nvSpPr>
          <p:cNvPr id="4" name="Title 1"/>
          <p:cNvSpPr txBox="1">
            <a:spLocks/>
          </p:cNvSpPr>
          <p:nvPr/>
        </p:nvSpPr>
        <p:spPr>
          <a:xfrm>
            <a:off x="6330893" y="2327877"/>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trâu</a:t>
            </a:r>
          </a:p>
        </p:txBody>
      </p:sp>
      <p:sp>
        <p:nvSpPr>
          <p:cNvPr id="5" name="Title 1"/>
          <p:cNvSpPr txBox="1">
            <a:spLocks/>
          </p:cNvSpPr>
          <p:nvPr/>
        </p:nvSpPr>
        <p:spPr>
          <a:xfrm>
            <a:off x="9594994" y="2327877"/>
            <a:ext cx="257795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chú tễu</a:t>
            </a: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181600" y="-890"/>
            <a:ext cx="5054714"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776682" y="1021124"/>
            <a:ext cx="5054715"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845990" cy="354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485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18629" y="203423"/>
            <a:ext cx="2660598" cy="941185"/>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1469769" y="770154"/>
            <a:ext cx="935860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Xin phép</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044" t="58548" b="6662"/>
          <a:stretch/>
        </p:blipFill>
        <p:spPr>
          <a:xfrm>
            <a:off x="1905000" y="1562099"/>
            <a:ext cx="9111861" cy="4991101"/>
          </a:xfrm>
          <a:prstGeom prst="rect">
            <a:avLst/>
          </a:prstGeom>
        </p:spPr>
      </p:pic>
    </p:spTree>
    <p:extLst>
      <p:ext uri="{BB962C8B-B14F-4D97-AF65-F5344CB8AC3E}">
        <p14:creationId xmlns:p14="http://schemas.microsoft.com/office/powerpoint/2010/main" val="3277900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352" y="1143000"/>
            <a:ext cx="7511528" cy="282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909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16725" y="3949159"/>
            <a:ext cx="11818300" cy="2922749"/>
          </a:xfrm>
          <a:prstGeom prst="rect">
            <a:avLst/>
          </a:prstGeom>
          <a:solidFill>
            <a:schemeClr val="accent5">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2060"/>
                </a:solidFill>
                <a:latin typeface="Arial-Rounded" pitchFamily="34" charset="0"/>
                <a:ea typeface="Arial-Rounded" pitchFamily="34" charset="0"/>
                <a:cs typeface="Arial-Rounded" pitchFamily="34" charset="0"/>
              </a:rPr>
              <a:t>	</a:t>
            </a:r>
            <a:r>
              <a:rPr lang="en-US" sz="4800">
                <a:latin typeface="Arial-Rounded" pitchFamily="34" charset="0"/>
                <a:ea typeface="Arial-Rounded" pitchFamily="34" charset="0"/>
                <a:cs typeface="Arial-Rounded" pitchFamily="34" charset="0"/>
              </a:rPr>
              <a:t>Nhà dì Tư ở quê có cây cau, giàn trầu. Sau nhà có rau cải, rau dền và cả dưa hấu. Gần nhà dì có cây cầu tre nhỏ. Xa xa là dãy núi cao.</a:t>
            </a:r>
          </a:p>
        </p:txBody>
      </p:sp>
      <p:sp>
        <p:nvSpPr>
          <p:cNvPr id="3" name="Title 1"/>
          <p:cNvSpPr txBox="1">
            <a:spLocks/>
          </p:cNvSpPr>
          <p:nvPr/>
        </p:nvSpPr>
        <p:spPr>
          <a:xfrm>
            <a:off x="3463203" y="2436889"/>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rau củ</a:t>
            </a:r>
          </a:p>
        </p:txBody>
      </p:sp>
      <p:sp>
        <p:nvSpPr>
          <p:cNvPr id="4" name="Title 1"/>
          <p:cNvSpPr txBox="1">
            <a:spLocks/>
          </p:cNvSpPr>
          <p:nvPr/>
        </p:nvSpPr>
        <p:spPr>
          <a:xfrm>
            <a:off x="6330893" y="2327877"/>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trâu</a:t>
            </a:r>
          </a:p>
        </p:txBody>
      </p:sp>
      <p:sp>
        <p:nvSpPr>
          <p:cNvPr id="5" name="Title 1"/>
          <p:cNvSpPr txBox="1">
            <a:spLocks/>
          </p:cNvSpPr>
          <p:nvPr/>
        </p:nvSpPr>
        <p:spPr>
          <a:xfrm>
            <a:off x="9594994" y="2327877"/>
            <a:ext cx="257795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chú tễu</a:t>
            </a: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181600" y="-890"/>
            <a:ext cx="5054714"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776682" y="1021124"/>
            <a:ext cx="5054715"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845990" cy="354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3336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00737E-E19F-48F2-AFF9-A947A12EF80A}"/>
              </a:ext>
            </a:extLst>
          </p:cNvPr>
          <p:cNvSpPr>
            <a:spLocks noGrp="1"/>
          </p:cNvSpPr>
          <p:nvPr>
            <p:ph type="title"/>
          </p:nvPr>
        </p:nvSpPr>
        <p:spPr/>
        <p:txBody>
          <a:bodyPr/>
          <a:lstStyle/>
          <a:p>
            <a:endParaRPr lang="en-US"/>
          </a:p>
        </p:txBody>
      </p:sp>
      <p:pic>
        <p:nvPicPr>
          <p:cNvPr id="3" name="Tainhanh.net_YouTube_con-chim-non_Media_jbwfKUSDNec_004_360p">
            <a:hlinkClick r:id="" action="ppaction://media"/>
            <a:extLst>
              <a:ext uri="{FF2B5EF4-FFF2-40B4-BE49-F238E27FC236}">
                <a16:creationId xmlns:a16="http://schemas.microsoft.com/office/drawing/2014/main" xmlns="" id="{EDD37C7F-BE4C-4EB7-9FFD-8476381E69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274638"/>
            <a:ext cx="11506200" cy="5973762"/>
          </a:xfrm>
          <a:prstGeom prst="rect">
            <a:avLst/>
          </a:prstGeom>
        </p:spPr>
      </p:pic>
    </p:spTree>
    <p:extLst>
      <p:ext uri="{BB962C8B-B14F-4D97-AF65-F5344CB8AC3E}">
        <p14:creationId xmlns:p14="http://schemas.microsoft.com/office/powerpoint/2010/main" val="18510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9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909" y="1143000"/>
            <a:ext cx="9711503" cy="3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321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1014"/>
        <p:cNvGrpSpPr/>
        <p:nvPr/>
      </p:nvGrpSpPr>
      <p:grpSpPr>
        <a:xfrm>
          <a:off x="0" y="0"/>
          <a:ext cx="0" cy="0"/>
          <a:chOff x="0" y="0"/>
          <a:chExt cx="0" cy="0"/>
        </a:xfrm>
      </p:grpSpPr>
      <p:grpSp>
        <p:nvGrpSpPr>
          <p:cNvPr id="3" name="Group 2"/>
          <p:cNvGrpSpPr/>
          <p:nvPr/>
        </p:nvGrpSpPr>
        <p:grpSpPr>
          <a:xfrm>
            <a:off x="3218919" y="1929997"/>
            <a:ext cx="5383242" cy="1138834"/>
            <a:chOff x="143293" y="1429216"/>
            <a:chExt cx="2513144"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Arial-Rounded" pitchFamily="34" charset="0"/>
                  <a:ea typeface="Arial-Rounded" pitchFamily="34" charset="0"/>
                  <a:cs typeface="Arial-Rounded" pitchFamily="34" charset="0"/>
                </a:rPr>
                <a:t>Khởi động</a:t>
              </a:r>
            </a:p>
          </p:txBody>
        </p:sp>
        <p:sp>
          <p:nvSpPr>
            <p:cNvPr id="5" name="Oval 4"/>
            <p:cNvSpPr/>
            <p:nvPr/>
          </p:nvSpPr>
          <p:spPr>
            <a:xfrm>
              <a:off x="143293" y="1458734"/>
              <a:ext cx="482131"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547044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CF3D50-659E-4523-B44C-CD84F6123C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EABD0C73-718B-4E47-9244-96F8177A544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FB51337A-F94D-4C8C-B0E3-7C2CDA14EBEE}"/>
              </a:ext>
            </a:extLst>
          </p:cNvPr>
          <p:cNvPicPr>
            <a:picLocks noChangeAspect="1"/>
          </p:cNvPicPr>
          <p:nvPr/>
        </p:nvPicPr>
        <p:blipFill>
          <a:blip r:embed="rId2"/>
          <a:stretch>
            <a:fillRect/>
          </a:stretch>
        </p:blipFill>
        <p:spPr>
          <a:xfrm>
            <a:off x="0" y="22030"/>
            <a:ext cx="12268200" cy="6835970"/>
          </a:xfrm>
          <a:prstGeom prst="rect">
            <a:avLst/>
          </a:prstGeom>
        </p:spPr>
      </p:pic>
      <p:sp>
        <p:nvSpPr>
          <p:cNvPr id="5" name="Rectangle 4">
            <a:extLst>
              <a:ext uri="{FF2B5EF4-FFF2-40B4-BE49-F238E27FC236}">
                <a16:creationId xmlns:a16="http://schemas.microsoft.com/office/drawing/2014/main" xmlns="" id="{43CF8FEF-4A4B-420F-AEA2-DF7B6BC36F8A}"/>
              </a:ext>
            </a:extLst>
          </p:cNvPr>
          <p:cNvSpPr/>
          <p:nvPr/>
        </p:nvSpPr>
        <p:spPr>
          <a:xfrm>
            <a:off x="0" y="6019800"/>
            <a:ext cx="838200" cy="76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046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555"/>
        <p:cNvGrpSpPr/>
        <p:nvPr/>
      </p:nvGrpSpPr>
      <p:grpSpPr>
        <a:xfrm>
          <a:off x="0" y="0"/>
          <a:ext cx="0" cy="0"/>
          <a:chOff x="0" y="0"/>
          <a:chExt cx="0" cy="0"/>
        </a:xfrm>
      </p:grpSpPr>
      <p:pic>
        <p:nvPicPr>
          <p:cNvPr id="2051"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84225" y="1905000"/>
            <a:ext cx="134556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xmlns="" id="{034E34EE-B18A-4A4C-8D1E-84885C332994}"/>
              </a:ext>
            </a:extLst>
          </p:cNvPr>
          <p:cNvPicPr>
            <a:picLocks noChangeAspect="1"/>
          </p:cNvPicPr>
          <p:nvPr/>
        </p:nvPicPr>
        <p:blipFill>
          <a:blip r:embed="rId4"/>
          <a:stretch>
            <a:fillRect/>
          </a:stretch>
        </p:blipFill>
        <p:spPr>
          <a:xfrm>
            <a:off x="914400" y="2537740"/>
            <a:ext cx="1095528" cy="781159"/>
          </a:xfrm>
          <a:prstGeom prst="rect">
            <a:avLst/>
          </a:prstGeom>
        </p:spPr>
      </p:pic>
      <p:pic>
        <p:nvPicPr>
          <p:cNvPr id="15" name="Picture 14">
            <a:extLst>
              <a:ext uri="{FF2B5EF4-FFF2-40B4-BE49-F238E27FC236}">
                <a16:creationId xmlns:a16="http://schemas.microsoft.com/office/drawing/2014/main" xmlns="" id="{9624A6B5-343F-4E94-830F-6ABA4256871D}"/>
              </a:ext>
            </a:extLst>
          </p:cNvPr>
          <p:cNvPicPr>
            <a:picLocks noChangeAspect="1"/>
          </p:cNvPicPr>
          <p:nvPr/>
        </p:nvPicPr>
        <p:blipFill rotWithShape="1">
          <a:blip r:embed="rId4"/>
          <a:srcRect t="10169" b="8808"/>
          <a:stretch/>
        </p:blipFill>
        <p:spPr>
          <a:xfrm>
            <a:off x="2598576" y="2611855"/>
            <a:ext cx="1095528" cy="632927"/>
          </a:xfrm>
          <a:prstGeom prst="rect">
            <a:avLst/>
          </a:prstGeom>
        </p:spPr>
      </p:pic>
      <p:pic>
        <p:nvPicPr>
          <p:cNvPr id="16" name="Picture 15">
            <a:extLst>
              <a:ext uri="{FF2B5EF4-FFF2-40B4-BE49-F238E27FC236}">
                <a16:creationId xmlns:a16="http://schemas.microsoft.com/office/drawing/2014/main" xmlns="" id="{AD140198-494D-40E6-B470-DB99BC4D9C93}"/>
              </a:ext>
            </a:extLst>
          </p:cNvPr>
          <p:cNvPicPr>
            <a:picLocks noChangeAspect="1"/>
          </p:cNvPicPr>
          <p:nvPr/>
        </p:nvPicPr>
        <p:blipFill rotWithShape="1">
          <a:blip r:embed="rId5"/>
          <a:srcRect t="1" b="3529"/>
          <a:stretch/>
        </p:blipFill>
        <p:spPr>
          <a:xfrm>
            <a:off x="4609946" y="2503658"/>
            <a:ext cx="1105054" cy="781159"/>
          </a:xfrm>
          <a:prstGeom prst="rect">
            <a:avLst/>
          </a:prstGeom>
        </p:spPr>
      </p:pic>
      <p:pic>
        <p:nvPicPr>
          <p:cNvPr id="21" name="Picture 20">
            <a:extLst>
              <a:ext uri="{FF2B5EF4-FFF2-40B4-BE49-F238E27FC236}">
                <a16:creationId xmlns:a16="http://schemas.microsoft.com/office/drawing/2014/main" xmlns="" id="{EAFD5BC9-9E8D-4CF4-8638-C14AC43721A5}"/>
              </a:ext>
            </a:extLst>
          </p:cNvPr>
          <p:cNvPicPr>
            <a:picLocks noChangeAspect="1"/>
          </p:cNvPicPr>
          <p:nvPr/>
        </p:nvPicPr>
        <p:blipFill rotWithShape="1">
          <a:blip r:embed="rId5"/>
          <a:srcRect t="1" b="3529"/>
          <a:stretch/>
        </p:blipFill>
        <p:spPr>
          <a:xfrm>
            <a:off x="6629402" y="2503657"/>
            <a:ext cx="1105054" cy="781159"/>
          </a:xfrm>
          <a:prstGeom prst="rect">
            <a:avLst/>
          </a:prstGeom>
        </p:spPr>
      </p:pic>
      <p:pic>
        <p:nvPicPr>
          <p:cNvPr id="20" name="Picture 19">
            <a:extLst>
              <a:ext uri="{FF2B5EF4-FFF2-40B4-BE49-F238E27FC236}">
                <a16:creationId xmlns:a16="http://schemas.microsoft.com/office/drawing/2014/main" xmlns="" id="{19DF63D9-0FFA-4C28-A3D0-6285BB0D05A4}"/>
              </a:ext>
            </a:extLst>
          </p:cNvPr>
          <p:cNvPicPr>
            <a:picLocks noChangeAspect="1"/>
          </p:cNvPicPr>
          <p:nvPr/>
        </p:nvPicPr>
        <p:blipFill rotWithShape="1">
          <a:blip r:embed="rId6"/>
          <a:srcRect l="4695" t="4790" r="1"/>
          <a:stretch/>
        </p:blipFill>
        <p:spPr>
          <a:xfrm>
            <a:off x="10972800" y="2478587"/>
            <a:ext cx="1167863" cy="766195"/>
          </a:xfrm>
          <a:prstGeom prst="rect">
            <a:avLst/>
          </a:prstGeom>
        </p:spPr>
      </p:pic>
      <p:pic>
        <p:nvPicPr>
          <p:cNvPr id="26" name="Picture 25">
            <a:extLst>
              <a:ext uri="{FF2B5EF4-FFF2-40B4-BE49-F238E27FC236}">
                <a16:creationId xmlns:a16="http://schemas.microsoft.com/office/drawing/2014/main" xmlns="" id="{D1E50BC3-AB62-45CB-9318-57BDA7ACEB9D}"/>
              </a:ext>
            </a:extLst>
          </p:cNvPr>
          <p:cNvPicPr>
            <a:picLocks noChangeAspect="1"/>
          </p:cNvPicPr>
          <p:nvPr/>
        </p:nvPicPr>
        <p:blipFill rotWithShape="1">
          <a:blip r:embed="rId6"/>
          <a:srcRect l="4695" t="4790" r="1"/>
          <a:stretch/>
        </p:blipFill>
        <p:spPr>
          <a:xfrm>
            <a:off x="9120932" y="2518621"/>
            <a:ext cx="1167863" cy="766195"/>
          </a:xfrm>
          <a:prstGeom prst="rect">
            <a:avLst/>
          </a:prstGeom>
        </p:spPr>
      </p:pic>
    </p:spTree>
    <p:extLst>
      <p:ext uri="{BB962C8B-B14F-4D97-AF65-F5344CB8AC3E}">
        <p14:creationId xmlns:p14="http://schemas.microsoft.com/office/powerpoint/2010/main" val="267513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EE2771C-614B-4A71-A4B3-77EAD99AA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838200"/>
            <a:ext cx="5715000" cy="4572000"/>
          </a:xfrm>
          <a:prstGeom prst="rect">
            <a:avLst/>
          </a:prstGeom>
        </p:spPr>
      </p:pic>
    </p:spTree>
    <p:extLst>
      <p:ext uri="{BB962C8B-B14F-4D97-AF65-F5344CB8AC3E}">
        <p14:creationId xmlns:p14="http://schemas.microsoft.com/office/powerpoint/2010/main" val="1252957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06FF1CD-7ED5-4392-ACEB-8E11E4A0E90C}"/>
              </a:ext>
            </a:extLst>
          </p:cNvPr>
          <p:cNvPicPr>
            <a:picLocks noChangeAspect="1"/>
          </p:cNvPicPr>
          <p:nvPr/>
        </p:nvPicPr>
        <p:blipFill>
          <a:blip r:embed="rId2"/>
          <a:stretch>
            <a:fillRect/>
          </a:stretch>
        </p:blipFill>
        <p:spPr>
          <a:xfrm>
            <a:off x="3352800" y="304800"/>
            <a:ext cx="5410200" cy="5490350"/>
          </a:xfrm>
          <a:prstGeom prst="rect">
            <a:avLst/>
          </a:prstGeom>
        </p:spPr>
      </p:pic>
    </p:spTree>
    <p:extLst>
      <p:ext uri="{BB962C8B-B14F-4D97-AF65-F5344CB8AC3E}">
        <p14:creationId xmlns:p14="http://schemas.microsoft.com/office/powerpoint/2010/main" val="1501882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18F722B-9072-4C6D-9BD9-68820722B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447800"/>
            <a:ext cx="5943600" cy="3789321"/>
          </a:xfrm>
          <a:prstGeom prst="rect">
            <a:avLst/>
          </a:prstGeom>
        </p:spPr>
      </p:pic>
    </p:spTree>
    <p:extLst>
      <p:ext uri="{BB962C8B-B14F-4D97-AF65-F5344CB8AC3E}">
        <p14:creationId xmlns:p14="http://schemas.microsoft.com/office/powerpoint/2010/main" val="1966262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207</TotalTime>
  <Words>123</Words>
  <Application>Microsoft Office PowerPoint</Application>
  <PresentationFormat>Custom</PresentationFormat>
  <Paragraphs>57</Paragraphs>
  <Slides>30</Slides>
  <Notes>13</Notes>
  <HiddenSlides>0</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AutoBVT</cp:lastModifiedBy>
  <cp:revision>54</cp:revision>
  <dcterms:created xsi:type="dcterms:W3CDTF">2021-06-01T16:00:24Z</dcterms:created>
  <dcterms:modified xsi:type="dcterms:W3CDTF">2024-12-26T07:47:59Z</dcterms:modified>
</cp:coreProperties>
</file>