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8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11C6-68B0-4F02-A6C2-636D72D501A3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849272" y="5436408"/>
            <a:ext cx="3674071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Đào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Tho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46006" y="1020138"/>
            <a:ext cx="4822283" cy="4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ĐOÀN LẬP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272808" cy="525658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20880" cy="554461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7" cy="5904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77281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912767" cy="518457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04856" cy="4968552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340768"/>
            <a:ext cx="432048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       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2031" y="2581221"/>
            <a:ext cx="424847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0770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07707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ruốc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27122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7200800" cy="5567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602128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208912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580526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3"/>
            <a:ext cx="8064895" cy="5129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1886" y="562454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632848" cy="432048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48</Words>
  <Application>Microsoft Office PowerPoint</Application>
  <PresentationFormat>On-screen Show (4:3)</PresentationFormat>
  <Paragraphs>14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AutoBVT</cp:lastModifiedBy>
  <cp:revision>6</cp:revision>
  <dcterms:created xsi:type="dcterms:W3CDTF">2020-08-21T17:40:00Z</dcterms:created>
  <dcterms:modified xsi:type="dcterms:W3CDTF">2024-12-26T07:45:07Z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