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1" r:id="rId4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72808" cy="525658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55446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59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12767" cy="51845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49685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340768"/>
            <a:ext cx="43204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031" y="2581221"/>
            <a:ext cx="424847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7122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00800" cy="55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064895" cy="512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86" y="56245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632848" cy="4320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WPS Presentation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Office Theme</vt:lpstr>
      <vt:lpstr>Aumerle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</cp:lastModifiedBy>
  <cp:revision>5</cp:revision>
  <dcterms:created xsi:type="dcterms:W3CDTF">2020-08-21T17:40:00Z</dcterms:created>
  <dcterms:modified xsi:type="dcterms:W3CDTF">2020-08-23T07:52:16Z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