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mp3" ContentType="audio/mp3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  <p:sldId id="276" r:id="rId4"/>
    <p:sldId id="256" r:id="rId5"/>
    <p:sldId id="260" r:id="rId6"/>
    <p:sldId id="261" r:id="rId7"/>
    <p:sldId id="257" r:id="rId8"/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2172" y="8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D5444-FFA1-496B-9C82-4B772CB3E2A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44F9B-CFDB-4812-9485-FD0F21D73FD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6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5.GIF"/><Relationship Id="rId4" Type="http://schemas.openxmlformats.org/officeDocument/2006/relationships/image" Target="../media/image4.jpeg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tags" Target="../tags/tag1.xml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oa1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821" y="1686719"/>
            <a:ext cx="2696633" cy="40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Picture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206" y="2097750"/>
            <a:ext cx="522817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Hoa1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98793" y="1934369"/>
            <a:ext cx="2366433" cy="354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icture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71" y="2264569"/>
            <a:ext cx="522817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0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1871133" cy="124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0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55706" y="5173177"/>
            <a:ext cx="1544373" cy="182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0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41767" y="5446384"/>
            <a:ext cx="1871133" cy="124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0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16038" y="-47954"/>
            <a:ext cx="1871133" cy="124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7" descr="11_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471" y="1386682"/>
            <a:ext cx="4723636" cy="176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2062146" y="821636"/>
            <a:ext cx="8356250" cy="412067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800" i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Nhiệt</a:t>
            </a:r>
            <a:r>
              <a:rPr lang="en-US" sz="2800" i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i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liệt</a:t>
            </a:r>
            <a:r>
              <a:rPr lang="en-US" sz="2800" i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i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i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i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mừng</a:t>
            </a:r>
            <a:endParaRPr lang="en-US" sz="2800" i="1" kern="1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WordArt 14"/>
          <p:cNvSpPr>
            <a:spLocks noChangeArrowheads="1" noChangeShapeType="1" noTextEdit="1"/>
          </p:cNvSpPr>
          <p:nvPr/>
        </p:nvSpPr>
        <p:spPr bwMode="auto">
          <a:xfrm>
            <a:off x="1370437" y="3172619"/>
            <a:ext cx="10401300" cy="1196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23"/>
              </a:avLst>
            </a:prstTxWarp>
          </a:bodyPr>
          <a:lstStyle/>
          <a:p>
            <a:pPr algn="ctr"/>
            <a:r>
              <a:rPr lang="en-US" sz="3035" b="1" i="1" kern="10" dirty="0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 </a:t>
            </a:r>
            <a:r>
              <a:rPr lang="en-US" sz="3035" b="1" i="1" kern="10" dirty="0" err="1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Các</a:t>
            </a:r>
            <a:r>
              <a:rPr lang="en-US" sz="3035" b="1" i="1" kern="10" dirty="0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 </a:t>
            </a:r>
            <a:r>
              <a:rPr lang="en-US" sz="3035" b="1" i="1" kern="10" dirty="0" err="1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thầy</a:t>
            </a:r>
            <a:r>
              <a:rPr lang="en-US" sz="3035" b="1" i="1" kern="10" dirty="0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 </a:t>
            </a:r>
            <a:r>
              <a:rPr lang="en-US" sz="3035" b="1" i="1" kern="10" dirty="0" err="1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cô</a:t>
            </a:r>
            <a:r>
              <a:rPr lang="en-US" sz="3035" b="1" i="1" kern="10" dirty="0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 </a:t>
            </a:r>
            <a:r>
              <a:rPr lang="en-US" sz="3035" b="1" i="1" kern="10" dirty="0" err="1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giáo</a:t>
            </a:r>
            <a:r>
              <a:rPr lang="en-US" sz="3035" b="1" i="1" kern="10" dirty="0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 </a:t>
            </a:r>
            <a:r>
              <a:rPr lang="en-US" sz="3035" b="1" i="1" kern="10" dirty="0" err="1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về</a:t>
            </a:r>
            <a:r>
              <a:rPr lang="en-US" sz="3035" b="1" i="1" kern="10" dirty="0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 </a:t>
            </a:r>
            <a:r>
              <a:rPr lang="en-US" sz="3035" b="1" i="1" kern="10" dirty="0" err="1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dự</a:t>
            </a:r>
            <a:r>
              <a:rPr lang="en-US" sz="3035" b="1" i="1" kern="10" dirty="0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 </a:t>
            </a:r>
            <a:r>
              <a:rPr lang="en-US" sz="3035" b="1" i="1" kern="10" dirty="0" err="1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giờ</a:t>
            </a:r>
            <a:endParaRPr lang="en-US" sz="3035" b="1" i="1" kern="10" dirty="0">
              <a:ln w="12700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en-US" sz="3035" b="1" i="1" kern="10" dirty="0" err="1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Chuyên đề cấp tổ</a:t>
            </a:r>
            <a:endParaRPr lang="en-US" sz="3035" b="1" i="1" kern="10" dirty="0">
              <a:ln w="12700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165773" y="4508424"/>
            <a:ext cx="10346267" cy="149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0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HOẠT ĐỘNG TRẢI NGHIỆM – LỚP 1</a:t>
            </a:r>
            <a:endParaRPr lang="en-US" sz="303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3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3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3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Đào Thị Tho</a:t>
            </a:r>
            <a:endParaRPr lang="en-US" sz="3035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3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3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03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3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Đoàn Lập</a:t>
            </a:r>
            <a:endParaRPr lang="en-US" sz="3035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6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260102" y="-308935"/>
            <a:ext cx="12772142" cy="35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869056" y="3347420"/>
            <a:ext cx="7429500" cy="33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25076" y="3059085"/>
            <a:ext cx="7339792" cy="33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9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157" y="6781245"/>
            <a:ext cx="12425611" cy="22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YeuLamLopMotOi-ThuyDuong-6802113 00_00_00-00_01_49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08796" y="608581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66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1" grpId="0"/>
      <p:bldP spid="12" grpId="0" animBg="1"/>
      <p:bldP spid="12" grpId="1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hao-nguoi-ban-moi-den-ket-noi-tri-thuc-voi-cuoc-song-sgk-am-nhac-lop-1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26502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t="7246" r="36789" b="86087"/>
          <a:stretch>
            <a:fillRect/>
          </a:stretch>
        </p:blipFill>
        <p:spPr>
          <a:xfrm>
            <a:off x="221615" y="620395"/>
            <a:ext cx="11642090" cy="43675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14119" r="5928" b="41176"/>
          <a:stretch>
            <a:fillRect/>
          </a:stretch>
        </p:blipFill>
        <p:spPr>
          <a:xfrm>
            <a:off x="0" y="86995"/>
            <a:ext cx="12192635" cy="66840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5" t="57098" r="14080" b="6619"/>
          <a:stretch>
            <a:fillRect/>
          </a:stretch>
        </p:blipFill>
        <p:spPr>
          <a:xfrm>
            <a:off x="-79375" y="0"/>
            <a:ext cx="12601575" cy="70840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t="6943" r="10451" b="65086"/>
          <a:stretch>
            <a:fillRect/>
          </a:stretch>
        </p:blipFill>
        <p:spPr>
          <a:xfrm>
            <a:off x="117475" y="-635"/>
            <a:ext cx="1194117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1739" y="124736"/>
            <a:ext cx="11901170" cy="6597650"/>
            <a:chOff x="291739" y="124736"/>
            <a:chExt cx="11901170" cy="65976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6" t="33709" r="7282" b="38320"/>
            <a:stretch>
              <a:fillRect/>
            </a:stretch>
          </p:blipFill>
          <p:spPr>
            <a:xfrm>
              <a:off x="291739" y="124736"/>
              <a:ext cx="11901170" cy="659765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272209" y="2295939"/>
              <a:ext cx="6510130" cy="2236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1" t="42511" r="38894" b="46216"/>
          <a:stretch>
            <a:fillRect/>
          </a:stretch>
        </p:blipFill>
        <p:spPr>
          <a:xfrm>
            <a:off x="1908312" y="1381538"/>
            <a:ext cx="7323543" cy="2256183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WPS Presentation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SimSun</vt:lpstr>
      <vt:lpstr>Wingdings</vt:lpstr>
      <vt:lpstr>Times New Roman</vt:lpstr>
      <vt:lpstr>Arial</vt:lpstr>
      <vt:lpstr>Times New Roman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LUONG</cp:lastModifiedBy>
  <cp:revision>6</cp:revision>
  <dcterms:created xsi:type="dcterms:W3CDTF">2020-08-14T17:26:00Z</dcterms:created>
  <dcterms:modified xsi:type="dcterms:W3CDTF">2023-08-21T06:18:21Z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A2AF5E3BC2504CF182EFBC5F00BA7D6A_12</vt:lpwstr>
  </property>
  <property fmtid="{D5CDD505-2E9C-101B-9397-08002B2CF9AE}" pid="3" name="KSOProductBuildVer">
    <vt:lpwstr>1033-12.2.0.13110</vt:lpwstr>
  </property>
</Properties>
</file>