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4" r:id="rId3"/>
  </p:sldMasterIdLst>
  <p:notesMasterIdLst>
    <p:notesMasterId r:id="rId21"/>
  </p:notesMasterIdLst>
  <p:sldIdLst>
    <p:sldId id="11693" r:id="rId4"/>
    <p:sldId id="11694" r:id="rId5"/>
    <p:sldId id="11696" r:id="rId6"/>
    <p:sldId id="351" r:id="rId7"/>
    <p:sldId id="11700" r:id="rId8"/>
    <p:sldId id="11699" r:id="rId9"/>
    <p:sldId id="11701" r:id="rId10"/>
    <p:sldId id="11706" r:id="rId11"/>
    <p:sldId id="11702" r:id="rId12"/>
    <p:sldId id="295" r:id="rId13"/>
    <p:sldId id="11703" r:id="rId14"/>
    <p:sldId id="11704" r:id="rId15"/>
    <p:sldId id="11705" r:id="rId16"/>
    <p:sldId id="316" r:id="rId17"/>
    <p:sldId id="11708" r:id="rId18"/>
    <p:sldId id="305" r:id="rId19"/>
    <p:sldId id="117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FCAF0-B06C-4D47-94CB-3F420E7FC799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6C20A-ABDB-4FB3-ADA0-4850D950F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93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06C20A-ABDB-4FB3-ADA0-4850D950F7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6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1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7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3550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6070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5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10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99602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46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1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53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89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10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51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9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94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89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30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81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0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2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6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26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8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930895-B746-47F3-AD11-A4FF40C45DBE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9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CF24181-90FC-92AA-19E0-73FD80B2CD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2" y="180975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0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028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3D0A5B2-8FA9-4904-9B91-272317635EE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4E54C-4276-44D7-9843-6AD70C4F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381BE-33D8-414A-80C7-2AF9A1464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BB304-A09E-4362-BE3D-255D4C2E2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231DB-4B24-4066-A7B0-8FB8E7FFBC6C}" type="datetimeFigureOut">
              <a:rPr lang="en-US" smtClean="0"/>
              <a:t>21/8/2024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B6D3C-AA99-48D8-8355-AE660AB88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129F6-D321-4AD4-AABD-339BE109A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om Boom Boom Boom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304547-CAFE-FBBD-5E1C-B453530F2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80C3B0C-EDC3-B8B0-9593-3DC57F89213A}"/>
              </a:ext>
            </a:extLst>
          </p:cNvPr>
          <p:cNvSpPr/>
          <p:nvPr/>
        </p:nvSpPr>
        <p:spPr>
          <a:xfrm>
            <a:off x="449093" y="395996"/>
            <a:ext cx="11293813" cy="5875507"/>
          </a:xfrm>
          <a:prstGeom prst="round2DiagRect">
            <a:avLst>
              <a:gd name="adj1" fmla="val 19316"/>
              <a:gd name="adj2" fmla="val 2815"/>
            </a:avLst>
          </a:prstGeom>
          <a:solidFill>
            <a:schemeClr val="bg1">
              <a:alpha val="91000"/>
            </a:schemeClr>
          </a:solidFill>
          <a:ln w="19050">
            <a:solidFill>
              <a:srgbClr val="00B0F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E28347-E6AC-807D-FAB4-1A20AB8E2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441" y="113224"/>
            <a:ext cx="2113253" cy="1062842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9769D62B-AD24-E61A-9786-84828FB8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272">
            <a:off x="123610" y="5134683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2E74B7-B1FD-AE48-7615-46FAF7E3AFD0}"/>
              </a:ext>
            </a:extLst>
          </p:cNvPr>
          <p:cNvSpPr txBox="1"/>
          <p:nvPr/>
        </p:nvSpPr>
        <p:spPr>
          <a:xfrm>
            <a:off x="1202779" y="1376670"/>
            <a:ext cx="10487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Hai anh em mặc đồng </a:t>
            </a:r>
            <a:r>
              <a:rPr lang="vi-VN" sz="3200" b="1" dirty="0" smtClean="0">
                <a:solidFill>
                  <a:srgbClr val="002060"/>
                </a:solidFill>
              </a:rPr>
              <a:t>phục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</a:rPr>
              <a:t>và </a:t>
            </a:r>
            <a:r>
              <a:rPr lang="vi-VN" sz="3200" b="1" dirty="0">
                <a:solidFill>
                  <a:srgbClr val="002060"/>
                </a:solidFill>
              </a:rPr>
              <a:t>đội </a:t>
            </a:r>
            <a:r>
              <a:rPr lang="vi-VN" sz="3200" b="1" dirty="0" smtClean="0">
                <a:solidFill>
                  <a:srgbClr val="002060"/>
                </a:solidFill>
              </a:rPr>
              <a:t>mũ </a:t>
            </a:r>
            <a:r>
              <a:rPr lang="vi-VN" sz="3200" b="1" dirty="0">
                <a:solidFill>
                  <a:srgbClr val="002060"/>
                </a:solidFill>
              </a:rPr>
              <a:t>giống hệt nhau</a:t>
            </a:r>
            <a:r>
              <a:rPr lang="vi-VN" sz="3200" b="1" dirty="0" smtClean="0">
                <a:solidFill>
                  <a:srgbClr val="002060"/>
                </a:solidFill>
              </a:rPr>
              <a:t>, </a:t>
            </a:r>
            <a:r>
              <a:rPr lang="vi-VN" sz="3200" b="1" dirty="0">
                <a:solidFill>
                  <a:srgbClr val="002060"/>
                </a:solidFill>
              </a:rPr>
              <a:t>bạn </a:t>
            </a:r>
            <a:r>
              <a:rPr lang="vi-VN" sz="3200" b="1" dirty="0" smtClean="0">
                <a:solidFill>
                  <a:srgbClr val="002060"/>
                </a:solidFill>
              </a:rPr>
              <a:t>bè </a:t>
            </a:r>
            <a:r>
              <a:rPr lang="vi-VN" sz="3200" b="1" dirty="0">
                <a:solidFill>
                  <a:srgbClr val="002060"/>
                </a:solidFill>
              </a:rPr>
              <a:t>lại cổ vũ nhầm mất thôi</a:t>
            </a:r>
            <a:r>
              <a:rPr lang="vi-VN" sz="3200" b="1" dirty="0" smtClean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0E5AE-DA59-8B92-15CC-AEFBBC20B0E5}"/>
              </a:ext>
            </a:extLst>
          </p:cNvPr>
          <p:cNvSpPr txBox="1"/>
          <p:nvPr/>
        </p:nvSpPr>
        <p:spPr>
          <a:xfrm>
            <a:off x="1200150" y="2647927"/>
            <a:ext cx="10487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Các bạn cuống </a:t>
            </a:r>
            <a:r>
              <a:rPr lang="vi-VN" sz="3200" b="1" dirty="0" smtClean="0">
                <a:solidFill>
                  <a:srgbClr val="002060"/>
                </a:solidFill>
              </a:rPr>
              <a:t>quýt </a:t>
            </a:r>
            <a:r>
              <a:rPr lang="vi-VN" sz="3200" b="1" dirty="0">
                <a:solidFill>
                  <a:srgbClr val="002060"/>
                </a:solidFill>
              </a:rPr>
              <a:t>gọi Khánh thay </a:t>
            </a:r>
            <a:r>
              <a:rPr lang="vi-VN" sz="3200" b="1" dirty="0" smtClean="0">
                <a:solidFill>
                  <a:srgbClr val="002060"/>
                </a:solidFill>
              </a:rPr>
              <a:t>thế </a:t>
            </a:r>
            <a:r>
              <a:rPr lang="vi-VN" sz="3200" b="1" dirty="0">
                <a:solidFill>
                  <a:srgbClr val="002060"/>
                </a:solidFill>
              </a:rPr>
              <a:t>khi thấy Long nhăn nhó vì </a:t>
            </a:r>
            <a:r>
              <a:rPr lang="vi-VN" sz="3200" b="1" dirty="0" smtClean="0">
                <a:solidFill>
                  <a:srgbClr val="002060"/>
                </a:solidFill>
              </a:rPr>
              <a:t>đau</a:t>
            </a:r>
            <a:r>
              <a:rPr lang="en-US" sz="3200" b="1" dirty="0" smtClean="0">
                <a:solidFill>
                  <a:srgbClr val="002060"/>
                </a:solidFill>
              </a:rPr>
              <a:t>  </a:t>
            </a:r>
            <a:r>
              <a:rPr lang="vi-VN" sz="3200" b="1" dirty="0">
                <a:solidFill>
                  <a:srgbClr val="002060"/>
                </a:solidFill>
              </a:rPr>
              <a:t>trong trận kéo co</a:t>
            </a:r>
            <a:r>
              <a:rPr lang="vi-VN" sz="3200" b="1" dirty="0" smtClean="0">
                <a:solidFill>
                  <a:srgbClr val="002060"/>
                </a:solidFill>
              </a:rPr>
              <a:t>…</a:t>
            </a:r>
            <a:r>
              <a:rPr lang="vi-VN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118207" y="1524450"/>
            <a:ext cx="111270" cy="303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499454" y="1566392"/>
            <a:ext cx="111270" cy="303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813030" y="2007710"/>
            <a:ext cx="111270" cy="303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546581" y="2747230"/>
            <a:ext cx="111270" cy="303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807171" y="2761517"/>
            <a:ext cx="111270" cy="303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548097" y="3266681"/>
            <a:ext cx="111270" cy="303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357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34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0" y="173180"/>
            <a:ext cx="5929747" cy="6532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7" y="173180"/>
            <a:ext cx="5665276" cy="65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2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87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95CAFC0-E3C8-07C0-9824-A45AF836A1C0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5" name="Graphic 1068">
              <a:extLst>
                <a:ext uri="{FF2B5EF4-FFF2-40B4-BE49-F238E27FC236}">
                  <a16:creationId xmlns:a16="http://schemas.microsoft.com/office/drawing/2014/main" id="{8AD6A5FF-E627-6ACB-372D-780FC3CF826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DCEBBD5-90A6-3678-3B86-78EDDFF8C631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1946BE5-01D2-6B6D-D355-64FE4C0CFFB9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BB147C0-623D-87A2-755C-4E13DDD65E7C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32455E70-76B1-0840-796A-CEF9F71B9040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6E981A61-EC7F-5C57-65C6-E138299A4DA6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CD878AC-6EE3-A2EE-749C-319F9AEE9060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CA78035-A402-254A-0CD3-E92EF68A556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C63F8A63-DB26-5B3B-1F81-48F750E2A1F5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6DB759C-9C3B-6034-68D8-823732578ACC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9C144C5E-F9D3-7106-58A9-4A963A0A58D8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1F8217E-FEC7-BF0B-8D79-DD535035776C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246908C-BBBD-292F-B59B-76BB19044D90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86F5E5F3-506A-C8B0-B0B0-3DF4B92663E9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47DAE8E-4EEE-0155-9D4D-6811197145A3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6451954-4396-B108-4D19-216EE0AFEEF8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388A95C4-EBD6-992F-8BCE-D4ECF17CFAFB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5B2E5463-7149-3642-BBEA-5115FAAC6125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DAD2366-74E8-E7DA-0FDF-3402AEC7FC60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455AC71-55CD-9F27-D598-29DA5C02ED5F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A7353D-C523-4EEA-D9D6-26D78A89B190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2AE24AB-4F7B-3BCE-963F-367AEDC4EFEA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5C91FDD-DA51-8351-F1CD-485A871E03E2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7845F9C-7E28-D9E6-EFEF-96D531DD9D3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328404B-2043-103D-25F8-F6DB9BB38430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A9D085F-4D5E-58F8-12DE-F295A7A66C3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C66B2DDD-BC75-3D56-61FC-414D86255C8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E7F0943-3758-46D9-44D2-1C68DF9E7F5C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9286534D-049B-8400-ABFC-E0642347CC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95DFF4C-D742-E731-4C7C-2AE029ECE4ED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9C6215-D178-EE37-1BCD-6027061CE69A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B81ED524-C384-60F5-EC31-BFDF802A4185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AC7FA8FB-D545-EB47-3CB1-E7025E864FD2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62638F1-944C-6F9E-C832-DAAE34E5622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2051BA5-9A62-EED4-F60B-77E7AB6DA4DD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C9BF3C8F-6C18-5A82-A4F6-8FAEB6764C2E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28C82AD-7A07-94AC-606C-3C5298F82C5D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39BB0D72-B412-12FE-66D1-FFEBA354DBE2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FDAAE72-9330-9974-7080-F1C82ACACA26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2B209DCA-CDD2-38D5-D340-77D711EAED68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0FED72DA-A473-AEC6-D95F-AC3EBA75C1D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3D92A5F7-9E81-6D3B-BB25-8250C5930ADF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0DDCE895-F130-9883-FF52-CF1AF9A2BC39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91E5B2F-BB1B-9B47-6241-AFFECE36B844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CFBE1862-F72E-C9CE-9A95-D0B550AC560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CEDF2D5-7831-E61C-5F6D-538EEE6C0FE8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C4EF0E0B-8F01-403C-C97E-539D4B9DD1AB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A0B4E82-B71E-BE7C-7006-BEE6443E2F3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91C42832-8D05-9D91-BDF6-96E69DE3501B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9086EFB-F67E-03AC-75F6-EEB01C3D97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AF0010B5-AA05-0C6B-8F58-F70FA7B32898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7B8F328-CC91-7E6E-C756-9CB4C0D8DBE4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684C744E-BC8F-0626-C8B2-25F1FB2C0982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4438697E-E647-BE74-10F8-B443AB4BE162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C0F6F0D-3330-8857-C135-D53D87A8788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BE2B7945-9635-B9C0-932B-318299E94EC7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FB9E666B-B547-524F-A2B2-296A4B98CDA6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97C0C5E-8EFA-22E7-D6C2-59066F611720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1BCCD2F1-037C-D294-8952-A4566B9F475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1876090-1583-CD7F-AEC0-C54184FB068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A0C6EFA-55DA-DDBB-1C61-301FE987E8A6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A1978B0-9D73-C42B-8F8F-B68149348A2D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491AD90-6EB7-9C83-68C4-1BF5E3240DB6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895AB039-9452-EEDC-B9B5-35BD337B00BD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C7E50C55-63BD-0257-8B31-1801A895B13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2C6EBE2-1FDE-3E13-34DE-D8695A0DE9E0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10F42FE-3790-7457-23B2-3D91B9A55403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17FABB7-109F-C6E2-9E74-0B9A1E2C33AD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A1078C7-16A8-A74B-34A5-DC559D536FFD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1BE1F4C-7EBC-BC1B-C1D8-C169CF254221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E6220C4C-65B3-B404-55E8-9DECE7FCFC35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8376514-6E8E-E9C6-48BC-63AB03F47E36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561BC7F-6289-31A0-1E63-8B85EAC6F35F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52887B7-C76E-517D-3BBA-DDC0AC46A97D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B29CE0D-A27B-4823-24A9-232250A1BF54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9E1D908-C970-0DB8-3FE2-82A4876C4B7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01BD081-E2E2-AC0C-AA0D-1AED5E9B4729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43CE461-F0A2-730E-7367-57ED03186AB5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39C5F77-6814-5A42-6F11-639934140C4C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37B0869-AC04-3532-92B1-A009FE6BA131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E05EFA96-C121-1F92-3A1B-213DCA574154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AB56210-9A85-1900-6328-910663716B80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9E4A4BF5-443B-AE11-9F82-37601C05EC18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9165AED8-CD0E-8643-41EF-7D882E765297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1C5264D-2702-776D-C79B-3875F79CBBD0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E9D9809-F35A-B9E1-AC26-A58DC827967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1658DB47-E2B5-047D-7BDC-1A43E1D8AB83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A703FEA-CF9B-3B34-44B2-28A8BF93308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85B426E-6888-F5C4-C4FB-2758F66CDABF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073509BB-182A-3180-DAE4-8CCEAB00842E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C8C77058-127C-928B-844C-4389A2842A90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E89A2CC-ECA2-5877-2812-65B3DE9E5851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282EFC-22CA-6872-87EA-9123FFEDCEB5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8B4C76A9-7929-067F-1F90-544891D4139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C48BFD4D-14DF-D85A-5ABA-AF0FD291ADFB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BFAA83A3-A695-C7B2-521A-2B4F3E26F92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0DC0509-CC1D-2A72-54FD-F9E337F25915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0E50FFB-7DB0-7CF8-DE82-A8C2B52778E1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DA20FFD-3CE7-C233-9500-70D53594F9D9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582AD85-472F-5E6F-B7BF-AF64D7637818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3A183EF-A8B1-8760-EE19-5AD0E888855A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65B790A-17CA-DB95-3BC1-1BFCB40802AC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BAE5EAE-64D1-6C32-5C5A-2DFD82C5E038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755A1CC-5998-1B14-3696-589AD46FE55F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7E88380-62B4-8DF5-2EC8-8467AF8B2DF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7F578EE-98AF-9178-4A47-3D6AA334B28E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B01A479-1934-A392-37E5-CD9C93DC5938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E0A8FB9-2EF3-C2D1-918D-DABB4F2276B0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A96DAAA-F8F8-57A4-9F1A-7456F6707B7E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54AFEF6-DB01-6DFA-7C02-AE6CCABC57C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E9E247F-F0AE-85E3-D105-758A4E3689D8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9D3ECA8-3D4C-E0AC-2902-0804A75D06F5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FFD27BB-0761-8001-47C6-84CEA2BC6B3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A69896A-2E25-37DC-CFF6-4CE9319E7110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B151F1F-96D6-C05D-60F6-BD451755F368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4230410-14AC-9AEF-79EE-06B5C093CF12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BA9A3E6-AE29-76FE-FE36-0A3421B7F5C7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ACDC505-A59B-EFD5-93F9-B9105AAC0635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945CBB5-E363-7098-0FB9-A6D531F93F3A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58D2141A-ACB8-0AD9-FDDA-5A4914512C93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95AB20A-B811-F4A0-AA7A-779040C02586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5F3BE7B-BB9E-8209-62E4-CDC13D0A9E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3501884-8F57-08BC-6E40-04877E191EE0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3FBBCE5B-5F21-E4EC-7EFD-87E015A8BCBA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9D98830-23A5-0B47-EDB9-86F79D3EC7C3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66A4662-F218-EB97-C1AA-8CB96AD32B01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6631C00-3CCB-E0A1-50E0-51330A4122F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4D3A320-1F0C-CF85-6C4C-205DF7955FC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9B7C6AB3-2FE7-0834-FC0C-A45AF9C13A95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A0EAEAFB-5A62-2617-DF60-A645F22FCF1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75CAA55A-39C3-0FFC-DF04-FA2AA0A04B7B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B82EEA10-C778-EF27-F797-3A7E60B76D0E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D94CD5A-2CB7-2938-841A-FF5C6A71EA94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4706C5A-C421-8029-DC16-3FE0827E7490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756B78-19BC-2092-A11D-D227649BDD1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C0D8DF9-FB25-66FE-1163-1FDB7C0A06AC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522C7C5-EC70-5B8A-0FDB-5F4EEFC55793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48CA1D0-64CC-C2CD-5EE3-7FFADCFD42A9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C870312-FCA5-6DC9-6FAC-A31BD2E945C0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DF9CBA0-288E-AB14-3E4E-C1C5D1F545A6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904803-6D3F-294B-475B-887FB411A05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4D218D8-C97B-5ED5-D987-1F5859631E0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CBF681A-44BD-A009-C6A7-A4045EAFDFB5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A329264-C322-A48B-B9A5-BCD368D062A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3447F86-342E-0AEA-6A48-C8E397E7292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BE9AE2F-40CA-7942-696A-BD202D8E404E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F92FA40-D4E9-668D-A5EF-907C1594C35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80FC068-3E26-4E86-16AE-AF8527F913EA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263EE47-7861-D08E-6565-476154DA664A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33D0E0D9-CBE4-54CC-03F9-BDADC47FD470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75168B05-1FAE-A1F4-DC48-EDACB1D99A26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C7C5815-860A-72F2-D469-F5D95EA708AB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19AAF61-C33A-62A1-BD58-D5CC6EA62EB7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4361E32-0B19-C537-9A58-D6D968BA917C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F6B55F7-C955-FD28-8FD6-642C1CEB7CB5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7B0B7CE-E697-D176-8814-512FAB7A93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7290C51E-9507-6ECE-EB56-075540EADA3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866CDF97-DECC-39D2-2822-22B0E1ADEFE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1E9C9CC-4B33-BB35-C64F-8761FEBDA9C1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7B14492-5645-433E-5E89-46BE15129C0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1068">
              <a:extLst>
                <a:ext uri="{FF2B5EF4-FFF2-40B4-BE49-F238E27FC236}">
                  <a16:creationId xmlns:a16="http://schemas.microsoft.com/office/drawing/2014/main" id="{118F0FA7-CAB6-382E-5D32-4533DE69AC47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7092DBB-1AB9-BBF0-47AE-5790E503C4F4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A5EB48-BEFE-9317-7CD1-FBA420A46BC2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24D6C8E-46B8-3F34-9ACD-EEE20A3AE26F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0275F0A-492B-6AFA-8302-41FB56135FCE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4C1CA70-8840-CF01-2005-686DBF280362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A82B2AD-6F76-74DB-6798-CCD4FE80D7C4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648AB27-65C1-42C1-1F5D-3527A246731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28FC8B3-7D8D-947F-EDEF-B4299AE243F0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7AF39F2-C51A-A6AC-DEBC-FDA182A18CFA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F4A613E-0A0A-BC7A-32F3-236E1E039001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03DB566-A28F-CBC1-8A7C-5B3AC5C5E8EF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CF56081-8A76-2E89-336F-E64484BE93F0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E36F9E7-FF5B-54B6-58A0-C4EA234DE02A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3B715E9-C8D5-3A05-C556-406CD81C4FCE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AB8BF10-8E5D-ED10-23C5-482D35CD19A9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2F6D095-EDA0-3C21-2563-D4A05F0E165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5EE7592-707B-2069-AC44-2393BFEF556A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0EFBD85-20B6-91D0-DECA-B00758E255C3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7153476-A157-520A-BA2D-5A43C4B1F04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461D852-4F95-CDB3-527B-0F422ECAD31F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4C8296D-62F5-E0AE-4C71-6DF56292BD39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0CD0C69-5770-A35F-1A0A-4F718B09F03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AFB6565-EFA2-1682-EC99-507E0E49311B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0A2F17B-CB02-F547-91BD-BE69886BA355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E4E44A7-7550-D045-0A8C-4763C175EA95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8D84FE4-408C-3C75-B526-B66FCCE8D3AF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32CF69B-A2B3-86ED-D438-13159075C20A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07C0250-8315-DF5F-D325-A58845DAEE3B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18F2A925-8999-9606-2456-B3B8D010BE9D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7C35D33-D028-4F04-465D-1700D265C40B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05CDAAE-FD3D-ECDB-7B49-0B13E1437895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FBA409B-EBAA-48C9-F12C-E57F1ACB7D16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66F5779-CF70-AA51-1500-04C8D61A7017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5A73D01-2F3A-FBA2-3CE6-BA922E669107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33CD65E-0A07-9075-1604-02C8288B7688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823FEE9-7C24-6E17-E4AD-B5176E801BC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C32C08A-A775-D199-895F-F29804DC5941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2AB3170-2F5C-3345-6692-240418E7B2D4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BE8AD34-EA05-8CCE-47AA-234E437BA54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7A176CF-F3F5-5FAC-D4B2-10B9B289F5D6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258081F-178E-F344-3137-1AB6810528D0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03C786C-6F9D-CEF5-5368-8A4EFD64BA1E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2D8A1D8-D626-1564-0844-A02B4A1B2BC5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059DF28-D294-0754-A3CF-DCB5FF8A8A29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98EC4FC-2480-ECB1-C9A7-61CF6D232A0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D695BF7-DB4E-6200-4758-BEA3516287D0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93257FE-ABE8-F60E-1D18-0B07EA82D4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7B01439-9065-7D11-AF0D-FEEE6BDC9D3A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8CD386E-3DBD-02F3-D89A-866D8499F9B0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EA1EB-19F9-20AE-0DB3-E17A54A036B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72D5ABE-2A1B-2302-D005-567AFA617BF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339D0241-71CF-6A86-CE00-46AC762A8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66" name="TextBox1" r:id="rId2" imgW="5038560" imgH="828720"/>
        </mc:Choice>
        <mc:Fallback>
          <p:control name="TextBox1" r:id="rId2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538E727D-C69C-1A4D-FD7A-0001B14279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074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200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949" y="3542288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0" name="Nhóm 7">
            <a:extLst>
              <a:ext uri="{FF2B5EF4-FFF2-40B4-BE49-F238E27FC236}">
                <a16:creationId xmlns:a16="http://schemas.microsoft.com/office/drawing/2014/main" id="{E6C0F461-96F0-318A-BF8E-DE9E08C41384}"/>
              </a:ext>
            </a:extLst>
          </p:cNvPr>
          <p:cNvGrpSpPr/>
          <p:nvPr/>
        </p:nvGrpSpPr>
        <p:grpSpPr>
          <a:xfrm>
            <a:off x="384000" y="382232"/>
            <a:ext cx="7278209" cy="922908"/>
            <a:chOff x="-78485" y="56749"/>
            <a:chExt cx="5458657" cy="692181"/>
          </a:xfrm>
        </p:grpSpPr>
        <p:sp>
          <p:nvSpPr>
            <p:cNvPr id="21" name="Hình chữ nhật: Góc Tròn 8">
              <a:extLst>
                <a:ext uri="{FF2B5EF4-FFF2-40B4-BE49-F238E27FC236}">
                  <a16:creationId xmlns:a16="http://schemas.microsoft.com/office/drawing/2014/main" id="{BF2880E8-AA30-AE2A-65B1-CFB72E080531}"/>
                </a:ext>
              </a:extLst>
            </p:cNvPr>
            <p:cNvSpPr/>
            <p:nvPr/>
          </p:nvSpPr>
          <p:spPr>
            <a:xfrm>
              <a:off x="1046298" y="56749"/>
              <a:ext cx="3177540" cy="692181"/>
            </a:xfrm>
            <a:custGeom>
              <a:avLst/>
              <a:gdLst>
                <a:gd name="connsiteX0" fmla="*/ 0 w 3177540"/>
                <a:gd name="connsiteY0" fmla="*/ 115366 h 692181"/>
                <a:gd name="connsiteX1" fmla="*/ 115366 w 3177540"/>
                <a:gd name="connsiteY1" fmla="*/ 0 h 692181"/>
                <a:gd name="connsiteX2" fmla="*/ 763664 w 3177540"/>
                <a:gd name="connsiteY2" fmla="*/ 0 h 692181"/>
                <a:gd name="connsiteX3" fmla="*/ 1411962 w 3177540"/>
                <a:gd name="connsiteY3" fmla="*/ 0 h 692181"/>
                <a:gd name="connsiteX4" fmla="*/ 1971855 w 3177540"/>
                <a:gd name="connsiteY4" fmla="*/ 0 h 692181"/>
                <a:gd name="connsiteX5" fmla="*/ 3062174 w 3177540"/>
                <a:gd name="connsiteY5" fmla="*/ 0 h 692181"/>
                <a:gd name="connsiteX6" fmla="*/ 3177540 w 3177540"/>
                <a:gd name="connsiteY6" fmla="*/ 115366 h 692181"/>
                <a:gd name="connsiteX7" fmla="*/ 3177540 w 3177540"/>
                <a:gd name="connsiteY7" fmla="*/ 576815 h 692181"/>
                <a:gd name="connsiteX8" fmla="*/ 3062174 w 3177540"/>
                <a:gd name="connsiteY8" fmla="*/ 692181 h 692181"/>
                <a:gd name="connsiteX9" fmla="*/ 2531749 w 3177540"/>
                <a:gd name="connsiteY9" fmla="*/ 692181 h 692181"/>
                <a:gd name="connsiteX10" fmla="*/ 2001323 w 3177540"/>
                <a:gd name="connsiteY10" fmla="*/ 692181 h 692181"/>
                <a:gd name="connsiteX11" fmla="*/ 1441430 w 3177540"/>
                <a:gd name="connsiteY11" fmla="*/ 692181 h 692181"/>
                <a:gd name="connsiteX12" fmla="*/ 822600 w 3177540"/>
                <a:gd name="connsiteY12" fmla="*/ 692181 h 692181"/>
                <a:gd name="connsiteX13" fmla="*/ 115366 w 3177540"/>
                <a:gd name="connsiteY13" fmla="*/ 692181 h 692181"/>
                <a:gd name="connsiteX14" fmla="*/ 0 w 3177540"/>
                <a:gd name="connsiteY14" fmla="*/ 576815 h 692181"/>
                <a:gd name="connsiteX15" fmla="*/ 0 w 3177540"/>
                <a:gd name="connsiteY15" fmla="*/ 115366 h 69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7540" h="692181" fill="none" extrusionOk="0">
                  <a:moveTo>
                    <a:pt x="0" y="115366"/>
                  </a:moveTo>
                  <a:cubicBezTo>
                    <a:pt x="-1148" y="49760"/>
                    <a:pt x="45652" y="12562"/>
                    <a:pt x="115366" y="0"/>
                  </a:cubicBezTo>
                  <a:cubicBezTo>
                    <a:pt x="278775" y="19677"/>
                    <a:pt x="455351" y="9114"/>
                    <a:pt x="763664" y="0"/>
                  </a:cubicBezTo>
                  <a:cubicBezTo>
                    <a:pt x="1071977" y="-9114"/>
                    <a:pt x="1237794" y="-25971"/>
                    <a:pt x="1411962" y="0"/>
                  </a:cubicBezTo>
                  <a:cubicBezTo>
                    <a:pt x="1586130" y="25971"/>
                    <a:pt x="1808245" y="-4887"/>
                    <a:pt x="1971855" y="0"/>
                  </a:cubicBezTo>
                  <a:cubicBezTo>
                    <a:pt x="2135465" y="4887"/>
                    <a:pt x="2700388" y="710"/>
                    <a:pt x="3062174" y="0"/>
                  </a:cubicBezTo>
                  <a:cubicBezTo>
                    <a:pt x="3121371" y="1138"/>
                    <a:pt x="3190252" y="42829"/>
                    <a:pt x="3177540" y="115366"/>
                  </a:cubicBezTo>
                  <a:cubicBezTo>
                    <a:pt x="3178703" y="322286"/>
                    <a:pt x="3157283" y="371313"/>
                    <a:pt x="3177540" y="576815"/>
                  </a:cubicBezTo>
                  <a:cubicBezTo>
                    <a:pt x="3177773" y="649010"/>
                    <a:pt x="3127033" y="701390"/>
                    <a:pt x="3062174" y="692181"/>
                  </a:cubicBezTo>
                  <a:cubicBezTo>
                    <a:pt x="2882752" y="671315"/>
                    <a:pt x="2793178" y="674508"/>
                    <a:pt x="2531749" y="692181"/>
                  </a:cubicBezTo>
                  <a:cubicBezTo>
                    <a:pt x="2270320" y="709854"/>
                    <a:pt x="2170325" y="684355"/>
                    <a:pt x="2001323" y="692181"/>
                  </a:cubicBezTo>
                  <a:cubicBezTo>
                    <a:pt x="1832321" y="700007"/>
                    <a:pt x="1571749" y="675473"/>
                    <a:pt x="1441430" y="692181"/>
                  </a:cubicBezTo>
                  <a:cubicBezTo>
                    <a:pt x="1311111" y="708889"/>
                    <a:pt x="950131" y="680256"/>
                    <a:pt x="822600" y="692181"/>
                  </a:cubicBezTo>
                  <a:cubicBezTo>
                    <a:pt x="695069" y="704107"/>
                    <a:pt x="337803" y="701022"/>
                    <a:pt x="115366" y="692181"/>
                  </a:cubicBezTo>
                  <a:cubicBezTo>
                    <a:pt x="55875" y="683176"/>
                    <a:pt x="-5427" y="637301"/>
                    <a:pt x="0" y="576815"/>
                  </a:cubicBezTo>
                  <a:cubicBezTo>
                    <a:pt x="-14042" y="420691"/>
                    <a:pt x="-15227" y="304706"/>
                    <a:pt x="0" y="115366"/>
                  </a:cubicBezTo>
                  <a:close/>
                </a:path>
                <a:path w="3177540" h="692181" stroke="0" extrusionOk="0">
                  <a:moveTo>
                    <a:pt x="0" y="115366"/>
                  </a:moveTo>
                  <a:cubicBezTo>
                    <a:pt x="-1439" y="36222"/>
                    <a:pt x="62155" y="3411"/>
                    <a:pt x="115366" y="0"/>
                  </a:cubicBezTo>
                  <a:cubicBezTo>
                    <a:pt x="272249" y="-917"/>
                    <a:pt x="600348" y="-12661"/>
                    <a:pt x="763664" y="0"/>
                  </a:cubicBezTo>
                  <a:cubicBezTo>
                    <a:pt x="926980" y="12661"/>
                    <a:pt x="1162999" y="26414"/>
                    <a:pt x="1323557" y="0"/>
                  </a:cubicBezTo>
                  <a:cubicBezTo>
                    <a:pt x="1484115" y="-26414"/>
                    <a:pt x="1699922" y="-17668"/>
                    <a:pt x="1824515" y="0"/>
                  </a:cubicBezTo>
                  <a:cubicBezTo>
                    <a:pt x="1949108" y="17668"/>
                    <a:pt x="2167944" y="-1116"/>
                    <a:pt x="2384408" y="0"/>
                  </a:cubicBezTo>
                  <a:cubicBezTo>
                    <a:pt x="2600872" y="1116"/>
                    <a:pt x="2789394" y="19745"/>
                    <a:pt x="3062174" y="0"/>
                  </a:cubicBezTo>
                  <a:cubicBezTo>
                    <a:pt x="3123153" y="-4436"/>
                    <a:pt x="3190240" y="52809"/>
                    <a:pt x="3177540" y="115366"/>
                  </a:cubicBezTo>
                  <a:cubicBezTo>
                    <a:pt x="3189651" y="208610"/>
                    <a:pt x="3166237" y="429097"/>
                    <a:pt x="3177540" y="576815"/>
                  </a:cubicBezTo>
                  <a:cubicBezTo>
                    <a:pt x="3184013" y="652209"/>
                    <a:pt x="3133557" y="681167"/>
                    <a:pt x="3062174" y="692181"/>
                  </a:cubicBezTo>
                  <a:cubicBezTo>
                    <a:pt x="2898920" y="675678"/>
                    <a:pt x="2623752" y="696533"/>
                    <a:pt x="2472812" y="692181"/>
                  </a:cubicBezTo>
                  <a:cubicBezTo>
                    <a:pt x="2321872" y="687829"/>
                    <a:pt x="2023247" y="685939"/>
                    <a:pt x="1853983" y="692181"/>
                  </a:cubicBezTo>
                  <a:cubicBezTo>
                    <a:pt x="1684719" y="698423"/>
                    <a:pt x="1358978" y="676849"/>
                    <a:pt x="1205685" y="692181"/>
                  </a:cubicBezTo>
                  <a:cubicBezTo>
                    <a:pt x="1052392" y="707513"/>
                    <a:pt x="653411" y="704808"/>
                    <a:pt x="115366" y="692181"/>
                  </a:cubicBezTo>
                  <a:cubicBezTo>
                    <a:pt x="56196" y="700537"/>
                    <a:pt x="-1247" y="643061"/>
                    <a:pt x="0" y="576815"/>
                  </a:cubicBezTo>
                  <a:cubicBezTo>
                    <a:pt x="-19315" y="414368"/>
                    <a:pt x="16548" y="212147"/>
                    <a:pt x="0" y="11536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accent5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63298200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667" kern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ộp Văn bản 9">
              <a:extLst>
                <a:ext uri="{FF2B5EF4-FFF2-40B4-BE49-F238E27FC236}">
                  <a16:creationId xmlns:a16="http://schemas.microsoft.com/office/drawing/2014/main" id="{F304B4A1-A267-82D3-FAB3-73F707CD03E1}"/>
                </a:ext>
              </a:extLst>
            </p:cNvPr>
            <p:cNvSpPr txBox="1"/>
            <p:nvPr/>
          </p:nvSpPr>
          <p:spPr>
            <a:xfrm>
              <a:off x="-78485" y="87774"/>
              <a:ext cx="5458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800" b="1" kern="0" dirty="0">
                  <a:ln w="9525">
                    <a:solidFill>
                      <a:srgbClr val="F9FAF0"/>
                    </a:solidFill>
                    <a:prstDash val="solid"/>
                  </a:ln>
                  <a:solidFill>
                    <a:srgbClr val="B7394D"/>
                  </a:solidFill>
                  <a:effectLst>
                    <a:outerShdw blurRad="12700" dist="38100" dir="2700000" algn="tl" rotWithShape="0">
                      <a:srgbClr val="B7394D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Nội dung bài</a:t>
              </a:r>
              <a:endParaRPr lang="en-US" sz="4800" b="1" kern="0" dirty="0">
                <a:ln w="9525">
                  <a:solidFill>
                    <a:srgbClr val="F9FAF0"/>
                  </a:solidFill>
                  <a:prstDash val="solid"/>
                </a:ln>
                <a:solidFill>
                  <a:srgbClr val="B7394D"/>
                </a:solidFill>
                <a:effectLst>
                  <a:outerShdw blurRad="12700" dist="38100" dir="2700000" algn="tl" rotWithShape="0">
                    <a:srgbClr val="B7394D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5" name="Nhóm 13">
            <a:extLst>
              <a:ext uri="{FF2B5EF4-FFF2-40B4-BE49-F238E27FC236}">
                <a16:creationId xmlns:a16="http://schemas.microsoft.com/office/drawing/2014/main" id="{12E68359-BDBF-13F0-E8E2-B172437AC7E6}"/>
              </a:ext>
            </a:extLst>
          </p:cNvPr>
          <p:cNvGrpSpPr/>
          <p:nvPr/>
        </p:nvGrpSpPr>
        <p:grpSpPr>
          <a:xfrm>
            <a:off x="1561979" y="544688"/>
            <a:ext cx="7005185" cy="4940845"/>
            <a:chOff x="9768" y="1458780"/>
            <a:chExt cx="5253889" cy="3705634"/>
          </a:xfrm>
        </p:grpSpPr>
        <p:sp>
          <p:nvSpPr>
            <p:cNvPr id="26" name="Hộp Văn bản 14">
              <a:extLst>
                <a:ext uri="{FF2B5EF4-FFF2-40B4-BE49-F238E27FC236}">
                  <a16:creationId xmlns:a16="http://schemas.microsoft.com/office/drawing/2014/main" id="{9DE55811-98B4-9586-BF0A-914DDCA1B71B}"/>
                </a:ext>
              </a:extLst>
            </p:cNvPr>
            <p:cNvSpPr txBox="1"/>
            <p:nvPr/>
          </p:nvSpPr>
          <p:spPr>
            <a:xfrm>
              <a:off x="366128" y="2721560"/>
              <a:ext cx="457283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endParaRPr lang="vi-VN" sz="32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Hình chữ nhật: Góc Tròn 15">
              <a:extLst>
                <a:ext uri="{FF2B5EF4-FFF2-40B4-BE49-F238E27FC236}">
                  <a16:creationId xmlns:a16="http://schemas.microsoft.com/office/drawing/2014/main" id="{CCE03994-7FA4-21BE-608F-428A84EA5B09}"/>
                </a:ext>
              </a:extLst>
            </p:cNvPr>
            <p:cNvSpPr/>
            <p:nvPr/>
          </p:nvSpPr>
          <p:spPr>
            <a:xfrm>
              <a:off x="253388" y="2721558"/>
              <a:ext cx="5010269" cy="2442856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Mọi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giống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ai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giống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ai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bởi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duy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kern="0" dirty="0">
                <a:solidFill>
                  <a:srgbClr val="F9FAF0"/>
                </a:solidFill>
                <a:latin typeface="Calibri"/>
                <a:sym typeface="Arial"/>
              </a:endParaRPr>
            </a:p>
          </p:txBody>
        </p:sp>
        <p:grpSp>
          <p:nvGrpSpPr>
            <p:cNvPr id="28" name="Nhóm 16">
              <a:extLst>
                <a:ext uri="{FF2B5EF4-FFF2-40B4-BE49-F238E27FC236}">
                  <a16:creationId xmlns:a16="http://schemas.microsoft.com/office/drawing/2014/main" id="{86255C4A-5563-639B-562F-09087CB9BCC4}"/>
                </a:ext>
              </a:extLst>
            </p:cNvPr>
            <p:cNvGrpSpPr/>
            <p:nvPr/>
          </p:nvGrpSpPr>
          <p:grpSpPr>
            <a:xfrm>
              <a:off x="9768" y="1458780"/>
              <a:ext cx="976076" cy="1348631"/>
              <a:chOff x="471028" y="2745401"/>
              <a:chExt cx="1970283" cy="2340801"/>
            </a:xfrm>
          </p:grpSpPr>
          <p:sp>
            <p:nvSpPr>
              <p:cNvPr id="29" name="Hình Bầu dục 17">
                <a:extLst>
                  <a:ext uri="{FF2B5EF4-FFF2-40B4-BE49-F238E27FC236}">
                    <a16:creationId xmlns:a16="http://schemas.microsoft.com/office/drawing/2014/main" id="{31CC417B-CB6A-B83E-5752-DA2414C7A53D}"/>
                  </a:ext>
                </a:extLst>
              </p:cNvPr>
              <p:cNvSpPr/>
              <p:nvPr/>
            </p:nvSpPr>
            <p:spPr>
              <a:xfrm>
                <a:off x="905734" y="4378130"/>
                <a:ext cx="1535577" cy="708072"/>
              </a:xfrm>
              <a:prstGeom prst="ellipse">
                <a:avLst/>
              </a:prstGeom>
              <a:solidFill>
                <a:schemeClr val="accent4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9FAF0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0" name="Hình ảnh 18">
                <a:extLst>
                  <a:ext uri="{FF2B5EF4-FFF2-40B4-BE49-F238E27FC236}">
                    <a16:creationId xmlns:a16="http://schemas.microsoft.com/office/drawing/2014/main" id="{C12D9420-874C-C270-8C35-5372C4017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411" t="39570" r="62444" b="16721"/>
              <a:stretch/>
            </p:blipFill>
            <p:spPr>
              <a:xfrm>
                <a:off x="471028" y="2745401"/>
                <a:ext cx="1914956" cy="2337138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48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933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2881A0-E124-2DFE-186D-8204A634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" y="263236"/>
            <a:ext cx="10557164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15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4775" y="428626"/>
            <a:ext cx="11398393" cy="67691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Tìm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nói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nhanh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5 </a:t>
            </a: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điểm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khác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giữa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hai</a:t>
            </a:r>
            <a:r>
              <a:rPr lang="en-US" sz="3600" b="1" kern="0" dirty="0" smtClea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tranh</a:t>
            </a:r>
            <a:r>
              <a:rPr lang="en-US" sz="3600" b="1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DC850-BA7C-C1C4-EE7C-A7047FB1B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31" y="1557337"/>
            <a:ext cx="10965143" cy="38433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8C37C07-EDE7-3C8F-EFD6-CBAACAB765CD}"/>
              </a:ext>
            </a:extLst>
          </p:cNvPr>
          <p:cNvSpPr/>
          <p:nvPr/>
        </p:nvSpPr>
        <p:spPr>
          <a:xfrm>
            <a:off x="1095375" y="4657725"/>
            <a:ext cx="1438275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03C818-3D52-ED84-A41E-644EDDDD5F9F}"/>
              </a:ext>
            </a:extLst>
          </p:cNvPr>
          <p:cNvSpPr/>
          <p:nvPr/>
        </p:nvSpPr>
        <p:spPr>
          <a:xfrm>
            <a:off x="6886575" y="4610100"/>
            <a:ext cx="1438275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56E16F-2700-A106-EC16-ADFAE2040C2A}"/>
              </a:ext>
            </a:extLst>
          </p:cNvPr>
          <p:cNvSpPr/>
          <p:nvPr/>
        </p:nvSpPr>
        <p:spPr>
          <a:xfrm>
            <a:off x="4276725" y="3543299"/>
            <a:ext cx="581025" cy="79057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67046-58BB-6A1A-03AB-FA802AAEC4FF}"/>
              </a:ext>
            </a:extLst>
          </p:cNvPr>
          <p:cNvSpPr/>
          <p:nvPr/>
        </p:nvSpPr>
        <p:spPr>
          <a:xfrm>
            <a:off x="10067925" y="3381375"/>
            <a:ext cx="523875" cy="8382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241C22-935A-A8C7-BCA2-608B5D735AAB}"/>
              </a:ext>
            </a:extLst>
          </p:cNvPr>
          <p:cNvSpPr/>
          <p:nvPr/>
        </p:nvSpPr>
        <p:spPr>
          <a:xfrm>
            <a:off x="3457575" y="3314700"/>
            <a:ext cx="828675" cy="3333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3BCEE4-B575-57A3-85A0-A4692714716B}"/>
              </a:ext>
            </a:extLst>
          </p:cNvPr>
          <p:cNvSpPr/>
          <p:nvPr/>
        </p:nvSpPr>
        <p:spPr>
          <a:xfrm>
            <a:off x="9210676" y="3295651"/>
            <a:ext cx="781049" cy="37147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207B8F-F44E-929A-0EAC-FAB632519DE0}"/>
              </a:ext>
            </a:extLst>
          </p:cNvPr>
          <p:cNvSpPr/>
          <p:nvPr/>
        </p:nvSpPr>
        <p:spPr>
          <a:xfrm>
            <a:off x="2857500" y="3667125"/>
            <a:ext cx="828675" cy="3333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06ED0AD-0292-01F5-349A-4084B2C1DE09}"/>
              </a:ext>
            </a:extLst>
          </p:cNvPr>
          <p:cNvSpPr/>
          <p:nvPr/>
        </p:nvSpPr>
        <p:spPr>
          <a:xfrm>
            <a:off x="8915401" y="3714751"/>
            <a:ext cx="781049" cy="3714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0D3A88-44D2-B2BC-F524-7128C0F05A6F}"/>
              </a:ext>
            </a:extLst>
          </p:cNvPr>
          <p:cNvSpPr/>
          <p:nvPr/>
        </p:nvSpPr>
        <p:spPr>
          <a:xfrm>
            <a:off x="3419475" y="2181225"/>
            <a:ext cx="571500" cy="40005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E82628-892F-14C8-E413-3F01A593A63D}"/>
              </a:ext>
            </a:extLst>
          </p:cNvPr>
          <p:cNvSpPr/>
          <p:nvPr/>
        </p:nvSpPr>
        <p:spPr>
          <a:xfrm>
            <a:off x="9220200" y="2266951"/>
            <a:ext cx="523875" cy="39052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61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5791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2" y="0"/>
            <a:ext cx="5700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61"/>
            <a:ext cx="6643688" cy="6186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61" y="257460"/>
            <a:ext cx="5272089" cy="61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24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" y="0"/>
            <a:ext cx="6357085" cy="6729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7" y="0"/>
            <a:ext cx="5708073" cy="672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111</Words>
  <Application>Microsoft Office PowerPoint</Application>
  <PresentationFormat>Widescreen</PresentationFormat>
  <Paragraphs>7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Chewy</vt:lpstr>
      <vt:lpstr>Comfortaa</vt:lpstr>
      <vt:lpstr>Delius Unicase</vt:lpstr>
      <vt:lpstr>Custom Design</vt:lpstr>
      <vt:lpstr>Response to Intervention: The Alphabet by Slidesgo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73</cp:revision>
  <dcterms:created xsi:type="dcterms:W3CDTF">2023-06-08T10:39:05Z</dcterms:created>
  <dcterms:modified xsi:type="dcterms:W3CDTF">2024-08-21T02:41:53Z</dcterms:modified>
</cp:coreProperties>
</file>