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63" r:id="rId3"/>
    <p:sldId id="367" r:id="rId4"/>
    <p:sldId id="453" r:id="rId5"/>
    <p:sldId id="454" r:id="rId6"/>
    <p:sldId id="455" r:id="rId7"/>
    <p:sldId id="366" r:id="rId8"/>
    <p:sldId id="365" r:id="rId9"/>
    <p:sldId id="368" r:id="rId10"/>
    <p:sldId id="383" r:id="rId11"/>
    <p:sldId id="384" r:id="rId12"/>
    <p:sldId id="370" r:id="rId13"/>
    <p:sldId id="385" r:id="rId14"/>
    <p:sldId id="386" r:id="rId15"/>
    <p:sldId id="387" r:id="rId16"/>
    <p:sldId id="388" r:id="rId17"/>
    <p:sldId id="389" r:id="rId18"/>
    <p:sldId id="377" r:id="rId19"/>
    <p:sldId id="390" r:id="rId20"/>
    <p:sldId id="391" r:id="rId21"/>
    <p:sldId id="392" r:id="rId22"/>
    <p:sldId id="393" r:id="rId23"/>
    <p:sldId id="394" r:id="rId24"/>
    <p:sldId id="375" r:id="rId25"/>
    <p:sldId id="395" r:id="rId26"/>
    <p:sldId id="371" r:id="rId27"/>
    <p:sldId id="291" r:id="rId28"/>
    <p:sldId id="396" r:id="rId29"/>
    <p:sldId id="397" r:id="rId30"/>
    <p:sldId id="398" r:id="rId31"/>
    <p:sldId id="399" r:id="rId32"/>
    <p:sldId id="400" r:id="rId33"/>
    <p:sldId id="45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78" d="100"/>
          <a:sy n="78" d="100"/>
        </p:scale>
        <p:origin x="878"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6</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12</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24</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11/27/2023</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11/27/2023</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5.wdp"/><Relationship Id="rId26"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2.png"/><Relationship Id="rId34" Type="http://schemas.openxmlformats.org/officeDocument/2006/relationships/image" Target="../media/image29.png"/><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4.png"/><Relationship Id="rId33" Type="http://schemas.microsoft.com/office/2007/relationships/hdphoto" Target="../media/hdphoto12.wdp"/><Relationship Id="rId2" Type="http://schemas.openxmlformats.org/officeDocument/2006/relationships/notesSlide" Target="../notesSlides/notesSlide2.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24" Type="http://schemas.microsoft.com/office/2007/relationships/hdphoto" Target="../media/hdphoto8.wdp"/><Relationship Id="rId32"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19.png"/><Relationship Id="rId23" Type="http://schemas.openxmlformats.org/officeDocument/2006/relationships/image" Target="../media/image23.png"/><Relationship Id="rId28" Type="http://schemas.openxmlformats.org/officeDocument/2006/relationships/image" Target="../media/image26.png"/><Relationship Id="rId36" Type="http://schemas.openxmlformats.org/officeDocument/2006/relationships/image" Target="../media/image30.png"/><Relationship Id="rId10" Type="http://schemas.openxmlformats.org/officeDocument/2006/relationships/image" Target="../media/image14.png"/><Relationship Id="rId19" Type="http://schemas.openxmlformats.org/officeDocument/2006/relationships/image" Target="../media/image21.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8.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7.png"/><Relationship Id="rId35" Type="http://schemas.microsoft.com/office/2007/relationships/hdphoto" Target="../media/hdphoto13.wdp"/><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7.jpg"/><Relationship Id="rId7" Type="http://schemas.openxmlformats.org/officeDocument/2006/relationships/image" Target="../media/image6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5.wdp"/><Relationship Id="rId26" Type="http://schemas.openxmlformats.org/officeDocument/2006/relationships/image" Target="../media/image42.png"/><Relationship Id="rId21" Type="http://schemas.openxmlformats.org/officeDocument/2006/relationships/image" Target="../media/image22.png"/><Relationship Id="rId34" Type="http://schemas.openxmlformats.org/officeDocument/2006/relationships/image" Target="../media/image29.png"/><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4.png"/><Relationship Id="rId33" Type="http://schemas.microsoft.com/office/2007/relationships/hdphoto" Target="../media/hdphoto12.wdp"/><Relationship Id="rId2" Type="http://schemas.openxmlformats.org/officeDocument/2006/relationships/notesSlide" Target="../notesSlides/notesSlide9.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24" Type="http://schemas.microsoft.com/office/2007/relationships/hdphoto" Target="../media/hdphoto8.wdp"/><Relationship Id="rId32" Type="http://schemas.openxmlformats.org/officeDocument/2006/relationships/image" Target="../media/image28.png"/><Relationship Id="rId37" Type="http://schemas.openxmlformats.org/officeDocument/2006/relationships/image" Target="../media/image71.png"/><Relationship Id="rId5" Type="http://schemas.openxmlformats.org/officeDocument/2006/relationships/image" Target="../media/image11.png"/><Relationship Id="rId15" Type="http://schemas.openxmlformats.org/officeDocument/2006/relationships/image" Target="../media/image19.png"/><Relationship Id="rId23" Type="http://schemas.openxmlformats.org/officeDocument/2006/relationships/image" Target="../media/image23.png"/><Relationship Id="rId28" Type="http://schemas.openxmlformats.org/officeDocument/2006/relationships/image" Target="../media/image43.png"/><Relationship Id="rId36" Type="http://schemas.openxmlformats.org/officeDocument/2006/relationships/image" Target="../media/image30.png"/><Relationship Id="rId10" Type="http://schemas.openxmlformats.org/officeDocument/2006/relationships/image" Target="../media/image14.png"/><Relationship Id="rId19" Type="http://schemas.openxmlformats.org/officeDocument/2006/relationships/image" Target="../media/image21.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8.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7.png"/><Relationship Id="rId35" Type="http://schemas.microsoft.com/office/2007/relationships/hdphoto" Target="../media/hdphoto13.wdp"/><Relationship Id="rId8" Type="http://schemas.openxmlformats.org/officeDocument/2006/relationships/image" Target="../media/image13.png"/><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5.wdp"/><Relationship Id="rId26" Type="http://schemas.openxmlformats.org/officeDocument/2006/relationships/image" Target="../media/image42.png"/><Relationship Id="rId21" Type="http://schemas.openxmlformats.org/officeDocument/2006/relationships/image" Target="../media/image22.png"/><Relationship Id="rId34" Type="http://schemas.openxmlformats.org/officeDocument/2006/relationships/image" Target="../media/image29.png"/><Relationship Id="rId7" Type="http://schemas.openxmlformats.org/officeDocument/2006/relationships/image" Target="../media/image12.jp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4.png"/><Relationship Id="rId33" Type="http://schemas.microsoft.com/office/2007/relationships/hdphoto" Target="../media/hdphoto12.wdp"/><Relationship Id="rId2" Type="http://schemas.openxmlformats.org/officeDocument/2006/relationships/notesSlide" Target="../notesSlides/notesSlide5.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24" Type="http://schemas.microsoft.com/office/2007/relationships/hdphoto" Target="../media/hdphoto8.wdp"/><Relationship Id="rId32" Type="http://schemas.openxmlformats.org/officeDocument/2006/relationships/image" Target="../media/image28.png"/><Relationship Id="rId37" Type="http://schemas.openxmlformats.org/officeDocument/2006/relationships/image" Target="../media/image44.png"/><Relationship Id="rId5" Type="http://schemas.openxmlformats.org/officeDocument/2006/relationships/image" Target="../media/image11.png"/><Relationship Id="rId15" Type="http://schemas.openxmlformats.org/officeDocument/2006/relationships/image" Target="../media/image19.png"/><Relationship Id="rId23" Type="http://schemas.openxmlformats.org/officeDocument/2006/relationships/image" Target="../media/image23.png"/><Relationship Id="rId28" Type="http://schemas.openxmlformats.org/officeDocument/2006/relationships/image" Target="../media/image43.png"/><Relationship Id="rId36" Type="http://schemas.openxmlformats.org/officeDocument/2006/relationships/image" Target="../media/image30.png"/><Relationship Id="rId10" Type="http://schemas.openxmlformats.org/officeDocument/2006/relationships/image" Target="../media/image14.png"/><Relationship Id="rId19" Type="http://schemas.openxmlformats.org/officeDocument/2006/relationships/image" Target="../media/image21.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8.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7.png"/><Relationship Id="rId35" Type="http://schemas.microsoft.com/office/2007/relationships/hdphoto" Target="../media/hdphoto13.wdp"/><Relationship Id="rId8" Type="http://schemas.openxmlformats.org/officeDocument/2006/relationships/image" Target="../media/image13.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37"/>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25 Trò Chơi Powerpoint Hay Nhất Mọi Thời Đại Cho Học Sin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05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ình nền Phim Hoạt Hình Cáo Sư Tử Hươu Cao Cổ Cú động Vật Nền, Rừng, Nền  động Vật, Lá Cây Background Vector để tải xuống miễn phí - Pngtre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421626" y="491612"/>
            <a:ext cx="4837471" cy="3782731"/>
          </a:xfrm>
          <a:prstGeom prst="cloudCallout">
            <a:avLst>
              <a:gd name="adj1" fmla="val -176415"/>
              <a:gd name="adj2" fmla="val 143863"/>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dirty="0">
                <a:solidFill>
                  <a:srgbClr val="FF0000"/>
                </a:solidFill>
              </a:rPr>
              <a:t>Con </a:t>
            </a:r>
            <a:r>
              <a:rPr lang="en-US" sz="3600" dirty="0" err="1">
                <a:solidFill>
                  <a:srgbClr val="FF0000"/>
                </a:solidFill>
              </a:rPr>
              <a:t>gì</a:t>
            </a:r>
            <a:r>
              <a:rPr lang="en-US" sz="3600" dirty="0">
                <a:solidFill>
                  <a:srgbClr val="FF0000"/>
                </a:solidFill>
              </a:rPr>
              <a:t> </a:t>
            </a:r>
            <a:r>
              <a:rPr lang="en-US" sz="3600" dirty="0" err="1">
                <a:solidFill>
                  <a:srgbClr val="FF0000"/>
                </a:solidFill>
              </a:rPr>
              <a:t>cổ</a:t>
            </a:r>
            <a:r>
              <a:rPr lang="en-US" sz="3600" dirty="0">
                <a:solidFill>
                  <a:srgbClr val="FF0000"/>
                </a:solidFill>
              </a:rPr>
              <a:t> </a:t>
            </a:r>
            <a:r>
              <a:rPr lang="en-US" sz="3600" dirty="0" err="1">
                <a:solidFill>
                  <a:srgbClr val="FF0000"/>
                </a:solidFill>
              </a:rPr>
              <a:t>dài</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smtClean="0">
                <a:solidFill>
                  <a:srgbClr val="FF0000"/>
                </a:solidFill>
              </a:rPr>
              <a:t>trên</a:t>
            </a:r>
            <a:r>
              <a:rPr lang="vi-VN" sz="3600" dirty="0">
                <a:solidFill>
                  <a:srgbClr val="FF0000"/>
                </a:solidFill>
              </a:rPr>
              <a:t> </a:t>
            </a:r>
            <a:r>
              <a:rPr lang="en-US" sz="3600" dirty="0" err="1" smtClean="0">
                <a:solidFill>
                  <a:srgbClr val="FF0000"/>
                </a:solidFill>
              </a:rPr>
              <a:t>cao</a:t>
            </a:r>
            <a:r>
              <a:rPr lang="en-US" sz="3600" dirty="0">
                <a:solidFill>
                  <a:srgbClr val="FF0000"/>
                </a:solidFill>
              </a:rPr>
              <a:t>,</a:t>
            </a:r>
            <a:r>
              <a:rPr lang="en-US" sz="3600" dirty="0">
                <a:solidFill>
                  <a:srgbClr val="FF0000"/>
                </a:solidFill>
              </a:rPr>
              <a:t/>
            </a:r>
            <a:br>
              <a:rPr lang="en-US" sz="3600" dirty="0">
                <a:solidFill>
                  <a:srgbClr val="FF0000"/>
                </a:solidFill>
              </a:rPr>
            </a:br>
            <a:r>
              <a:rPr lang="en-US" sz="3600" dirty="0">
                <a:solidFill>
                  <a:srgbClr val="FF0000"/>
                </a:solidFill>
              </a:rPr>
              <a:t>Da </a:t>
            </a:r>
            <a:r>
              <a:rPr lang="en-US" sz="3600" dirty="0" err="1">
                <a:solidFill>
                  <a:srgbClr val="FF0000"/>
                </a:solidFill>
              </a:rPr>
              <a:t>lốm</a:t>
            </a:r>
            <a:r>
              <a:rPr lang="en-US" sz="3600" dirty="0">
                <a:solidFill>
                  <a:srgbClr val="FF0000"/>
                </a:solidFill>
              </a:rPr>
              <a:t> </a:t>
            </a:r>
            <a:r>
              <a:rPr lang="en-US" sz="3600" dirty="0" err="1">
                <a:solidFill>
                  <a:srgbClr val="FF0000"/>
                </a:solidFill>
              </a:rPr>
              <a:t>đốm</a:t>
            </a:r>
            <a:r>
              <a:rPr lang="en-US" sz="3600" dirty="0">
                <a:solidFill>
                  <a:srgbClr val="FF0000"/>
                </a:solidFill>
              </a:rPr>
              <a:t> </a:t>
            </a:r>
            <a:r>
              <a:rPr lang="en-US" sz="3600" dirty="0" err="1">
                <a:solidFill>
                  <a:srgbClr val="FF0000"/>
                </a:solidFill>
              </a:rPr>
              <a:t>sao</a:t>
            </a:r>
            <a:r>
              <a:rPr lang="en-US" sz="3600" dirty="0">
                <a:solidFill>
                  <a:srgbClr val="FF0000"/>
                </a:solidFill>
              </a:rPr>
              <a:t>, </a:t>
            </a:r>
            <a:r>
              <a:rPr lang="en-US" sz="3600" dirty="0" err="1">
                <a:solidFill>
                  <a:srgbClr val="FF0000"/>
                </a:solidFill>
              </a:rPr>
              <a:t>sống</a:t>
            </a:r>
            <a:r>
              <a:rPr lang="en-US" sz="3600" dirty="0">
                <a:solidFill>
                  <a:srgbClr val="FF0000"/>
                </a:solidFill>
              </a:rPr>
              <a:t> </a:t>
            </a:r>
            <a:r>
              <a:rPr lang="en-US" sz="3600" dirty="0" err="1">
                <a:solidFill>
                  <a:srgbClr val="FF0000"/>
                </a:solidFill>
              </a:rPr>
              <a:t>trên</a:t>
            </a:r>
            <a:r>
              <a:rPr lang="en-US" sz="3600" dirty="0">
                <a:solidFill>
                  <a:srgbClr val="FF0000"/>
                </a:solidFill>
              </a:rPr>
              <a:t> </a:t>
            </a:r>
            <a:r>
              <a:rPr lang="en-US" sz="3600" dirty="0" err="1">
                <a:solidFill>
                  <a:srgbClr val="FF0000"/>
                </a:solidFill>
              </a:rPr>
              <a:t>đồng</a:t>
            </a:r>
            <a:r>
              <a:rPr lang="en-US" sz="3600" dirty="0">
                <a:solidFill>
                  <a:srgbClr val="FF0000"/>
                </a:solidFill>
              </a:rPr>
              <a:t> </a:t>
            </a:r>
            <a:r>
              <a:rPr lang="en-US" sz="3600" dirty="0" err="1" smtClean="0">
                <a:solidFill>
                  <a:srgbClr val="FF0000"/>
                </a:solidFill>
              </a:rPr>
              <a:t>cỏ</a:t>
            </a:r>
            <a:endParaRPr lang="vi-VN" sz="3600" dirty="0" smtClean="0">
              <a:solidFill>
                <a:srgbClr val="FF0000"/>
              </a:solidFill>
            </a:endParaRPr>
          </a:p>
          <a:p>
            <a:pPr algn="r"/>
            <a:r>
              <a:rPr lang="vi-VN" sz="2800" dirty="0" smtClean="0">
                <a:solidFill>
                  <a:schemeClr val="tx1"/>
                </a:solidFill>
              </a:rPr>
              <a:t>Là con gì?</a:t>
            </a:r>
            <a:endParaRPr lang="en-US" sz="2800" dirty="0">
              <a:solidFill>
                <a:schemeClr val="tx1"/>
              </a:solidFill>
            </a:endParaRPr>
          </a:p>
        </p:txBody>
      </p:sp>
    </p:spTree>
    <p:extLst>
      <p:ext uri="{BB962C8B-B14F-4D97-AF65-F5344CB8AC3E}">
        <p14:creationId xmlns:p14="http://schemas.microsoft.com/office/powerpoint/2010/main" val="293194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ình nền Phim Hoạt Hình Cáo Sư Tử Hươu Cao Cổ Cú động Vật Nền, Rừng, Nền  động Vật, Lá Cây Background Vector để tải xuống miễn phí - Pngtre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776" y="95250"/>
            <a:ext cx="11982450" cy="6657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21161" y="1563327"/>
            <a:ext cx="2153265" cy="94389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4125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37"/>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1166</Words>
  <Application>Microsoft Office PowerPoint</Application>
  <PresentationFormat>Widescreen</PresentationFormat>
  <Paragraphs>70</Paragraphs>
  <Slides>32</Slides>
  <Notes>10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#9Slide07 Baloo Tamma</vt:lpstr>
      <vt:lpstr>Anaheim</vt:lpstr>
      <vt:lpstr>Arial</vt:lpstr>
      <vt:lpstr>Calibri</vt:lpstr>
      <vt:lpstr>Calibri Light</vt:lpstr>
      <vt:lpstr>Cambria</vt:lpstr>
      <vt:lpstr>Comfortaa SemiBold</vt:lpstr>
      <vt:lpstr>等线</vt:lpstr>
      <vt:lpstr>Nunito</vt:lpstr>
      <vt:lpstr>Ranchers</vt:lpstr>
      <vt:lpstr>Tahoma</vt:lpstr>
      <vt:lpstr>Times New Roman</vt:lpstr>
      <vt:lpstr>UTM Loko</vt:lpstr>
      <vt:lpstr>字魂59号-创粗黑</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50</cp:revision>
  <dcterms:created xsi:type="dcterms:W3CDTF">2023-10-03T02:10:49Z</dcterms:created>
  <dcterms:modified xsi:type="dcterms:W3CDTF">2023-11-27T15:26:44Z</dcterms:modified>
</cp:coreProperties>
</file>