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 id="2147483726" r:id="rId5"/>
    <p:sldMasterId id="2147483729" r:id="rId6"/>
    <p:sldMasterId id="2147483732" r:id="rId7"/>
  </p:sldMasterIdLst>
  <p:notesMasterIdLst>
    <p:notesMasterId r:id="rId43"/>
  </p:notesMasterIdLst>
  <p:sldIdLst>
    <p:sldId id="3265" r:id="rId8"/>
    <p:sldId id="3267" r:id="rId9"/>
    <p:sldId id="3268" r:id="rId10"/>
    <p:sldId id="303" r:id="rId11"/>
    <p:sldId id="306" r:id="rId12"/>
    <p:sldId id="308" r:id="rId13"/>
    <p:sldId id="307" r:id="rId14"/>
    <p:sldId id="3269" r:id="rId15"/>
    <p:sldId id="3270" r:id="rId16"/>
    <p:sldId id="296" r:id="rId17"/>
    <p:sldId id="3271" r:id="rId18"/>
    <p:sldId id="3272" r:id="rId19"/>
    <p:sldId id="3273" r:id="rId20"/>
    <p:sldId id="3274" r:id="rId21"/>
    <p:sldId id="3276" r:id="rId22"/>
    <p:sldId id="3277" r:id="rId23"/>
    <p:sldId id="3278" r:id="rId24"/>
    <p:sldId id="3279" r:id="rId25"/>
    <p:sldId id="3280" r:id="rId26"/>
    <p:sldId id="3281" r:id="rId27"/>
    <p:sldId id="332" r:id="rId28"/>
    <p:sldId id="3282" r:id="rId29"/>
    <p:sldId id="3283" r:id="rId30"/>
    <p:sldId id="3284" r:id="rId31"/>
    <p:sldId id="3285" r:id="rId32"/>
    <p:sldId id="3286" r:id="rId33"/>
    <p:sldId id="3288" r:id="rId34"/>
    <p:sldId id="3290" r:id="rId35"/>
    <p:sldId id="3289" r:id="rId36"/>
    <p:sldId id="286" r:id="rId37"/>
    <p:sldId id="284" r:id="rId38"/>
    <p:sldId id="3291" r:id="rId39"/>
    <p:sldId id="317" r:id="rId40"/>
    <p:sldId id="3292" r:id="rId41"/>
    <p:sldId id="4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29</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34</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892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099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757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809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023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22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17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653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090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746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8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951" y="190499"/>
            <a:ext cx="1238251" cy="1238251"/>
          </a:xfrm>
          <a:prstGeom prst="rect">
            <a:avLst/>
          </a:prstGeom>
        </p:spPr>
      </p:pic>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5802862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4.jpg"/><Relationship Id="rId1" Type="http://schemas.openxmlformats.org/officeDocument/2006/relationships/slideLayout" Target="../slideLayouts/slideLayout50.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4.jp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33.jp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 Id="rId1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8.jpg"/><Relationship Id="rId12" Type="http://schemas.openxmlformats.org/officeDocument/2006/relationships/image" Target="../media/image72.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71.png"/><Relationship Id="rId5" Type="http://schemas.openxmlformats.org/officeDocument/2006/relationships/slideLayout" Target="../slideLayouts/slideLayout64.xml"/><Relationship Id="rId15" Type="http://schemas.openxmlformats.org/officeDocument/2006/relationships/image" Target="../media/image74.png"/><Relationship Id="rId10" Type="http://schemas.openxmlformats.org/officeDocument/2006/relationships/image" Target="../media/image70.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5.png"/><Relationship Id="rId18" Type="http://schemas.microsoft.com/office/2007/relationships/hdphoto" Target="../media/hdphoto11.wdp"/><Relationship Id="rId3" Type="http://schemas.microsoft.com/office/2007/relationships/media" Target="../media/media2.mp3"/><Relationship Id="rId7" Type="http://schemas.openxmlformats.org/officeDocument/2006/relationships/image" Target="../media/image68.jpg"/><Relationship Id="rId12" Type="http://schemas.openxmlformats.org/officeDocument/2006/relationships/image" Target="../media/image72.png"/><Relationship Id="rId17" Type="http://schemas.openxmlformats.org/officeDocument/2006/relationships/image" Target="../media/image73.png"/><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71.png"/><Relationship Id="rId5" Type="http://schemas.openxmlformats.org/officeDocument/2006/relationships/slideLayout" Target="../slideLayouts/slideLayout64.xml"/><Relationship Id="rId15" Type="http://schemas.openxmlformats.org/officeDocument/2006/relationships/image" Target="../media/image76.png"/><Relationship Id="rId10" Type="http://schemas.openxmlformats.org/officeDocument/2006/relationships/image" Target="../media/image70.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8.jpg"/><Relationship Id="rId12" Type="http://schemas.openxmlformats.org/officeDocument/2006/relationships/image" Target="../media/image72.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71.png"/><Relationship Id="rId5" Type="http://schemas.openxmlformats.org/officeDocument/2006/relationships/slideLayout" Target="../slideLayouts/slideLayout48.xml"/><Relationship Id="rId15" Type="http://schemas.openxmlformats.org/officeDocument/2006/relationships/image" Target="../media/image74.png"/><Relationship Id="rId10" Type="http://schemas.openxmlformats.org/officeDocument/2006/relationships/image" Target="../media/image70.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6.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7.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28.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8.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AD857B7F-3BF1-D94C-008D-0165D4FF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47C77FC3-CB1A-4733-9F3E-5B870BA160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A076FF58-EB3E-E866-21CA-9C6CDC46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781196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242A6E9F-56F5-C7AC-6EFC-0CF4DC07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6CAC29EA-3E68-9ED3-0414-EA8525371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1120</Words>
  <Application>Microsoft Office PowerPoint</Application>
  <PresentationFormat>Widescreen</PresentationFormat>
  <Paragraphs>112</Paragraphs>
  <Slides>35</Slides>
  <Notes>15</Notes>
  <HiddenSlides>0</HiddenSlides>
  <MMClips>12</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35</vt:i4>
      </vt:variant>
    </vt:vector>
  </HeadingPairs>
  <TitlesOfParts>
    <vt:vector size="56" baseType="lpstr">
      <vt:lpstr>微软雅黑</vt:lpstr>
      <vt:lpstr>宋体</vt:lpstr>
      <vt:lpstr>Arial</vt:lpstr>
      <vt:lpstr>Calibri</vt:lpstr>
      <vt:lpstr>Calibri Light</vt:lpstr>
      <vt:lpstr>Cambria</vt:lpstr>
      <vt:lpstr>等线</vt:lpstr>
      <vt:lpstr>等线 Light</vt:lpstr>
      <vt:lpstr>DFPOP1-W9</vt:lpstr>
      <vt:lpstr>Georgia</vt:lpstr>
      <vt:lpstr>Handlee</vt:lpstr>
      <vt:lpstr>Tahoma</vt:lpstr>
      <vt:lpstr>Times New Roman</vt:lpstr>
      <vt:lpstr>Wingdings</vt:lpstr>
      <vt:lpstr>6_Office 主题</vt:lpstr>
      <vt:lpstr>Office Theme</vt:lpstr>
      <vt:lpstr>1_Office Theme</vt:lpstr>
      <vt:lpstr>1_Simple Light</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2023-08-05T04:56:46Z</dcterms:created>
  <dcterms:modified xsi:type="dcterms:W3CDTF">2024-12-24T10:51:30Z</dcterms:modified>
</cp:coreProperties>
</file>