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0"/>
  </p:notesMasterIdLst>
  <p:sldIdLst>
    <p:sldId id="261" r:id="rId4"/>
    <p:sldId id="263" r:id="rId5"/>
    <p:sldId id="259" r:id="rId6"/>
    <p:sldId id="265" r:id="rId7"/>
    <p:sldId id="266" r:id="rId8"/>
    <p:sldId id="264" r:id="rId9"/>
    <p:sldId id="267" r:id="rId10"/>
    <p:sldId id="458" r:id="rId11"/>
    <p:sldId id="459" r:id="rId12"/>
    <p:sldId id="314" r:id="rId13"/>
    <p:sldId id="436" r:id="rId14"/>
    <p:sldId id="460" r:id="rId15"/>
    <p:sldId id="461" r:id="rId16"/>
    <p:sldId id="464" r:id="rId17"/>
    <p:sldId id="462" r:id="rId18"/>
    <p:sldId id="465" r:id="rId19"/>
    <p:sldId id="463" r:id="rId20"/>
    <p:sldId id="466" r:id="rId21"/>
    <p:sldId id="469" r:id="rId22"/>
    <p:sldId id="301" r:id="rId23"/>
    <p:sldId id="453" r:id="rId24"/>
    <p:sldId id="467" r:id="rId25"/>
    <p:sldId id="470" r:id="rId26"/>
    <p:sldId id="471" r:id="rId27"/>
    <p:sldId id="472" r:id="rId28"/>
    <p:sldId id="45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482BB-4580-4F41-99F2-A30F6D0AB787}" type="datetimeFigureOut">
              <a:rPr lang="en-US" smtClean="0"/>
              <a:t>24/12/2024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13DB3-27D8-4536-8CDE-FD7F8DBC7B9A}" type="slidenum">
              <a:rPr lang="en-US" smtClean="0"/>
              <a:t>‹#›</a:t>
            </a:fld>
            <a:endParaRPr lang="en-US"/>
          </a:p>
        </p:txBody>
      </p:sp>
    </p:spTree>
    <p:extLst>
      <p:ext uri="{BB962C8B-B14F-4D97-AF65-F5344CB8AC3E}">
        <p14:creationId xmlns:p14="http://schemas.microsoft.com/office/powerpoint/2010/main" val="372579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bấm</a:t>
            </a:r>
            <a:r>
              <a:rPr lang="en-US" dirty="0"/>
              <a:t> </a:t>
            </a:r>
            <a:r>
              <a:rPr lang="en-US" dirty="0" err="1"/>
              <a:t>vào</a:t>
            </a:r>
            <a:r>
              <a:rPr lang="en-US" dirty="0"/>
              <a:t> </a:t>
            </a:r>
            <a:r>
              <a:rPr lang="en-US" dirty="0" err="1"/>
              <a:t>dấu</a:t>
            </a:r>
            <a:r>
              <a:rPr lang="en-US" dirty="0"/>
              <a:t> </a:t>
            </a:r>
            <a:r>
              <a:rPr lang="en-US" dirty="0" err="1"/>
              <a:t>tích</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t>3</a:t>
            </a:fld>
            <a:endParaRPr lang="en-US"/>
          </a:p>
        </p:txBody>
      </p:sp>
    </p:spTree>
    <p:extLst>
      <p:ext uri="{BB962C8B-B14F-4D97-AF65-F5344CB8AC3E}">
        <p14:creationId xmlns:p14="http://schemas.microsoft.com/office/powerpoint/2010/main" val="305472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THIẾT KẾ: HƯƠNG THẢO – ZALO 0972115126. CÁC NICK KHÁC ĐỀU LÀ GIẢ MẠO</a:t>
            </a:r>
          </a:p>
        </p:txBody>
      </p:sp>
      <p:sp>
        <p:nvSpPr>
          <p:cNvPr id="4" name="Slide Number Placeholder 3"/>
          <p:cNvSpPr>
            <a:spLocks noGrp="1"/>
          </p:cNvSpPr>
          <p:nvPr>
            <p:ph type="sldNum" sz="quarter" idx="5"/>
          </p:nvPr>
        </p:nvSpPr>
        <p:spPr/>
        <p:txBody>
          <a:bodyPr/>
          <a:lstStyle/>
          <a:p>
            <a:fld id="{78113DB3-27D8-4536-8CDE-FD7F8DBC7B9A}" type="slidenum">
              <a:rPr lang="en-US" smtClean="0"/>
              <a:t>8</a:t>
            </a:fld>
            <a:endParaRPr lang="en-US"/>
          </a:p>
        </p:txBody>
      </p:sp>
    </p:spTree>
    <p:extLst>
      <p:ext uri="{BB962C8B-B14F-4D97-AF65-F5344CB8AC3E}">
        <p14:creationId xmlns:p14="http://schemas.microsoft.com/office/powerpoint/2010/main" val="235887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335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t>19</a:t>
            </a:fld>
            <a:endParaRPr lang="en-US"/>
          </a:p>
        </p:txBody>
      </p:sp>
    </p:spTree>
    <p:extLst>
      <p:ext uri="{BB962C8B-B14F-4D97-AF65-F5344CB8AC3E}">
        <p14:creationId xmlns:p14="http://schemas.microsoft.com/office/powerpoint/2010/main" val="31043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204695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D5F5F8-4B4E-46D9-BE32-37360D71287F}" type="datetimeFigureOut">
              <a:rPr lang="en-US" smtClean="0"/>
              <a:t>24/12/2024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12121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D5F5F8-4B4E-46D9-BE32-37360D71287F}" type="datetimeFigureOut">
              <a:rPr lang="en-US" smtClean="0"/>
              <a:t>24/12/2024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6330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5F5F8-4B4E-46D9-BE32-37360D71287F}" type="datetimeFigureOut">
              <a:rPr lang="en-US" smtClean="0"/>
              <a:t>24/12/2024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046325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D5F5F8-4B4E-46D9-BE32-37360D71287F}" type="datetimeFigureOut">
              <a:rPr lang="en-US" smtClean="0"/>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21956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D5F5F8-4B4E-46D9-BE32-37360D71287F}" type="datetimeFigureOut">
              <a:rPr lang="en-US" smtClean="0"/>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678911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530063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304160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757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15406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9962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8402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30432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4886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254024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5558745"/>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906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48453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524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389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645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395098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D5F5F8-4B4E-46D9-BE32-37360D71287F}"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117199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403017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D5F5F8-4B4E-46D9-BE32-37360D71287F}" type="datetimeFigureOut">
              <a:rPr lang="en-US" smtClean="0"/>
              <a:t>24/12/2024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42382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D5F5F8-4B4E-46D9-BE32-37360D71287F}" type="datetimeFigureOut">
              <a:rPr lang="en-US" smtClean="0"/>
              <a:t>24/12/2024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706740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7"/>
          <a:stretch>
            <a:fillRect/>
          </a:stretch>
        </p:blipFill>
        <p:spPr>
          <a:xfrm>
            <a:off x="0" y="0"/>
            <a:ext cx="12192000" cy="685800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A89C0BA2-EFDF-E6C6-AB01-689ADAF609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0200" y="161925"/>
            <a:ext cx="1390650" cy="1390650"/>
          </a:xfrm>
          <a:prstGeom prst="rect">
            <a:avLst/>
          </a:prstGeom>
        </p:spPr>
      </p:pic>
    </p:spTree>
    <p:extLst>
      <p:ext uri="{BB962C8B-B14F-4D97-AF65-F5344CB8AC3E}">
        <p14:creationId xmlns:p14="http://schemas.microsoft.com/office/powerpoint/2010/main" val="200456034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5F5F8-4B4E-46D9-BE32-37360D71287F}" type="datetimeFigureOut">
              <a:rPr lang="en-US" smtClean="0"/>
              <a:t>24/12/2024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06537-7FF8-4563-9536-0DD57FDD4192}" type="slidenum">
              <a:rPr lang="en-US" smtClean="0"/>
              <a:t>‹#›</a:t>
            </a:fld>
            <a:endParaRPr lang="en-US"/>
          </a:p>
        </p:txBody>
      </p:sp>
    </p:spTree>
    <p:extLst>
      <p:ext uri="{BB962C8B-B14F-4D97-AF65-F5344CB8AC3E}">
        <p14:creationId xmlns:p14="http://schemas.microsoft.com/office/powerpoint/2010/main" val="10920337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1187843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10.jpe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g"/><Relationship Id="rId11" Type="http://schemas.openxmlformats.org/officeDocument/2006/relationships/slide" Target="slide4.xml"/><Relationship Id="rId5" Type="http://schemas.openxmlformats.org/officeDocument/2006/relationships/audio" Target="../media/audio1.wav"/><Relationship Id="rId15" Type="http://schemas.openxmlformats.org/officeDocument/2006/relationships/image" Target="../media/image8.png"/><Relationship Id="rId10" Type="http://schemas.openxmlformats.org/officeDocument/2006/relationships/slide" Target="slide7.xml"/><Relationship Id="rId4" Type="http://schemas.openxmlformats.org/officeDocument/2006/relationships/notesSlide" Target="../notesSlides/notesSlide2.xml"/><Relationship Id="rId9" Type="http://schemas.openxmlformats.org/officeDocument/2006/relationships/slide" Target="slide5.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jpeg"/><Relationship Id="rId3" Type="http://schemas.openxmlformats.org/officeDocument/2006/relationships/slideLayout" Target="../slideLayouts/slideLayout12.xml"/><Relationship Id="rId7" Type="http://schemas.openxmlformats.org/officeDocument/2006/relationships/image" Target="../media/image12.jpg"/><Relationship Id="rId12" Type="http://schemas.openxmlformats.org/officeDocument/2006/relationships/image" Target="../media/image14.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2" name="Picture 1">
            <a:extLst>
              <a:ext uri="{FF2B5EF4-FFF2-40B4-BE49-F238E27FC236}">
                <a16:creationId xmlns:a16="http://schemas.microsoft.com/office/drawing/2014/main" id="{B3D45ABA-D4B3-1C3D-E2D3-9D6A59E5F6AC}"/>
              </a:ext>
            </a:extLst>
          </p:cNvPr>
          <p:cNvPicPr>
            <a:picLocks noChangeAspect="1"/>
          </p:cNvPicPr>
          <p:nvPr/>
        </p:nvPicPr>
        <p:blipFill>
          <a:blip r:embed="rId3"/>
          <a:stretch>
            <a:fillRect/>
          </a:stretch>
        </p:blipFill>
        <p:spPr>
          <a:xfrm>
            <a:off x="572552" y="1215659"/>
            <a:ext cx="10894496" cy="2578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FDC780C-59FA-4391-93A7-7C61140047EB}"/>
              </a:ext>
            </a:extLst>
          </p:cNvPr>
          <p:cNvSpPr/>
          <p:nvPr/>
        </p:nvSpPr>
        <p:spPr>
          <a:xfrm>
            <a:off x="712341" y="986319"/>
            <a:ext cx="10972800" cy="188760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nl-NL" sz="5400" b="1" dirty="0"/>
              <a:t>Hoạt động 2: Khám phá </a:t>
            </a:r>
          </a:p>
          <a:p>
            <a:pPr algn="ctr" defTabSz="1219170">
              <a:buClr>
                <a:srgbClr val="000000"/>
              </a:buClr>
            </a:pPr>
            <a:r>
              <a:rPr lang="nl-NL" sz="5400" b="1" dirty="0"/>
              <a:t>vùng đất của lễ hội</a:t>
            </a:r>
            <a:endParaRPr lang="en-US" sz="5400" dirty="0"/>
          </a:p>
        </p:txBody>
      </p:sp>
      <p:pic>
        <p:nvPicPr>
          <p:cNvPr id="6" name="Picture 5">
            <a:extLst>
              <a:ext uri="{FF2B5EF4-FFF2-40B4-BE49-F238E27FC236}">
                <a16:creationId xmlns:a16="http://schemas.microsoft.com/office/drawing/2014/main" id="{43566097-4FB7-4D0C-AF3D-3F0DD6472638}"/>
              </a:ext>
            </a:extLst>
          </p:cNvPr>
          <p:cNvPicPr>
            <a:picLocks noChangeAspect="1"/>
          </p:cNvPicPr>
          <p:nvPr/>
        </p:nvPicPr>
        <p:blipFill>
          <a:blip r:embed="rId2"/>
          <a:stretch>
            <a:fillRect/>
          </a:stretch>
        </p:blipFill>
        <p:spPr>
          <a:xfrm>
            <a:off x="9448801" y="2648213"/>
            <a:ext cx="2685564" cy="4120939"/>
          </a:xfrm>
          <a:prstGeom prst="rect">
            <a:avLst/>
          </a:prstGeom>
        </p:spPr>
      </p:pic>
      <p:pic>
        <p:nvPicPr>
          <p:cNvPr id="7" name="Picture 6">
            <a:extLst>
              <a:ext uri="{FF2B5EF4-FFF2-40B4-BE49-F238E27FC236}">
                <a16:creationId xmlns:a16="http://schemas.microsoft.com/office/drawing/2014/main" id="{8035A7D8-BFF5-47C6-A30D-C2726B012EFF}"/>
              </a:ext>
            </a:extLst>
          </p:cNvPr>
          <p:cNvPicPr>
            <a:picLocks noChangeAspect="1"/>
          </p:cNvPicPr>
          <p:nvPr/>
        </p:nvPicPr>
        <p:blipFill>
          <a:blip r:embed="rId3"/>
          <a:stretch>
            <a:fillRect/>
          </a:stretch>
        </p:blipFill>
        <p:spPr>
          <a:xfrm>
            <a:off x="38491" y="2850883"/>
            <a:ext cx="2252295" cy="4531727"/>
          </a:xfrm>
          <a:prstGeom prst="rect">
            <a:avLst/>
          </a:prstGeom>
        </p:spPr>
      </p:pic>
    </p:spTree>
    <p:extLst>
      <p:ext uri="{BB962C8B-B14F-4D97-AF65-F5344CB8AC3E}">
        <p14:creationId xmlns:p14="http://schemas.microsoft.com/office/powerpoint/2010/main" val="365978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0"/>
            <a:ext cx="11134032" cy="1633591"/>
            <a:chOff x="7355303" y="1404642"/>
            <a:chExt cx="4106665" cy="2260659"/>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0358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Đọc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thông</a:t>
              </a:r>
              <a:r>
                <a:rPr lang="en-US" altLang="en-US" sz="2800" b="1" dirty="0">
                  <a:solidFill>
                    <a:srgbClr val="002060"/>
                  </a:solidFill>
                  <a:latin typeface="Arial" panose="020B0604020202020204" pitchFamily="34" charset="0"/>
                  <a:cs typeface="Arial" panose="020B0604020202020204" pitchFamily="34" charset="0"/>
                </a:rPr>
                <a:t> tin </a:t>
              </a:r>
              <a:r>
                <a:rPr lang="en-US" altLang="en-US" sz="2800" b="1" dirty="0" err="1">
                  <a:solidFill>
                    <a:srgbClr val="002060"/>
                  </a:solidFill>
                  <a:latin typeface="Arial" panose="020B0604020202020204" pitchFamily="34" charset="0"/>
                  <a:cs typeface="Arial" panose="020B0604020202020204" pitchFamily="34" charset="0"/>
                </a:rPr>
                <a:t>và</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quan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sát</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các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hình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từ</a:t>
              </a:r>
              <a:r>
                <a:rPr lang="en-US" altLang="en-US" sz="2800" b="1" dirty="0">
                  <a:solidFill>
                    <a:srgbClr val="002060"/>
                  </a:solidFill>
                  <a:latin typeface="Arial" panose="020B0604020202020204" pitchFamily="34" charset="0"/>
                  <a:cs typeface="Arial" panose="020B0604020202020204" pitchFamily="34" charset="0"/>
                </a:rPr>
                <a:t> 5 </a:t>
              </a:r>
              <a:r>
                <a:rPr lang="en-US" altLang="en-US" sz="2800" b="1" dirty="0" err="1">
                  <a:solidFill>
                    <a:srgbClr val="002060"/>
                  </a:solidFill>
                  <a:latin typeface="Arial" panose="020B0604020202020204" pitchFamily="34" charset="0"/>
                  <a:cs typeface="Arial" panose="020B0604020202020204" pitchFamily="34" charset="0"/>
                </a:rPr>
                <a:t>đến</a:t>
              </a:r>
              <a:r>
                <a:rPr lang="en-US" altLang="en-US" sz="2800" b="1" dirty="0">
                  <a:solidFill>
                    <a:srgbClr val="002060"/>
                  </a:solidFill>
                  <a:latin typeface="Arial" panose="020B0604020202020204" pitchFamily="34" charset="0"/>
                  <a:cs typeface="Arial" panose="020B0604020202020204" pitchFamily="34" charset="0"/>
                </a:rPr>
                <a:t> 7, </a:t>
              </a:r>
              <a:r>
                <a:rPr lang="en-US" altLang="en-US" sz="2800" b="1" dirty="0" err="1">
                  <a:solidFill>
                    <a:srgbClr val="002060"/>
                  </a:solidFill>
                  <a:latin typeface="Arial" panose="020B0604020202020204" pitchFamily="34" charset="0"/>
                  <a:cs typeface="Arial" panose="020B0604020202020204" pitchFamily="34" charset="0"/>
                </a:rPr>
                <a:t>em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hãy</a:t>
              </a:r>
              <a:r>
                <a:rPr lang="en-US" altLang="en-US" sz="2800" b="1" dirty="0">
                  <a:solidFill>
                    <a:srgbClr val="002060"/>
                  </a:solidFill>
                  <a:latin typeface="Arial" panose="020B0604020202020204" pitchFamily="34" charset="0"/>
                  <a:cs typeface="Arial" panose="020B0604020202020204" pitchFamily="34" charset="0"/>
                </a:rPr>
                <a:t>:</a:t>
              </a:r>
            </a:p>
            <a:p>
              <a:pPr algn="just" eaLnBrk="1" hangingPunct="1">
                <a:spcBef>
                  <a:spcPct val="20000"/>
                </a:spcBef>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Kể</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số</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tiêu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biểu</a:t>
              </a:r>
              <a:r>
                <a:rPr lang="en-US" altLang="en-US" sz="2800" dirty="0">
                  <a:solidFill>
                    <a:srgbClr val="002060"/>
                  </a:solidFill>
                  <a:latin typeface="Arial" panose="020B0604020202020204" pitchFamily="34" charset="0"/>
                  <a:cs typeface="Arial" panose="020B0604020202020204" pitchFamily="34" charset="0"/>
                </a:rPr>
                <a:t> ở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Duyên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hải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miền</a:t>
              </a:r>
              <a:r>
                <a:rPr lang="en-US" altLang="en-US" sz="2800" dirty="0">
                  <a:solidFill>
                    <a:srgbClr val="002060"/>
                  </a:solidFill>
                  <a:latin typeface="Arial" panose="020B0604020202020204" pitchFamily="34" charset="0"/>
                  <a:cs typeface="Arial" panose="020B0604020202020204" pitchFamily="34" charset="0"/>
                </a:rPr>
                <a:t> Trung </a:t>
              </a:r>
              <a:r>
                <a:rPr lang="en-US" altLang="en-US" sz="2800" dirty="0" err="1">
                  <a:solidFill>
                    <a:srgbClr val="002060"/>
                  </a:solidFill>
                  <a:latin typeface="Arial" panose="020B0604020202020204" pitchFamily="34" charset="0"/>
                  <a:cs typeface="Arial" panose="020B0604020202020204" pitchFamily="34" charset="0"/>
                </a:rPr>
                <a:t>và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nét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nổi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về</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của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đất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a:t>
              </a:r>
            </a:p>
          </p:txBody>
        </p:sp>
      </p:grpSp>
      <p:pic>
        <p:nvPicPr>
          <p:cNvPr id="12" name="Picture 11">
            <a:extLst>
              <a:ext uri="{FF2B5EF4-FFF2-40B4-BE49-F238E27FC236}">
                <a16:creationId xmlns:a16="http://schemas.microsoft.com/office/drawing/2014/main" id="{1FF0771A-4506-1226-4450-34698389B7ED}"/>
              </a:ext>
            </a:extLst>
          </p:cNvPr>
          <p:cNvPicPr>
            <a:picLocks noChangeAspect="1"/>
          </p:cNvPicPr>
          <p:nvPr/>
        </p:nvPicPr>
        <p:blipFill>
          <a:blip r:embed="rId2"/>
          <a:stretch>
            <a:fillRect/>
          </a:stretch>
        </p:blipFill>
        <p:spPr>
          <a:xfrm>
            <a:off x="335785" y="2519524"/>
            <a:ext cx="3824180" cy="3059344"/>
          </a:xfrm>
          <a:prstGeom prst="rect">
            <a:avLst/>
          </a:prstGeom>
        </p:spPr>
      </p:pic>
      <p:pic>
        <p:nvPicPr>
          <p:cNvPr id="17" name="Picture 16">
            <a:extLst>
              <a:ext uri="{FF2B5EF4-FFF2-40B4-BE49-F238E27FC236}">
                <a16:creationId xmlns:a16="http://schemas.microsoft.com/office/drawing/2014/main" id="{4F794CDD-DF54-2A35-51F2-736CEFD18BCE}"/>
              </a:ext>
            </a:extLst>
          </p:cNvPr>
          <p:cNvPicPr>
            <a:picLocks noChangeAspect="1"/>
          </p:cNvPicPr>
          <p:nvPr/>
        </p:nvPicPr>
        <p:blipFill>
          <a:blip r:embed="rId3"/>
          <a:stretch>
            <a:fillRect/>
          </a:stretch>
        </p:blipFill>
        <p:spPr>
          <a:xfrm>
            <a:off x="4030893" y="2476073"/>
            <a:ext cx="3912865" cy="2732926"/>
          </a:xfrm>
          <a:prstGeom prst="rect">
            <a:avLst/>
          </a:prstGeom>
        </p:spPr>
      </p:pic>
      <p:pic>
        <p:nvPicPr>
          <p:cNvPr id="19" name="Picture 18">
            <a:extLst>
              <a:ext uri="{FF2B5EF4-FFF2-40B4-BE49-F238E27FC236}">
                <a16:creationId xmlns:a16="http://schemas.microsoft.com/office/drawing/2014/main" id="{22B79E7D-68D6-5872-707C-8B7F03F21BEB}"/>
              </a:ext>
            </a:extLst>
          </p:cNvPr>
          <p:cNvPicPr>
            <a:picLocks noChangeAspect="1"/>
          </p:cNvPicPr>
          <p:nvPr/>
        </p:nvPicPr>
        <p:blipFill>
          <a:blip r:embed="rId4"/>
          <a:stretch>
            <a:fillRect/>
          </a:stretch>
        </p:blipFill>
        <p:spPr>
          <a:xfrm>
            <a:off x="4528495" y="5165760"/>
            <a:ext cx="3065926" cy="700783"/>
          </a:xfrm>
          <a:prstGeom prst="rect">
            <a:avLst/>
          </a:prstGeom>
        </p:spPr>
      </p:pic>
      <p:pic>
        <p:nvPicPr>
          <p:cNvPr id="21" name="Picture 20">
            <a:extLst>
              <a:ext uri="{FF2B5EF4-FFF2-40B4-BE49-F238E27FC236}">
                <a16:creationId xmlns:a16="http://schemas.microsoft.com/office/drawing/2014/main" id="{5759AA7D-55EE-38B7-8480-978723A84303}"/>
              </a:ext>
            </a:extLst>
          </p:cNvPr>
          <p:cNvPicPr>
            <a:picLocks noChangeAspect="1"/>
          </p:cNvPicPr>
          <p:nvPr/>
        </p:nvPicPr>
        <p:blipFill>
          <a:blip r:embed="rId5"/>
          <a:stretch>
            <a:fillRect/>
          </a:stretch>
        </p:blipFill>
        <p:spPr>
          <a:xfrm>
            <a:off x="8201024" y="2527282"/>
            <a:ext cx="3500104" cy="2866650"/>
          </a:xfrm>
          <a:prstGeom prst="rect">
            <a:avLst/>
          </a:prstGeom>
        </p:spPr>
      </p:pic>
    </p:spTree>
    <p:extLst>
      <p:ext uri="{BB962C8B-B14F-4D97-AF65-F5344CB8AC3E}">
        <p14:creationId xmlns:p14="http://schemas.microsoft.com/office/powerpoint/2010/main" val="122640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64F183B-E86F-62D1-BAE7-AE0B8B5D7777}"/>
              </a:ext>
            </a:extLst>
          </p:cNvPr>
          <p:cNvPicPr>
            <a:picLocks noChangeAspect="1"/>
          </p:cNvPicPr>
          <p:nvPr/>
        </p:nvPicPr>
        <p:blipFill rotWithShape="1">
          <a:blip r:embed="rId2">
            <a:extLst>
              <a:ext uri="{28A0092B-C50C-407E-A947-70E740481C1C}">
                <a14:useLocalDpi xmlns:a14="http://schemas.microsoft.com/office/drawing/2010/main" val="0"/>
              </a:ext>
            </a:extLst>
          </a:blip>
          <a:srcRect t="16457" b="19667"/>
          <a:stretch/>
        </p:blipFill>
        <p:spPr>
          <a:xfrm>
            <a:off x="-431515" y="-503434"/>
            <a:ext cx="12883793" cy="7284378"/>
          </a:xfrm>
          <a:prstGeom prst="rect">
            <a:avLst/>
          </a:prstGeom>
        </p:spPr>
      </p:pic>
      <p:sp>
        <p:nvSpPr>
          <p:cNvPr id="4" name="Text Box 4">
            <a:extLst>
              <a:ext uri="{FF2B5EF4-FFF2-40B4-BE49-F238E27FC236}">
                <a16:creationId xmlns:a16="http://schemas.microsoft.com/office/drawing/2014/main" id="{CB606693-A57F-AF7B-5CB7-5089F73A5943}"/>
              </a:ext>
            </a:extLst>
          </p:cNvPr>
          <p:cNvSpPr txBox="1">
            <a:spLocks noChangeArrowheads="1"/>
          </p:cNvSpPr>
          <p:nvPr/>
        </p:nvSpPr>
        <p:spPr bwMode="auto">
          <a:xfrm>
            <a:off x="2229493" y="1674688"/>
            <a:ext cx="770561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en-US" altLang="en-US" sz="4400" b="1" dirty="0" err="1">
                <a:solidFill>
                  <a:sysClr val="windowText" lastClr="000000"/>
                </a:solidFill>
                <a:latin typeface="Cambria" panose="02040503050406030204" pitchFamily="18" charset="0"/>
                <a:ea typeface="Cambria" panose="02040503050406030204" pitchFamily="18" charset="0"/>
                <a:cs typeface="Arial"/>
                <a:sym typeface="Arial"/>
              </a:rPr>
              <a:t>Gợi</a:t>
            </a:r>
            <a:r>
              <a:rPr lang="en-US" altLang="en-US" sz="4400" b="1" dirty="0">
                <a:solidFill>
                  <a:sysClr val="windowText" lastClr="000000"/>
                </a:solidFill>
                <a:latin typeface="Cambria" panose="02040503050406030204" pitchFamily="18" charset="0"/>
                <a:ea typeface="Cambria" panose="02040503050406030204" pitchFamily="18" charset="0"/>
                <a:cs typeface="Arial"/>
                <a:sym typeface="Arial"/>
              </a:rPr>
              <a:t> ý:</a:t>
            </a:r>
          </a:p>
          <a:p>
            <a:pPr marL="571500" lvl="0" indent="-571500" algn="just" defTabSz="457189">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Địa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điểm</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thời</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gian</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tổ</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chức</a:t>
            </a:r>
            <a:endParaRPr lang="en-US" altLang="en-US" sz="4400" b="1" dirty="0">
              <a:solidFill>
                <a:srgbClr val="002060"/>
              </a:solidFill>
              <a:latin typeface="Cambria" panose="02040503050406030204" pitchFamily="18" charset="0"/>
              <a:ea typeface="Cambria" panose="02040503050406030204" pitchFamily="18" charset="0"/>
              <a:cs typeface="Arial"/>
              <a:sym typeface="Arial"/>
            </a:endParaRPr>
          </a:p>
          <a:p>
            <a:pPr marL="571500" lvl="0" indent="-571500" algn="just" defTabSz="457189">
              <a:buFont typeface="Arial" panose="020B0604020202020204" pitchFamily="34" charset="0"/>
              <a:buChar char="•"/>
            </a:pPr>
            <a:r>
              <a:rPr lang="en-US" altLang="en-US" sz="4400" b="1" dirty="0">
                <a:solidFill>
                  <a:srgbClr val="002060"/>
                </a:solidFill>
                <a:latin typeface="Cambria" panose="02040503050406030204" pitchFamily="18" charset="0"/>
                <a:ea typeface="Cambria" panose="02040503050406030204" pitchFamily="18" charset="0"/>
                <a:cs typeface="Arial"/>
                <a:sym typeface="Arial"/>
              </a:rPr>
              <a:t>Ý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nghĩa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của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lễ</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hội</a:t>
            </a:r>
            <a:endParaRPr lang="en-US" altLang="en-US" sz="4400" b="1" dirty="0">
              <a:solidFill>
                <a:srgbClr val="002060"/>
              </a:solidFill>
              <a:latin typeface="Cambria" panose="02040503050406030204" pitchFamily="18" charset="0"/>
              <a:ea typeface="Cambria" panose="02040503050406030204" pitchFamily="18" charset="0"/>
              <a:cs typeface="Arial"/>
              <a:sym typeface="Arial"/>
            </a:endParaRPr>
          </a:p>
          <a:p>
            <a:pPr marL="571500" lvl="0" indent="-571500" algn="just" defTabSz="457189">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Một</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số</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hoạt</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động</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trong</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lễ</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hội</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42381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FF0771A-4506-1226-4450-34698389B7ED}"/>
              </a:ext>
            </a:extLst>
          </p:cNvPr>
          <p:cNvPicPr>
            <a:picLocks noChangeAspect="1"/>
          </p:cNvPicPr>
          <p:nvPr/>
        </p:nvPicPr>
        <p:blipFill>
          <a:blip r:embed="rId2"/>
          <a:stretch>
            <a:fillRect/>
          </a:stretch>
        </p:blipFill>
        <p:spPr>
          <a:xfrm>
            <a:off x="304962" y="1810608"/>
            <a:ext cx="4350729" cy="3480583"/>
          </a:xfrm>
          <a:prstGeom prst="rect">
            <a:avLst/>
          </a:prstGeom>
        </p:spPr>
      </p:pic>
      <p:grpSp>
        <p:nvGrpSpPr>
          <p:cNvPr id="3" name="Group 2">
            <a:extLst>
              <a:ext uri="{FF2B5EF4-FFF2-40B4-BE49-F238E27FC236}">
                <a16:creationId xmlns:a16="http://schemas.microsoft.com/office/drawing/2014/main" id="{9C567667-2DD2-D970-5062-AC67DEA5E9D3}"/>
              </a:ext>
            </a:extLst>
          </p:cNvPr>
          <p:cNvGrpSpPr/>
          <p:nvPr/>
        </p:nvGrpSpPr>
        <p:grpSpPr>
          <a:xfrm>
            <a:off x="4921323" y="961387"/>
            <a:ext cx="6904232" cy="5769473"/>
            <a:chOff x="7355303" y="1404642"/>
            <a:chExt cx="4106665" cy="2458195"/>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3158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2800" b="1" dirty="0">
                  <a:solidFill>
                    <a:srgbClr val="002060"/>
                  </a:solidFill>
                  <a:latin typeface="Calibri" panose="020F0502020204030204" pitchFamily="34" charset="0"/>
                  <a:cs typeface="Calibri" panose="020F0502020204030204" pitchFamily="34" charset="0"/>
                </a:rPr>
                <a:t>Lễ Rước cá Ông ở Quy Nhơn</a:t>
              </a:r>
              <a:r>
                <a:rPr lang="en-US" altLang="en-US" sz="2800" b="1" dirty="0">
                  <a:solidFill>
                    <a:srgbClr val="002060"/>
                  </a:solidFill>
                  <a:latin typeface="Calibri" panose="020F0502020204030204" pitchFamily="34" charset="0"/>
                  <a:cs typeface="Calibri" panose="020F0502020204030204" pitchFamily="34" charset="0"/>
                </a:rPr>
                <a:t>:</a:t>
              </a:r>
              <a:r>
                <a:rPr lang="vi-VN"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tổ chức hằng năm ở Thành phố Quy Nhơn nhằm bày tỏ biết ơn với cá Ông (cá voi ngư dân gọi là thần Nam Hải)</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a:solidFill>
                    <a:srgbClr val="002060"/>
                  </a:solidFill>
                  <a:latin typeface="Calibri" panose="020F0502020204030204" pitchFamily="34" charset="0"/>
                  <a:cs typeface="Calibri" panose="020F0502020204030204" pitchFamily="34" charset="0"/>
                </a:rPr>
                <a:t>Ý </a:t>
              </a:r>
              <a:r>
                <a:rPr lang="en-US" altLang="en-US" sz="2800" b="1" dirty="0" err="1">
                  <a:solidFill>
                    <a:srgbClr val="002060"/>
                  </a:solidFill>
                  <a:latin typeface="Calibri" panose="020F0502020204030204" pitchFamily="34" charset="0"/>
                  <a:cs typeface="Calibri" panose="020F0502020204030204" pitchFamily="34" charset="0"/>
                </a:rPr>
                <a:t>nghĩa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dirty="0">
                  <a:solidFill>
                    <a:srgbClr val="002060"/>
                  </a:solidFill>
                  <a:latin typeface="Calibri" panose="020F0502020204030204" pitchFamily="34" charset="0"/>
                  <a:cs typeface="Calibri" panose="020F0502020204030204" pitchFamily="34" charset="0"/>
                </a:rPr>
                <a:t>C</a:t>
              </a:r>
              <a:r>
                <a:rPr lang="vi-VN" altLang="en-US" sz="2800" dirty="0">
                  <a:solidFill>
                    <a:srgbClr val="002060"/>
                  </a:solidFill>
                  <a:latin typeface="Calibri" panose="020F0502020204030204" pitchFamily="34" charset="0"/>
                  <a:cs typeface="Calibri" panose="020F0502020204030204" pitchFamily="34" charset="0"/>
                </a:rPr>
                <a:t>ầu quốc thái dân an, mưa thuận gió hòa, mùa màng bội thu.</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err="1">
                  <a:solidFill>
                    <a:srgbClr val="002060"/>
                  </a:solidFill>
                  <a:latin typeface="Calibri" panose="020F0502020204030204" pitchFamily="34" charset="0"/>
                  <a:cs typeface="Calibri" panose="020F0502020204030204" pitchFamily="34" charset="0"/>
                </a:rPr>
                <a:t>Hoạt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động</a:t>
              </a:r>
              <a:r>
                <a:rPr lang="en-US"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Lễ hội có 2 phần: phần lễ diễn ra với các nghi lễ như: Nghinh thần Nam Hải, lễ tế thần Nam Hải, lễ ra quân đánh bắt hải sản..., phần hội là các hoạt động thể dục thể thao như: kéo co, lắc thúng...</a:t>
              </a:r>
              <a:endParaRPr lang="en-US" altLang="en-US" sz="280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9675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Lễ hội Cầu Ngư Quy Nhơn - Nét văn hóa truyền thống của Ngư Dân">
            <a:extLst>
              <a:ext uri="{FF2B5EF4-FFF2-40B4-BE49-F238E27FC236}">
                <a16:creationId xmlns:a16="http://schemas.microsoft.com/office/drawing/2014/main" id="{7CD4364A-D077-1D86-556D-4897CDEE8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52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1259339"/>
            <a:ext cx="6904232" cy="5233928"/>
            <a:chOff x="7355303" y="1404642"/>
            <a:chExt cx="4106665" cy="2600266"/>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4578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Ka-tê tại tháp Pô Klông Gia-rai (Ninh Thuận): </a:t>
              </a:r>
              <a:r>
                <a:rPr kumimoji="0" lang="vi-VN"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là lễ hội đặc sắc của người Chăm để tưởng nhớ đến các vị thần và cầu mong mưa thuận gió hòa, mùa màng thuận lợi, con người và vạn vật sinh sôi, nảy nở,...</a:t>
              </a:r>
              <a:endParaRPr kumimoji="0" lang="en-US"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8462FF8-0EF6-949B-E0B6-622B9898D638}"/>
              </a:ext>
            </a:extLst>
          </p:cNvPr>
          <p:cNvPicPr>
            <a:picLocks noChangeAspect="1"/>
          </p:cNvPicPr>
          <p:nvPr/>
        </p:nvPicPr>
        <p:blipFill>
          <a:blip r:embed="rId2"/>
          <a:stretch>
            <a:fillRect/>
          </a:stretch>
        </p:blipFill>
        <p:spPr>
          <a:xfrm>
            <a:off x="681518" y="1869897"/>
            <a:ext cx="3912865" cy="2732926"/>
          </a:xfrm>
          <a:prstGeom prst="rect">
            <a:avLst/>
          </a:prstGeom>
        </p:spPr>
      </p:pic>
      <p:pic>
        <p:nvPicPr>
          <p:cNvPr id="6" name="Picture 5">
            <a:extLst>
              <a:ext uri="{FF2B5EF4-FFF2-40B4-BE49-F238E27FC236}">
                <a16:creationId xmlns:a16="http://schemas.microsoft.com/office/drawing/2014/main" id="{ABA7A79E-87BE-1B66-75B3-57E6EFA3AA1A}"/>
              </a:ext>
            </a:extLst>
          </p:cNvPr>
          <p:cNvPicPr>
            <a:picLocks noChangeAspect="1"/>
          </p:cNvPicPr>
          <p:nvPr/>
        </p:nvPicPr>
        <p:blipFill>
          <a:blip r:embed="rId3"/>
          <a:stretch>
            <a:fillRect/>
          </a:stretch>
        </p:blipFill>
        <p:spPr>
          <a:xfrm>
            <a:off x="1179120" y="4559584"/>
            <a:ext cx="3065926" cy="700783"/>
          </a:xfrm>
          <a:prstGeom prst="rect">
            <a:avLst/>
          </a:prstGeom>
        </p:spPr>
      </p:pic>
    </p:spTree>
    <p:extLst>
      <p:ext uri="{BB962C8B-B14F-4D97-AF65-F5344CB8AC3E}">
        <p14:creationId xmlns:p14="http://schemas.microsoft.com/office/powerpoint/2010/main" val="317692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9675-23E3-8307-CD2B-F5C1EC617D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E67660-D7E5-2F78-CCAE-3082A58888A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917F619-30F2-76D5-09DA-41CC1DD632CF}"/>
              </a:ext>
            </a:extLst>
          </p:cNvPr>
          <p:cNvSpPr>
            <a:spLocks noGrp="1"/>
          </p:cNvSpPr>
          <p:nvPr>
            <p:ph type="sldNum" sz="quarter" idx="12"/>
          </p:nvPr>
        </p:nvSpPr>
        <p:spPr/>
        <p:txBody>
          <a:bodyPr/>
          <a:lstStyle/>
          <a:p>
            <a:fld id="{6639D8BA-07BD-44AB-8EDC-53973F44F221}" type="slidenum">
              <a:rPr lang="en-US" smtClean="0"/>
              <a:t>16</a:t>
            </a:fld>
            <a:endParaRPr lang="en-US"/>
          </a:p>
        </p:txBody>
      </p:sp>
      <p:pic>
        <p:nvPicPr>
          <p:cNvPr id="6146" name="Picture 2" descr="Phát huy di sản văn hóa Chăm qua lễ hội Katê">
            <a:extLst>
              <a:ext uri="{FF2B5EF4-FFF2-40B4-BE49-F238E27FC236}">
                <a16:creationId xmlns:a16="http://schemas.microsoft.com/office/drawing/2014/main" id="{5FB8C1F6-0DB5-B6CA-BEB3-AF2B44165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8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904126"/>
            <a:ext cx="6904232" cy="5219272"/>
            <a:chOff x="7355303" y="1192439"/>
            <a:chExt cx="4106665" cy="2751218"/>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192439"/>
              <a:ext cx="4106665" cy="2751218"/>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49409" y="1398985"/>
              <a:ext cx="3894010" cy="23394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nghi thức trong lễ Khao lề thế lính Hoàng Sa ở huyện Lý Sơn (tỉnh Quảng Ngãi):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Khao lề thế lính Hoàng Sa được các tộc họ trên huyện đảo Lý Sơn, tỉnh Quảng Ngãi tổ chức hằng năm nhằm tưởng nhớ, tri ân những dân binh thuộc Hải đội Hoàng Sa đã có công thực thi và bảo vệ chủ quyền của Tổ quốc đối với quần đảo Hoàng Sa và quần đảo Trường Sa từ thời các chúa Nguyễn.</a:t>
              </a:r>
            </a:p>
          </p:txBody>
        </p:sp>
      </p:grpSp>
      <p:pic>
        <p:nvPicPr>
          <p:cNvPr id="8" name="Picture 7">
            <a:extLst>
              <a:ext uri="{FF2B5EF4-FFF2-40B4-BE49-F238E27FC236}">
                <a16:creationId xmlns:a16="http://schemas.microsoft.com/office/drawing/2014/main" id="{B22CD153-D189-E4EE-DF1E-842686DD4B10}"/>
              </a:ext>
            </a:extLst>
          </p:cNvPr>
          <p:cNvPicPr>
            <a:picLocks noChangeAspect="1"/>
          </p:cNvPicPr>
          <p:nvPr/>
        </p:nvPicPr>
        <p:blipFill>
          <a:blip r:embed="rId2"/>
          <a:stretch>
            <a:fillRect/>
          </a:stretch>
        </p:blipFill>
        <p:spPr>
          <a:xfrm>
            <a:off x="659791" y="1941816"/>
            <a:ext cx="3976599" cy="3256908"/>
          </a:xfrm>
          <a:prstGeom prst="rect">
            <a:avLst/>
          </a:prstGeom>
        </p:spPr>
      </p:pic>
    </p:spTree>
    <p:extLst>
      <p:ext uri="{BB962C8B-B14F-4D97-AF65-F5344CB8AC3E}">
        <p14:creationId xmlns:p14="http://schemas.microsoft.com/office/powerpoint/2010/main" val="922084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ý Sơn tái hiện Lễ khao lề thế lính Hoàng Sa">
            <a:extLst>
              <a:ext uri="{FF2B5EF4-FFF2-40B4-BE49-F238E27FC236}">
                <a16:creationId xmlns:a16="http://schemas.microsoft.com/office/drawing/2014/main" id="{9F441183-912C-13DD-79FD-5E54D2B0F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5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0"/>
            <a:ext cx="11134032" cy="1345915"/>
            <a:chOff x="7355303" y="1404642"/>
            <a:chExt cx="4106665" cy="2260659"/>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16610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chia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sẻ</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nghĩ</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lễ</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Khao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lính</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Hoàng Sa.</a:t>
              </a:r>
              <a:endParaRPr kumimoji="0" lang="en-US" alt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3" name="图片 7">
            <a:extLst>
              <a:ext uri="{FF2B5EF4-FFF2-40B4-BE49-F238E27FC236}">
                <a16:creationId xmlns:a16="http://schemas.microsoft.com/office/drawing/2014/main" id="{718ACB5E-9D32-47C2-C253-B2572D6A7F7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43201" y="2958958"/>
            <a:ext cx="2680071" cy="2907794"/>
          </a:xfrm>
          <a:prstGeom prst="rect">
            <a:avLst/>
          </a:prstGeom>
        </p:spPr>
      </p:pic>
      <p:sp>
        <p:nvSpPr>
          <p:cNvPr id="4" name="Speech Bubble: Rectangle with Corners Rounded 3">
            <a:extLst>
              <a:ext uri="{FF2B5EF4-FFF2-40B4-BE49-F238E27FC236}">
                <a16:creationId xmlns:a16="http://schemas.microsoft.com/office/drawing/2014/main" id="{65E53397-7BF5-8480-96E3-3FE717D4068C}"/>
              </a:ext>
            </a:extLst>
          </p:cNvPr>
          <p:cNvSpPr/>
          <p:nvPr/>
        </p:nvSpPr>
        <p:spPr>
          <a:xfrm>
            <a:off x="3575407" y="1684962"/>
            <a:ext cx="6534364" cy="1232899"/>
          </a:xfrm>
          <a:prstGeom prst="wedgeRoundRectCallout">
            <a:avLst>
              <a:gd name="adj1" fmla="val -56547"/>
              <a:gd name="adj2" fmla="val 91667"/>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Hải đội Hoàng Sa làm nhiệm vụ trong điều kiện như thế nào?</a:t>
            </a:r>
            <a:endParaRPr lang="en-US" sz="2800" b="1" dirty="0">
              <a:solidFill>
                <a:srgbClr val="002060"/>
              </a:solidFill>
            </a:endParaRPr>
          </a:p>
        </p:txBody>
      </p:sp>
      <p:sp>
        <p:nvSpPr>
          <p:cNvPr id="7" name="Speech Bubble: Rectangle with Corners Rounded 6">
            <a:extLst>
              <a:ext uri="{FF2B5EF4-FFF2-40B4-BE49-F238E27FC236}">
                <a16:creationId xmlns:a16="http://schemas.microsoft.com/office/drawing/2014/main" id="{87A0C62D-778A-7ACB-83AC-30480A40ED26}"/>
              </a:ext>
            </a:extLst>
          </p:cNvPr>
          <p:cNvSpPr/>
          <p:nvPr/>
        </p:nvSpPr>
        <p:spPr>
          <a:xfrm>
            <a:off x="4417887" y="3462391"/>
            <a:ext cx="6893959" cy="1232899"/>
          </a:xfrm>
          <a:prstGeom prst="wedgeRoundRectCallout">
            <a:avLst>
              <a:gd name="adj1" fmla="val -63253"/>
              <a:gd name="adj2" fmla="val 7500"/>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002060"/>
                </a:solidFill>
              </a:rPr>
              <a:t>Em có suy nghĩ gì về những việc làm của những người lính trong Hải đội?</a:t>
            </a:r>
            <a:endParaRPr lang="en-US" sz="2800" b="1" dirty="0">
              <a:solidFill>
                <a:srgbClr val="002060"/>
              </a:solidFill>
            </a:endParaRPr>
          </a:p>
        </p:txBody>
      </p:sp>
      <p:sp>
        <p:nvSpPr>
          <p:cNvPr id="9" name="Speech Bubble: Rectangle with Corners Rounded 8">
            <a:extLst>
              <a:ext uri="{FF2B5EF4-FFF2-40B4-BE49-F238E27FC236}">
                <a16:creationId xmlns:a16="http://schemas.microsoft.com/office/drawing/2014/main" id="{65AA075E-451A-0452-1DFF-20743DB071F4}"/>
              </a:ext>
            </a:extLst>
          </p:cNvPr>
          <p:cNvSpPr/>
          <p:nvPr/>
        </p:nvSpPr>
        <p:spPr>
          <a:xfrm>
            <a:off x="4500081" y="5126805"/>
            <a:ext cx="6318607" cy="1232899"/>
          </a:xfrm>
          <a:prstGeom prst="wedgeRoundRectCallout">
            <a:avLst>
              <a:gd name="adj1" fmla="val -67128"/>
              <a:gd name="adj2" fmla="val -80833"/>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Lễ hội được tổ chức nhằm mục đích gì?</a:t>
            </a:r>
            <a:endParaRPr lang="en-US" sz="2800" b="1" dirty="0">
              <a:solidFill>
                <a:srgbClr val="002060"/>
              </a:solidFill>
            </a:endParaRPr>
          </a:p>
        </p:txBody>
      </p:sp>
    </p:spTree>
    <p:extLst>
      <p:ext uri="{BB962C8B-B14F-4D97-AF65-F5344CB8AC3E}">
        <p14:creationId xmlns:p14="http://schemas.microsoft.com/office/powerpoint/2010/main" val="145159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433945" y="623454"/>
            <a:ext cx="9351818" cy="5569527"/>
          </a:xfrm>
          <a:prstGeom prst="round2DiagRect">
            <a:avLst/>
          </a:prstGeom>
          <a:solidFill>
            <a:schemeClr val="bg1">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tùy</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Mỗi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lật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ngược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đoán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điều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bí</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mật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đằng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nhanh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nhất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chiến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thắng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263" y="623454"/>
            <a:ext cx="1333500" cy="10001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46118" y="687097"/>
            <a:ext cx="1333500" cy="1000125"/>
          </a:xfrm>
          <a:prstGeom prst="rect">
            <a:avLst/>
          </a:prstGeom>
        </p:spPr>
      </p:pic>
      <p:pic>
        <p:nvPicPr>
          <p:cNvPr id="22" name="How_it_Beg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6531" y="-773424"/>
            <a:ext cx="609600" cy="609600"/>
          </a:xfrm>
          <a:prstGeom prst="rect">
            <a:avLst/>
          </a:prstGeom>
        </p:spPr>
      </p:pic>
    </p:spTree>
    <p:extLst>
      <p:ext uri="{BB962C8B-B14F-4D97-AF65-F5344CB8AC3E}">
        <p14:creationId xmlns:p14="http://schemas.microsoft.com/office/powerpoint/2010/main" val="293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4065562" y="759300"/>
            <a:ext cx="6998780" cy="6013639"/>
          </a:xfrm>
          <a:prstGeom prst="rect">
            <a:avLst/>
          </a:prstGeom>
        </p:spPr>
      </p:pic>
      <p:pic>
        <p:nvPicPr>
          <p:cNvPr id="2" name="Picture 1">
            <a:extLst>
              <a:ext uri="{FF2B5EF4-FFF2-40B4-BE49-F238E27FC236}">
                <a16:creationId xmlns:a16="http://schemas.microsoft.com/office/drawing/2014/main" id="{6237E290-61EF-B959-53E1-33EFD90493F2}"/>
              </a:ext>
            </a:extLst>
          </p:cNvPr>
          <p:cNvPicPr>
            <a:picLocks noChangeAspect="1"/>
          </p:cNvPicPr>
          <p:nvPr/>
        </p:nvPicPr>
        <p:blipFill>
          <a:blip r:embed="rId4"/>
          <a:stretch>
            <a:fillRect/>
          </a:stretch>
        </p:blipFill>
        <p:spPr>
          <a:xfrm>
            <a:off x="299140" y="382933"/>
            <a:ext cx="7340220" cy="2804403"/>
          </a:xfrm>
          <a:prstGeom prst="rect">
            <a:avLst/>
          </a:prstGeom>
        </p:spPr>
      </p:pic>
    </p:spTree>
    <p:extLst>
      <p:ext uri="{BB962C8B-B14F-4D97-AF65-F5344CB8AC3E}">
        <p14:creationId xmlns:p14="http://schemas.microsoft.com/office/powerpoint/2010/main" val="384501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57;p31">
            <a:extLst>
              <a:ext uri="{FF2B5EF4-FFF2-40B4-BE49-F238E27FC236}">
                <a16:creationId xmlns:a16="http://schemas.microsoft.com/office/drawing/2014/main" id="{2C90B470-8EE0-DE9F-82C7-A38C00615AC1}"/>
              </a:ext>
            </a:extLst>
          </p:cNvPr>
          <p:cNvGrpSpPr/>
          <p:nvPr/>
        </p:nvGrpSpPr>
        <p:grpSpPr>
          <a:xfrm>
            <a:off x="2490116" y="289743"/>
            <a:ext cx="7443507" cy="4785691"/>
            <a:chOff x="2668900" y="541316"/>
            <a:chExt cx="3847862" cy="4060869"/>
          </a:xfrm>
        </p:grpSpPr>
        <p:grpSp>
          <p:nvGrpSpPr>
            <p:cNvPr id="4" name="Google Shape;658;p31">
              <a:extLst>
                <a:ext uri="{FF2B5EF4-FFF2-40B4-BE49-F238E27FC236}">
                  <a16:creationId xmlns:a16="http://schemas.microsoft.com/office/drawing/2014/main" id="{B785EFD4-0BDD-88B8-7953-631C05F99F83}"/>
                </a:ext>
              </a:extLst>
            </p:cNvPr>
            <p:cNvGrpSpPr/>
            <p:nvPr/>
          </p:nvGrpSpPr>
          <p:grpSpPr>
            <a:xfrm>
              <a:off x="2668900" y="541316"/>
              <a:ext cx="3847862" cy="4060869"/>
              <a:chOff x="2668900" y="442016"/>
              <a:chExt cx="3847862" cy="4060869"/>
            </a:xfrm>
          </p:grpSpPr>
          <p:grpSp>
            <p:nvGrpSpPr>
              <p:cNvPr id="6" name="Google Shape;659;p31">
                <a:extLst>
                  <a:ext uri="{FF2B5EF4-FFF2-40B4-BE49-F238E27FC236}">
                    <a16:creationId xmlns:a16="http://schemas.microsoft.com/office/drawing/2014/main" id="{F1E89C27-2D1D-F40E-FAD1-10D5F9F77714}"/>
                  </a:ext>
                </a:extLst>
              </p:cNvPr>
              <p:cNvGrpSpPr/>
              <p:nvPr/>
            </p:nvGrpSpPr>
            <p:grpSpPr>
              <a:xfrm>
                <a:off x="2668900" y="785225"/>
                <a:ext cx="3847862" cy="3717660"/>
                <a:chOff x="748375" y="882689"/>
                <a:chExt cx="2867687" cy="3717660"/>
              </a:xfrm>
            </p:grpSpPr>
            <p:sp>
              <p:nvSpPr>
                <p:cNvPr id="13" name="Google Shape;660;p31">
                  <a:extLst>
                    <a:ext uri="{FF2B5EF4-FFF2-40B4-BE49-F238E27FC236}">
                      <a16:creationId xmlns:a16="http://schemas.microsoft.com/office/drawing/2014/main" id="{2A1CF870-48DB-EFF0-EDE3-488927BC76E9}"/>
                    </a:ext>
                  </a:extLst>
                </p:cNvPr>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61;p31">
                  <a:extLst>
                    <a:ext uri="{FF2B5EF4-FFF2-40B4-BE49-F238E27FC236}">
                      <a16:creationId xmlns:a16="http://schemas.microsoft.com/office/drawing/2014/main" id="{AEA6263D-52FD-D97E-4E1F-73C811FA3B38}"/>
                    </a:ext>
                  </a:extLst>
                </p:cNvPr>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 name="Google Shape;662;p31">
                <a:extLst>
                  <a:ext uri="{FF2B5EF4-FFF2-40B4-BE49-F238E27FC236}">
                    <a16:creationId xmlns:a16="http://schemas.microsoft.com/office/drawing/2014/main" id="{640BA720-633A-772A-50F8-0AA9D200CA16}"/>
                  </a:ext>
                </a:extLst>
              </p:cNvPr>
              <p:cNvGrpSpPr/>
              <p:nvPr/>
            </p:nvGrpSpPr>
            <p:grpSpPr>
              <a:xfrm>
                <a:off x="3879830" y="442016"/>
                <a:ext cx="1390695" cy="548641"/>
                <a:chOff x="1639601" y="539501"/>
                <a:chExt cx="1091683" cy="548641"/>
              </a:xfrm>
            </p:grpSpPr>
            <p:sp>
              <p:nvSpPr>
                <p:cNvPr id="9" name="Google Shape;663;p31">
                  <a:extLst>
                    <a:ext uri="{FF2B5EF4-FFF2-40B4-BE49-F238E27FC236}">
                      <a16:creationId xmlns:a16="http://schemas.microsoft.com/office/drawing/2014/main" id="{1686073B-A117-5DA8-21A0-B4F75539EB7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64;p31">
                  <a:extLst>
                    <a:ext uri="{FF2B5EF4-FFF2-40B4-BE49-F238E27FC236}">
                      <a16:creationId xmlns:a16="http://schemas.microsoft.com/office/drawing/2014/main" id="{E2BC12A7-70A5-587C-3C70-EFA16DDAA05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65;p31">
                  <a:extLst>
                    <a:ext uri="{FF2B5EF4-FFF2-40B4-BE49-F238E27FC236}">
                      <a16:creationId xmlns:a16="http://schemas.microsoft.com/office/drawing/2014/main" id="{E6593727-97F8-36AE-1C54-D3EEC57B669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 name="Google Shape;666;p31">
              <a:extLst>
                <a:ext uri="{FF2B5EF4-FFF2-40B4-BE49-F238E27FC236}">
                  <a16:creationId xmlns:a16="http://schemas.microsoft.com/office/drawing/2014/main" id="{B9CF885D-58CE-CE11-1BEC-DF38C3BD2CBD}"/>
                </a:ext>
              </a:extLst>
            </p:cNvPr>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6" name="Picture 15">
            <a:extLst>
              <a:ext uri="{FF2B5EF4-FFF2-40B4-BE49-F238E27FC236}">
                <a16:creationId xmlns:a16="http://schemas.microsoft.com/office/drawing/2014/main" id="{5E67C65C-1265-8929-5950-8467E5E0FFF9}"/>
              </a:ext>
            </a:extLst>
          </p:cNvPr>
          <p:cNvPicPr>
            <a:picLocks noChangeAspect="1"/>
          </p:cNvPicPr>
          <p:nvPr/>
        </p:nvPicPr>
        <p:blipFill>
          <a:blip r:embed="rId2"/>
          <a:stretch>
            <a:fillRect/>
          </a:stretch>
        </p:blipFill>
        <p:spPr>
          <a:xfrm>
            <a:off x="2331064" y="1132518"/>
            <a:ext cx="8023031" cy="4017612"/>
          </a:xfrm>
          <a:prstGeom prst="rect">
            <a:avLst/>
          </a:prstGeom>
        </p:spPr>
      </p:pic>
    </p:spTree>
    <p:extLst>
      <p:ext uri="{BB962C8B-B14F-4D97-AF65-F5344CB8AC3E}">
        <p14:creationId xmlns:p14="http://schemas.microsoft.com/office/powerpoint/2010/main" val="2397885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1"/>
            <a:ext cx="11134032" cy="1276031"/>
            <a:chOff x="7355303" y="1404642"/>
            <a:chExt cx="4106665" cy="2399741"/>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2573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Vẽ sơ đồ tư duy về một số nét nổi bật của văn hoá vùng Duyên hải miền Trung.</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0" name="Picture 19">
            <a:extLst>
              <a:ext uri="{FF2B5EF4-FFF2-40B4-BE49-F238E27FC236}">
                <a16:creationId xmlns:a16="http://schemas.microsoft.com/office/drawing/2014/main" id="{0BDAF18D-50C7-2806-B8DE-E120DDECCA4A}"/>
              </a:ext>
            </a:extLst>
          </p:cNvPr>
          <p:cNvPicPr>
            <a:picLocks noChangeAspect="1"/>
          </p:cNvPicPr>
          <p:nvPr/>
        </p:nvPicPr>
        <p:blipFill>
          <a:blip r:embed="rId2"/>
          <a:stretch>
            <a:fillRect/>
          </a:stretch>
        </p:blipFill>
        <p:spPr>
          <a:xfrm>
            <a:off x="1758728" y="1738552"/>
            <a:ext cx="7874605" cy="3121124"/>
          </a:xfrm>
          <a:prstGeom prst="rect">
            <a:avLst/>
          </a:prstGeom>
        </p:spPr>
      </p:pic>
    </p:spTree>
    <p:extLst>
      <p:ext uri="{BB962C8B-B14F-4D97-AF65-F5344CB8AC3E}">
        <p14:creationId xmlns:p14="http://schemas.microsoft.com/office/powerpoint/2010/main" val="361094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4" name="Picture 3">
            <a:extLst>
              <a:ext uri="{FF2B5EF4-FFF2-40B4-BE49-F238E27FC236}">
                <a16:creationId xmlns:a16="http://schemas.microsoft.com/office/drawing/2014/main" id="{B306CCFB-F5B9-B5C6-BF5F-053255470B1D}"/>
              </a:ext>
            </a:extLst>
          </p:cNvPr>
          <p:cNvPicPr>
            <a:picLocks noChangeAspect="1"/>
          </p:cNvPicPr>
          <p:nvPr/>
        </p:nvPicPr>
        <p:blipFill>
          <a:blip r:embed="rId2"/>
          <a:stretch>
            <a:fillRect/>
          </a:stretch>
        </p:blipFill>
        <p:spPr>
          <a:xfrm>
            <a:off x="1208230" y="612328"/>
            <a:ext cx="9344025" cy="5838825"/>
          </a:xfrm>
          <a:prstGeom prst="rect">
            <a:avLst/>
          </a:prstGeom>
        </p:spPr>
      </p:pic>
    </p:spTree>
    <p:extLst>
      <p:ext uri="{BB962C8B-B14F-4D97-AF65-F5344CB8AC3E}">
        <p14:creationId xmlns:p14="http://schemas.microsoft.com/office/powerpoint/2010/main" val="22168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657;p31">
            <a:extLst>
              <a:ext uri="{FF2B5EF4-FFF2-40B4-BE49-F238E27FC236}">
                <a16:creationId xmlns:a16="http://schemas.microsoft.com/office/drawing/2014/main" id="{2C90B470-8EE0-DE9F-82C7-A38C00615AC1}"/>
              </a:ext>
            </a:extLst>
          </p:cNvPr>
          <p:cNvGrpSpPr/>
          <p:nvPr/>
        </p:nvGrpSpPr>
        <p:grpSpPr>
          <a:xfrm>
            <a:off x="2490116" y="289743"/>
            <a:ext cx="7443507" cy="4785691"/>
            <a:chOff x="2668900" y="541316"/>
            <a:chExt cx="3847862" cy="4060869"/>
          </a:xfrm>
        </p:grpSpPr>
        <p:grpSp>
          <p:nvGrpSpPr>
            <p:cNvPr id="4" name="Google Shape;658;p31">
              <a:extLst>
                <a:ext uri="{FF2B5EF4-FFF2-40B4-BE49-F238E27FC236}">
                  <a16:creationId xmlns:a16="http://schemas.microsoft.com/office/drawing/2014/main" id="{B785EFD4-0BDD-88B8-7953-631C05F99F83}"/>
                </a:ext>
              </a:extLst>
            </p:cNvPr>
            <p:cNvGrpSpPr/>
            <p:nvPr/>
          </p:nvGrpSpPr>
          <p:grpSpPr>
            <a:xfrm>
              <a:off x="2668900" y="541316"/>
              <a:ext cx="3847862" cy="4060869"/>
              <a:chOff x="2668900" y="442016"/>
              <a:chExt cx="3847862" cy="4060869"/>
            </a:xfrm>
          </p:grpSpPr>
          <p:grpSp>
            <p:nvGrpSpPr>
              <p:cNvPr id="6" name="Google Shape;659;p31">
                <a:extLst>
                  <a:ext uri="{FF2B5EF4-FFF2-40B4-BE49-F238E27FC236}">
                    <a16:creationId xmlns:a16="http://schemas.microsoft.com/office/drawing/2014/main" id="{F1E89C27-2D1D-F40E-FAD1-10D5F9F77714}"/>
                  </a:ext>
                </a:extLst>
              </p:cNvPr>
              <p:cNvGrpSpPr/>
              <p:nvPr/>
            </p:nvGrpSpPr>
            <p:grpSpPr>
              <a:xfrm>
                <a:off x="2668900" y="785225"/>
                <a:ext cx="3847862" cy="3717660"/>
                <a:chOff x="748375" y="882689"/>
                <a:chExt cx="2867687" cy="3717660"/>
              </a:xfrm>
            </p:grpSpPr>
            <p:sp>
              <p:nvSpPr>
                <p:cNvPr id="13" name="Google Shape;660;p31">
                  <a:extLst>
                    <a:ext uri="{FF2B5EF4-FFF2-40B4-BE49-F238E27FC236}">
                      <a16:creationId xmlns:a16="http://schemas.microsoft.com/office/drawing/2014/main" id="{2A1CF870-48DB-EFF0-EDE3-488927BC76E9}"/>
                    </a:ext>
                  </a:extLst>
                </p:cNvPr>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61;p31">
                  <a:extLst>
                    <a:ext uri="{FF2B5EF4-FFF2-40B4-BE49-F238E27FC236}">
                      <a16:creationId xmlns:a16="http://schemas.microsoft.com/office/drawing/2014/main" id="{AEA6263D-52FD-D97E-4E1F-73C811FA3B38}"/>
                    </a:ext>
                  </a:extLst>
                </p:cNvPr>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 name="Google Shape;662;p31">
                <a:extLst>
                  <a:ext uri="{FF2B5EF4-FFF2-40B4-BE49-F238E27FC236}">
                    <a16:creationId xmlns:a16="http://schemas.microsoft.com/office/drawing/2014/main" id="{640BA720-633A-772A-50F8-0AA9D200CA16}"/>
                  </a:ext>
                </a:extLst>
              </p:cNvPr>
              <p:cNvGrpSpPr/>
              <p:nvPr/>
            </p:nvGrpSpPr>
            <p:grpSpPr>
              <a:xfrm>
                <a:off x="3879830" y="442016"/>
                <a:ext cx="1390695" cy="548641"/>
                <a:chOff x="1639601" y="539501"/>
                <a:chExt cx="1091683" cy="548641"/>
              </a:xfrm>
            </p:grpSpPr>
            <p:sp>
              <p:nvSpPr>
                <p:cNvPr id="9" name="Google Shape;663;p31">
                  <a:extLst>
                    <a:ext uri="{FF2B5EF4-FFF2-40B4-BE49-F238E27FC236}">
                      <a16:creationId xmlns:a16="http://schemas.microsoft.com/office/drawing/2014/main" id="{1686073B-A117-5DA8-21A0-B4F75539EB71}"/>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64;p31">
                  <a:extLst>
                    <a:ext uri="{FF2B5EF4-FFF2-40B4-BE49-F238E27FC236}">
                      <a16:creationId xmlns:a16="http://schemas.microsoft.com/office/drawing/2014/main" id="{E2BC12A7-70A5-587C-3C70-EFA16DDAA051}"/>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65;p31">
                  <a:extLst>
                    <a:ext uri="{FF2B5EF4-FFF2-40B4-BE49-F238E27FC236}">
                      <a16:creationId xmlns:a16="http://schemas.microsoft.com/office/drawing/2014/main" id="{E6593727-97F8-36AE-1C54-D3EEC57B669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5" name="Google Shape;666;p31">
              <a:extLst>
                <a:ext uri="{FF2B5EF4-FFF2-40B4-BE49-F238E27FC236}">
                  <a16:creationId xmlns:a16="http://schemas.microsoft.com/office/drawing/2014/main" id="{B9CF885D-58CE-CE11-1BEC-DF38C3BD2CBD}"/>
                </a:ext>
              </a:extLst>
            </p:cNvPr>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a:extLst>
              <a:ext uri="{FF2B5EF4-FFF2-40B4-BE49-F238E27FC236}">
                <a16:creationId xmlns:a16="http://schemas.microsoft.com/office/drawing/2014/main" id="{2375C825-4C34-1E46-6236-2D73E320A683}"/>
              </a:ext>
            </a:extLst>
          </p:cNvPr>
          <p:cNvPicPr>
            <a:picLocks noChangeAspect="1"/>
          </p:cNvPicPr>
          <p:nvPr/>
        </p:nvPicPr>
        <p:blipFill>
          <a:blip r:embed="rId2"/>
          <a:stretch>
            <a:fillRect/>
          </a:stretch>
        </p:blipFill>
        <p:spPr>
          <a:xfrm>
            <a:off x="2538906" y="1160171"/>
            <a:ext cx="7340220" cy="3633531"/>
          </a:xfrm>
          <a:prstGeom prst="rect">
            <a:avLst/>
          </a:prstGeom>
        </p:spPr>
      </p:pic>
    </p:spTree>
    <p:extLst>
      <p:ext uri="{BB962C8B-B14F-4D97-AF65-F5344CB8AC3E}">
        <p14:creationId xmlns:p14="http://schemas.microsoft.com/office/powerpoint/2010/main" val="4023409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1"/>
            <a:ext cx="11134032" cy="1797977"/>
            <a:chOff x="7355303" y="1404642"/>
            <a:chExt cx="4106665" cy="3381326"/>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3381326"/>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95194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Làm bộ sưu tập bằng tranh ảnh về một di sản thế giới hoặc một lễ hội ở vùng Duyên hải miền Trung. Chia sẻ với bạn hoặc người thân bộ sưu tập của em.</a:t>
              </a:r>
              <a:endPar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570731F0-4CA6-4D78-0428-8D065EA381EB}"/>
              </a:ext>
            </a:extLst>
          </p:cNvPr>
          <p:cNvPicPr>
            <a:picLocks noChangeAspect="1"/>
          </p:cNvPicPr>
          <p:nvPr/>
        </p:nvPicPr>
        <p:blipFill>
          <a:blip r:embed="rId2"/>
          <a:stretch>
            <a:fillRect/>
          </a:stretch>
        </p:blipFill>
        <p:spPr>
          <a:xfrm>
            <a:off x="1226050" y="2241372"/>
            <a:ext cx="9144000" cy="4286250"/>
          </a:xfrm>
          <a:prstGeom prst="rect">
            <a:avLst/>
          </a:prstGeom>
        </p:spPr>
      </p:pic>
    </p:spTree>
    <p:extLst>
      <p:ext uri="{BB962C8B-B14F-4D97-AF65-F5344CB8AC3E}">
        <p14:creationId xmlns:p14="http://schemas.microsoft.com/office/powerpoint/2010/main" val="41672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4596AB-896D-4D97-BACD-A6B3FFFAD77B}"/>
              </a:ext>
            </a:extLst>
          </p:cNvPr>
          <p:cNvSpPr>
            <a:spLocks noGrp="1"/>
          </p:cNvSpPr>
          <p:nvPr>
            <p:ph type="sldNum" sz="quarter" idx="12"/>
          </p:nvPr>
        </p:nvSpPr>
        <p:spPr/>
        <p:txBody>
          <a:bodyPr/>
          <a:lstStyle/>
          <a:p>
            <a:pPr defTabSz="1219170">
              <a:buClr>
                <a:srgbClr val="000000"/>
              </a:buClr>
            </a:pPr>
            <a:fld id="{6639D8BA-07BD-44AB-8EDC-53973F44F221}" type="slidenum">
              <a:rPr lang="en-US" sz="1867" kern="0">
                <a:solidFill>
                  <a:srgbClr val="000000"/>
                </a:solidFill>
                <a:latin typeface="Arial"/>
                <a:cs typeface="Arial"/>
                <a:sym typeface="Arial"/>
              </a:rPr>
              <a:pPr defTabSz="1219170">
                <a:buClr>
                  <a:srgbClr val="000000"/>
                </a:buClr>
              </a:pPr>
              <a:t>26</a:t>
            </a:fld>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1B50D97-63C3-9CD2-1527-C4A8CBD36FC4}"/>
              </a:ext>
            </a:extLst>
          </p:cNvPr>
          <p:cNvPicPr>
            <a:picLocks noChangeAspect="1"/>
          </p:cNvPicPr>
          <p:nvPr/>
        </p:nvPicPr>
        <p:blipFill>
          <a:blip r:embed="rId2"/>
          <a:stretch>
            <a:fillRect/>
          </a:stretch>
        </p:blipFill>
        <p:spPr>
          <a:xfrm>
            <a:off x="1265971" y="1473123"/>
            <a:ext cx="9742252" cy="2822693"/>
          </a:xfrm>
          <a:prstGeom prst="rect">
            <a:avLst/>
          </a:prstGeom>
        </p:spPr>
      </p:pic>
    </p:spTree>
    <p:extLst>
      <p:ext uri="{BB962C8B-B14F-4D97-AF65-F5344CB8AC3E}">
        <p14:creationId xmlns:p14="http://schemas.microsoft.com/office/powerpoint/2010/main" val="25472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Ảnh" descr="https://scontent.fhan3-1.fna.fbcdn.net/v/t1.15752-9/93519788_682113905940319_1293646735125512192_n.jpg?_nc_cat=109&amp;_nc_sid=b96e70&amp;_nc_ohc=l4WyGEAZjV8AX8Fq0ct&amp;_nc_ht=scontent.fhan3-1.fna&amp;oh=eae05ab1356796eff01621565bb9603a&amp;oe=5EE87C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559" y="239084"/>
            <a:ext cx="6813491" cy="4861153"/>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Terminator 28"/>
          <p:cNvSpPr/>
          <p:nvPr/>
        </p:nvSpPr>
        <p:spPr>
          <a:xfrm>
            <a:off x="228599" y="5382452"/>
            <a:ext cx="7739743" cy="1284464"/>
          </a:xfrm>
          <a:prstGeom prst="flowChartTerminator">
            <a:avLst/>
          </a:prstGeom>
          <a:solidFill>
            <a:srgbClr val="BCC60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ảnh 4">
            <a:hlinkClick r:id="rId8" action="ppaction://hlinksldjump"/>
          </p:cNvPr>
          <p:cNvSpPr/>
          <p:nvPr/>
        </p:nvSpPr>
        <p:spPr>
          <a:xfrm flipH="1" flipV="1">
            <a:off x="3400215" y="2658659"/>
            <a:ext cx="3922835" cy="2441578"/>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00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ảnh 3">
            <a:hlinkClick r:id="rId9" action="ppaction://hlinksldjump"/>
          </p:cNvPr>
          <p:cNvSpPr/>
          <p:nvPr/>
        </p:nvSpPr>
        <p:spPr>
          <a:xfrm flipH="1" flipV="1">
            <a:off x="509559" y="2350569"/>
            <a:ext cx="3378089" cy="2767407"/>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54E0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ảnh 2">
            <a:hlinkClick r:id="rId10" action="ppaction://hlinksldjump"/>
          </p:cNvPr>
          <p:cNvSpPr/>
          <p:nvPr/>
        </p:nvSpPr>
        <p:spPr>
          <a:xfrm>
            <a:off x="3887648" y="239084"/>
            <a:ext cx="3435402" cy="2814359"/>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FC7B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ảnh 1">
            <a:hlinkClick r:id="rId11" action="ppaction://hlinksldjump"/>
          </p:cNvPr>
          <p:cNvSpPr/>
          <p:nvPr/>
        </p:nvSpPr>
        <p:spPr>
          <a:xfrm>
            <a:off x="509559" y="239084"/>
            <a:ext cx="3785288" cy="2419575"/>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FF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Đ1"/>
          <p:cNvSpPr/>
          <p:nvPr/>
        </p:nvSpPr>
        <p:spPr>
          <a:xfrm>
            <a:off x="2256369" y="5573536"/>
            <a:ext cx="902296" cy="902296"/>
          </a:xfrm>
          <a:prstGeom prst="ellipse">
            <a:avLst/>
          </a:prstGeom>
          <a:solidFill>
            <a:srgbClr val="DB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5" name="Đ2"/>
          <p:cNvSpPr/>
          <p:nvPr/>
        </p:nvSpPr>
        <p:spPr>
          <a:xfrm>
            <a:off x="3716256" y="5573536"/>
            <a:ext cx="902296" cy="902296"/>
          </a:xfrm>
          <a:prstGeom prst="ellipse">
            <a:avLst/>
          </a:prstGeom>
          <a:solidFill>
            <a:srgbClr val="D3360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6" name="Đ3"/>
          <p:cNvSpPr/>
          <p:nvPr/>
        </p:nvSpPr>
        <p:spPr>
          <a:xfrm>
            <a:off x="4996194" y="5573537"/>
            <a:ext cx="902295" cy="902295"/>
          </a:xfrm>
          <a:prstGeom prst="ellipse">
            <a:avLst/>
          </a:prstGeom>
          <a:solidFill>
            <a:srgbClr val="DB89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7" name="Đ4"/>
          <p:cNvSpPr/>
          <p:nvPr/>
        </p:nvSpPr>
        <p:spPr>
          <a:xfrm>
            <a:off x="6276131" y="5578669"/>
            <a:ext cx="897163" cy="897163"/>
          </a:xfrm>
          <a:prstGeom prst="ellipse">
            <a:avLst/>
          </a:prstGeom>
          <a:solidFill>
            <a:srgbClr val="00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28" name="Rectangle 27"/>
          <p:cNvSpPr/>
          <p:nvPr/>
        </p:nvSpPr>
        <p:spPr>
          <a:xfrm>
            <a:off x="2237226" y="9304375"/>
            <a:ext cx="224879" cy="230442"/>
          </a:xfrm>
          <a:prstGeom prst="rect">
            <a:avLst/>
          </a:prstGeom>
          <a:noFill/>
        </p:spPr>
        <p:txBody>
          <a:bodyPr wrap="square" lIns="91440" tIns="45720" rIns="91440" bIns="4572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050" name="Picture 2" descr="Chính Xác Đánh Dấu Màu Xanh Lá Cây - Ảnh miễn phí trên Pixabay">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306" l="0" r="97662">
                        <a14:foregroundMark x1="13205" y1="53750" x2="13205" y2="53750"/>
                        <a14:foregroundMark x1="21458" y1="45417" x2="21458" y2="45417"/>
                        <a14:foregroundMark x1="37139" y1="58333" x2="37139" y2="58333"/>
                        <a14:foregroundMark x1="85007" y1="14722" x2="85007" y2="14722"/>
                        <a14:foregroundMark x1="22421" y1="45417" x2="35213" y2="57500"/>
                        <a14:foregroundMark x1="38102" y1="57500" x2="83081" y2="12917"/>
                        <a14:foregroundMark x1="18707" y1="49028" x2="12242" y2="54722"/>
                        <a14:foregroundMark x1="14168" y1="57500" x2="38102" y2="79722"/>
                        <a14:foregroundMark x1="36176" y1="78750" x2="92297" y2="22083"/>
                      </a14:backgroundRemoval>
                    </a14:imgEffect>
                  </a14:imgLayer>
                </a14:imgProps>
              </a:ext>
              <a:ext uri="{28A0092B-C50C-407E-A947-70E740481C1C}">
                <a14:useLocalDpi xmlns:a14="http://schemas.microsoft.com/office/drawing/2010/main" val="0"/>
              </a:ext>
            </a:extLst>
          </a:blip>
          <a:srcRect/>
          <a:stretch>
            <a:fillRect/>
          </a:stretch>
        </p:blipFill>
        <p:spPr bwMode="auto">
          <a:xfrm>
            <a:off x="715362" y="5328048"/>
            <a:ext cx="1315290" cy="1302626"/>
          </a:xfrm>
          <a:prstGeom prst="rect">
            <a:avLst/>
          </a:prstGeom>
          <a:noFill/>
          <a:extLst>
            <a:ext uri="{909E8E84-426E-40DD-AFC4-6F175D3DCCD1}">
              <a14:hiddenFill xmlns:a14="http://schemas.microsoft.com/office/drawing/2010/main">
                <a:solidFill>
                  <a:srgbClr val="FFFFFF"/>
                </a:solidFill>
              </a14:hiddenFill>
            </a:ext>
          </a:extLst>
        </p:spPr>
      </p:pic>
      <p:sp>
        <p:nvSpPr>
          <p:cNvPr id="2" name="Vertical Scroll 1"/>
          <p:cNvSpPr/>
          <p:nvPr/>
        </p:nvSpPr>
        <p:spPr>
          <a:xfrm>
            <a:off x="9050923" y="632023"/>
            <a:ext cx="2481943" cy="5167086"/>
          </a:xfrm>
          <a:prstGeom prst="vertic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Lật</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Mảnh</a:t>
            </a: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Ghép</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6" name="How_it_Beg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66531" y="-773424"/>
            <a:ext cx="609600" cy="609600"/>
          </a:xfrm>
          <a:prstGeom prst="rect">
            <a:avLst/>
          </a:prstGeom>
        </p:spPr>
      </p:pic>
    </p:spTree>
    <p:extLst>
      <p:ext uri="{BB962C8B-B14F-4D97-AF65-F5344CB8AC3E}">
        <p14:creationId xmlns:p14="http://schemas.microsoft.com/office/powerpoint/2010/main" val="336822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050"/>
                                        </p:tgtEl>
                                      </p:cBhvr>
                                    </p:animEffect>
                                    <p:animScale>
                                      <p:cBhvr>
                                        <p:cTn id="12"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2000"/>
                                        <p:tgtEl>
                                          <p:spTgt spid="17"/>
                                        </p:tgtEl>
                                      </p:cBhvr>
                                    </p:animEffect>
                                    <p:set>
                                      <p:cBhvr>
                                        <p:cTn id="18" dur="1" fill="hold">
                                          <p:stCondLst>
                                            <p:cond delay="1999"/>
                                          </p:stCondLst>
                                        </p:cTn>
                                        <p:tgtEl>
                                          <p:spTgt spid="17"/>
                                        </p:tgtEl>
                                        <p:attrNameLst>
                                          <p:attrName>style.visibility</p:attrName>
                                        </p:attrNameLst>
                                      </p:cBhvr>
                                      <p:to>
                                        <p:strVal val="hidden"/>
                                      </p:to>
                                    </p:set>
                                  </p:childTnLst>
                                </p:cTn>
                              </p:par>
                              <p:par>
                                <p:cTn id="19" presetID="31" presetClass="exit" presetSubtype="0" fill="hold" grpId="0" nodeType="withEffect">
                                  <p:stCondLst>
                                    <p:cond delay="0"/>
                                  </p:stCondLst>
                                  <p:childTnLst>
                                    <p:anim calcmode="lin" valueType="num">
                                      <p:cBhvr>
                                        <p:cTn id="20" dur="1000"/>
                                        <p:tgtEl>
                                          <p:spTgt spid="16"/>
                                        </p:tgtEl>
                                        <p:attrNameLst>
                                          <p:attrName>ppt_w</p:attrName>
                                        </p:attrNameLst>
                                      </p:cBhvr>
                                      <p:tavLst>
                                        <p:tav tm="0">
                                          <p:val>
                                            <p:strVal val="ppt_w"/>
                                          </p:val>
                                        </p:tav>
                                        <p:tav tm="100000">
                                          <p:val>
                                            <p:fltVal val="0"/>
                                          </p:val>
                                        </p:tav>
                                      </p:tavLst>
                                    </p:anim>
                                    <p:anim calcmode="lin" valueType="num">
                                      <p:cBhvr>
                                        <p:cTn id="21" dur="1000"/>
                                        <p:tgtEl>
                                          <p:spTgt spid="16"/>
                                        </p:tgtEl>
                                        <p:attrNameLst>
                                          <p:attrName>ppt_h</p:attrName>
                                        </p:attrNameLst>
                                      </p:cBhvr>
                                      <p:tavLst>
                                        <p:tav tm="0">
                                          <p:val>
                                            <p:strVal val="ppt_h"/>
                                          </p:val>
                                        </p:tav>
                                        <p:tav tm="100000">
                                          <p:val>
                                            <p:fltVal val="0"/>
                                          </p:val>
                                        </p:tav>
                                      </p:tavLst>
                                    </p:anim>
                                    <p:anim calcmode="lin" valueType="num">
                                      <p:cBhvr>
                                        <p:cTn id="22" dur="1000"/>
                                        <p:tgtEl>
                                          <p:spTgt spid="16"/>
                                        </p:tgtEl>
                                        <p:attrNameLst>
                                          <p:attrName>style.rotation</p:attrName>
                                        </p:attrNameLst>
                                      </p:cBhvr>
                                      <p:tavLst>
                                        <p:tav tm="0">
                                          <p:val>
                                            <p:fltVal val="0"/>
                                          </p:val>
                                        </p:tav>
                                        <p:tav tm="100000">
                                          <p:val>
                                            <p:fltVal val="90"/>
                                          </p:val>
                                        </p:tav>
                                      </p:tavLst>
                                    </p:anim>
                                    <p:animEffect transition="out" filter="fad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ppt_x"/>
                                          </p:val>
                                        </p:tav>
                                      </p:tavLst>
                                    </p:anim>
                                    <p:anim calcmode="lin" valueType="num">
                                      <p:cBhvr additive="base">
                                        <p:cTn id="30" dur="500"/>
                                        <p:tgtEl>
                                          <p:spTgt spid="4"/>
                                        </p:tgtEl>
                                        <p:attrNameLst>
                                          <p:attrName>ppt_y</p:attrName>
                                        </p:attrNameLst>
                                      </p:cBhvr>
                                      <p:tavLst>
                                        <p:tav tm="0">
                                          <p:val>
                                            <p:strVal val="ppt_y"/>
                                          </p:val>
                                        </p:tav>
                                        <p:tav tm="100000">
                                          <p:val>
                                            <p:strVal val="1+ppt_h/2"/>
                                          </p:val>
                                        </p:tav>
                                      </p:tavLst>
                                    </p:anim>
                                    <p:set>
                                      <p:cBhvr>
                                        <p:cTn id="31" dur="1" fill="hold">
                                          <p:stCondLst>
                                            <p:cond delay="499"/>
                                          </p:stCondLst>
                                        </p:cTn>
                                        <p:tgtEl>
                                          <p:spTgt spid="4"/>
                                        </p:tgtEl>
                                        <p:attrNameLst>
                                          <p:attrName>style.visibility</p:attrName>
                                        </p:attrNameLst>
                                      </p:cBhvr>
                                      <p:to>
                                        <p:strVal val="hidden"/>
                                      </p:to>
                                    </p:set>
                                  </p:childTnLst>
                                </p:cTn>
                              </p:par>
                              <p:par>
                                <p:cTn id="32" presetID="31" presetClass="exit" presetSubtype="0" fill="hold" grpId="0" nodeType="withEffect">
                                  <p:stCondLst>
                                    <p:cond delay="0"/>
                                  </p:stCondLst>
                                  <p:childTnLst>
                                    <p:anim calcmode="lin" valueType="num">
                                      <p:cBhvr>
                                        <p:cTn id="33" dur="1000"/>
                                        <p:tgtEl>
                                          <p:spTgt spid="26"/>
                                        </p:tgtEl>
                                        <p:attrNameLst>
                                          <p:attrName>ppt_w</p:attrName>
                                        </p:attrNameLst>
                                      </p:cBhvr>
                                      <p:tavLst>
                                        <p:tav tm="0">
                                          <p:val>
                                            <p:strVal val="ppt_w"/>
                                          </p:val>
                                        </p:tav>
                                        <p:tav tm="100000">
                                          <p:val>
                                            <p:fltVal val="0"/>
                                          </p:val>
                                        </p:tav>
                                      </p:tavLst>
                                    </p:anim>
                                    <p:anim calcmode="lin" valueType="num">
                                      <p:cBhvr>
                                        <p:cTn id="34" dur="1000"/>
                                        <p:tgtEl>
                                          <p:spTgt spid="26"/>
                                        </p:tgtEl>
                                        <p:attrNameLst>
                                          <p:attrName>ppt_h</p:attrName>
                                        </p:attrNameLst>
                                      </p:cBhvr>
                                      <p:tavLst>
                                        <p:tav tm="0">
                                          <p:val>
                                            <p:strVal val="ppt_h"/>
                                          </p:val>
                                        </p:tav>
                                        <p:tav tm="100000">
                                          <p:val>
                                            <p:fltVal val="0"/>
                                          </p:val>
                                        </p:tav>
                                      </p:tavLst>
                                    </p:anim>
                                    <p:anim calcmode="lin" valueType="num">
                                      <p:cBhvr>
                                        <p:cTn id="35" dur="1000"/>
                                        <p:tgtEl>
                                          <p:spTgt spid="26"/>
                                        </p:tgtEl>
                                        <p:attrNameLst>
                                          <p:attrName>style.rotation</p:attrName>
                                        </p:attrNameLst>
                                      </p:cBhvr>
                                      <p:tavLst>
                                        <p:tav tm="0">
                                          <p:val>
                                            <p:fltVal val="0"/>
                                          </p:val>
                                        </p:tav>
                                        <p:tav tm="100000">
                                          <p:val>
                                            <p:fltVal val="90"/>
                                          </p:val>
                                        </p:tav>
                                      </p:tavLst>
                                    </p:anim>
                                    <p:animEffect transition="out" filter="fade">
                                      <p:cBhvr>
                                        <p:cTn id="36" dur="1000"/>
                                        <p:tgtEl>
                                          <p:spTgt spid="26"/>
                                        </p:tgtEl>
                                      </p:cBhvr>
                                    </p:animEffect>
                                    <p:set>
                                      <p:cBhvr>
                                        <p:cTn id="3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2000"/>
                                        <p:tgtEl>
                                          <p:spTgt spid="3"/>
                                        </p:tgtEl>
                                      </p:cBhvr>
                                    </p:animEffect>
                                    <p:anim calcmode="lin" valueType="num">
                                      <p:cBhvr>
                                        <p:cTn id="43"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3"/>
                                        </p:tgtEl>
                                        <p:attrNameLst>
                                          <p:attrName>ppt_h</p:attrName>
                                        </p:attrNameLst>
                                      </p:cBhvr>
                                      <p:tavLst>
                                        <p:tav tm="0">
                                          <p:val>
                                            <p:strVal val="ppt_h"/>
                                          </p:val>
                                        </p:tav>
                                        <p:tav tm="100000">
                                          <p:val>
                                            <p:strVal val="ppt_h"/>
                                          </p:val>
                                        </p:tav>
                                      </p:tavLst>
                                    </p:anim>
                                    <p:set>
                                      <p:cBhvr>
                                        <p:cTn id="45" dur="1" fill="hold">
                                          <p:stCondLst>
                                            <p:cond delay="1999"/>
                                          </p:stCondLst>
                                        </p:cTn>
                                        <p:tgtEl>
                                          <p:spTgt spid="3"/>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25"/>
                                        </p:tgtEl>
                                        <p:attrNameLst>
                                          <p:attrName>ppt_w</p:attrName>
                                        </p:attrNameLst>
                                      </p:cBhvr>
                                      <p:tavLst>
                                        <p:tav tm="0">
                                          <p:val>
                                            <p:strVal val="ppt_w"/>
                                          </p:val>
                                        </p:tav>
                                        <p:tav tm="100000">
                                          <p:val>
                                            <p:fltVal val="0"/>
                                          </p:val>
                                        </p:tav>
                                      </p:tavLst>
                                    </p:anim>
                                    <p:anim calcmode="lin" valueType="num">
                                      <p:cBhvr>
                                        <p:cTn id="48" dur="1000"/>
                                        <p:tgtEl>
                                          <p:spTgt spid="25"/>
                                        </p:tgtEl>
                                        <p:attrNameLst>
                                          <p:attrName>ppt_h</p:attrName>
                                        </p:attrNameLst>
                                      </p:cBhvr>
                                      <p:tavLst>
                                        <p:tav tm="0">
                                          <p:val>
                                            <p:strVal val="ppt_h"/>
                                          </p:val>
                                        </p:tav>
                                        <p:tav tm="100000">
                                          <p:val>
                                            <p:fltVal val="0"/>
                                          </p:val>
                                        </p:tav>
                                      </p:tavLst>
                                    </p:anim>
                                    <p:anim calcmode="lin" valueType="num">
                                      <p:cBhvr>
                                        <p:cTn id="49" dur="1000"/>
                                        <p:tgtEl>
                                          <p:spTgt spid="25"/>
                                        </p:tgtEl>
                                        <p:attrNameLst>
                                          <p:attrName>style.rotation</p:attrName>
                                        </p:attrNameLst>
                                      </p:cBhvr>
                                      <p:tavLst>
                                        <p:tav tm="0">
                                          <p:val>
                                            <p:fltVal val="0"/>
                                          </p:val>
                                        </p:tav>
                                        <p:tav tm="100000">
                                          <p:val>
                                            <p:fltVal val="90"/>
                                          </p:val>
                                        </p:tav>
                                      </p:tavLst>
                                    </p:anim>
                                    <p:animEffect transition="out" filter="fade">
                                      <p:cBhvr>
                                        <p:cTn id="50" dur="1000"/>
                                        <p:tgtEl>
                                          <p:spTgt spid="25"/>
                                        </p:tgtEl>
                                      </p:cBhvr>
                                    </p:animEffect>
                                    <p:set>
                                      <p:cBhvr>
                                        <p:cTn id="5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7"/>
                    </p:tgtEl>
                  </p:cond>
                </p:stCondLst>
                <p:endSync evt="end" delay="0">
                  <p:rtn val="all"/>
                </p:endSync>
                <p:childTnLst>
                  <p:par>
                    <p:cTn id="53" fill="hold">
                      <p:stCondLst>
                        <p:cond delay="0"/>
                      </p:stCondLst>
                      <p:childTnLst>
                        <p:par>
                          <p:cTn id="54" fill="hold">
                            <p:stCondLst>
                              <p:cond delay="0"/>
                            </p:stCondLst>
                            <p:childTnLst>
                              <p:par>
                                <p:cTn id="55" presetID="26" presetClass="exit" presetSubtype="0" fill="hold" grpId="0" nodeType="clickEffect">
                                  <p:stCondLst>
                                    <p:cond delay="0"/>
                                  </p:stCondLst>
                                  <p:childTnLst>
                                    <p:animEffect transition="out" filter="wipe(down)">
                                      <p:cBhvr>
                                        <p:cTn id="56" dur="180" accel="50000">
                                          <p:stCondLst>
                                            <p:cond delay="1820"/>
                                          </p:stCondLst>
                                        </p:cTn>
                                        <p:tgtEl>
                                          <p:spTgt spid="5"/>
                                        </p:tgtEl>
                                      </p:cBhvr>
                                    </p:animEffect>
                                    <p:anim calcmode="lin" valueType="num">
                                      <p:cBhvr>
                                        <p:cTn id="5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64" dur="26">
                                          <p:stCondLst>
                                            <p:cond delay="620"/>
                                          </p:stCondLst>
                                        </p:cTn>
                                        <p:tgtEl>
                                          <p:spTgt spid="5"/>
                                        </p:tgtEl>
                                      </p:cBhvr>
                                      <p:to x="100000" y="60000"/>
                                    </p:animScale>
                                    <p:animScale>
                                      <p:cBhvr>
                                        <p:cTn id="65" dur="166" decel="50000">
                                          <p:stCondLst>
                                            <p:cond delay="646"/>
                                          </p:stCondLst>
                                        </p:cTn>
                                        <p:tgtEl>
                                          <p:spTgt spid="5"/>
                                        </p:tgtEl>
                                      </p:cBhvr>
                                      <p:to x="100000" y="100000"/>
                                    </p:animScale>
                                    <p:animScale>
                                      <p:cBhvr>
                                        <p:cTn id="66" dur="26">
                                          <p:stCondLst>
                                            <p:cond delay="1312"/>
                                          </p:stCondLst>
                                        </p:cTn>
                                        <p:tgtEl>
                                          <p:spTgt spid="5"/>
                                        </p:tgtEl>
                                      </p:cBhvr>
                                      <p:to x="100000" y="80000"/>
                                    </p:animScale>
                                    <p:animScale>
                                      <p:cBhvr>
                                        <p:cTn id="67" dur="166" decel="50000">
                                          <p:stCondLst>
                                            <p:cond delay="1338"/>
                                          </p:stCondLst>
                                        </p:cTn>
                                        <p:tgtEl>
                                          <p:spTgt spid="5"/>
                                        </p:tgtEl>
                                      </p:cBhvr>
                                      <p:to x="100000" y="100000"/>
                                    </p:animScale>
                                    <p:animScale>
                                      <p:cBhvr>
                                        <p:cTn id="68" dur="26">
                                          <p:stCondLst>
                                            <p:cond delay="1642"/>
                                          </p:stCondLst>
                                        </p:cTn>
                                        <p:tgtEl>
                                          <p:spTgt spid="5"/>
                                        </p:tgtEl>
                                      </p:cBhvr>
                                      <p:to x="100000" y="90000"/>
                                    </p:animScale>
                                    <p:animScale>
                                      <p:cBhvr>
                                        <p:cTn id="69" dur="166" decel="50000">
                                          <p:stCondLst>
                                            <p:cond delay="1668"/>
                                          </p:stCondLst>
                                        </p:cTn>
                                        <p:tgtEl>
                                          <p:spTgt spid="5"/>
                                        </p:tgtEl>
                                      </p:cBhvr>
                                      <p:to x="100000" y="100000"/>
                                    </p:animScale>
                                    <p:animScale>
                                      <p:cBhvr>
                                        <p:cTn id="70" dur="26">
                                          <p:stCondLst>
                                            <p:cond delay="1808"/>
                                          </p:stCondLst>
                                        </p:cTn>
                                        <p:tgtEl>
                                          <p:spTgt spid="5"/>
                                        </p:tgtEl>
                                      </p:cBhvr>
                                      <p:to x="100000" y="95000"/>
                                    </p:animScale>
                                    <p:animScale>
                                      <p:cBhvr>
                                        <p:cTn id="71" dur="166" decel="50000">
                                          <p:stCondLst>
                                            <p:cond delay="1834"/>
                                          </p:stCondLst>
                                        </p:cTn>
                                        <p:tgtEl>
                                          <p:spTgt spid="5"/>
                                        </p:tgtEl>
                                      </p:cBhvr>
                                      <p:to x="100000" y="100000"/>
                                    </p:animScale>
                                    <p:set>
                                      <p:cBhvr>
                                        <p:cTn id="72" dur="1" fill="hold">
                                          <p:stCondLst>
                                            <p:cond delay="1999"/>
                                          </p:stCondLst>
                                        </p:cTn>
                                        <p:tgtEl>
                                          <p:spTgt spid="5"/>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27"/>
                                        </p:tgtEl>
                                        <p:attrNameLst>
                                          <p:attrName>ppt_w</p:attrName>
                                        </p:attrNameLst>
                                      </p:cBhvr>
                                      <p:tavLst>
                                        <p:tav tm="0">
                                          <p:val>
                                            <p:strVal val="ppt_w"/>
                                          </p:val>
                                        </p:tav>
                                        <p:tav tm="100000">
                                          <p:val>
                                            <p:fltVal val="0"/>
                                          </p:val>
                                        </p:tav>
                                      </p:tavLst>
                                    </p:anim>
                                    <p:anim calcmode="lin" valueType="num">
                                      <p:cBhvr>
                                        <p:cTn id="75" dur="1000"/>
                                        <p:tgtEl>
                                          <p:spTgt spid="27"/>
                                        </p:tgtEl>
                                        <p:attrNameLst>
                                          <p:attrName>ppt_h</p:attrName>
                                        </p:attrNameLst>
                                      </p:cBhvr>
                                      <p:tavLst>
                                        <p:tav tm="0">
                                          <p:val>
                                            <p:strVal val="ppt_h"/>
                                          </p:val>
                                        </p:tav>
                                        <p:tav tm="100000">
                                          <p:val>
                                            <p:fltVal val="0"/>
                                          </p:val>
                                        </p:tav>
                                      </p:tavLst>
                                    </p:anim>
                                    <p:anim calcmode="lin" valueType="num">
                                      <p:cBhvr>
                                        <p:cTn id="76" dur="1000"/>
                                        <p:tgtEl>
                                          <p:spTgt spid="27"/>
                                        </p:tgtEl>
                                        <p:attrNameLst>
                                          <p:attrName>style.rotation</p:attrName>
                                        </p:attrNameLst>
                                      </p:cBhvr>
                                      <p:tavLst>
                                        <p:tav tm="0">
                                          <p:val>
                                            <p:fltVal val="0"/>
                                          </p:val>
                                        </p:tav>
                                        <p:tav tm="100000">
                                          <p:val>
                                            <p:fltVal val="90"/>
                                          </p:val>
                                        </p:tav>
                                      </p:tavLst>
                                    </p:anim>
                                    <p:animEffect transition="out" filter="fade">
                                      <p:cBhvr>
                                        <p:cTn id="77" dur="1000"/>
                                        <p:tgtEl>
                                          <p:spTgt spid="27"/>
                                        </p:tgtEl>
                                      </p:cBhvr>
                                    </p:animEffect>
                                    <p:set>
                                      <p:cBhvr>
                                        <p:cTn id="78"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7"/>
                  </p:tgtEl>
                </p:cond>
              </p:nextCondLst>
            </p:seq>
            <p:audio>
              <p:cMediaNode vol="80000">
                <p:cTn id="79" fill="hold" display="0">
                  <p:stCondLst>
                    <p:cond delay="indefinite"/>
                  </p:stCondLst>
                  <p:endCondLst>
                    <p:cond evt="onStopAudio" delay="0">
                      <p:tgtEl>
                        <p:sldTgt/>
                      </p:tgtEl>
                    </p:cond>
                  </p:endCondLst>
                </p:cTn>
                <p:tgtEl>
                  <p:spTgt spid="6"/>
                </p:tgtEl>
              </p:cMediaNode>
            </p:audio>
          </p:childTnLst>
        </p:cTn>
      </p:par>
    </p:tnLst>
    <p:bldLst>
      <p:bldP spid="5" grpId="0" animBg="1"/>
      <p:bldP spid="3" grpId="0" animBg="1"/>
      <p:bldP spid="4" grpId="0" animBg="1"/>
      <p:bldP spid="17" grpId="0" animBg="1"/>
      <p:bldP spid="16" grpId="0" animBg="1"/>
      <p:bldP spid="25" grpId="0" animBg="1"/>
      <p:bldP spid="26" grpId="0" animBg="1"/>
      <p:bldP spid="2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1  </a:t>
            </a:r>
          </a:p>
        </p:txBody>
      </p:sp>
      <p:sp>
        <p:nvSpPr>
          <p:cNvPr id="4" name="Đáp án"/>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H</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ang sơn đoòng</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9" name="Picture 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1026" name="Picture 2" descr="Nét đẹp và kinh nghiệm du lịch hang Sơn Đoòng, Quảng Bình">
            <a:extLst>
              <a:ext uri="{FF2B5EF4-FFF2-40B4-BE49-F238E27FC236}">
                <a16:creationId xmlns:a16="http://schemas.microsoft.com/office/drawing/2014/main" id="{1F07A008-D7D7-6674-9D04-EB8731C2CB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3675" y="821531"/>
            <a:ext cx="5162550" cy="32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152">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1BA24A31-6AF3-A661-EF46-00DBB61EFEA6}"/>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888341A2-122E-0ECF-1042-E9B2C8733514}"/>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2  </a:t>
            </a:r>
          </a:p>
        </p:txBody>
      </p:sp>
      <p:sp>
        <p:nvSpPr>
          <p:cNvPr id="27" name="Đáp án">
            <a:extLst>
              <a:ext uri="{FF2B5EF4-FFF2-40B4-BE49-F238E27FC236}">
                <a16:creationId xmlns:a16="http://schemas.microsoft.com/office/drawing/2014/main" id="{BE65C3D4-B4C6-1BA9-1D0C-CB7E49C4D953}"/>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Thánh</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địa</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Mỹ</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Sơn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8B417456-1794-CC5A-1C7F-3C8FBC22C347}"/>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95202556-775B-03D1-8FA6-268A530D71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6E4CBE9E-E710-14C0-3944-642BD6471B7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BF943F99-EF09-9567-88E7-B6CB467342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A4D05244-0AE3-B69F-8261-6219FADB589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C8728C44-AC7C-E054-3D23-16DB29B9CBC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B9BA5154-AD9B-C69C-BAC3-24506432052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F1BEDF59-9044-AADA-BEE4-E7EDDD548C1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B50B7042-A1F6-AA3C-B013-236618C3D7CB}"/>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B24827C5-1090-0A06-45C3-2F05FBB41D5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AC7118EA-C44D-35C0-B034-E08ED8C059A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3D9D2092-3230-7668-0255-CAB692F7F29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8CFBC392-95DF-2204-C7F2-92C9D42DE19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5962405A-6CE1-1045-88C3-1985D89A384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40C6B7DB-D162-CF57-D6B7-C87075D9A38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A9B0F66A-9EF6-A6A3-3722-945D8920956A}"/>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2F3394AF-A6C5-F2CA-25C4-2C3F6C75E748}"/>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724C3952-F36F-DC28-DB10-0F943C9F0DD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F74ADE67-EABD-C115-6CD8-FD250FAD741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355F41A7-8829-C60F-2E5C-1150DDE073C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050" name="Picture 2" descr="Thánh địa Mỹ Sơn: Tuyệt tác kiến trúc Chăm Pa đầy huyền bí">
            <a:extLst>
              <a:ext uri="{FF2B5EF4-FFF2-40B4-BE49-F238E27FC236}">
                <a16:creationId xmlns:a16="http://schemas.microsoft.com/office/drawing/2014/main" id="{57125FBA-7A59-5E62-1B49-85DA760692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0879" y="742950"/>
            <a:ext cx="4644346"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CC8C43EE-F052-68C1-BF4E-F4103B1D0FA4}"/>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8E6E4FD4-04D0-C323-D666-9350A77CD245}"/>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3  </a:t>
            </a:r>
          </a:p>
        </p:txBody>
      </p:sp>
      <p:sp>
        <p:nvSpPr>
          <p:cNvPr id="27" name="Đáp án">
            <a:extLst>
              <a:ext uri="{FF2B5EF4-FFF2-40B4-BE49-F238E27FC236}">
                <a16:creationId xmlns:a16="http://schemas.microsoft.com/office/drawing/2014/main" id="{56DA0157-3F57-DDB4-A60A-835217BC024F}"/>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637A7EB6-409E-D095-FCF1-10575F4DF011}"/>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0A5898FE-18B3-FE6D-A2CD-79BAFEAE1D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C739B87B-4B55-2589-9D07-EE9272CAD0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B4B0F1FA-845B-3BC9-0332-731AA037AB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82349D93-3BA4-A6A8-04E9-44E03D95528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8875C1CE-3B41-D4A2-C282-31061DB60D0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BC97E145-B64F-153D-72A5-085BBBEEC32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6466460E-57E9-8D5D-CE8A-5B1AC30A8B8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9AC0DFBE-7E11-FF62-571C-C93F3BF554C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353D7849-440D-C059-BF2C-C8DD827EE18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B774A23B-7CAC-3F16-ADFA-B79C2D1F063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5F10087D-8EB3-A005-C6F7-1D457AA6A6D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3D23BD66-E59E-3AA8-269B-CF092E980C20}"/>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53EF3907-DF19-D354-1081-BFCF9B2AA23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C39A6BEC-ADF3-ABF8-766E-A770CAC3CC6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6608FF49-4DAF-6A86-3C70-2D4E9970611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C6311668-E84E-F460-ADDB-C106AB49829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F846FD6F-F561-72B6-BCB5-CE4D25CA734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0E0418DD-F75A-BA38-69A6-93EF6CDF341C}"/>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5098DE1C-132E-8D3F-7E3D-E206435B0FC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074" name="Picture 2" descr="Kinh nghiệm Du lịch HỘI AN 2023 từ A-Z: lưu trú, ăn chơi, đặc sản... mới  nhất">
            <a:extLst>
              <a:ext uri="{FF2B5EF4-FFF2-40B4-BE49-F238E27FC236}">
                <a16:creationId xmlns:a16="http://schemas.microsoft.com/office/drawing/2014/main" id="{24DC5AB8-EDD5-6925-594B-1704BE9312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9850" y="838200"/>
            <a:ext cx="5011738" cy="330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EA1D845B-C498-7651-2550-751F1BA0D90B}"/>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6DE41925-51F7-425B-DA62-A00810458AB3}"/>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4  </a:t>
            </a:r>
          </a:p>
        </p:txBody>
      </p:sp>
      <p:sp>
        <p:nvSpPr>
          <p:cNvPr id="27" name="Đáp án">
            <a:extLst>
              <a:ext uri="{FF2B5EF4-FFF2-40B4-BE49-F238E27FC236}">
                <a16:creationId xmlns:a16="http://schemas.microsoft.com/office/drawing/2014/main" id="{85DFF7EA-FD1D-14E0-9CE6-F7B93E93107F}"/>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đô</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83D54452-BB58-DF18-66C8-65333D84D2DC}"/>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DE8C6F70-AD5E-5B82-E03A-FFBA2E6827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9563F55B-4B9C-D994-C525-A2550095ED8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9766D5DD-22EE-36E1-D2A5-70F870AA88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17B8C183-6C9A-B9C8-57CE-C4EA4DD0907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40EB5F6D-BCF9-69EB-E924-85F7671946B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4EE60BB7-6E07-C54D-4E46-E03AD3FC1E3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11551E48-6928-9C43-CABF-0D2C0743287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E3C7BBD2-9BA7-479B-A35E-6522EF2CF10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55AC285E-3A37-4EBE-6A04-749A7B7908F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D7673BDA-C725-93CD-9CBE-37074B1DB94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374D9DBA-7E5A-B932-8727-AA395661B15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BAFA289F-E03B-8CC2-4D0E-A6BCBBBF4E4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AF854FEF-9B9C-C85C-CE33-0248704A67A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837824AE-B6BF-C3BB-E504-1C94D076E48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2F011CAA-9809-1E37-F66B-E4997B45500C}"/>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835511B2-91E9-3CA9-B404-F3D472001532}"/>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1F3188D8-189B-CC1D-8C73-91DD74C52A7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D047A2AB-8E09-9FA5-7C19-FD1670D45F6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8DDBFF45-8AE0-28B8-1666-16DA2A18743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4098" name="Picture 2" descr="Cung đình Huế Thừa Thiên Huế, Việt Nam">
            <a:extLst>
              <a:ext uri="{FF2B5EF4-FFF2-40B4-BE49-F238E27FC236}">
                <a16:creationId xmlns:a16="http://schemas.microsoft.com/office/drawing/2014/main" id="{5B1A3DDC-A4D5-0C1B-D567-5DABEE6ED8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9662" y="790575"/>
            <a:ext cx="4780337"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pplication&#10;&#10;Description automatically generated">
            <a:extLst>
              <a:ext uri="{FF2B5EF4-FFF2-40B4-BE49-F238E27FC236}">
                <a16:creationId xmlns:a16="http://schemas.microsoft.com/office/drawing/2014/main" id="{EB819A8C-1EF9-B85D-C1F4-86A1C943185D}"/>
              </a:ext>
            </a:extLst>
          </p:cNvPr>
          <p:cNvPicPr/>
          <p:nvPr/>
        </p:nvPicPr>
        <p:blipFill rotWithShape="1">
          <a:blip r:embed="rId3">
            <a:extLst>
              <a:ext uri="{28A0092B-C50C-407E-A947-70E740481C1C}">
                <a14:useLocalDpi xmlns:a14="http://schemas.microsoft.com/office/drawing/2010/main" val="0"/>
              </a:ext>
            </a:extLst>
          </a:blip>
          <a:srcRect t="6247"/>
          <a:stretch/>
        </p:blipFill>
        <p:spPr>
          <a:xfrm>
            <a:off x="-1" y="0"/>
            <a:ext cx="12192001" cy="6858000"/>
          </a:xfrm>
          <a:prstGeom prst="rect">
            <a:avLst/>
          </a:prstGeom>
        </p:spPr>
      </p:pic>
      <p:pic>
        <p:nvPicPr>
          <p:cNvPr id="7" name="Picture 6">
            <a:extLst>
              <a:ext uri="{FF2B5EF4-FFF2-40B4-BE49-F238E27FC236}">
                <a16:creationId xmlns:a16="http://schemas.microsoft.com/office/drawing/2014/main" id="{7255C1B2-E3FB-F169-B090-C904D361326A}"/>
              </a:ext>
            </a:extLst>
          </p:cNvPr>
          <p:cNvPicPr>
            <a:picLocks noChangeAspect="1"/>
          </p:cNvPicPr>
          <p:nvPr/>
        </p:nvPicPr>
        <p:blipFill>
          <a:blip r:embed="rId4"/>
          <a:stretch>
            <a:fillRect/>
          </a:stretch>
        </p:blipFill>
        <p:spPr>
          <a:xfrm>
            <a:off x="4940969" y="720399"/>
            <a:ext cx="5072312" cy="1664352"/>
          </a:xfrm>
          <a:prstGeom prst="rect">
            <a:avLst/>
          </a:prstGeom>
        </p:spPr>
      </p:pic>
      <p:pic>
        <p:nvPicPr>
          <p:cNvPr id="10" name="Picture 9">
            <a:extLst>
              <a:ext uri="{FF2B5EF4-FFF2-40B4-BE49-F238E27FC236}">
                <a16:creationId xmlns:a16="http://schemas.microsoft.com/office/drawing/2014/main" id="{F2EFE8AA-7B93-1C62-1917-3B5366950CDF}"/>
              </a:ext>
            </a:extLst>
          </p:cNvPr>
          <p:cNvPicPr>
            <a:picLocks noChangeAspect="1"/>
          </p:cNvPicPr>
          <p:nvPr/>
        </p:nvPicPr>
        <p:blipFill>
          <a:blip r:embed="rId5"/>
          <a:stretch>
            <a:fillRect/>
          </a:stretch>
        </p:blipFill>
        <p:spPr>
          <a:xfrm>
            <a:off x="2216221" y="2199015"/>
            <a:ext cx="10083658" cy="2688569"/>
          </a:xfrm>
          <a:prstGeom prst="rect">
            <a:avLst/>
          </a:prstGeom>
        </p:spPr>
      </p:pic>
    </p:spTree>
    <p:extLst>
      <p:ext uri="{BB962C8B-B14F-4D97-AF65-F5344CB8AC3E}">
        <p14:creationId xmlns:p14="http://schemas.microsoft.com/office/powerpoint/2010/main" val="2752417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4" name="Picture 3">
            <a:extLst>
              <a:ext uri="{FF2B5EF4-FFF2-40B4-BE49-F238E27FC236}">
                <a16:creationId xmlns:a16="http://schemas.microsoft.com/office/drawing/2014/main" id="{3C2E9BD7-EC7D-A17E-101E-120D5495FAD5}"/>
              </a:ext>
            </a:extLst>
          </p:cNvPr>
          <p:cNvPicPr>
            <a:picLocks noChangeAspect="1"/>
          </p:cNvPicPr>
          <p:nvPr/>
        </p:nvPicPr>
        <p:blipFill>
          <a:blip r:embed="rId3"/>
          <a:stretch>
            <a:fillRect/>
          </a:stretch>
        </p:blipFill>
        <p:spPr>
          <a:xfrm>
            <a:off x="1104192" y="1861042"/>
            <a:ext cx="10394581" cy="2005758"/>
          </a:xfrm>
          <a:prstGeom prst="rect">
            <a:avLst/>
          </a:prstGeom>
        </p:spPr>
      </p:pic>
    </p:spTree>
    <p:extLst>
      <p:ext uri="{BB962C8B-B14F-4D97-AF65-F5344CB8AC3E}">
        <p14:creationId xmlns:p14="http://schemas.microsoft.com/office/powerpoint/2010/main" val="2967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691</Words>
  <Application>Microsoft Office PowerPoint</Application>
  <PresentationFormat>Widescreen</PresentationFormat>
  <Paragraphs>124</Paragraphs>
  <Slides>26</Slides>
  <Notes>5</Notes>
  <HiddenSlides>0</HiddenSlides>
  <MMClips>6</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.VnBlack</vt:lpstr>
      <vt:lpstr>Amatic SC</vt:lpstr>
      <vt:lpstr>Arial</vt:lpstr>
      <vt:lpstr>Bebas Neue</vt:lpstr>
      <vt:lpstr>Calibri</vt:lpstr>
      <vt:lpstr>Calibri Light</vt:lpstr>
      <vt:lpstr>Cambria</vt:lpstr>
      <vt:lpstr>Chau Philomene One</vt:lpstr>
      <vt:lpstr>等线</vt:lpstr>
      <vt:lpstr>Montserrat</vt:lpstr>
      <vt:lpstr>Roboto</vt:lpstr>
      <vt:lpstr>Signika Negative</vt:lpstr>
      <vt:lpstr>Tahoma</vt:lpstr>
      <vt:lpstr>Times New Roman</vt:lpstr>
      <vt:lpstr>Wingdings</vt:lpstr>
      <vt:lpstr>Social Skills Subject for Pre-K: Practicing Polite Habits by Slidesgo</vt:lpstr>
      <vt:lpstr>Office Theme</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2023-11-14T07:30:24Z</dcterms:created>
  <dcterms:modified xsi:type="dcterms:W3CDTF">2024-12-24T10:40:14Z</dcterms:modified>
</cp:coreProperties>
</file>