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notesMasterIdLst>
    <p:notesMasterId r:id="rId10"/>
  </p:notesMasterIdLst>
  <p:sldIdLst>
    <p:sldId id="309" r:id="rId4"/>
    <p:sldId id="299" r:id="rId5"/>
    <p:sldId id="312" r:id="rId6"/>
    <p:sldId id="313" r:id="rId7"/>
    <p:sldId id="311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4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B7811-5EEE-4A43-B2F1-546D7F2F5C56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6DF3F-457F-4AF9-BA69-DB99A3E2A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40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54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09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992801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69715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10473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58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894485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451973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684764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81614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757950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31918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360876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960607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679152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397551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863022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81337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293769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605278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30221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752384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388900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814871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1073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02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5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73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emf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emf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464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91441" y="247732"/>
            <a:ext cx="12100558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A4639-604C-DF47-9184-DEE38D1BD34D}"/>
              </a:ext>
            </a:extLst>
          </p:cNvPr>
          <p:cNvSpPr txBox="1"/>
          <p:nvPr/>
        </p:nvSpPr>
        <p:spPr>
          <a:xfrm>
            <a:off x="349857" y="2551216"/>
            <a:ext cx="69555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latinLnBrk="0"/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Truyện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 về lòng </a:t>
            </a:r>
            <a:r>
              <a:rPr lang="vi-VN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280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rtl="0" latinLnBrk="0"/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 tác giả)</a:t>
            </a:r>
          </a:p>
          <a:p>
            <a:pPr rtl="0" latinLnBrk="0"/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 Những câu chuyện về </a:t>
            </a:r>
            <a:r>
              <a:rPr lang="vi-VN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vi-VN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endParaRPr lang="en-US" sz="280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rtl="0" latinLnBrk="0"/>
            <a:r>
              <a:rPr lang="vi-VN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(Nhiều tác giả)</a:t>
            </a:r>
          </a:p>
          <a:p>
            <a:pPr marL="457200" indent="-457200" latinLnBrk="0">
              <a:buFontTx/>
              <a:buChar char="-"/>
            </a:pPr>
            <a:r>
              <a:rPr lang="vi-VN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thương, tất cả sẽ lớn </a:t>
            </a:r>
            <a:r>
              <a:rPr lang="vi-VN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endParaRPr lang="en-US" sz="280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atinLnBrk="0"/>
            <a:r>
              <a:rPr lang="vi-VN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(Nhiều tác giả)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7B914-18B8-CD81-6006-AC3C4EF78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015" y="2388810"/>
            <a:ext cx="5388972" cy="3619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360" y="671940"/>
            <a:ext cx="9995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857" y="1807278"/>
            <a:ext cx="1020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780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0748" y="293117"/>
            <a:ext cx="999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90022" y="-1537471"/>
            <a:ext cx="4211955" cy="100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994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0735" y="611770"/>
            <a:ext cx="99959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6">
            <a:extLst>
              <a:ext uri="{FF2B5EF4-FFF2-40B4-BE49-F238E27FC236}">
                <a16:creationId xmlns:a16="http://schemas.microsoft.com/office/drawing/2014/main" id="{6A658401-C065-D0CD-9FEF-1DA0E99F5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104" y="2512778"/>
            <a:ext cx="4707552" cy="47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672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46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1419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40494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02" y="2275375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3" y="2947787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91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120ED8-E880-D26F-E3E5-B4483C24C6B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9369" y="481060"/>
            <a:ext cx="6828112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82</Words>
  <Application>Microsoft Office PowerPoint</Application>
  <PresentationFormat>Widescreen</PresentationFormat>
  <Paragraphs>14</Paragraphs>
  <Slides>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Cambria</vt:lpstr>
      <vt:lpstr>等线</vt:lpstr>
      <vt:lpstr>Times New Roman</vt:lpstr>
      <vt:lpstr>www.33ppt.com ​​</vt:lpstr>
      <vt:lpstr>2_jeppt.com</vt:lpstr>
      <vt:lpstr>1_www.33ppt.com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19</cp:revision>
  <dcterms:created xsi:type="dcterms:W3CDTF">2023-10-26T12:34:55Z</dcterms:created>
  <dcterms:modified xsi:type="dcterms:W3CDTF">2024-01-25T15:42:02Z</dcterms:modified>
</cp:coreProperties>
</file>