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D4B1-AEDA-4EB2-AF9C-A8D9F54D49A5}" type="datetimeFigureOut">
              <a:rPr lang="en-US" smtClean="0"/>
              <a:t>27/3/2024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633F-E39C-4297-9B34-AC7DEFEAB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3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D4B1-AEDA-4EB2-AF9C-A8D9F54D49A5}" type="datetimeFigureOut">
              <a:rPr lang="en-US" smtClean="0"/>
              <a:t>27/3/2024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633F-E39C-4297-9B34-AC7DEFEAB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68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D4B1-AEDA-4EB2-AF9C-A8D9F54D49A5}" type="datetimeFigureOut">
              <a:rPr lang="en-US" smtClean="0"/>
              <a:t>27/3/2024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633F-E39C-4297-9B34-AC7DEFEAB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582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D4B1-AEDA-4EB2-AF9C-A8D9F54D49A5}" type="datetimeFigureOut">
              <a:rPr lang="en-US" smtClean="0"/>
              <a:t>27/3/2024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633F-E39C-4297-9B34-AC7DEFEAB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86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D4B1-AEDA-4EB2-AF9C-A8D9F54D49A5}" type="datetimeFigureOut">
              <a:rPr lang="en-US" smtClean="0"/>
              <a:t>27/3/2024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633F-E39C-4297-9B34-AC7DEFEAB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78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D4B1-AEDA-4EB2-AF9C-A8D9F54D49A5}" type="datetimeFigureOut">
              <a:rPr lang="en-US" smtClean="0"/>
              <a:t>27/3/2024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633F-E39C-4297-9B34-AC7DEFEAB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608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D4B1-AEDA-4EB2-AF9C-A8D9F54D49A5}" type="datetimeFigureOut">
              <a:rPr lang="en-US" smtClean="0"/>
              <a:t>27/3/2024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633F-E39C-4297-9B34-AC7DEFEAB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435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D4B1-AEDA-4EB2-AF9C-A8D9F54D49A5}" type="datetimeFigureOut">
              <a:rPr lang="en-US" smtClean="0"/>
              <a:t>27/3/2024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633F-E39C-4297-9B34-AC7DEFEAB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456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D4B1-AEDA-4EB2-AF9C-A8D9F54D49A5}" type="datetimeFigureOut">
              <a:rPr lang="en-US" smtClean="0"/>
              <a:t>27/3/2024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633F-E39C-4297-9B34-AC7DEFEAB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374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D4B1-AEDA-4EB2-AF9C-A8D9F54D49A5}" type="datetimeFigureOut">
              <a:rPr lang="en-US" smtClean="0"/>
              <a:t>27/3/2024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633F-E39C-4297-9B34-AC7DEFEAB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095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D4B1-AEDA-4EB2-AF9C-A8D9F54D49A5}" type="datetimeFigureOut">
              <a:rPr lang="en-US" smtClean="0"/>
              <a:t>27/3/2024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633F-E39C-4297-9B34-AC7DEFEAB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359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8D4B1-AEDA-4EB2-AF9C-A8D9F54D49A5}" type="datetimeFigureOut">
              <a:rPr lang="en-US" smtClean="0"/>
              <a:t>27/3/2024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C633F-E39C-4297-9B34-AC7DEFEAB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182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57F956-0A90-48CA-8616-314EE63FF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022" y="-219098"/>
            <a:ext cx="12271021" cy="68209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B28379-DAB3-9BAB-42A0-0FC617167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574" y="973246"/>
            <a:ext cx="7986452" cy="481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056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258256-C2D6-8E0C-550B-8332E6C15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034" y="522514"/>
            <a:ext cx="9836332" cy="5954486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0F73D72-B88F-D13E-6E97-91ED2CBCC91D}"/>
              </a:ext>
            </a:extLst>
          </p:cNvPr>
          <p:cNvCxnSpPr>
            <a:cxnSpLocks/>
          </p:cNvCxnSpPr>
          <p:nvPr/>
        </p:nvCxnSpPr>
        <p:spPr>
          <a:xfrm>
            <a:off x="6475098" y="1423305"/>
            <a:ext cx="466725" cy="419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FF6C20F-7EE2-386D-79B2-88C15AB16530}"/>
              </a:ext>
            </a:extLst>
          </p:cNvPr>
          <p:cNvSpPr/>
          <p:nvPr/>
        </p:nvSpPr>
        <p:spPr>
          <a:xfrm>
            <a:off x="5646423" y="1032779"/>
            <a:ext cx="1352550" cy="3905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Núi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241DFED-D62B-77DB-29F2-FBA60C7E9AD0}"/>
              </a:ext>
            </a:extLst>
          </p:cNvPr>
          <p:cNvCxnSpPr>
            <a:cxnSpLocks/>
          </p:cNvCxnSpPr>
          <p:nvPr/>
        </p:nvCxnSpPr>
        <p:spPr>
          <a:xfrm flipH="1">
            <a:off x="6343650" y="2599231"/>
            <a:ext cx="108585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13C2686-DC2F-D49A-9B7D-1A5FA8CFF95D}"/>
              </a:ext>
            </a:extLst>
          </p:cNvPr>
          <p:cNvSpPr/>
          <p:nvPr/>
        </p:nvSpPr>
        <p:spPr>
          <a:xfrm>
            <a:off x="7439025" y="2370630"/>
            <a:ext cx="1866900" cy="3905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Mười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F3209D8-DADB-3217-F7FA-307311156EE5}"/>
              </a:ext>
            </a:extLst>
          </p:cNvPr>
          <p:cNvCxnSpPr>
            <a:cxnSpLocks/>
          </p:cNvCxnSpPr>
          <p:nvPr/>
        </p:nvCxnSpPr>
        <p:spPr>
          <a:xfrm flipH="1" flipV="1">
            <a:off x="4928779" y="4582338"/>
            <a:ext cx="1076325" cy="2857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19088B4-9BEE-4570-6497-FE29DF34381C}"/>
              </a:ext>
            </a:extLst>
          </p:cNvPr>
          <p:cNvSpPr/>
          <p:nvPr/>
        </p:nvSpPr>
        <p:spPr>
          <a:xfrm>
            <a:off x="5586003" y="4868087"/>
            <a:ext cx="1171575" cy="3905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Mau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65EF1D7-AA0D-9366-5BCF-196201B10F7D}"/>
              </a:ext>
            </a:extLst>
          </p:cNvPr>
          <p:cNvCxnSpPr>
            <a:cxnSpLocks/>
          </p:cNvCxnSpPr>
          <p:nvPr/>
        </p:nvCxnSpPr>
        <p:spPr>
          <a:xfrm>
            <a:off x="3282858" y="3136169"/>
            <a:ext cx="7715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6C9E43D-8578-316C-2541-70125BB033DA}"/>
              </a:ext>
            </a:extLst>
          </p:cNvPr>
          <p:cNvSpPr/>
          <p:nvPr/>
        </p:nvSpPr>
        <p:spPr>
          <a:xfrm>
            <a:off x="1930309" y="2917093"/>
            <a:ext cx="1323974" cy="4191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Giang</a:t>
            </a:r>
          </a:p>
        </p:txBody>
      </p:sp>
    </p:spTree>
    <p:extLst>
      <p:ext uri="{BB962C8B-B14F-4D97-AF65-F5344CB8AC3E}">
        <p14:creationId xmlns:p14="http://schemas.microsoft.com/office/powerpoint/2010/main" val="2823206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244" y="240138"/>
            <a:ext cx="4992189" cy="61606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27" y="240138"/>
            <a:ext cx="5552939" cy="616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1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5" y="104502"/>
            <a:ext cx="5839098" cy="6544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793" y="104503"/>
            <a:ext cx="5826035" cy="654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8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6"/>
            <a:ext cx="6126480" cy="6263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527" y="163286"/>
            <a:ext cx="5786302" cy="626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56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221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409574" y="990600"/>
            <a:ext cx="5876925" cy="48387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   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Vùng Nam Bộ chủ yếu có địa hình đồng bằng, thấp, tương đối bằng phẳng. Độ cao chủ yếu của vùng Nam Bộ là khoảng 50 m so với mực nước biển.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85E01D-87D1-F234-4D17-4016C03E2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300" y="2101849"/>
            <a:ext cx="5295899" cy="308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0214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4459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7B01D5-C914-75E9-8C85-8BA6F2B5F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4" y="1395412"/>
            <a:ext cx="4643761" cy="3109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416E06-1EFE-5FA4-A539-B3861D0FD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775" y="1202085"/>
            <a:ext cx="5831958" cy="440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371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29" y="91711"/>
            <a:ext cx="6106341" cy="62307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280" y="91711"/>
            <a:ext cx="5760720" cy="623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80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864" y="0"/>
            <a:ext cx="5774010" cy="639091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3" y="0"/>
            <a:ext cx="6039396" cy="639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56" y="146549"/>
            <a:ext cx="5865224" cy="6580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416E06-1EFE-5FA4-A539-B3861D0FD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20" y="146549"/>
            <a:ext cx="5831958" cy="658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2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0" y="1362075"/>
            <a:ext cx="8505825" cy="2238375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Đọc thông tin, em hãy nêu đặc điểm chính của khí hậu ở vùng Nam Bộ.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32F3B7-4AEB-463B-EC46-DC352F713FE8}"/>
              </a:ext>
            </a:extLst>
          </p:cNvPr>
          <p:cNvSpPr txBox="1"/>
          <p:nvPr/>
        </p:nvSpPr>
        <p:spPr>
          <a:xfrm>
            <a:off x="942975" y="409575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hậu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Cartoon happy school boy waving hand Premium Vector">
            <a:extLst>
              <a:ext uri="{FF2B5EF4-FFF2-40B4-BE49-F238E27FC236}">
                <a16:creationId xmlns:a16="http://schemas.microsoft.com/office/drawing/2014/main" id="{1C5853FB-6EF8-618B-AE13-D2432D96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31611" y="1429567"/>
            <a:ext cx="44767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5349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03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6"/>
            <a:ext cx="5982789" cy="65314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789" y="163285"/>
            <a:ext cx="6209210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34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458" y="142407"/>
            <a:ext cx="5674660" cy="6567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2407"/>
            <a:ext cx="6225988" cy="656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8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18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ên nhiên Nam bộ">
            <a:hlinkClick r:id="" action="ppaction://media"/>
            <a:extLst>
              <a:ext uri="{FF2B5EF4-FFF2-40B4-BE49-F238E27FC236}">
                <a16:creationId xmlns:a16="http://schemas.microsoft.com/office/drawing/2014/main" id="{5D5C4E6F-2B87-C3E2-417E-E94E1DEE4A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82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924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Nhảy cùng BiBi] - Những lá thuyền ước mơ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996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022" y="-219098"/>
            <a:ext cx="12271021" cy="68209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0A12E7-B1CD-F28F-FF14-1768F5A2D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292" y="621562"/>
            <a:ext cx="7084166" cy="531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279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419100" y="1200149"/>
            <a:ext cx="5372100" cy="4343401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dirty="0">
                <a:solidFill>
                  <a:schemeClr val="tx1"/>
                </a:solidFill>
                <a:latin typeface="+mj-lt"/>
              </a:rPr>
              <a:t>Đọc thông tin và quan sát hình 1, em </a:t>
            </a:r>
            <a:r>
              <a:rPr lang="vi-VN" sz="3200" dirty="0" smtClean="0">
                <a:solidFill>
                  <a:schemeClr val="tx1"/>
                </a:solidFill>
                <a:latin typeface="+mj-lt"/>
              </a:rPr>
              <a:t>hãy:</a:t>
            </a:r>
            <a:endParaRPr lang="en-US" sz="3200" dirty="0" smtClean="0">
              <a:solidFill>
                <a:schemeClr val="tx1"/>
              </a:solidFill>
              <a:latin typeface="+mj-lt"/>
            </a:endParaRP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Bộ.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E813021-6CC2-1913-59DE-D06751509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407" y="904875"/>
            <a:ext cx="5519330" cy="521017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432F3B7-4AEB-463B-EC46-DC352F713FE8}"/>
              </a:ext>
            </a:extLst>
          </p:cNvPr>
          <p:cNvSpPr txBox="1"/>
          <p:nvPr/>
        </p:nvSpPr>
        <p:spPr>
          <a:xfrm>
            <a:off x="942975" y="409575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1</a:t>
            </a:r>
            <a:r>
              <a:rPr lang="en-US" sz="3600" b="1" dirty="0"/>
              <a:t>.</a:t>
            </a:r>
            <a:r>
              <a:rPr lang="en-US" sz="3600" b="1" dirty="0" smtClean="0"/>
              <a:t>Vị </a:t>
            </a:r>
            <a:r>
              <a:rPr lang="en-US" sz="3600" b="1" dirty="0" err="1" smtClean="0"/>
              <a:t>trí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địa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lí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8394336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8043893-0030-9D6C-7541-A35D60DF1BD3}"/>
              </a:ext>
            </a:extLst>
          </p:cNvPr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 dirty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 dirty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 dirty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9E3FEE7-FA27-BDFE-646C-F4480CA65188}"/>
              </a:ext>
            </a:extLst>
          </p:cNvPr>
          <p:cNvSpPr txBox="1"/>
          <p:nvPr/>
        </p:nvSpPr>
        <p:spPr>
          <a:xfrm>
            <a:off x="-203880" y="4725540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all" spc="0" normalizeH="0" baseline="0" noProof="0">
                <a:ln w="38100">
                  <a:noFill/>
                </a:ln>
                <a:solidFill>
                  <a:srgbClr val="1E8DBE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kumimoji="0" lang="it-IT" sz="1400" b="0" i="0" u="none" strike="noStrike" kern="1200" cap="all" spc="0" normalizeH="0" baseline="0" noProof="0" dirty="0" err="1">
              <a:ln w="38100">
                <a:noFill/>
              </a:ln>
              <a:solidFill>
                <a:srgbClr val="1E8DBE"/>
              </a:solidFill>
              <a:effectLst/>
              <a:uLnTx/>
              <a:uFillTx/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DC655-6472-334C-EE62-33A78E567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95880" cy="6766560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2597BD3-54DC-3ACC-5D4C-559ED31029E4}"/>
              </a:ext>
            </a:extLst>
          </p:cNvPr>
          <p:cNvSpPr/>
          <p:nvPr/>
        </p:nvSpPr>
        <p:spPr>
          <a:xfrm>
            <a:off x="3161211" y="313508"/>
            <a:ext cx="7512459" cy="5146765"/>
          </a:xfrm>
          <a:custGeom>
            <a:avLst/>
            <a:gdLst>
              <a:gd name="connsiteX0" fmla="*/ 352425 w 3581400"/>
              <a:gd name="connsiteY0" fmla="*/ 4143375 h 4143375"/>
              <a:gd name="connsiteX1" fmla="*/ 352425 w 3581400"/>
              <a:gd name="connsiteY1" fmla="*/ 4143375 h 4143375"/>
              <a:gd name="connsiteX2" fmla="*/ 323850 w 3581400"/>
              <a:gd name="connsiteY2" fmla="*/ 4067175 h 4143375"/>
              <a:gd name="connsiteX3" fmla="*/ 419100 w 3581400"/>
              <a:gd name="connsiteY3" fmla="*/ 3971925 h 4143375"/>
              <a:gd name="connsiteX4" fmla="*/ 466725 w 3581400"/>
              <a:gd name="connsiteY4" fmla="*/ 3952875 h 4143375"/>
              <a:gd name="connsiteX5" fmla="*/ 485775 w 3581400"/>
              <a:gd name="connsiteY5" fmla="*/ 3924300 h 4143375"/>
              <a:gd name="connsiteX6" fmla="*/ 400050 w 3581400"/>
              <a:gd name="connsiteY6" fmla="*/ 3914775 h 4143375"/>
              <a:gd name="connsiteX7" fmla="*/ 361950 w 3581400"/>
              <a:gd name="connsiteY7" fmla="*/ 3876675 h 4143375"/>
              <a:gd name="connsiteX8" fmla="*/ 390525 w 3581400"/>
              <a:gd name="connsiteY8" fmla="*/ 3686175 h 4143375"/>
              <a:gd name="connsiteX9" fmla="*/ 409575 w 3581400"/>
              <a:gd name="connsiteY9" fmla="*/ 3505200 h 4143375"/>
              <a:gd name="connsiteX10" fmla="*/ 438150 w 3581400"/>
              <a:gd name="connsiteY10" fmla="*/ 3448050 h 4143375"/>
              <a:gd name="connsiteX11" fmla="*/ 485775 w 3581400"/>
              <a:gd name="connsiteY11" fmla="*/ 2733675 h 4143375"/>
              <a:gd name="connsiteX12" fmla="*/ 514350 w 3581400"/>
              <a:gd name="connsiteY12" fmla="*/ 2657475 h 4143375"/>
              <a:gd name="connsiteX13" fmla="*/ 523875 w 3581400"/>
              <a:gd name="connsiteY13" fmla="*/ 2628900 h 4143375"/>
              <a:gd name="connsiteX14" fmla="*/ 628650 w 3581400"/>
              <a:gd name="connsiteY14" fmla="*/ 2581275 h 4143375"/>
              <a:gd name="connsiteX15" fmla="*/ 723900 w 3581400"/>
              <a:gd name="connsiteY15" fmla="*/ 2562225 h 4143375"/>
              <a:gd name="connsiteX16" fmla="*/ 704850 w 3581400"/>
              <a:gd name="connsiteY16" fmla="*/ 2476500 h 4143375"/>
              <a:gd name="connsiteX17" fmla="*/ 676275 w 3581400"/>
              <a:gd name="connsiteY17" fmla="*/ 2457450 h 4143375"/>
              <a:gd name="connsiteX18" fmla="*/ 542925 w 3581400"/>
              <a:gd name="connsiteY18" fmla="*/ 2428875 h 4143375"/>
              <a:gd name="connsiteX19" fmla="*/ 514350 w 3581400"/>
              <a:gd name="connsiteY19" fmla="*/ 2419350 h 4143375"/>
              <a:gd name="connsiteX20" fmla="*/ 495300 w 3581400"/>
              <a:gd name="connsiteY20" fmla="*/ 2381250 h 4143375"/>
              <a:gd name="connsiteX21" fmla="*/ 476250 w 3581400"/>
              <a:gd name="connsiteY21" fmla="*/ 2352675 h 4143375"/>
              <a:gd name="connsiteX22" fmla="*/ 457200 w 3581400"/>
              <a:gd name="connsiteY22" fmla="*/ 2295525 h 4143375"/>
              <a:gd name="connsiteX23" fmla="*/ 419100 w 3581400"/>
              <a:gd name="connsiteY23" fmla="*/ 2286000 h 4143375"/>
              <a:gd name="connsiteX24" fmla="*/ 304800 w 3581400"/>
              <a:gd name="connsiteY24" fmla="*/ 2305050 h 4143375"/>
              <a:gd name="connsiteX25" fmla="*/ 295275 w 3581400"/>
              <a:gd name="connsiteY25" fmla="*/ 2343150 h 4143375"/>
              <a:gd name="connsiteX26" fmla="*/ 209550 w 3581400"/>
              <a:gd name="connsiteY26" fmla="*/ 2381250 h 4143375"/>
              <a:gd name="connsiteX27" fmla="*/ 200025 w 3581400"/>
              <a:gd name="connsiteY27" fmla="*/ 2324100 h 4143375"/>
              <a:gd name="connsiteX28" fmla="*/ 95250 w 3581400"/>
              <a:gd name="connsiteY28" fmla="*/ 2190750 h 4143375"/>
              <a:gd name="connsiteX29" fmla="*/ 19050 w 3581400"/>
              <a:gd name="connsiteY29" fmla="*/ 2133600 h 4143375"/>
              <a:gd name="connsiteX30" fmla="*/ 0 w 3581400"/>
              <a:gd name="connsiteY30" fmla="*/ 2076450 h 4143375"/>
              <a:gd name="connsiteX31" fmla="*/ 47625 w 3581400"/>
              <a:gd name="connsiteY31" fmla="*/ 2000250 h 4143375"/>
              <a:gd name="connsiteX32" fmla="*/ 66675 w 3581400"/>
              <a:gd name="connsiteY32" fmla="*/ 1971675 h 4143375"/>
              <a:gd name="connsiteX33" fmla="*/ 142875 w 3581400"/>
              <a:gd name="connsiteY33" fmla="*/ 1924050 h 4143375"/>
              <a:gd name="connsiteX34" fmla="*/ 428625 w 3581400"/>
              <a:gd name="connsiteY34" fmla="*/ 1905000 h 4143375"/>
              <a:gd name="connsiteX35" fmla="*/ 476250 w 3581400"/>
              <a:gd name="connsiteY35" fmla="*/ 1885950 h 4143375"/>
              <a:gd name="connsiteX36" fmla="*/ 504825 w 3581400"/>
              <a:gd name="connsiteY36" fmla="*/ 1876425 h 4143375"/>
              <a:gd name="connsiteX37" fmla="*/ 533400 w 3581400"/>
              <a:gd name="connsiteY37" fmla="*/ 1857375 h 4143375"/>
              <a:gd name="connsiteX38" fmla="*/ 590550 w 3581400"/>
              <a:gd name="connsiteY38" fmla="*/ 1800225 h 4143375"/>
              <a:gd name="connsiteX39" fmla="*/ 619125 w 3581400"/>
              <a:gd name="connsiteY39" fmla="*/ 1781175 h 4143375"/>
              <a:gd name="connsiteX40" fmla="*/ 676275 w 3581400"/>
              <a:gd name="connsiteY40" fmla="*/ 1771650 h 4143375"/>
              <a:gd name="connsiteX41" fmla="*/ 704850 w 3581400"/>
              <a:gd name="connsiteY41" fmla="*/ 1628775 h 4143375"/>
              <a:gd name="connsiteX42" fmla="*/ 723900 w 3581400"/>
              <a:gd name="connsiteY42" fmla="*/ 1524000 h 4143375"/>
              <a:gd name="connsiteX43" fmla="*/ 752475 w 3581400"/>
              <a:gd name="connsiteY43" fmla="*/ 1466850 h 4143375"/>
              <a:gd name="connsiteX44" fmla="*/ 704850 w 3581400"/>
              <a:gd name="connsiteY44" fmla="*/ 1447800 h 4143375"/>
              <a:gd name="connsiteX45" fmla="*/ 733425 w 3581400"/>
              <a:gd name="connsiteY45" fmla="*/ 1390650 h 4143375"/>
              <a:gd name="connsiteX46" fmla="*/ 857250 w 3581400"/>
              <a:gd name="connsiteY46" fmla="*/ 1409700 h 4143375"/>
              <a:gd name="connsiteX47" fmla="*/ 904875 w 3581400"/>
              <a:gd name="connsiteY47" fmla="*/ 1466850 h 4143375"/>
              <a:gd name="connsiteX48" fmla="*/ 1047750 w 3581400"/>
              <a:gd name="connsiteY48" fmla="*/ 1495425 h 4143375"/>
              <a:gd name="connsiteX49" fmla="*/ 1104900 w 3581400"/>
              <a:gd name="connsiteY49" fmla="*/ 1485900 h 4143375"/>
              <a:gd name="connsiteX50" fmla="*/ 1133475 w 3581400"/>
              <a:gd name="connsiteY50" fmla="*/ 1466850 h 4143375"/>
              <a:gd name="connsiteX51" fmla="*/ 1200150 w 3581400"/>
              <a:gd name="connsiteY51" fmla="*/ 1428750 h 4143375"/>
              <a:gd name="connsiteX52" fmla="*/ 1381125 w 3581400"/>
              <a:gd name="connsiteY52" fmla="*/ 1409700 h 4143375"/>
              <a:gd name="connsiteX53" fmla="*/ 1419225 w 3581400"/>
              <a:gd name="connsiteY53" fmla="*/ 1390650 h 4143375"/>
              <a:gd name="connsiteX54" fmla="*/ 1524000 w 3581400"/>
              <a:gd name="connsiteY54" fmla="*/ 1400175 h 4143375"/>
              <a:gd name="connsiteX55" fmla="*/ 1552575 w 3581400"/>
              <a:gd name="connsiteY55" fmla="*/ 1428750 h 4143375"/>
              <a:gd name="connsiteX56" fmla="*/ 1590675 w 3581400"/>
              <a:gd name="connsiteY56" fmla="*/ 1504950 h 4143375"/>
              <a:gd name="connsiteX57" fmla="*/ 1638300 w 3581400"/>
              <a:gd name="connsiteY57" fmla="*/ 1514475 h 4143375"/>
              <a:gd name="connsiteX58" fmla="*/ 1647825 w 3581400"/>
              <a:gd name="connsiteY58" fmla="*/ 1543050 h 4143375"/>
              <a:gd name="connsiteX59" fmla="*/ 1762125 w 3581400"/>
              <a:gd name="connsiteY59" fmla="*/ 1571625 h 4143375"/>
              <a:gd name="connsiteX60" fmla="*/ 1847850 w 3581400"/>
              <a:gd name="connsiteY60" fmla="*/ 1590675 h 4143375"/>
              <a:gd name="connsiteX61" fmla="*/ 1971675 w 3581400"/>
              <a:gd name="connsiteY61" fmla="*/ 1647825 h 4143375"/>
              <a:gd name="connsiteX62" fmla="*/ 1971675 w 3581400"/>
              <a:gd name="connsiteY62" fmla="*/ 1533525 h 4143375"/>
              <a:gd name="connsiteX63" fmla="*/ 1962150 w 3581400"/>
              <a:gd name="connsiteY63" fmla="*/ 1447800 h 4143375"/>
              <a:gd name="connsiteX64" fmla="*/ 2000250 w 3581400"/>
              <a:gd name="connsiteY64" fmla="*/ 1428750 h 4143375"/>
              <a:gd name="connsiteX65" fmla="*/ 2028825 w 3581400"/>
              <a:gd name="connsiteY65" fmla="*/ 1409700 h 4143375"/>
              <a:gd name="connsiteX66" fmla="*/ 2000250 w 3581400"/>
              <a:gd name="connsiteY66" fmla="*/ 1390650 h 4143375"/>
              <a:gd name="connsiteX67" fmla="*/ 1924050 w 3581400"/>
              <a:gd name="connsiteY67" fmla="*/ 1362075 h 4143375"/>
              <a:gd name="connsiteX68" fmla="*/ 1847850 w 3581400"/>
              <a:gd name="connsiteY68" fmla="*/ 1304925 h 4143375"/>
              <a:gd name="connsiteX69" fmla="*/ 1800225 w 3581400"/>
              <a:gd name="connsiteY69" fmla="*/ 1285875 h 4143375"/>
              <a:gd name="connsiteX70" fmla="*/ 1743075 w 3581400"/>
              <a:gd name="connsiteY70" fmla="*/ 1228725 h 4143375"/>
              <a:gd name="connsiteX71" fmla="*/ 1704975 w 3581400"/>
              <a:gd name="connsiteY71" fmla="*/ 1181100 h 4143375"/>
              <a:gd name="connsiteX72" fmla="*/ 1657350 w 3581400"/>
              <a:gd name="connsiteY72" fmla="*/ 1143000 h 4143375"/>
              <a:gd name="connsiteX73" fmla="*/ 1638300 w 3581400"/>
              <a:gd name="connsiteY73" fmla="*/ 1066800 h 4143375"/>
              <a:gd name="connsiteX74" fmla="*/ 1657350 w 3581400"/>
              <a:gd name="connsiteY74" fmla="*/ 952500 h 4143375"/>
              <a:gd name="connsiteX75" fmla="*/ 1619250 w 3581400"/>
              <a:gd name="connsiteY75" fmla="*/ 847725 h 4143375"/>
              <a:gd name="connsiteX76" fmla="*/ 1609725 w 3581400"/>
              <a:gd name="connsiteY76" fmla="*/ 809625 h 4143375"/>
              <a:gd name="connsiteX77" fmla="*/ 1619250 w 3581400"/>
              <a:gd name="connsiteY77" fmla="*/ 666750 h 4143375"/>
              <a:gd name="connsiteX78" fmla="*/ 1657350 w 3581400"/>
              <a:gd name="connsiteY78" fmla="*/ 647700 h 4143375"/>
              <a:gd name="connsiteX79" fmla="*/ 1752600 w 3581400"/>
              <a:gd name="connsiteY79" fmla="*/ 542925 h 4143375"/>
              <a:gd name="connsiteX80" fmla="*/ 1790700 w 3581400"/>
              <a:gd name="connsiteY80" fmla="*/ 533400 h 4143375"/>
              <a:gd name="connsiteX81" fmla="*/ 1809750 w 3581400"/>
              <a:gd name="connsiteY81" fmla="*/ 504825 h 4143375"/>
              <a:gd name="connsiteX82" fmla="*/ 2076450 w 3581400"/>
              <a:gd name="connsiteY82" fmla="*/ 523875 h 4143375"/>
              <a:gd name="connsiteX83" fmla="*/ 2133600 w 3581400"/>
              <a:gd name="connsiteY83" fmla="*/ 552450 h 4143375"/>
              <a:gd name="connsiteX84" fmla="*/ 2171700 w 3581400"/>
              <a:gd name="connsiteY84" fmla="*/ 590550 h 4143375"/>
              <a:gd name="connsiteX85" fmla="*/ 2266950 w 3581400"/>
              <a:gd name="connsiteY85" fmla="*/ 542925 h 4143375"/>
              <a:gd name="connsiteX86" fmla="*/ 2276475 w 3581400"/>
              <a:gd name="connsiteY86" fmla="*/ 504825 h 4143375"/>
              <a:gd name="connsiteX87" fmla="*/ 2295525 w 3581400"/>
              <a:gd name="connsiteY87" fmla="*/ 457200 h 4143375"/>
              <a:gd name="connsiteX88" fmla="*/ 2305050 w 3581400"/>
              <a:gd name="connsiteY88" fmla="*/ 323850 h 4143375"/>
              <a:gd name="connsiteX89" fmla="*/ 2390775 w 3581400"/>
              <a:gd name="connsiteY89" fmla="*/ 295275 h 4143375"/>
              <a:gd name="connsiteX90" fmla="*/ 2486025 w 3581400"/>
              <a:gd name="connsiteY90" fmla="*/ 314325 h 4143375"/>
              <a:gd name="connsiteX91" fmla="*/ 2543175 w 3581400"/>
              <a:gd name="connsiteY91" fmla="*/ 323850 h 4143375"/>
              <a:gd name="connsiteX92" fmla="*/ 2628900 w 3581400"/>
              <a:gd name="connsiteY92" fmla="*/ 295275 h 4143375"/>
              <a:gd name="connsiteX93" fmla="*/ 2705100 w 3581400"/>
              <a:gd name="connsiteY93" fmla="*/ 209550 h 4143375"/>
              <a:gd name="connsiteX94" fmla="*/ 2771775 w 3581400"/>
              <a:gd name="connsiteY94" fmla="*/ 200025 h 4143375"/>
              <a:gd name="connsiteX95" fmla="*/ 2952750 w 3581400"/>
              <a:gd name="connsiteY95" fmla="*/ 152400 h 4143375"/>
              <a:gd name="connsiteX96" fmla="*/ 3019425 w 3581400"/>
              <a:gd name="connsiteY96" fmla="*/ 114300 h 4143375"/>
              <a:gd name="connsiteX97" fmla="*/ 3038475 w 3581400"/>
              <a:gd name="connsiteY97" fmla="*/ 85725 h 4143375"/>
              <a:gd name="connsiteX98" fmla="*/ 3086100 w 3581400"/>
              <a:gd name="connsiteY98" fmla="*/ 38100 h 4143375"/>
              <a:gd name="connsiteX99" fmla="*/ 3105150 w 3581400"/>
              <a:gd name="connsiteY99" fmla="*/ 9525 h 4143375"/>
              <a:gd name="connsiteX100" fmla="*/ 3152775 w 3581400"/>
              <a:gd name="connsiteY100" fmla="*/ 0 h 4143375"/>
              <a:gd name="connsiteX101" fmla="*/ 3162300 w 3581400"/>
              <a:gd name="connsiteY101" fmla="*/ 114300 h 4143375"/>
              <a:gd name="connsiteX102" fmla="*/ 3190875 w 3581400"/>
              <a:gd name="connsiteY102" fmla="*/ 142875 h 4143375"/>
              <a:gd name="connsiteX103" fmla="*/ 3209925 w 3581400"/>
              <a:gd name="connsiteY103" fmla="*/ 190500 h 4143375"/>
              <a:gd name="connsiteX104" fmla="*/ 3228975 w 3581400"/>
              <a:gd name="connsiteY104" fmla="*/ 228600 h 4143375"/>
              <a:gd name="connsiteX105" fmla="*/ 3248025 w 3581400"/>
              <a:gd name="connsiteY105" fmla="*/ 314325 h 4143375"/>
              <a:gd name="connsiteX106" fmla="*/ 3324225 w 3581400"/>
              <a:gd name="connsiteY106" fmla="*/ 371475 h 4143375"/>
              <a:gd name="connsiteX107" fmla="*/ 3352800 w 3581400"/>
              <a:gd name="connsiteY107" fmla="*/ 419100 h 4143375"/>
              <a:gd name="connsiteX108" fmla="*/ 3400425 w 3581400"/>
              <a:gd name="connsiteY108" fmla="*/ 485775 h 4143375"/>
              <a:gd name="connsiteX109" fmla="*/ 3390900 w 3581400"/>
              <a:gd name="connsiteY109" fmla="*/ 514350 h 4143375"/>
              <a:gd name="connsiteX110" fmla="*/ 3343275 w 3581400"/>
              <a:gd name="connsiteY110" fmla="*/ 590550 h 4143375"/>
              <a:gd name="connsiteX111" fmla="*/ 3324225 w 3581400"/>
              <a:gd name="connsiteY111" fmla="*/ 628650 h 4143375"/>
              <a:gd name="connsiteX112" fmla="*/ 3314700 w 3581400"/>
              <a:gd name="connsiteY112" fmla="*/ 676275 h 4143375"/>
              <a:gd name="connsiteX113" fmla="*/ 3333750 w 3581400"/>
              <a:gd name="connsiteY113" fmla="*/ 809625 h 4143375"/>
              <a:gd name="connsiteX114" fmla="*/ 3343275 w 3581400"/>
              <a:gd name="connsiteY114" fmla="*/ 838200 h 4143375"/>
              <a:gd name="connsiteX115" fmla="*/ 3390900 w 3581400"/>
              <a:gd name="connsiteY115" fmla="*/ 847725 h 4143375"/>
              <a:gd name="connsiteX116" fmla="*/ 3457575 w 3581400"/>
              <a:gd name="connsiteY116" fmla="*/ 904875 h 4143375"/>
              <a:gd name="connsiteX117" fmla="*/ 3476625 w 3581400"/>
              <a:gd name="connsiteY117" fmla="*/ 942975 h 4143375"/>
              <a:gd name="connsiteX118" fmla="*/ 3552825 w 3581400"/>
              <a:gd name="connsiteY118" fmla="*/ 962025 h 4143375"/>
              <a:gd name="connsiteX119" fmla="*/ 3581400 w 3581400"/>
              <a:gd name="connsiteY119" fmla="*/ 971550 h 4143375"/>
              <a:gd name="connsiteX120" fmla="*/ 3562350 w 3581400"/>
              <a:gd name="connsiteY120" fmla="*/ 1038225 h 4143375"/>
              <a:gd name="connsiteX121" fmla="*/ 3552825 w 3581400"/>
              <a:gd name="connsiteY121" fmla="*/ 1076325 h 4143375"/>
              <a:gd name="connsiteX122" fmla="*/ 3524250 w 3581400"/>
              <a:gd name="connsiteY122" fmla="*/ 1114425 h 4143375"/>
              <a:gd name="connsiteX123" fmla="*/ 3495675 w 3581400"/>
              <a:gd name="connsiteY123" fmla="*/ 1181100 h 4143375"/>
              <a:gd name="connsiteX124" fmla="*/ 3505200 w 3581400"/>
              <a:gd name="connsiteY124" fmla="*/ 1485900 h 4143375"/>
              <a:gd name="connsiteX125" fmla="*/ 3533775 w 3581400"/>
              <a:gd name="connsiteY125" fmla="*/ 1543050 h 4143375"/>
              <a:gd name="connsiteX126" fmla="*/ 3552825 w 3581400"/>
              <a:gd name="connsiteY126" fmla="*/ 1828800 h 4143375"/>
              <a:gd name="connsiteX127" fmla="*/ 3552825 w 3581400"/>
              <a:gd name="connsiteY127" fmla="*/ 1924050 h 4143375"/>
              <a:gd name="connsiteX128" fmla="*/ 3524250 w 3581400"/>
              <a:gd name="connsiteY128" fmla="*/ 1952625 h 4143375"/>
              <a:gd name="connsiteX129" fmla="*/ 3486150 w 3581400"/>
              <a:gd name="connsiteY129" fmla="*/ 2009775 h 4143375"/>
              <a:gd name="connsiteX130" fmla="*/ 3371850 w 3581400"/>
              <a:gd name="connsiteY130" fmla="*/ 2057400 h 4143375"/>
              <a:gd name="connsiteX131" fmla="*/ 3219450 w 3581400"/>
              <a:gd name="connsiteY131" fmla="*/ 2095500 h 4143375"/>
              <a:gd name="connsiteX132" fmla="*/ 3152775 w 3581400"/>
              <a:gd name="connsiteY132" fmla="*/ 2143125 h 4143375"/>
              <a:gd name="connsiteX133" fmla="*/ 3114675 w 3581400"/>
              <a:gd name="connsiteY133" fmla="*/ 2171700 h 4143375"/>
              <a:gd name="connsiteX134" fmla="*/ 3019425 w 3581400"/>
              <a:gd name="connsiteY134" fmla="*/ 2181225 h 4143375"/>
              <a:gd name="connsiteX135" fmla="*/ 2838450 w 3581400"/>
              <a:gd name="connsiteY135" fmla="*/ 2152650 h 4143375"/>
              <a:gd name="connsiteX136" fmla="*/ 2752725 w 3581400"/>
              <a:gd name="connsiteY136" fmla="*/ 2143125 h 4143375"/>
              <a:gd name="connsiteX137" fmla="*/ 2733675 w 3581400"/>
              <a:gd name="connsiteY137" fmla="*/ 2171700 h 4143375"/>
              <a:gd name="connsiteX138" fmla="*/ 2686050 w 3581400"/>
              <a:gd name="connsiteY138" fmla="*/ 2228850 h 4143375"/>
              <a:gd name="connsiteX139" fmla="*/ 2724150 w 3581400"/>
              <a:gd name="connsiteY139" fmla="*/ 2343150 h 4143375"/>
              <a:gd name="connsiteX140" fmla="*/ 2695575 w 3581400"/>
              <a:gd name="connsiteY140" fmla="*/ 2381250 h 4143375"/>
              <a:gd name="connsiteX141" fmla="*/ 2638425 w 3581400"/>
              <a:gd name="connsiteY141" fmla="*/ 2476500 h 4143375"/>
              <a:gd name="connsiteX142" fmla="*/ 2552700 w 3581400"/>
              <a:gd name="connsiteY142" fmla="*/ 2657475 h 4143375"/>
              <a:gd name="connsiteX143" fmla="*/ 2486025 w 3581400"/>
              <a:gd name="connsiteY143" fmla="*/ 2809875 h 4143375"/>
              <a:gd name="connsiteX144" fmla="*/ 2428875 w 3581400"/>
              <a:gd name="connsiteY144" fmla="*/ 2781300 h 4143375"/>
              <a:gd name="connsiteX145" fmla="*/ 2409825 w 3581400"/>
              <a:gd name="connsiteY145" fmla="*/ 2828925 h 4143375"/>
              <a:gd name="connsiteX146" fmla="*/ 2400300 w 3581400"/>
              <a:gd name="connsiteY146" fmla="*/ 2876550 h 4143375"/>
              <a:gd name="connsiteX147" fmla="*/ 2381250 w 3581400"/>
              <a:gd name="connsiteY147" fmla="*/ 2943225 h 4143375"/>
              <a:gd name="connsiteX148" fmla="*/ 2371725 w 3581400"/>
              <a:gd name="connsiteY148" fmla="*/ 3076575 h 4143375"/>
              <a:gd name="connsiteX149" fmla="*/ 2314575 w 3581400"/>
              <a:gd name="connsiteY149" fmla="*/ 3086100 h 4143375"/>
              <a:gd name="connsiteX150" fmla="*/ 2238375 w 3581400"/>
              <a:gd name="connsiteY150" fmla="*/ 3095625 h 4143375"/>
              <a:gd name="connsiteX151" fmla="*/ 2000250 w 3581400"/>
              <a:gd name="connsiteY151" fmla="*/ 3124200 h 4143375"/>
              <a:gd name="connsiteX152" fmla="*/ 1990725 w 3581400"/>
              <a:gd name="connsiteY152" fmla="*/ 3171825 h 4143375"/>
              <a:gd name="connsiteX153" fmla="*/ 1962150 w 3581400"/>
              <a:gd name="connsiteY153" fmla="*/ 3228975 h 4143375"/>
              <a:gd name="connsiteX154" fmla="*/ 1866900 w 3581400"/>
              <a:gd name="connsiteY154" fmla="*/ 3267075 h 4143375"/>
              <a:gd name="connsiteX155" fmla="*/ 1800225 w 3581400"/>
              <a:gd name="connsiteY155" fmla="*/ 3305175 h 4143375"/>
              <a:gd name="connsiteX156" fmla="*/ 1695450 w 3581400"/>
              <a:gd name="connsiteY156" fmla="*/ 3333750 h 4143375"/>
              <a:gd name="connsiteX157" fmla="*/ 1504950 w 3581400"/>
              <a:gd name="connsiteY157" fmla="*/ 3419475 h 4143375"/>
              <a:gd name="connsiteX158" fmla="*/ 1400175 w 3581400"/>
              <a:gd name="connsiteY158" fmla="*/ 3486150 h 4143375"/>
              <a:gd name="connsiteX159" fmla="*/ 1314450 w 3581400"/>
              <a:gd name="connsiteY159" fmla="*/ 3533775 h 4143375"/>
              <a:gd name="connsiteX160" fmla="*/ 1238250 w 3581400"/>
              <a:gd name="connsiteY160" fmla="*/ 3600450 h 4143375"/>
              <a:gd name="connsiteX161" fmla="*/ 1171575 w 3581400"/>
              <a:gd name="connsiteY161" fmla="*/ 3638550 h 4143375"/>
              <a:gd name="connsiteX162" fmla="*/ 1114425 w 3581400"/>
              <a:gd name="connsiteY162" fmla="*/ 3676650 h 4143375"/>
              <a:gd name="connsiteX163" fmla="*/ 1076325 w 3581400"/>
              <a:gd name="connsiteY163" fmla="*/ 3714750 h 4143375"/>
              <a:gd name="connsiteX164" fmla="*/ 1038225 w 3581400"/>
              <a:gd name="connsiteY164" fmla="*/ 3724275 h 4143375"/>
              <a:gd name="connsiteX165" fmla="*/ 1009650 w 3581400"/>
              <a:gd name="connsiteY165" fmla="*/ 3771900 h 4143375"/>
              <a:gd name="connsiteX166" fmla="*/ 971550 w 3581400"/>
              <a:gd name="connsiteY166" fmla="*/ 3810000 h 4143375"/>
              <a:gd name="connsiteX167" fmla="*/ 923925 w 3581400"/>
              <a:gd name="connsiteY167" fmla="*/ 3895725 h 4143375"/>
              <a:gd name="connsiteX168" fmla="*/ 885825 w 3581400"/>
              <a:gd name="connsiteY168" fmla="*/ 3971925 h 4143375"/>
              <a:gd name="connsiteX169" fmla="*/ 847725 w 3581400"/>
              <a:gd name="connsiteY169" fmla="*/ 3981450 h 4143375"/>
              <a:gd name="connsiteX170" fmla="*/ 762000 w 3581400"/>
              <a:gd name="connsiteY170" fmla="*/ 4038600 h 4143375"/>
              <a:gd name="connsiteX171" fmla="*/ 742950 w 3581400"/>
              <a:gd name="connsiteY171" fmla="*/ 4067175 h 4143375"/>
              <a:gd name="connsiteX172" fmla="*/ 685800 w 3581400"/>
              <a:gd name="connsiteY172" fmla="*/ 4076700 h 4143375"/>
              <a:gd name="connsiteX173" fmla="*/ 590550 w 3581400"/>
              <a:gd name="connsiteY173" fmla="*/ 4095750 h 4143375"/>
              <a:gd name="connsiteX174" fmla="*/ 552450 w 3581400"/>
              <a:gd name="connsiteY174" fmla="*/ 4105275 h 4143375"/>
              <a:gd name="connsiteX175" fmla="*/ 504825 w 3581400"/>
              <a:gd name="connsiteY175" fmla="*/ 4114800 h 4143375"/>
              <a:gd name="connsiteX176" fmla="*/ 447675 w 3581400"/>
              <a:gd name="connsiteY176" fmla="*/ 4105275 h 4143375"/>
              <a:gd name="connsiteX177" fmla="*/ 352425 w 3581400"/>
              <a:gd name="connsiteY177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3581400" h="4143375">
                <a:moveTo>
                  <a:pt x="352425" y="4143375"/>
                </a:moveTo>
                <a:lnTo>
                  <a:pt x="352425" y="4143375"/>
                </a:lnTo>
                <a:cubicBezTo>
                  <a:pt x="342900" y="4117975"/>
                  <a:pt x="325783" y="4094233"/>
                  <a:pt x="323850" y="4067175"/>
                </a:cubicBezTo>
                <a:cubicBezTo>
                  <a:pt x="319251" y="4002794"/>
                  <a:pt x="371084" y="3991132"/>
                  <a:pt x="419100" y="3971925"/>
                </a:cubicBezTo>
                <a:lnTo>
                  <a:pt x="466725" y="3952875"/>
                </a:lnTo>
                <a:cubicBezTo>
                  <a:pt x="473075" y="3943350"/>
                  <a:pt x="491665" y="3934116"/>
                  <a:pt x="485775" y="3924300"/>
                </a:cubicBezTo>
                <a:cubicBezTo>
                  <a:pt x="465502" y="3890512"/>
                  <a:pt x="424490" y="3908665"/>
                  <a:pt x="400050" y="3914775"/>
                </a:cubicBezTo>
                <a:cubicBezTo>
                  <a:pt x="376604" y="3906960"/>
                  <a:pt x="359996" y="3909890"/>
                  <a:pt x="361950" y="3876675"/>
                </a:cubicBezTo>
                <a:cubicBezTo>
                  <a:pt x="369182" y="3753735"/>
                  <a:pt x="379876" y="3774915"/>
                  <a:pt x="390525" y="3686175"/>
                </a:cubicBezTo>
                <a:cubicBezTo>
                  <a:pt x="397752" y="3625949"/>
                  <a:pt x="397679" y="3564680"/>
                  <a:pt x="409575" y="3505200"/>
                </a:cubicBezTo>
                <a:cubicBezTo>
                  <a:pt x="413752" y="3484315"/>
                  <a:pt x="428625" y="3467100"/>
                  <a:pt x="438150" y="3448050"/>
                </a:cubicBezTo>
                <a:cubicBezTo>
                  <a:pt x="448099" y="2781480"/>
                  <a:pt x="352531" y="3000163"/>
                  <a:pt x="485775" y="2733675"/>
                </a:cubicBezTo>
                <a:cubicBezTo>
                  <a:pt x="515368" y="2674488"/>
                  <a:pt x="497058" y="2717996"/>
                  <a:pt x="514350" y="2657475"/>
                </a:cubicBezTo>
                <a:cubicBezTo>
                  <a:pt x="517108" y="2647821"/>
                  <a:pt x="516775" y="2636000"/>
                  <a:pt x="523875" y="2628900"/>
                </a:cubicBezTo>
                <a:cubicBezTo>
                  <a:pt x="563522" y="2589253"/>
                  <a:pt x="580476" y="2590034"/>
                  <a:pt x="628650" y="2581275"/>
                </a:cubicBezTo>
                <a:cubicBezTo>
                  <a:pt x="714282" y="2565706"/>
                  <a:pt x="656510" y="2579072"/>
                  <a:pt x="723900" y="2562225"/>
                </a:cubicBezTo>
                <a:cubicBezTo>
                  <a:pt x="717550" y="2533650"/>
                  <a:pt x="716963" y="2503148"/>
                  <a:pt x="704850" y="2476500"/>
                </a:cubicBezTo>
                <a:cubicBezTo>
                  <a:pt x="700113" y="2466078"/>
                  <a:pt x="687033" y="2461362"/>
                  <a:pt x="676275" y="2457450"/>
                </a:cubicBezTo>
                <a:cubicBezTo>
                  <a:pt x="613435" y="2434599"/>
                  <a:pt x="602225" y="2442053"/>
                  <a:pt x="542925" y="2428875"/>
                </a:cubicBezTo>
                <a:cubicBezTo>
                  <a:pt x="533124" y="2426697"/>
                  <a:pt x="523875" y="2422525"/>
                  <a:pt x="514350" y="2419350"/>
                </a:cubicBezTo>
                <a:cubicBezTo>
                  <a:pt x="508000" y="2406650"/>
                  <a:pt x="502345" y="2393578"/>
                  <a:pt x="495300" y="2381250"/>
                </a:cubicBezTo>
                <a:cubicBezTo>
                  <a:pt x="489620" y="2371311"/>
                  <a:pt x="480899" y="2363136"/>
                  <a:pt x="476250" y="2352675"/>
                </a:cubicBezTo>
                <a:cubicBezTo>
                  <a:pt x="468095" y="2334325"/>
                  <a:pt x="470268" y="2310771"/>
                  <a:pt x="457200" y="2295525"/>
                </a:cubicBezTo>
                <a:cubicBezTo>
                  <a:pt x="448681" y="2285586"/>
                  <a:pt x="431800" y="2289175"/>
                  <a:pt x="419100" y="2286000"/>
                </a:cubicBezTo>
                <a:cubicBezTo>
                  <a:pt x="381000" y="2292350"/>
                  <a:pt x="339870" y="2288864"/>
                  <a:pt x="304800" y="2305050"/>
                </a:cubicBezTo>
                <a:cubicBezTo>
                  <a:pt x="292914" y="2310536"/>
                  <a:pt x="302537" y="2332258"/>
                  <a:pt x="295275" y="2343150"/>
                </a:cubicBezTo>
                <a:cubicBezTo>
                  <a:pt x="282337" y="2362557"/>
                  <a:pt x="220823" y="2377492"/>
                  <a:pt x="209550" y="2381250"/>
                </a:cubicBezTo>
                <a:cubicBezTo>
                  <a:pt x="206375" y="2362200"/>
                  <a:pt x="206958" y="2342125"/>
                  <a:pt x="200025" y="2324100"/>
                </a:cubicBezTo>
                <a:cubicBezTo>
                  <a:pt x="180331" y="2272896"/>
                  <a:pt x="138277" y="2223020"/>
                  <a:pt x="95250" y="2190750"/>
                </a:cubicBezTo>
                <a:lnTo>
                  <a:pt x="19050" y="2133600"/>
                </a:lnTo>
                <a:cubicBezTo>
                  <a:pt x="12700" y="2114550"/>
                  <a:pt x="0" y="2096530"/>
                  <a:pt x="0" y="2076450"/>
                </a:cubicBezTo>
                <a:cubicBezTo>
                  <a:pt x="0" y="2034858"/>
                  <a:pt x="25910" y="2026308"/>
                  <a:pt x="47625" y="2000250"/>
                </a:cubicBezTo>
                <a:cubicBezTo>
                  <a:pt x="54954" y="1991456"/>
                  <a:pt x="58580" y="1979770"/>
                  <a:pt x="66675" y="1971675"/>
                </a:cubicBezTo>
                <a:cubicBezTo>
                  <a:pt x="79135" y="1959215"/>
                  <a:pt x="123669" y="1928165"/>
                  <a:pt x="142875" y="1924050"/>
                </a:cubicBezTo>
                <a:cubicBezTo>
                  <a:pt x="191118" y="1913712"/>
                  <a:pt x="425977" y="1905132"/>
                  <a:pt x="428625" y="1905000"/>
                </a:cubicBezTo>
                <a:cubicBezTo>
                  <a:pt x="444500" y="1898650"/>
                  <a:pt x="460241" y="1891953"/>
                  <a:pt x="476250" y="1885950"/>
                </a:cubicBezTo>
                <a:cubicBezTo>
                  <a:pt x="485651" y="1882425"/>
                  <a:pt x="495845" y="1880915"/>
                  <a:pt x="504825" y="1876425"/>
                </a:cubicBezTo>
                <a:cubicBezTo>
                  <a:pt x="515064" y="1871305"/>
                  <a:pt x="523875" y="1863725"/>
                  <a:pt x="533400" y="1857375"/>
                </a:cubicBezTo>
                <a:cubicBezTo>
                  <a:pt x="559707" y="1817915"/>
                  <a:pt x="545440" y="1832446"/>
                  <a:pt x="590550" y="1800225"/>
                </a:cubicBezTo>
                <a:cubicBezTo>
                  <a:pt x="599865" y="1793571"/>
                  <a:pt x="608265" y="1784795"/>
                  <a:pt x="619125" y="1781175"/>
                </a:cubicBezTo>
                <a:cubicBezTo>
                  <a:pt x="637447" y="1775068"/>
                  <a:pt x="657225" y="1774825"/>
                  <a:pt x="676275" y="1771650"/>
                </a:cubicBezTo>
                <a:cubicBezTo>
                  <a:pt x="685800" y="1724025"/>
                  <a:pt x="695678" y="1676469"/>
                  <a:pt x="704850" y="1628775"/>
                </a:cubicBezTo>
                <a:cubicBezTo>
                  <a:pt x="711554" y="1593916"/>
                  <a:pt x="708025" y="1555750"/>
                  <a:pt x="723900" y="1524000"/>
                </a:cubicBezTo>
                <a:lnTo>
                  <a:pt x="752475" y="1466850"/>
                </a:lnTo>
                <a:cubicBezTo>
                  <a:pt x="736600" y="1460500"/>
                  <a:pt x="708997" y="1464387"/>
                  <a:pt x="704850" y="1447800"/>
                </a:cubicBezTo>
                <a:cubicBezTo>
                  <a:pt x="699684" y="1427137"/>
                  <a:pt x="712762" y="1395816"/>
                  <a:pt x="733425" y="1390650"/>
                </a:cubicBezTo>
                <a:cubicBezTo>
                  <a:pt x="773939" y="1380522"/>
                  <a:pt x="815975" y="1403350"/>
                  <a:pt x="857250" y="1409700"/>
                </a:cubicBezTo>
                <a:cubicBezTo>
                  <a:pt x="870416" y="1429450"/>
                  <a:pt x="883921" y="1453754"/>
                  <a:pt x="904875" y="1466850"/>
                </a:cubicBezTo>
                <a:cubicBezTo>
                  <a:pt x="949019" y="1494440"/>
                  <a:pt x="997273" y="1490377"/>
                  <a:pt x="1047750" y="1495425"/>
                </a:cubicBezTo>
                <a:cubicBezTo>
                  <a:pt x="1066800" y="1492250"/>
                  <a:pt x="1086578" y="1492007"/>
                  <a:pt x="1104900" y="1485900"/>
                </a:cubicBezTo>
                <a:cubicBezTo>
                  <a:pt x="1115760" y="1482280"/>
                  <a:pt x="1124160" y="1473504"/>
                  <a:pt x="1133475" y="1466850"/>
                </a:cubicBezTo>
                <a:cubicBezTo>
                  <a:pt x="1158943" y="1448658"/>
                  <a:pt x="1169584" y="1432918"/>
                  <a:pt x="1200150" y="1428750"/>
                </a:cubicBezTo>
                <a:cubicBezTo>
                  <a:pt x="1260252" y="1420554"/>
                  <a:pt x="1320800" y="1416050"/>
                  <a:pt x="1381125" y="1409700"/>
                </a:cubicBezTo>
                <a:cubicBezTo>
                  <a:pt x="1393825" y="1403350"/>
                  <a:pt x="1405057" y="1391595"/>
                  <a:pt x="1419225" y="1390650"/>
                </a:cubicBezTo>
                <a:cubicBezTo>
                  <a:pt x="1454216" y="1388317"/>
                  <a:pt x="1490280" y="1390541"/>
                  <a:pt x="1524000" y="1400175"/>
                </a:cubicBezTo>
                <a:cubicBezTo>
                  <a:pt x="1536952" y="1403876"/>
                  <a:pt x="1545343" y="1417386"/>
                  <a:pt x="1552575" y="1428750"/>
                </a:cubicBezTo>
                <a:cubicBezTo>
                  <a:pt x="1567821" y="1452708"/>
                  <a:pt x="1562828" y="1499381"/>
                  <a:pt x="1590675" y="1504950"/>
                </a:cubicBezTo>
                <a:lnTo>
                  <a:pt x="1638300" y="1514475"/>
                </a:lnTo>
                <a:cubicBezTo>
                  <a:pt x="1641475" y="1524000"/>
                  <a:pt x="1641989" y="1534880"/>
                  <a:pt x="1647825" y="1543050"/>
                </a:cubicBezTo>
                <a:cubicBezTo>
                  <a:pt x="1689284" y="1601093"/>
                  <a:pt x="1689112" y="1580752"/>
                  <a:pt x="1762125" y="1571625"/>
                </a:cubicBezTo>
                <a:cubicBezTo>
                  <a:pt x="1812204" y="1554932"/>
                  <a:pt x="1778964" y="1558528"/>
                  <a:pt x="1847850" y="1590675"/>
                </a:cubicBezTo>
                <a:cubicBezTo>
                  <a:pt x="2012350" y="1667442"/>
                  <a:pt x="1875728" y="1599851"/>
                  <a:pt x="1971675" y="1647825"/>
                </a:cubicBezTo>
                <a:cubicBezTo>
                  <a:pt x="2008646" y="1592368"/>
                  <a:pt x="1988902" y="1636885"/>
                  <a:pt x="1971675" y="1533525"/>
                </a:cubicBezTo>
                <a:cubicBezTo>
                  <a:pt x="1966948" y="1505165"/>
                  <a:pt x="1965325" y="1476375"/>
                  <a:pt x="1962150" y="1447800"/>
                </a:cubicBezTo>
                <a:cubicBezTo>
                  <a:pt x="1974850" y="1441450"/>
                  <a:pt x="1987922" y="1435795"/>
                  <a:pt x="2000250" y="1428750"/>
                </a:cubicBezTo>
                <a:cubicBezTo>
                  <a:pt x="2010189" y="1423070"/>
                  <a:pt x="2028825" y="1421148"/>
                  <a:pt x="2028825" y="1409700"/>
                </a:cubicBezTo>
                <a:cubicBezTo>
                  <a:pt x="2028825" y="1398252"/>
                  <a:pt x="2010489" y="1395770"/>
                  <a:pt x="2000250" y="1390650"/>
                </a:cubicBezTo>
                <a:cubicBezTo>
                  <a:pt x="1977471" y="1379261"/>
                  <a:pt x="1948781" y="1370319"/>
                  <a:pt x="1924050" y="1362075"/>
                </a:cubicBezTo>
                <a:cubicBezTo>
                  <a:pt x="1912368" y="1352729"/>
                  <a:pt x="1868068" y="1315034"/>
                  <a:pt x="1847850" y="1304925"/>
                </a:cubicBezTo>
                <a:cubicBezTo>
                  <a:pt x="1832557" y="1297279"/>
                  <a:pt x="1816100" y="1292225"/>
                  <a:pt x="1800225" y="1285875"/>
                </a:cubicBezTo>
                <a:cubicBezTo>
                  <a:pt x="1780672" y="1227217"/>
                  <a:pt x="1807005" y="1285551"/>
                  <a:pt x="1743075" y="1228725"/>
                </a:cubicBezTo>
                <a:cubicBezTo>
                  <a:pt x="1727880" y="1215219"/>
                  <a:pt x="1719350" y="1195475"/>
                  <a:pt x="1704975" y="1181100"/>
                </a:cubicBezTo>
                <a:cubicBezTo>
                  <a:pt x="1690600" y="1166725"/>
                  <a:pt x="1673225" y="1155700"/>
                  <a:pt x="1657350" y="1143000"/>
                </a:cubicBezTo>
                <a:cubicBezTo>
                  <a:pt x="1651000" y="1117600"/>
                  <a:pt x="1638300" y="1092982"/>
                  <a:pt x="1638300" y="1066800"/>
                </a:cubicBezTo>
                <a:cubicBezTo>
                  <a:pt x="1638300" y="1028174"/>
                  <a:pt x="1657350" y="952500"/>
                  <a:pt x="1657350" y="952500"/>
                </a:cubicBezTo>
                <a:cubicBezTo>
                  <a:pt x="1654597" y="945159"/>
                  <a:pt x="1626491" y="873070"/>
                  <a:pt x="1619250" y="847725"/>
                </a:cubicBezTo>
                <a:cubicBezTo>
                  <a:pt x="1615654" y="835138"/>
                  <a:pt x="1612900" y="822325"/>
                  <a:pt x="1609725" y="809625"/>
                </a:cubicBezTo>
                <a:cubicBezTo>
                  <a:pt x="1605384" y="766218"/>
                  <a:pt x="1584660" y="707105"/>
                  <a:pt x="1619250" y="666750"/>
                </a:cubicBezTo>
                <a:cubicBezTo>
                  <a:pt x="1628491" y="655969"/>
                  <a:pt x="1644650" y="654050"/>
                  <a:pt x="1657350" y="647700"/>
                </a:cubicBezTo>
                <a:cubicBezTo>
                  <a:pt x="1704955" y="528688"/>
                  <a:pt x="1660402" y="561365"/>
                  <a:pt x="1752600" y="542925"/>
                </a:cubicBezTo>
                <a:cubicBezTo>
                  <a:pt x="1765437" y="540358"/>
                  <a:pt x="1778000" y="536575"/>
                  <a:pt x="1790700" y="533400"/>
                </a:cubicBezTo>
                <a:cubicBezTo>
                  <a:pt x="1797050" y="523875"/>
                  <a:pt x="1798345" y="505817"/>
                  <a:pt x="1809750" y="504825"/>
                </a:cubicBezTo>
                <a:cubicBezTo>
                  <a:pt x="1901937" y="496809"/>
                  <a:pt x="1987508" y="511169"/>
                  <a:pt x="2076450" y="523875"/>
                </a:cubicBezTo>
                <a:cubicBezTo>
                  <a:pt x="2095500" y="533400"/>
                  <a:pt x="2116152" y="540236"/>
                  <a:pt x="2133600" y="552450"/>
                </a:cubicBezTo>
                <a:cubicBezTo>
                  <a:pt x="2148314" y="562750"/>
                  <a:pt x="2153785" y="591830"/>
                  <a:pt x="2171700" y="590550"/>
                </a:cubicBezTo>
                <a:cubicBezTo>
                  <a:pt x="2207107" y="588021"/>
                  <a:pt x="2235200" y="558800"/>
                  <a:pt x="2266950" y="542925"/>
                </a:cubicBezTo>
                <a:cubicBezTo>
                  <a:pt x="2270125" y="530225"/>
                  <a:pt x="2272335" y="517244"/>
                  <a:pt x="2276475" y="504825"/>
                </a:cubicBezTo>
                <a:cubicBezTo>
                  <a:pt x="2281882" y="488605"/>
                  <a:pt x="2292858" y="474089"/>
                  <a:pt x="2295525" y="457200"/>
                </a:cubicBezTo>
                <a:cubicBezTo>
                  <a:pt x="2302475" y="413182"/>
                  <a:pt x="2289403" y="365576"/>
                  <a:pt x="2305050" y="323850"/>
                </a:cubicBezTo>
                <a:cubicBezTo>
                  <a:pt x="2308760" y="313955"/>
                  <a:pt x="2379016" y="298215"/>
                  <a:pt x="2390775" y="295275"/>
                </a:cubicBezTo>
                <a:lnTo>
                  <a:pt x="2486025" y="314325"/>
                </a:lnTo>
                <a:cubicBezTo>
                  <a:pt x="2505007" y="317884"/>
                  <a:pt x="2524032" y="326402"/>
                  <a:pt x="2543175" y="323850"/>
                </a:cubicBezTo>
                <a:cubicBezTo>
                  <a:pt x="2573031" y="319869"/>
                  <a:pt x="2600325" y="304800"/>
                  <a:pt x="2628900" y="295275"/>
                </a:cubicBezTo>
                <a:cubicBezTo>
                  <a:pt x="2645977" y="272505"/>
                  <a:pt x="2681560" y="221320"/>
                  <a:pt x="2705100" y="209550"/>
                </a:cubicBezTo>
                <a:cubicBezTo>
                  <a:pt x="2725180" y="199510"/>
                  <a:pt x="2749899" y="205073"/>
                  <a:pt x="2771775" y="200025"/>
                </a:cubicBezTo>
                <a:cubicBezTo>
                  <a:pt x="2832556" y="185999"/>
                  <a:pt x="2892425" y="168275"/>
                  <a:pt x="2952750" y="152400"/>
                </a:cubicBezTo>
                <a:cubicBezTo>
                  <a:pt x="2974975" y="139700"/>
                  <a:pt x="2999219" y="130015"/>
                  <a:pt x="3019425" y="114300"/>
                </a:cubicBezTo>
                <a:cubicBezTo>
                  <a:pt x="3028461" y="107272"/>
                  <a:pt x="3030937" y="94340"/>
                  <a:pt x="3038475" y="85725"/>
                </a:cubicBezTo>
                <a:cubicBezTo>
                  <a:pt x="3053259" y="68829"/>
                  <a:pt x="3071316" y="54996"/>
                  <a:pt x="3086100" y="38100"/>
                </a:cubicBezTo>
                <a:cubicBezTo>
                  <a:pt x="3093638" y="29485"/>
                  <a:pt x="3095211" y="15205"/>
                  <a:pt x="3105150" y="9525"/>
                </a:cubicBezTo>
                <a:cubicBezTo>
                  <a:pt x="3119206" y="1493"/>
                  <a:pt x="3136900" y="3175"/>
                  <a:pt x="3152775" y="0"/>
                </a:cubicBezTo>
                <a:cubicBezTo>
                  <a:pt x="3155950" y="38100"/>
                  <a:pt x="3152449" y="77359"/>
                  <a:pt x="3162300" y="114300"/>
                </a:cubicBezTo>
                <a:cubicBezTo>
                  <a:pt x="3165771" y="127316"/>
                  <a:pt x="3183736" y="131452"/>
                  <a:pt x="3190875" y="142875"/>
                </a:cubicBezTo>
                <a:cubicBezTo>
                  <a:pt x="3199937" y="157374"/>
                  <a:pt x="3202981" y="174876"/>
                  <a:pt x="3209925" y="190500"/>
                </a:cubicBezTo>
                <a:cubicBezTo>
                  <a:pt x="3215692" y="203475"/>
                  <a:pt x="3222625" y="215900"/>
                  <a:pt x="3228975" y="228600"/>
                </a:cubicBezTo>
                <a:cubicBezTo>
                  <a:pt x="3229325" y="230348"/>
                  <a:pt x="3244069" y="307995"/>
                  <a:pt x="3248025" y="314325"/>
                </a:cubicBezTo>
                <a:cubicBezTo>
                  <a:pt x="3269907" y="349336"/>
                  <a:pt x="3290820" y="354772"/>
                  <a:pt x="3324225" y="371475"/>
                </a:cubicBezTo>
                <a:cubicBezTo>
                  <a:pt x="3333750" y="387350"/>
                  <a:pt x="3342531" y="403696"/>
                  <a:pt x="3352800" y="419100"/>
                </a:cubicBezTo>
                <a:cubicBezTo>
                  <a:pt x="3367950" y="441825"/>
                  <a:pt x="3390281" y="460416"/>
                  <a:pt x="3400425" y="485775"/>
                </a:cubicBezTo>
                <a:cubicBezTo>
                  <a:pt x="3404154" y="495097"/>
                  <a:pt x="3394855" y="505122"/>
                  <a:pt x="3390900" y="514350"/>
                </a:cubicBezTo>
                <a:cubicBezTo>
                  <a:pt x="3364572" y="575782"/>
                  <a:pt x="3380569" y="530879"/>
                  <a:pt x="3343275" y="590550"/>
                </a:cubicBezTo>
                <a:cubicBezTo>
                  <a:pt x="3335750" y="602591"/>
                  <a:pt x="3330575" y="615950"/>
                  <a:pt x="3324225" y="628650"/>
                </a:cubicBezTo>
                <a:cubicBezTo>
                  <a:pt x="3321050" y="644525"/>
                  <a:pt x="3314700" y="660086"/>
                  <a:pt x="3314700" y="676275"/>
                </a:cubicBezTo>
                <a:cubicBezTo>
                  <a:pt x="3314700" y="690693"/>
                  <a:pt x="3329010" y="788297"/>
                  <a:pt x="3333750" y="809625"/>
                </a:cubicBezTo>
                <a:cubicBezTo>
                  <a:pt x="3335928" y="819426"/>
                  <a:pt x="3334921" y="832631"/>
                  <a:pt x="3343275" y="838200"/>
                </a:cubicBezTo>
                <a:cubicBezTo>
                  <a:pt x="3356745" y="847180"/>
                  <a:pt x="3375025" y="844550"/>
                  <a:pt x="3390900" y="847725"/>
                </a:cubicBezTo>
                <a:cubicBezTo>
                  <a:pt x="3413125" y="866775"/>
                  <a:pt x="3437993" y="883117"/>
                  <a:pt x="3457575" y="904875"/>
                </a:cubicBezTo>
                <a:cubicBezTo>
                  <a:pt x="3467074" y="915429"/>
                  <a:pt x="3464449" y="935670"/>
                  <a:pt x="3476625" y="942975"/>
                </a:cubicBezTo>
                <a:cubicBezTo>
                  <a:pt x="3499076" y="956445"/>
                  <a:pt x="3527566" y="955136"/>
                  <a:pt x="3552825" y="962025"/>
                </a:cubicBezTo>
                <a:cubicBezTo>
                  <a:pt x="3562511" y="964667"/>
                  <a:pt x="3571875" y="968375"/>
                  <a:pt x="3581400" y="971550"/>
                </a:cubicBezTo>
                <a:cubicBezTo>
                  <a:pt x="3551623" y="1090657"/>
                  <a:pt x="3589679" y="942572"/>
                  <a:pt x="3562350" y="1038225"/>
                </a:cubicBezTo>
                <a:cubicBezTo>
                  <a:pt x="3558754" y="1050812"/>
                  <a:pt x="3558679" y="1064616"/>
                  <a:pt x="3552825" y="1076325"/>
                </a:cubicBezTo>
                <a:cubicBezTo>
                  <a:pt x="3545725" y="1090524"/>
                  <a:pt x="3532664" y="1100963"/>
                  <a:pt x="3524250" y="1114425"/>
                </a:cubicBezTo>
                <a:cubicBezTo>
                  <a:pt x="3507436" y="1141328"/>
                  <a:pt x="3504934" y="1153322"/>
                  <a:pt x="3495675" y="1181100"/>
                </a:cubicBezTo>
                <a:cubicBezTo>
                  <a:pt x="3489957" y="1318323"/>
                  <a:pt x="3465972" y="1376060"/>
                  <a:pt x="3505200" y="1485900"/>
                </a:cubicBezTo>
                <a:cubicBezTo>
                  <a:pt x="3512363" y="1505958"/>
                  <a:pt x="3524250" y="1524000"/>
                  <a:pt x="3533775" y="1543050"/>
                </a:cubicBezTo>
                <a:cubicBezTo>
                  <a:pt x="3540125" y="1638300"/>
                  <a:pt x="3544435" y="1733708"/>
                  <a:pt x="3552825" y="1828800"/>
                </a:cubicBezTo>
                <a:cubicBezTo>
                  <a:pt x="3557178" y="1878131"/>
                  <a:pt x="3579043" y="1865060"/>
                  <a:pt x="3552825" y="1924050"/>
                </a:cubicBezTo>
                <a:cubicBezTo>
                  <a:pt x="3547354" y="1936359"/>
                  <a:pt x="3532520" y="1941992"/>
                  <a:pt x="3524250" y="1952625"/>
                </a:cubicBezTo>
                <a:cubicBezTo>
                  <a:pt x="3510194" y="1970697"/>
                  <a:pt x="3502339" y="1993586"/>
                  <a:pt x="3486150" y="2009775"/>
                </a:cubicBezTo>
                <a:cubicBezTo>
                  <a:pt x="3455309" y="2040616"/>
                  <a:pt x="3410624" y="2045283"/>
                  <a:pt x="3371850" y="2057400"/>
                </a:cubicBezTo>
                <a:cubicBezTo>
                  <a:pt x="3251683" y="2094952"/>
                  <a:pt x="3325739" y="2080316"/>
                  <a:pt x="3219450" y="2095500"/>
                </a:cubicBezTo>
                <a:cubicBezTo>
                  <a:pt x="3128919" y="2186031"/>
                  <a:pt x="3223730" y="2102579"/>
                  <a:pt x="3152775" y="2143125"/>
                </a:cubicBezTo>
                <a:cubicBezTo>
                  <a:pt x="3138992" y="2151001"/>
                  <a:pt x="3129939" y="2167339"/>
                  <a:pt x="3114675" y="2171700"/>
                </a:cubicBezTo>
                <a:cubicBezTo>
                  <a:pt x="3083994" y="2180466"/>
                  <a:pt x="3051175" y="2178050"/>
                  <a:pt x="3019425" y="2181225"/>
                </a:cubicBezTo>
                <a:cubicBezTo>
                  <a:pt x="2959100" y="2171700"/>
                  <a:pt x="2895521" y="2174391"/>
                  <a:pt x="2838450" y="2152650"/>
                </a:cubicBezTo>
                <a:cubicBezTo>
                  <a:pt x="2746355" y="2117566"/>
                  <a:pt x="2929370" y="2042185"/>
                  <a:pt x="2752725" y="2143125"/>
                </a:cubicBezTo>
                <a:cubicBezTo>
                  <a:pt x="2746375" y="2152650"/>
                  <a:pt x="2740703" y="2162664"/>
                  <a:pt x="2733675" y="2171700"/>
                </a:cubicBezTo>
                <a:cubicBezTo>
                  <a:pt x="2718451" y="2191274"/>
                  <a:pt x="2691246" y="2204603"/>
                  <a:pt x="2686050" y="2228850"/>
                </a:cubicBezTo>
                <a:cubicBezTo>
                  <a:pt x="2679302" y="2260341"/>
                  <a:pt x="2709250" y="2313350"/>
                  <a:pt x="2724150" y="2343150"/>
                </a:cubicBezTo>
                <a:cubicBezTo>
                  <a:pt x="2714625" y="2355850"/>
                  <a:pt x="2704160" y="2367896"/>
                  <a:pt x="2695575" y="2381250"/>
                </a:cubicBezTo>
                <a:cubicBezTo>
                  <a:pt x="2675553" y="2412396"/>
                  <a:pt x="2638425" y="2476500"/>
                  <a:pt x="2638425" y="2476500"/>
                </a:cubicBezTo>
                <a:cubicBezTo>
                  <a:pt x="2594157" y="2631437"/>
                  <a:pt x="2633014" y="2577161"/>
                  <a:pt x="2552700" y="2657475"/>
                </a:cubicBezTo>
                <a:cubicBezTo>
                  <a:pt x="2547470" y="2694083"/>
                  <a:pt x="2569156" y="2817432"/>
                  <a:pt x="2486025" y="2809875"/>
                </a:cubicBezTo>
                <a:cubicBezTo>
                  <a:pt x="2464814" y="2807947"/>
                  <a:pt x="2447925" y="2790825"/>
                  <a:pt x="2428875" y="2781300"/>
                </a:cubicBezTo>
                <a:cubicBezTo>
                  <a:pt x="2422525" y="2797175"/>
                  <a:pt x="2414738" y="2812548"/>
                  <a:pt x="2409825" y="2828925"/>
                </a:cubicBezTo>
                <a:cubicBezTo>
                  <a:pt x="2405173" y="2844432"/>
                  <a:pt x="2404227" y="2860844"/>
                  <a:pt x="2400300" y="2876550"/>
                </a:cubicBezTo>
                <a:cubicBezTo>
                  <a:pt x="2394694" y="2898974"/>
                  <a:pt x="2387600" y="2921000"/>
                  <a:pt x="2381250" y="2943225"/>
                </a:cubicBezTo>
                <a:cubicBezTo>
                  <a:pt x="2378075" y="2987675"/>
                  <a:pt x="2390570" y="3036193"/>
                  <a:pt x="2371725" y="3076575"/>
                </a:cubicBezTo>
                <a:cubicBezTo>
                  <a:pt x="2363558" y="3094076"/>
                  <a:pt x="2333694" y="3083369"/>
                  <a:pt x="2314575" y="3086100"/>
                </a:cubicBezTo>
                <a:cubicBezTo>
                  <a:pt x="2289235" y="3089720"/>
                  <a:pt x="2263775" y="3092450"/>
                  <a:pt x="2238375" y="3095625"/>
                </a:cubicBezTo>
                <a:cubicBezTo>
                  <a:pt x="2143790" y="3085116"/>
                  <a:pt x="2101894" y="3070388"/>
                  <a:pt x="2000250" y="3124200"/>
                </a:cubicBezTo>
                <a:cubicBezTo>
                  <a:pt x="1985942" y="3131775"/>
                  <a:pt x="1996258" y="3156610"/>
                  <a:pt x="1990725" y="3171825"/>
                </a:cubicBezTo>
                <a:cubicBezTo>
                  <a:pt x="1983446" y="3191841"/>
                  <a:pt x="1977210" y="3213915"/>
                  <a:pt x="1962150" y="3228975"/>
                </a:cubicBezTo>
                <a:cubicBezTo>
                  <a:pt x="1939197" y="3251928"/>
                  <a:pt x="1897447" y="3259438"/>
                  <a:pt x="1866900" y="3267075"/>
                </a:cubicBezTo>
                <a:cubicBezTo>
                  <a:pt x="1845997" y="3281010"/>
                  <a:pt x="1824395" y="3297118"/>
                  <a:pt x="1800225" y="3305175"/>
                </a:cubicBezTo>
                <a:cubicBezTo>
                  <a:pt x="1765882" y="3316623"/>
                  <a:pt x="1729641" y="3321857"/>
                  <a:pt x="1695450" y="3333750"/>
                </a:cubicBezTo>
                <a:cubicBezTo>
                  <a:pt x="1652949" y="3348533"/>
                  <a:pt x="1550633" y="3393027"/>
                  <a:pt x="1504950" y="3419475"/>
                </a:cubicBezTo>
                <a:cubicBezTo>
                  <a:pt x="1469124" y="3440216"/>
                  <a:pt x="1436362" y="3466046"/>
                  <a:pt x="1400175" y="3486150"/>
                </a:cubicBezTo>
                <a:cubicBezTo>
                  <a:pt x="1371600" y="3502025"/>
                  <a:pt x="1341156" y="3514924"/>
                  <a:pt x="1314450" y="3533775"/>
                </a:cubicBezTo>
                <a:cubicBezTo>
                  <a:pt x="1286877" y="3553238"/>
                  <a:pt x="1265467" y="3580491"/>
                  <a:pt x="1238250" y="3600450"/>
                </a:cubicBezTo>
                <a:cubicBezTo>
                  <a:pt x="1217608" y="3615588"/>
                  <a:pt x="1193375" y="3625134"/>
                  <a:pt x="1171575" y="3638550"/>
                </a:cubicBezTo>
                <a:cubicBezTo>
                  <a:pt x="1152076" y="3650549"/>
                  <a:pt x="1132303" y="3662347"/>
                  <a:pt x="1114425" y="3676650"/>
                </a:cubicBezTo>
                <a:cubicBezTo>
                  <a:pt x="1100400" y="3687870"/>
                  <a:pt x="1091555" y="3705231"/>
                  <a:pt x="1076325" y="3714750"/>
                </a:cubicBezTo>
                <a:cubicBezTo>
                  <a:pt x="1065224" y="3721688"/>
                  <a:pt x="1050925" y="3721100"/>
                  <a:pt x="1038225" y="3724275"/>
                </a:cubicBezTo>
                <a:cubicBezTo>
                  <a:pt x="1028700" y="3740150"/>
                  <a:pt x="1021016" y="3757287"/>
                  <a:pt x="1009650" y="3771900"/>
                </a:cubicBezTo>
                <a:cubicBezTo>
                  <a:pt x="998623" y="3786077"/>
                  <a:pt x="981773" y="3795233"/>
                  <a:pt x="971550" y="3810000"/>
                </a:cubicBezTo>
                <a:cubicBezTo>
                  <a:pt x="952943" y="3836876"/>
                  <a:pt x="938544" y="3866487"/>
                  <a:pt x="923925" y="3895725"/>
                </a:cubicBezTo>
                <a:cubicBezTo>
                  <a:pt x="918522" y="3906532"/>
                  <a:pt x="902376" y="3960891"/>
                  <a:pt x="885825" y="3971925"/>
                </a:cubicBezTo>
                <a:cubicBezTo>
                  <a:pt x="874933" y="3979187"/>
                  <a:pt x="860425" y="3978275"/>
                  <a:pt x="847725" y="3981450"/>
                </a:cubicBezTo>
                <a:cubicBezTo>
                  <a:pt x="819150" y="4000500"/>
                  <a:pt x="781050" y="4010025"/>
                  <a:pt x="762000" y="4038600"/>
                </a:cubicBezTo>
                <a:cubicBezTo>
                  <a:pt x="755650" y="4048125"/>
                  <a:pt x="753189" y="4062055"/>
                  <a:pt x="742950" y="4067175"/>
                </a:cubicBezTo>
                <a:cubicBezTo>
                  <a:pt x="725676" y="4075812"/>
                  <a:pt x="704782" y="4073141"/>
                  <a:pt x="685800" y="4076700"/>
                </a:cubicBezTo>
                <a:cubicBezTo>
                  <a:pt x="653976" y="4082667"/>
                  <a:pt x="622210" y="4088966"/>
                  <a:pt x="590550" y="4095750"/>
                </a:cubicBezTo>
                <a:cubicBezTo>
                  <a:pt x="577750" y="4098493"/>
                  <a:pt x="565229" y="4102435"/>
                  <a:pt x="552450" y="4105275"/>
                </a:cubicBezTo>
                <a:cubicBezTo>
                  <a:pt x="536646" y="4108787"/>
                  <a:pt x="520700" y="4111625"/>
                  <a:pt x="504825" y="4114800"/>
                </a:cubicBezTo>
                <a:cubicBezTo>
                  <a:pt x="485775" y="4111625"/>
                  <a:pt x="466988" y="4105275"/>
                  <a:pt x="447675" y="4105275"/>
                </a:cubicBezTo>
                <a:cubicBezTo>
                  <a:pt x="422077" y="4105275"/>
                  <a:pt x="368300" y="4137025"/>
                  <a:pt x="352425" y="4143375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258C9B-C34D-A4E6-0801-177B248FBDC8}"/>
              </a:ext>
            </a:extLst>
          </p:cNvPr>
          <p:cNvSpPr/>
          <p:nvPr/>
        </p:nvSpPr>
        <p:spPr>
          <a:xfrm>
            <a:off x="10528663" y="345396"/>
            <a:ext cx="1293222" cy="4381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C68AB9-CE10-ADB3-D3D6-366EBBE46A5B}"/>
              </a:ext>
            </a:extLst>
          </p:cNvPr>
          <p:cNvSpPr/>
          <p:nvPr/>
        </p:nvSpPr>
        <p:spPr>
          <a:xfrm>
            <a:off x="10841655" y="1714499"/>
            <a:ext cx="980230" cy="7843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8AA441-CA9E-6964-5353-68FD0974F421}"/>
              </a:ext>
            </a:extLst>
          </p:cNvPr>
          <p:cNvSpPr/>
          <p:nvPr/>
        </p:nvSpPr>
        <p:spPr>
          <a:xfrm>
            <a:off x="5905499" y="366894"/>
            <a:ext cx="2389415" cy="3905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832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F9B348-B9F7-B10F-4F91-E91E117DD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37487DC-0613-049E-994F-B7AC132F8353}"/>
              </a:ext>
            </a:extLst>
          </p:cNvPr>
          <p:cNvGrpSpPr/>
          <p:nvPr/>
        </p:nvGrpSpPr>
        <p:grpSpPr>
          <a:xfrm>
            <a:off x="407736" y="1401379"/>
            <a:ext cx="11581180" cy="2230749"/>
            <a:chOff x="369797" y="4363029"/>
            <a:chExt cx="11581180" cy="223074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5195130-E5E1-815C-CC49-6F9A0C8D82B8}"/>
                </a:ext>
              </a:extLst>
            </p:cNvPr>
            <p:cNvSpPr/>
            <p:nvPr/>
          </p:nvSpPr>
          <p:spPr>
            <a:xfrm>
              <a:off x="2063333" y="4392119"/>
              <a:ext cx="8148480" cy="1846404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="" xmlns:ask="http://schemas.microsoft.com/office/drawing/2018/sketchyshapes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dirty="0" smtClean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nl-NL" sz="4400" b="1" dirty="0" smtClean="0">
                  <a:solidFill>
                    <a:schemeClr val="tx1"/>
                  </a:solidFill>
                  <a:effectLst/>
                  <a:ea typeface="Calibri" panose="020F0502020204030204" pitchFamily="34" charset="0"/>
                </a:rPr>
                <a:t>2. Đặc điểm </a:t>
              </a:r>
              <a:r>
                <a:rPr lang="nl-NL" sz="44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</a:rPr>
                <a:t>thiên nhiên 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0F443BD8-3A4F-FAE2-2CB0-DD3E3DB6B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503778" y="4363029"/>
              <a:ext cx="1447199" cy="2230749"/>
            </a:xfrm>
            <a:prstGeom prst="rect">
              <a:avLst/>
            </a:prstGeom>
          </p:spPr>
        </p:pic>
        <p:pic>
          <p:nvPicPr>
            <p:cNvPr id="38" name="Picture 4">
              <a:extLst>
                <a:ext uri="{FF2B5EF4-FFF2-40B4-BE49-F238E27FC236}">
                  <a16:creationId xmlns:a16="http://schemas.microsoft.com/office/drawing/2014/main" id="{E13DA7C1-2390-D8D0-6CF6-299B0D120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69797" y="4392118"/>
              <a:ext cx="1323739" cy="21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008165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419100" y="1200149"/>
            <a:ext cx="5372100" cy="4343401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2800" dirty="0">
                <a:solidFill>
                  <a:srgbClr val="002060"/>
                </a:solidFill>
                <a:latin typeface="+mj-lt"/>
              </a:rPr>
              <a:t>Đọc thông tin và quan sát hình 1, em hãy:</a:t>
            </a:r>
          </a:p>
          <a:p>
            <a:pPr marL="457200" lvl="0" indent="-457200">
              <a:buFontTx/>
              <a:buChar char="-"/>
            </a:pPr>
            <a:r>
              <a:rPr lang="vi-VN" sz="2800" dirty="0" smtClean="0">
                <a:solidFill>
                  <a:srgbClr val="002060"/>
                </a:solidFill>
                <a:latin typeface="+mj-lt"/>
              </a:rPr>
              <a:t>Xác 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định trên lược đồ vị trí của đỉnh núi Bà Đen và các vùng trũng: </a:t>
            </a:r>
            <a:r>
              <a:rPr lang="vi-VN" sz="2800" dirty="0" smtClean="0">
                <a:solidFill>
                  <a:srgbClr val="002060"/>
                </a:solidFill>
                <a:latin typeface="+mj-lt"/>
              </a:rPr>
              <a:t>Đồng</a:t>
            </a:r>
            <a:r>
              <a:rPr lang="en-US" sz="28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smtClean="0">
                <a:solidFill>
                  <a:srgbClr val="002060"/>
                </a:solidFill>
                <a:latin typeface="+mj-lt"/>
              </a:rPr>
              <a:t>Tháp 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Mười, Kiên Giang, Cà </a:t>
            </a:r>
            <a:r>
              <a:rPr lang="vi-VN" sz="2800" dirty="0" smtClean="0">
                <a:solidFill>
                  <a:srgbClr val="002060"/>
                </a:solidFill>
                <a:latin typeface="+mj-lt"/>
              </a:rPr>
              <a:t>Mau.</a:t>
            </a:r>
            <a:endParaRPr lang="en-US" sz="2800" dirty="0" smtClean="0">
              <a:solidFill>
                <a:srgbClr val="002060"/>
              </a:solidFill>
              <a:latin typeface="+mj-lt"/>
            </a:endParaRPr>
          </a:p>
          <a:p>
            <a:pPr marL="457200" lvl="0" indent="-457200">
              <a:buFontTx/>
              <a:buChar char="-"/>
            </a:pPr>
            <a:r>
              <a:rPr lang="vi-VN" sz="2800" dirty="0" smtClean="0">
                <a:solidFill>
                  <a:srgbClr val="002060"/>
                </a:solidFill>
                <a:latin typeface="+mj-lt"/>
              </a:rPr>
              <a:t>Cho 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biết độ cao chủ yếu của vùng Nam Bộ.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E813021-6CC2-1913-59DE-D06751509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407" y="904875"/>
            <a:ext cx="5519330" cy="521017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432F3B7-4AEB-463B-EC46-DC352F713FE8}"/>
              </a:ext>
            </a:extLst>
          </p:cNvPr>
          <p:cNvSpPr txBox="1"/>
          <p:nvPr/>
        </p:nvSpPr>
        <p:spPr>
          <a:xfrm>
            <a:off x="942975" y="409575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6390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174</Words>
  <Application>Microsoft Office PowerPoint</Application>
  <PresentationFormat>Widescreen</PresentationFormat>
  <Paragraphs>18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Times New Roman</vt:lpstr>
      <vt:lpstr>方正黑体简体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</cp:revision>
  <dcterms:created xsi:type="dcterms:W3CDTF">2024-03-26T16:06:35Z</dcterms:created>
  <dcterms:modified xsi:type="dcterms:W3CDTF">2024-03-27T09:18:44Z</dcterms:modified>
</cp:coreProperties>
</file>