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463" r:id="rId3"/>
    <p:sldId id="461" r:id="rId4"/>
    <p:sldId id="464" r:id="rId5"/>
    <p:sldId id="460" r:id="rId6"/>
    <p:sldId id="261" r:id="rId7"/>
    <p:sldId id="443" r:id="rId8"/>
    <p:sldId id="444" r:id="rId9"/>
    <p:sldId id="445" r:id="rId10"/>
    <p:sldId id="446" r:id="rId11"/>
    <p:sldId id="455" r:id="rId12"/>
    <p:sldId id="456" r:id="rId13"/>
    <p:sldId id="457" r:id="rId14"/>
    <p:sldId id="458" r:id="rId15"/>
    <p:sldId id="462" r:id="rId16"/>
    <p:sldId id="459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91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F88C-0DE1-42A6-87ED-AE350594759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CD103-F491-4285-996C-54FA262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0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C304B-1242-4423-B48F-0B72ECBFF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0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4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8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2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7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5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50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6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9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2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81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5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68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1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1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3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BA437D6-F065-9B05-17BB-BFEF02E6269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826" y="95644"/>
            <a:ext cx="1129842" cy="11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5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34B94E2-BDE3-4607-BE9E-A629057C4AD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0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8" y="787400"/>
            <a:ext cx="10438421" cy="132343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= 4, n = 5, p = 3.</a:t>
            </a:r>
          </a:p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dirty="0" err="1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E6AD1E-34D9-85DE-DABE-F1585040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4" y="1924049"/>
            <a:ext cx="10487025" cy="7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8" y="787400"/>
            <a:ext cx="10438421" cy="5847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Hai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E3614D-B200-BCC6-1789-7CD6BFDCEDD0}"/>
              </a:ext>
            </a:extLst>
          </p:cNvPr>
          <p:cNvSpPr txBox="1"/>
          <p:nvPr/>
        </p:nvSpPr>
        <p:spPr>
          <a:xfrm>
            <a:off x="2419350" y="2200275"/>
            <a:ext cx="7458075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+ p) = m x n + m x p</a:t>
            </a:r>
          </a:p>
          <a:p>
            <a:pPr lvl="0" algn="just">
              <a:lnSpc>
                <a:spcPct val="150000"/>
              </a:lnSpc>
            </a:pPr>
            <a:r>
              <a:rPr lang="pt-BR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 = m x p + n x p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361950"/>
            <a:ext cx="11582400" cy="6115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20203" y="387350"/>
            <a:ext cx="10438421" cy="156966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khối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200" b="0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9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703C2-5A60-94AC-F39C-03659034F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010" y="2104126"/>
            <a:ext cx="4163929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E631B93D-4562-743B-1094-62271FD9A811}"/>
              </a:ext>
            </a:extLst>
          </p:cNvPr>
          <p:cNvSpPr txBox="1"/>
          <p:nvPr/>
        </p:nvSpPr>
        <p:spPr>
          <a:xfrm>
            <a:off x="2314575" y="735807"/>
            <a:ext cx="6229351" cy="178510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 nhanh</a:t>
            </a:r>
          </a:p>
          <a:p>
            <a:pPr lvl="0" algn="ctr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67 x 7 + 67 x 93</a:t>
            </a:r>
          </a:p>
        </p:txBody>
      </p:sp>
      <p:sp>
        <p:nvSpPr>
          <p:cNvPr id="3" name="Text Box 27">
            <a:extLst>
              <a:ext uri="{FF2B5EF4-FFF2-40B4-BE49-F238E27FC236}">
                <a16:creationId xmlns:a16="http://schemas.microsoft.com/office/drawing/2014/main" id="{6D8F6FD8-2AA0-71D1-BFB3-ABBF480536A9}"/>
              </a:ext>
            </a:extLst>
          </p:cNvPr>
          <p:cNvSpPr txBox="1"/>
          <p:nvPr/>
        </p:nvSpPr>
        <p:spPr>
          <a:xfrm>
            <a:off x="2990850" y="2593182"/>
            <a:ext cx="6267450" cy="280076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just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67 x ( 7 + 93 )</a:t>
            </a:r>
          </a:p>
          <a:p>
            <a:pPr lvl="0" algn="just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67 x 100                                                     </a:t>
            </a:r>
          </a:p>
          <a:p>
            <a:pPr lvl="0" algn="just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6 700</a:t>
            </a:r>
          </a:p>
        </p:txBody>
      </p:sp>
    </p:spTree>
    <p:extLst>
      <p:ext uri="{BB962C8B-B14F-4D97-AF65-F5344CB8AC3E}">
        <p14:creationId xmlns:p14="http://schemas.microsoft.com/office/powerpoint/2010/main" val="21034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1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5" y="513102"/>
            <a:ext cx="10709911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3"/>
            <a:ext cx="4147319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2000" spc="300" dirty="0">
              <a:solidFill>
                <a:prstClr val="white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1" y="998856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1" y="1589406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6" y="3631644"/>
            <a:ext cx="9693911" cy="325501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" y="3196591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6"/>
            <a:ext cx="803911" cy="560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20C7-9586-CDDB-CED7-2A899FAF2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4380" y="1936108"/>
            <a:ext cx="7766977" cy="27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8538292243157468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22" y="0"/>
            <a:ext cx="12069578" cy="77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4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5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2F26B-9B30-B8F0-8731-C50DEA4C3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1905001"/>
            <a:ext cx="520237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D0F4937-75A7-44E3-A27C-228F247BEAA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思源黑体 CN Light"/>
            </a:endParaRP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91AD4F02-75DC-42DC-B824-8398FAAFBFDA}"/>
              </a:ext>
            </a:extLst>
          </p:cNvPr>
          <p:cNvSpPr txBox="1"/>
          <p:nvPr/>
        </p:nvSpPr>
        <p:spPr>
          <a:xfrm>
            <a:off x="419193" y="1300453"/>
            <a:ext cx="8572407" cy="403187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457200" indent="-457200" algn="just" defTabSz="10159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altLang="en-US" sz="3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Khi nhân một số với một tổng ta có thể nhân số đó với từng số hạng của tổng rồi cộng các kết quả với nhau.</a:t>
            </a:r>
            <a:endParaRPr lang="en-US" altLang="en-US" sz="3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algn="ctr" defTabSz="1015975" fontAlgn="base"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x (b + c) = a x b + a x c</a:t>
            </a:r>
          </a:p>
          <a:p>
            <a:pPr marL="457200" indent="-457200" algn="just" defTabSz="10159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altLang="en-US" sz="3200" dirty="0">
                <a:solidFill>
                  <a:sysClr val="windowText" lastClr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Khi nhân một tổng với một số, ta có thể nhân từng số hạng của tổng với số đó rồi cộng các kết quả với nhau</a:t>
            </a:r>
            <a:endParaRPr lang="en-US" altLang="en-US" sz="3200" dirty="0">
              <a:solidFill>
                <a:sysClr val="windowText" lastClr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1015975" fontAlgn="base"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 + b) x c = a x c + b x c</a:t>
            </a:r>
            <a:endParaRPr lang="vi-VN" altLang="en-US" sz="3200" dirty="0">
              <a:solidFill>
                <a:sysClr val="windowText" lastClr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思源黑体 CN Light"/>
            </a:endParaRP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8B761033-AC26-4F1A-AF4F-713ACE77B57E}"/>
              </a:ext>
            </a:extLst>
          </p:cNvPr>
          <p:cNvSpPr txBox="1"/>
          <p:nvPr/>
        </p:nvSpPr>
        <p:spPr>
          <a:xfrm>
            <a:off x="5346537" y="745332"/>
            <a:ext cx="3930814" cy="76944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Ví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altLang="en-US" sz="4400" b="1" u="sng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E631B93D-4562-743B-1094-62271FD9A811}"/>
              </a:ext>
            </a:extLst>
          </p:cNvPr>
          <p:cNvSpPr txBox="1"/>
          <p:nvPr/>
        </p:nvSpPr>
        <p:spPr>
          <a:xfrm>
            <a:off x="4898862" y="1545432"/>
            <a:ext cx="3930814" cy="76944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( 3 + 4)</a:t>
            </a:r>
            <a:endParaRPr lang="vi-VN" altLang="en-US" sz="4400" b="1" u="sng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CDD384-DB84-724B-11DD-07ABB64EB921}"/>
              </a:ext>
            </a:extLst>
          </p:cNvPr>
          <p:cNvCxnSpPr/>
          <p:nvPr/>
        </p:nvCxnSpPr>
        <p:spPr>
          <a:xfrm>
            <a:off x="6372225" y="2409825"/>
            <a:ext cx="0" cy="3200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7">
            <a:extLst>
              <a:ext uri="{FF2B5EF4-FFF2-40B4-BE49-F238E27FC236}">
                <a16:creationId xmlns:a16="http://schemas.microsoft.com/office/drawing/2014/main" id="{DE8B4E41-D66B-9E17-5E0C-C9A4DF9C7229}"/>
              </a:ext>
            </a:extLst>
          </p:cNvPr>
          <p:cNvSpPr txBox="1"/>
          <p:nvPr/>
        </p:nvSpPr>
        <p:spPr>
          <a:xfrm>
            <a:off x="717387" y="2412207"/>
            <a:ext cx="3930814" cy="132343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(3 + 4) = 5 x 7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= 35</a:t>
            </a:r>
            <a:endParaRPr lang="vi-VN" altLang="en-US" sz="32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62C9B36D-CE2C-1DBF-087B-C4D1CDB2EE07}"/>
              </a:ext>
            </a:extLst>
          </p:cNvPr>
          <p:cNvSpPr txBox="1"/>
          <p:nvPr/>
        </p:nvSpPr>
        <p:spPr>
          <a:xfrm>
            <a:off x="6718137" y="2402682"/>
            <a:ext cx="4816638" cy="206210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(3 + 4) = 5 x 3 + 5 x 4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= 15 + 20</a:t>
            </a:r>
          </a:p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= 35</a:t>
            </a:r>
            <a:endParaRPr lang="vi-VN" altLang="en-US" sz="32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36189-D4BD-87E5-69FF-33763B3F5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594" y="1886552"/>
            <a:ext cx="50723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9" y="787400"/>
            <a:ext cx="9809772" cy="6667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fr-FR" altLang="en-US" sz="3733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defTabSz="101597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7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lang="fr-FR" alt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02D442C-BE54-1AD8-37B0-13983E02B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1704974"/>
            <a:ext cx="6972300" cy="1958985"/>
          </a:xfrm>
          <a:prstGeom prst="rect">
            <a:avLst/>
          </a:prstGeom>
        </p:spPr>
      </p:pic>
      <p:sp>
        <p:nvSpPr>
          <p:cNvPr id="6" name="Text Box 27">
            <a:extLst>
              <a:ext uri="{FF2B5EF4-FFF2-40B4-BE49-F238E27FC236}">
                <a16:creationId xmlns:a16="http://schemas.microsoft.com/office/drawing/2014/main" id="{C72D4417-FFEB-B5EA-A6AD-460155188E8C}"/>
              </a:ext>
            </a:extLst>
          </p:cNvPr>
          <p:cNvSpPr txBox="1"/>
          <p:nvPr/>
        </p:nvSpPr>
        <p:spPr>
          <a:xfrm>
            <a:off x="1001104" y="3778249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dirty="0">
                <a:latin typeface="Cambria" panose="02040503050406030204" pitchFamily="18" charset="0"/>
                <a:ea typeface="Cambria" panose="02040503050406030204" pitchFamily="18" charset="0"/>
              </a:rPr>
              <a:t>a) 43 x (2 + 6) </a:t>
            </a:r>
            <a:endParaRPr lang="fr-FR" altLang="en-US" sz="6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CC0CED42-289B-B72F-5CCD-C2C37A4ADE1A}"/>
              </a:ext>
            </a:extLst>
          </p:cNvPr>
          <p:cNvSpPr txBox="1"/>
          <p:nvPr/>
        </p:nvSpPr>
        <p:spPr>
          <a:xfrm>
            <a:off x="7020904" y="3702049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l-PL" sz="4000" dirty="0"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  <a:endParaRPr lang="fr-FR" altLang="en-US" sz="6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347</Words>
  <Application>Microsoft Office PowerPoint</Application>
  <PresentationFormat>Widescreen</PresentationFormat>
  <Paragraphs>30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</vt:lpstr>
      <vt:lpstr>等线</vt:lpstr>
      <vt:lpstr>Times New Roman</vt:lpstr>
      <vt:lpstr>思源黑体 CN Bold</vt:lpstr>
      <vt:lpstr>思源黑体 CN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2023-11-15T13:22:26Z</dcterms:created>
  <dcterms:modified xsi:type="dcterms:W3CDTF">2024-03-25T14:41:43Z</dcterms:modified>
</cp:coreProperties>
</file>