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314" r:id="rId3"/>
    <p:sldId id="298" r:id="rId4"/>
    <p:sldId id="311" r:id="rId5"/>
    <p:sldId id="266" r:id="rId6"/>
    <p:sldId id="267" r:id="rId7"/>
    <p:sldId id="285" r:id="rId8"/>
    <p:sldId id="313" r:id="rId9"/>
    <p:sldId id="286" r:id="rId10"/>
    <p:sldId id="305" r:id="rId11"/>
    <p:sldId id="300" r:id="rId12"/>
    <p:sldId id="301" r:id="rId13"/>
    <p:sldId id="302" r:id="rId14"/>
    <p:sldId id="303" r:id="rId15"/>
    <p:sldId id="309" r:id="rId16"/>
    <p:sldId id="290" r:id="rId17"/>
    <p:sldId id="291" r:id="rId18"/>
    <p:sldId id="310" r:id="rId19"/>
    <p:sldId id="312" r:id="rId20"/>
    <p:sldId id="292" r:id="rId21"/>
    <p:sldId id="306" r:id="rId22"/>
    <p:sldId id="307" r:id="rId23"/>
    <p:sldId id="308" r:id="rId24"/>
    <p:sldId id="304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BA81"/>
    <a:srgbClr val="E9E4B0"/>
    <a:srgbClr val="FDA628"/>
    <a:srgbClr val="EDEDD1"/>
    <a:srgbClr val="A27E5F"/>
    <a:srgbClr val="BDD7EE"/>
    <a:srgbClr val="F4B183"/>
    <a:srgbClr val="A9D18E"/>
    <a:srgbClr val="44546A"/>
    <a:srgbClr val="C2ED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29" autoAdjust="0"/>
    <p:restoredTop sz="94364" autoAdjust="0"/>
  </p:normalViewPr>
  <p:slideViewPr>
    <p:cSldViewPr snapToGrid="0" showGuides="1">
      <p:cViewPr varScale="1">
        <p:scale>
          <a:sx n="69" d="100"/>
          <a:sy n="69" d="100"/>
        </p:scale>
        <p:origin x="60" y="5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89A5C-3ED0-492D-8D16-84BBDB67DF6C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D60727-84BB-45C8-A4FB-AA547ED0960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006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60727-84BB-45C8-A4FB-AA547ED0960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1210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60727-84BB-45C8-A4FB-AA547ED0960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3059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60727-84BB-45C8-A4FB-AA547ED0960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847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60727-84BB-45C8-A4FB-AA547ED096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190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60727-84BB-45C8-A4FB-AA547ED096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933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60727-84BB-45C8-A4FB-AA547ED096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766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60727-84BB-45C8-A4FB-AA547ED096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875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60727-84BB-45C8-A4FB-AA547ED096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04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60727-84BB-45C8-A4FB-AA547ED096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293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CD05DE22-C2AD-48FD-9F2F-478EBDDAF9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213402"/>
            <a:ext cx="8426450" cy="287761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0889BC5-DD1D-4F47-931D-5008CEAA6B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674" y="0"/>
            <a:ext cx="10220325" cy="162139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D6A3EC-1DCB-4E8F-8484-F14B066D08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878" y="4743450"/>
            <a:ext cx="8977122" cy="172878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5A52C18-9C3E-43DE-A475-BA39EA2DEE5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277" y="4457414"/>
            <a:ext cx="9209723" cy="230085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F1D882-A3BD-4D0A-8744-34D37B43269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880" y="5486400"/>
            <a:ext cx="10309120" cy="13716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4681B8D-4B5C-4A75-B443-094676FD96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5" r="1"/>
          <a:stretch/>
        </p:blipFill>
        <p:spPr>
          <a:xfrm>
            <a:off x="0" y="0"/>
            <a:ext cx="6375399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29CD1EE-7058-4CE8-B811-FCAE06BA41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4"/>
          <a:stretch/>
        </p:blipFill>
        <p:spPr>
          <a:xfrm>
            <a:off x="0" y="0"/>
            <a:ext cx="79121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39FC4A3-5438-4A74-B591-6EF8EFE51F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"/>
          <a:stretch/>
        </p:blipFill>
        <p:spPr>
          <a:xfrm>
            <a:off x="0" y="0"/>
            <a:ext cx="5378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0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9AB6F5E-2D77-459A-BD87-FDD0089064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878" y="4743450"/>
            <a:ext cx="8977122" cy="172878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3C603AD-47D1-4719-8857-4668406B75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75" y="4457414"/>
            <a:ext cx="9725025" cy="230085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72D1BC-1AFE-4B70-AB14-0C8386E3AC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5600431"/>
            <a:ext cx="11468100" cy="12575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0783BCC-7B78-47E1-AE90-88BFAFAFEB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5"/>
          <a:stretch/>
        </p:blipFill>
        <p:spPr>
          <a:xfrm>
            <a:off x="0" y="3638550"/>
            <a:ext cx="2673673" cy="321945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8D2B02B-FA84-48B7-A675-19C61A0D15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8"/>
          <a:stretch/>
        </p:blipFill>
        <p:spPr>
          <a:xfrm>
            <a:off x="0" y="3638550"/>
            <a:ext cx="2867977" cy="321945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DD597B1-8B24-4F85-BFAE-D89CA07164E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8550"/>
            <a:ext cx="2569485" cy="32194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62E27B4-0478-4DF7-BB89-3629E8D636D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0"/>
            <a:ext cx="8077199" cy="12814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3E5D0D-C951-47B4-882B-FC4F0EB5BD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2" t="27735"/>
          <a:stretch/>
        </p:blipFill>
        <p:spPr>
          <a:xfrm flipH="1">
            <a:off x="560072" y="0"/>
            <a:ext cx="6478903" cy="207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2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D167AD27-BB9F-431A-8475-A71577E20C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64"/>
          <a:stretch/>
        </p:blipFill>
        <p:spPr>
          <a:xfrm>
            <a:off x="3214878" y="0"/>
            <a:ext cx="8977122" cy="75783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2E1A42C-22E9-4194-9F70-F5B78E7A87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878" y="4743450"/>
            <a:ext cx="8977122" cy="172878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A9D7AB5-2DD9-4C5C-AA3B-C8B5AFAD14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277" y="4457414"/>
            <a:ext cx="9209723" cy="230085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A7ABF38-8A37-41C4-9BE6-DB9A461EB5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880" y="5486400"/>
            <a:ext cx="10309120" cy="13716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DDCA0E5-9AEC-4057-8941-2D356F59C7E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8975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BF61AE-CAC0-4105-A39D-853B641B473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2645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2221000-11D2-48FB-88D7-938FC96DF78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6676"/>
            <a:ext cx="4598188" cy="57613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D45468A-EE36-4C24-91C2-BDAB5AD2AA1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768" y="5517214"/>
            <a:ext cx="959554" cy="100488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1294C95-A3FC-4C14-BBEC-673377DF4C8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629775" y="-1"/>
            <a:ext cx="2562224" cy="3210351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42451" y="1092952"/>
            <a:ext cx="1231106" cy="4103688"/>
          </a:xfrm>
          <a:noFill/>
        </p:spPr>
        <p:txBody>
          <a:bodyPr vert="eaVert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000">
                <a:solidFill>
                  <a:srgbClr val="A27E5F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45888" y="786168"/>
            <a:ext cx="626325" cy="2257028"/>
          </a:xfr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solidFill>
                  <a:srgbClr val="A27E5F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70668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5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705D782A-D6E6-4178-8116-EF97173449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70"/>
          <a:stretch/>
        </p:blipFill>
        <p:spPr>
          <a:xfrm flipH="1" flipV="1">
            <a:off x="0" y="0"/>
            <a:ext cx="5562600" cy="84392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B1B3BFE-1863-465E-9849-E4BBBE3261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84"/>
          <a:stretch/>
        </p:blipFill>
        <p:spPr>
          <a:xfrm flipH="1" flipV="1">
            <a:off x="-1" y="6902"/>
            <a:ext cx="4048125" cy="84147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76416" y="42851"/>
            <a:ext cx="1826141" cy="535531"/>
          </a:xfrm>
        </p:spPr>
        <p:txBody>
          <a:bodyPr vert="horz" wrap="none">
            <a:sp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5E910F8-F78C-4D7F-A405-48435CCB8F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1" t="31839" r="221" b="-4104"/>
          <a:stretch/>
        </p:blipFill>
        <p:spPr>
          <a:xfrm>
            <a:off x="6798945" y="-4451"/>
            <a:ext cx="5286375" cy="169674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B40F9DA-B75B-4F7C-AEA2-829BCD89AB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746" y="5918828"/>
            <a:ext cx="4382254" cy="84392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B562D6B-DAB2-444C-8A36-42BC9337F2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5734816"/>
            <a:ext cx="4495800" cy="112318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C0C9218-9622-4E80-89CD-64458C0014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520" y="6188442"/>
            <a:ext cx="5032479" cy="6695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4EEC4B8-96B9-481C-85DC-92B88079C2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5"/>
          <a:stretch/>
        </p:blipFill>
        <p:spPr>
          <a:xfrm flipH="1">
            <a:off x="10185953" y="4442461"/>
            <a:ext cx="2006045" cy="241553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2A18895-DDE6-45CC-B7F1-F2EEEB86E8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8"/>
          <a:stretch/>
        </p:blipFill>
        <p:spPr>
          <a:xfrm flipH="1">
            <a:off x="10040169" y="4442461"/>
            <a:ext cx="2151829" cy="24155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8F0EDC3-DD8C-410C-8CA9-9517EC15E46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2033">
            <a:off x="10746136" y="5682958"/>
            <a:ext cx="450458" cy="4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6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占位符 5">
            <a:extLst>
              <a:ext uri="{FF2B5EF4-FFF2-40B4-BE49-F238E27FC236}">
                <a16:creationId xmlns:a16="http://schemas.microsoft.com/office/drawing/2014/main" id="{D2CF7FBC-0DCE-4430-927A-758913C29D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2958" y="910849"/>
            <a:ext cx="2926082" cy="424732"/>
          </a:xfr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23014">
                <a:schemeClr val="bg1">
                  <a:alpha val="60000"/>
                </a:schemeClr>
              </a:gs>
              <a:gs pos="7600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</p:spPr>
        <p:txBody>
          <a:bodyPr wrap="square" anchor="ctr" anchorCtr="0">
            <a:spAutoFit/>
          </a:bodyPr>
          <a:lstStyle>
            <a:lvl1pPr marL="0" indent="0" algn="ctr">
              <a:buNone/>
              <a:defRPr sz="2400">
                <a:solidFill>
                  <a:srgbClr val="FDA628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zh-CN" altLang="en-US" dirty="0"/>
              <a:t>编辑文本样式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A539F30-AD45-4847-8EC6-C82D99AD72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70"/>
          <a:stretch/>
        </p:blipFill>
        <p:spPr>
          <a:xfrm flipH="1" flipV="1">
            <a:off x="0" y="0"/>
            <a:ext cx="5562600" cy="84392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4E9D4C1-C7E1-4D04-9C30-F34D7A7EB3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84"/>
          <a:stretch/>
        </p:blipFill>
        <p:spPr>
          <a:xfrm flipH="1" flipV="1">
            <a:off x="-1" y="6902"/>
            <a:ext cx="4048125" cy="841470"/>
          </a:xfrm>
          <a:prstGeom prst="rect">
            <a:avLst/>
          </a:prstGeom>
        </p:spPr>
      </p:pic>
      <p:sp>
        <p:nvSpPr>
          <p:cNvPr id="16" name="标题 1">
            <a:extLst>
              <a:ext uri="{FF2B5EF4-FFF2-40B4-BE49-F238E27FC236}">
                <a16:creationId xmlns:a16="http://schemas.microsoft.com/office/drawing/2014/main" id="{FFD8F7FC-445E-4EA9-B873-3FC2FDD4E0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416" y="42851"/>
            <a:ext cx="1826141" cy="535531"/>
          </a:xfrm>
        </p:spPr>
        <p:txBody>
          <a:bodyPr vert="horz" wrap="none">
            <a:sp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DF7CB8DE-0391-429D-A1BF-A006FBFA7B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1" t="31839" r="221" b="-4104"/>
          <a:stretch/>
        </p:blipFill>
        <p:spPr>
          <a:xfrm>
            <a:off x="6798945" y="-4451"/>
            <a:ext cx="5286375" cy="169674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829446F-1AB2-4C36-BB71-1E297FDE96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746" y="5918828"/>
            <a:ext cx="4382254" cy="84392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949CB3D-4EC5-4D57-868D-6C9AB65EC24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5734816"/>
            <a:ext cx="4495800" cy="112318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CC863CB-BF8B-487F-9143-3BC78541C1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520" y="6188442"/>
            <a:ext cx="5032479" cy="66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5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占位符 5">
            <a:extLst>
              <a:ext uri="{FF2B5EF4-FFF2-40B4-BE49-F238E27FC236}">
                <a16:creationId xmlns:a16="http://schemas.microsoft.com/office/drawing/2014/main" id="{72B9F36A-A851-480C-A172-88FC8B5C04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82252" y="910849"/>
            <a:ext cx="3427494" cy="424732"/>
          </a:xfr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23014">
                <a:schemeClr val="bg1">
                  <a:alpha val="60000"/>
                </a:schemeClr>
              </a:gs>
              <a:gs pos="7600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</p:spPr>
        <p:txBody>
          <a:bodyPr wrap="square" anchor="ctr" anchorCtr="0">
            <a:spAutoFit/>
          </a:bodyPr>
          <a:lstStyle>
            <a:lvl1pPr marL="0" indent="0" algn="ctr">
              <a:buNone/>
              <a:defRPr sz="2400">
                <a:solidFill>
                  <a:srgbClr val="FDA628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zh-CN" altLang="en-US" dirty="0"/>
              <a:t>编辑文本样式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DA2A3B5-31ED-4695-AFD5-CBB4944C69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70"/>
          <a:stretch/>
        </p:blipFill>
        <p:spPr>
          <a:xfrm flipH="1" flipV="1">
            <a:off x="0" y="0"/>
            <a:ext cx="5562600" cy="84392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C73B539-616F-495E-A9F2-91B3BE1E7D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84"/>
          <a:stretch/>
        </p:blipFill>
        <p:spPr>
          <a:xfrm flipH="1" flipV="1">
            <a:off x="-1" y="6902"/>
            <a:ext cx="4048125" cy="841470"/>
          </a:xfrm>
          <a:prstGeom prst="rect">
            <a:avLst/>
          </a:prstGeom>
        </p:spPr>
      </p:pic>
      <p:sp>
        <p:nvSpPr>
          <p:cNvPr id="15" name="标题 1">
            <a:extLst>
              <a:ext uri="{FF2B5EF4-FFF2-40B4-BE49-F238E27FC236}">
                <a16:creationId xmlns:a16="http://schemas.microsoft.com/office/drawing/2014/main" id="{C1CF095A-743A-408A-99D4-99F43DE23B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416" y="42851"/>
            <a:ext cx="1826141" cy="535531"/>
          </a:xfrm>
        </p:spPr>
        <p:txBody>
          <a:bodyPr vert="horz" wrap="none">
            <a:sp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8432E8EC-BE65-4938-8895-18277A3B2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1" t="31839" r="221" b="-4104"/>
          <a:stretch/>
        </p:blipFill>
        <p:spPr>
          <a:xfrm>
            <a:off x="6798945" y="-4451"/>
            <a:ext cx="5286375" cy="169674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266C6F5-E918-47B3-8C26-7C45A9BDA0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746" y="5918828"/>
            <a:ext cx="4382254" cy="84392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CE6580F-47DE-4B37-8732-6A0CC7FACC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5734816"/>
            <a:ext cx="4495800" cy="112318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3746162-D9C4-418B-B994-0554A012D0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520" y="6188442"/>
            <a:ext cx="5032479" cy="66955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0DBCED8-8809-4FFF-9B47-2CC0D7F4112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04695" y="4869180"/>
            <a:ext cx="1587303" cy="198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6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92F2954-7BCB-D537-969A-15DFCFF4712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25" y="219075"/>
            <a:ext cx="120015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5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1" r:id="rId2"/>
    <p:sldLayoutId id="2147483660" r:id="rId3"/>
    <p:sldLayoutId id="2147483654" r:id="rId4"/>
    <p:sldLayoutId id="2147483662" r:id="rId5"/>
    <p:sldLayoutId id="2147483663" r:id="rId6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2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C0CBFE1E-5098-44DA-B52F-C33E5C623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47" y="5550570"/>
            <a:ext cx="949736" cy="9946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E81BD4-400A-C63D-648C-AEA5BEA00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2618" y="129956"/>
            <a:ext cx="6041660" cy="9693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209702-04FA-5591-B8FC-AC929387C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724" y="1747315"/>
            <a:ext cx="7155490" cy="21263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C38DD5-F891-6FF6-C70F-5F11A13309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0597" y="3587200"/>
            <a:ext cx="2097206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4B1253-BFFC-65D8-530F-1FD0FAC6E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27" y="96982"/>
            <a:ext cx="9023854" cy="67610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FD18B0-DC78-CC2D-F519-EF7CDE7BC579}"/>
              </a:ext>
            </a:extLst>
          </p:cNvPr>
          <p:cNvSpPr txBox="1"/>
          <p:nvPr/>
        </p:nvSpPr>
        <p:spPr>
          <a:xfrm>
            <a:off x="9290981" y="419962"/>
            <a:ext cx="2848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060D028-CF05-996C-3056-A44F5902F91D}"/>
              </a:ext>
            </a:extLst>
          </p:cNvPr>
          <p:cNvSpPr/>
          <p:nvPr/>
        </p:nvSpPr>
        <p:spPr>
          <a:xfrm rot="17653406">
            <a:off x="2011108" y="1146955"/>
            <a:ext cx="395820" cy="146565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A23BE14-FF2F-4F62-9FE3-1C78CE231701}"/>
              </a:ext>
            </a:extLst>
          </p:cNvPr>
          <p:cNvSpPr/>
          <p:nvPr/>
        </p:nvSpPr>
        <p:spPr>
          <a:xfrm rot="19028115">
            <a:off x="4604663" y="2542853"/>
            <a:ext cx="348780" cy="130533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11F488-7F2A-2670-4BF7-80DF44046B2C}"/>
              </a:ext>
            </a:extLst>
          </p:cNvPr>
          <p:cNvSpPr txBox="1"/>
          <p:nvPr/>
        </p:nvSpPr>
        <p:spPr>
          <a:xfrm>
            <a:off x="9238491" y="1106235"/>
            <a:ext cx="3714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Thái Bình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7BCFCE0-EF2B-BABF-0F77-77B522254952}"/>
              </a:ext>
            </a:extLst>
          </p:cNvPr>
          <p:cNvSpPr/>
          <p:nvPr/>
        </p:nvSpPr>
        <p:spPr>
          <a:xfrm rot="19028115">
            <a:off x="3026928" y="3673161"/>
            <a:ext cx="320378" cy="89716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B4A69D-1AA2-8C6A-0E96-D27437EBE024}"/>
              </a:ext>
            </a:extLst>
          </p:cNvPr>
          <p:cNvSpPr txBox="1"/>
          <p:nvPr/>
        </p:nvSpPr>
        <p:spPr>
          <a:xfrm>
            <a:off x="9290981" y="2016835"/>
            <a:ext cx="3056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Đáy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998BE28-1E34-2948-C399-A0583C277DD6}"/>
              </a:ext>
            </a:extLst>
          </p:cNvPr>
          <p:cNvSpPr/>
          <p:nvPr/>
        </p:nvSpPr>
        <p:spPr>
          <a:xfrm rot="16991131">
            <a:off x="4618864" y="3688014"/>
            <a:ext cx="320378" cy="89716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83B99C-4CA6-E5A5-01C8-5E84FA856C4D}"/>
              </a:ext>
            </a:extLst>
          </p:cNvPr>
          <p:cNvSpPr txBox="1"/>
          <p:nvPr/>
        </p:nvSpPr>
        <p:spPr>
          <a:xfrm>
            <a:off x="9290981" y="2920704"/>
            <a:ext cx="3056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Lý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1D3FCE7-6B97-0996-AC74-4EFF93F35154}"/>
              </a:ext>
            </a:extLst>
          </p:cNvPr>
          <p:cNvSpPr/>
          <p:nvPr/>
        </p:nvSpPr>
        <p:spPr>
          <a:xfrm rot="15571034">
            <a:off x="3919734" y="2845197"/>
            <a:ext cx="320378" cy="89716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6DB476-25C9-B440-303D-33F6F8297CAA}"/>
              </a:ext>
            </a:extLst>
          </p:cNvPr>
          <p:cNvSpPr txBox="1"/>
          <p:nvPr/>
        </p:nvSpPr>
        <p:spPr>
          <a:xfrm>
            <a:off x="9290981" y="3683977"/>
            <a:ext cx="3056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Luộc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8">
            <a:extLst>
              <a:ext uri="{FF2B5EF4-FFF2-40B4-BE49-F238E27FC236}">
                <a16:creationId xmlns:a16="http://schemas.microsoft.com/office/drawing/2014/main" id="{6998BE28-1E34-2948-C399-A0583C277DD6}"/>
              </a:ext>
            </a:extLst>
          </p:cNvPr>
          <p:cNvSpPr/>
          <p:nvPr/>
        </p:nvSpPr>
        <p:spPr>
          <a:xfrm rot="16991131">
            <a:off x="3613963" y="1861420"/>
            <a:ext cx="320378" cy="89716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6DB476-25C9-B440-303D-33F6F8297CAA}"/>
              </a:ext>
            </a:extLst>
          </p:cNvPr>
          <p:cNvSpPr txBox="1"/>
          <p:nvPr/>
        </p:nvSpPr>
        <p:spPr>
          <a:xfrm>
            <a:off x="9290981" y="4507715"/>
            <a:ext cx="3056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Đuống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68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6" grpId="0"/>
      <p:bldP spid="7" grpId="0" animBg="1"/>
      <p:bldP spid="8" grpId="0"/>
      <p:bldP spid="9" grpId="0" animBg="1"/>
      <p:bldP spid="11" grpId="0"/>
      <p:bldP spid="14" grpId="0" animBg="1"/>
      <p:bldP spid="15" grpId="0"/>
      <p:bldP spid="13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39361" y="6267069"/>
            <a:ext cx="2507418" cy="646331"/>
          </a:xfrm>
        </p:spPr>
        <p:txBody>
          <a:bodyPr/>
          <a:lstStyle/>
          <a:p>
            <a:r>
              <a:rPr lang="en-US" sz="4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4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85164" cy="63869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36" y="-1"/>
            <a:ext cx="5938057" cy="638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9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040582" cy="58050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0"/>
            <a:ext cx="5832764" cy="5805054"/>
          </a:xfrm>
          <a:prstGeom prst="rect">
            <a:avLst/>
          </a:prstGeom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4842290" y="6211669"/>
            <a:ext cx="3423053" cy="646331"/>
          </a:xfrm>
        </p:spPr>
        <p:txBody>
          <a:bodyPr/>
          <a:lstStyle/>
          <a:p>
            <a:r>
              <a:rPr lang="en-US" sz="4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4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29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5417126" cy="59158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672" y="-1"/>
            <a:ext cx="6636328" cy="5915891"/>
          </a:xfrm>
          <a:prstGeom prst="rect">
            <a:avLst/>
          </a:prstGeom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4800109" y="6180407"/>
            <a:ext cx="2222083" cy="646331"/>
          </a:xfrm>
        </p:spPr>
        <p:txBody>
          <a:bodyPr/>
          <a:lstStyle/>
          <a:p>
            <a:r>
              <a:rPr lang="en-US" sz="4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endParaRPr lang="en-US" sz="4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76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286500" cy="5818909"/>
          </a:xfrm>
          <a:prstGeom prst="rect">
            <a:avLst/>
          </a:prstGeom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1724400" y="6041862"/>
            <a:ext cx="2749407" cy="646331"/>
          </a:xfrm>
        </p:spPr>
        <p:txBody>
          <a:bodyPr/>
          <a:lstStyle/>
          <a:p>
            <a:r>
              <a:rPr lang="en-US" sz="4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r>
              <a:rPr lang="en-US" sz="4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sz="4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509" y="-1"/>
            <a:ext cx="5638800" cy="5818909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7612582" y="5917171"/>
            <a:ext cx="2420856" cy="64633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Luộc</a:t>
            </a:r>
            <a:endParaRPr lang="en-US" sz="4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08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6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Nhóm 24">
            <a:extLst>
              <a:ext uri="{FF2B5EF4-FFF2-40B4-BE49-F238E27FC236}">
                <a16:creationId xmlns:a16="http://schemas.microsoft.com/office/drawing/2014/main" id="{BBAAFF93-6A52-FAFF-9326-A77EEC6F5F42}"/>
              </a:ext>
            </a:extLst>
          </p:cNvPr>
          <p:cNvGrpSpPr/>
          <p:nvPr/>
        </p:nvGrpSpPr>
        <p:grpSpPr>
          <a:xfrm>
            <a:off x="101232" y="0"/>
            <a:ext cx="8046175" cy="797808"/>
            <a:chOff x="9312876" y="568126"/>
            <a:chExt cx="8365523" cy="1196712"/>
          </a:xfrm>
        </p:grpSpPr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020311BC-DE53-FC0C-BB2C-B21E15B51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314446" y="626900"/>
              <a:ext cx="8363953" cy="1137938"/>
            </a:xfrm>
            <a:prstGeom prst="rect">
              <a:avLst/>
            </a:prstGeom>
          </p:spPr>
        </p:pic>
        <p:sp>
          <p:nvSpPr>
            <p:cNvPr id="13" name="Hình chữ nhật 20">
              <a:extLst>
                <a:ext uri="{FF2B5EF4-FFF2-40B4-BE49-F238E27FC236}">
                  <a16:creationId xmlns:a16="http://schemas.microsoft.com/office/drawing/2014/main" id="{77BE2CD0-52D8-31FA-9AD6-FD4990282756}"/>
                </a:ext>
              </a:extLst>
            </p:cNvPr>
            <p:cNvSpPr/>
            <p:nvPr/>
          </p:nvSpPr>
          <p:spPr>
            <a:xfrm>
              <a:off x="9312876" y="568126"/>
              <a:ext cx="6533037" cy="1107996"/>
            </a:xfrm>
            <a:prstGeom prst="rect">
              <a:avLst/>
            </a:prstGeom>
            <a:noFill/>
          </p:spPr>
          <p:txBody>
            <a:bodyPr wrap="none" lIns="60960" tIns="30480" rIns="60960" bIns="3048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字魂86号-杨任东楷书"/>
                  <a:cs typeface="Arial"/>
                  <a:sym typeface="Arial"/>
                </a:rPr>
                <a:t>d. </a:t>
              </a:r>
              <a:r>
                <a:rPr kumimoji="0" lang="en-US" sz="4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字魂86号-杨任东楷书"/>
                  <a:cs typeface="Arial"/>
                  <a:sym typeface="Arial"/>
                </a:rPr>
                <a:t>Tìm</a:t>
              </a: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字魂86号-杨任东楷书"/>
                  <a:cs typeface="Arial"/>
                  <a:sym typeface="Arial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字魂86号-杨任东楷书"/>
                  <a:cs typeface="Arial"/>
                  <a:sym typeface="Arial"/>
                </a:rPr>
                <a:t>hiểu</a:t>
              </a: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字魂86号-杨任东楷书"/>
                  <a:cs typeface="Arial"/>
                  <a:sym typeface="Arial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字魂86号-杨任东楷书"/>
                  <a:cs typeface="Arial"/>
                  <a:sym typeface="Arial"/>
                </a:rPr>
                <a:t>đất</a:t>
              </a: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字魂86号-杨任东楷书"/>
                  <a:cs typeface="Arial"/>
                  <a:sym typeface="Arial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字魂86号-杨任东楷书"/>
                  <a:cs typeface="Arial"/>
                  <a:sym typeface="Arial"/>
                </a:rPr>
                <a:t>và</a:t>
              </a: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字魂86号-杨任东楷书"/>
                  <a:cs typeface="Arial"/>
                  <a:sym typeface="Arial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字魂86号-杨任东楷书"/>
                  <a:cs typeface="Arial"/>
                  <a:sym typeface="Arial"/>
                </a:rPr>
                <a:t>sinh</a:t>
              </a: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字魂86号-杨任东楷书"/>
                  <a:cs typeface="Arial"/>
                  <a:sym typeface="Arial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字魂86号-杨任东楷书"/>
                  <a:cs typeface="Arial"/>
                  <a:sym typeface="Arial"/>
                </a:rPr>
                <a:t>vật</a:t>
              </a:r>
              <a:endParaRPr kumimoji="0" lang="vi-VN" sz="4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86号-杨任东楷书"/>
                <a:cs typeface="Arial"/>
                <a:sym typeface="Arial"/>
              </a:endParaRPr>
            </a:p>
          </p:txBody>
        </p:sp>
      </p:grpSp>
      <p:grpSp>
        <p:nvGrpSpPr>
          <p:cNvPr id="17" name="组合 19">
            <a:extLst>
              <a:ext uri="{FF2B5EF4-FFF2-40B4-BE49-F238E27FC236}">
                <a16:creationId xmlns:a16="http://schemas.microsoft.com/office/drawing/2014/main" id="{DB459693-83DA-1AE4-47E4-81CA7A34AECF}"/>
              </a:ext>
            </a:extLst>
          </p:cNvPr>
          <p:cNvGrpSpPr/>
          <p:nvPr/>
        </p:nvGrpSpPr>
        <p:grpSpPr>
          <a:xfrm>
            <a:off x="180753" y="799513"/>
            <a:ext cx="12011247" cy="1820397"/>
            <a:chOff x="692006" y="116442"/>
            <a:chExt cx="11176173" cy="2919244"/>
          </a:xfrm>
        </p:grpSpPr>
        <p:sp>
          <p:nvSpPr>
            <p:cNvPr id="18" name="矩形 16">
              <a:extLst>
                <a:ext uri="{FF2B5EF4-FFF2-40B4-BE49-F238E27FC236}">
                  <a16:creationId xmlns:a16="http://schemas.microsoft.com/office/drawing/2014/main" id="{B5896978-0950-829A-C69E-9693D957F3C4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86号-杨任东楷书"/>
                <a:ea typeface="字魂86号-杨任东楷书"/>
                <a:cs typeface="+mn-cs"/>
              </a:endParaRPr>
            </a:p>
          </p:txBody>
        </p:sp>
        <p:sp>
          <p:nvSpPr>
            <p:cNvPr id="20" name="矩形 16">
              <a:extLst>
                <a:ext uri="{FF2B5EF4-FFF2-40B4-BE49-F238E27FC236}">
                  <a16:creationId xmlns:a16="http://schemas.microsoft.com/office/drawing/2014/main" id="{FC93FD5F-FFF6-8422-DE83-11675AB97B24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86号-杨任东楷书"/>
                <a:ea typeface="字魂86号-杨任东楷书"/>
                <a:cs typeface="+mn-cs"/>
              </a:endParaRPr>
            </a:p>
          </p:txBody>
        </p:sp>
      </p:grpSp>
      <p:sp>
        <p:nvSpPr>
          <p:cNvPr id="21" name="Rectangle 70">
            <a:extLst>
              <a:ext uri="{FF2B5EF4-FFF2-40B4-BE49-F238E27FC236}">
                <a16:creationId xmlns:a16="http://schemas.microsoft.com/office/drawing/2014/main" id="{6DB0BD3D-DCB2-94C7-39AB-B791C980A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893" y="944651"/>
            <a:ext cx="1144063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lvl="0"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Đọc thông tin và quan sát các hình 4, 5, em hãy:</a:t>
            </a:r>
          </a:p>
          <a:p>
            <a:pPr lvl="0"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- Cho biết tên loại đất chính ở vùng Đồng bằng Bắc Bộ.</a:t>
            </a:r>
          </a:p>
          <a:p>
            <a:pPr lvl="0"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- Nêu đặc điểm của sinh vật tự nhiên ở vùng Đồng bằng Bắc Bộ.</a:t>
            </a:r>
            <a:endParaRPr kumimoji="0" lang="vi-VN" altLang="zh-CN" b="1" i="0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0BFE10-F61D-603A-E155-DE2A18F9F5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7346" y="2891372"/>
            <a:ext cx="8509147" cy="31909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116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ù sa là gì? Tìm hiểu về Đất phù sa tại Việt Nam">
            <a:extLst>
              <a:ext uri="{FF2B5EF4-FFF2-40B4-BE49-F238E27FC236}">
                <a16:creationId xmlns:a16="http://schemas.microsoft.com/office/drawing/2014/main" id="{E246A305-94A9-08B6-6A2A-59FB3BB54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2055"/>
            <a:ext cx="9642764" cy="5927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564581" y="6211669"/>
            <a:ext cx="4188967" cy="646331"/>
          </a:xfrm>
        </p:spPr>
        <p:txBody>
          <a:bodyPr/>
          <a:lstStyle/>
          <a:p>
            <a:r>
              <a:rPr lang="en-US" sz="4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4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endParaRPr lang="en-US" sz="4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79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164" y="1"/>
            <a:ext cx="5541818" cy="59721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1" y="0"/>
            <a:ext cx="6415954" cy="5972174"/>
          </a:xfrm>
          <a:prstGeom prst="rect">
            <a:avLst/>
          </a:prstGeom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987635" y="6069156"/>
            <a:ext cx="2050561" cy="646331"/>
          </a:xfrm>
        </p:spPr>
        <p:txBody>
          <a:bodyPr/>
          <a:lstStyle/>
          <a:p>
            <a:r>
              <a:rPr lang="en-US" sz="4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phèn</a:t>
            </a:r>
            <a:endParaRPr lang="en-US" sz="4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8492792" y="6069155"/>
            <a:ext cx="1936749" cy="64633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endParaRPr lang="en-US" sz="4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38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4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82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659FA5-165D-2534-DEDE-D01FE03CF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66" y="228600"/>
            <a:ext cx="5890542" cy="5815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Khám phá thế giới động thực vật &quot;độc lạ&quot; ở rừng già Cúc Phương - Báo Quảng  Ninh điện tử">
            <a:extLst>
              <a:ext uri="{FF2B5EF4-FFF2-40B4-BE49-F238E27FC236}">
                <a16:creationId xmlns:a16="http://schemas.microsoft.com/office/drawing/2014/main" id="{562DBC54-4941-B60D-D711-030A168E8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917" y="228601"/>
            <a:ext cx="4751370" cy="5815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2072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909"/>
            <a:ext cx="5638800" cy="57522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222" y="329910"/>
            <a:ext cx="5740977" cy="5752234"/>
          </a:xfrm>
          <a:prstGeom prst="rect">
            <a:avLst/>
          </a:prstGeom>
        </p:spPr>
      </p:pic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1724400" y="6041862"/>
            <a:ext cx="1983556" cy="646331"/>
          </a:xfrm>
        </p:spPr>
        <p:txBody>
          <a:bodyPr/>
          <a:lstStyle/>
          <a:p>
            <a:r>
              <a:rPr lang="en-US" sz="4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Cầy</a:t>
            </a:r>
            <a:r>
              <a:rPr lang="en-US" sz="4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Vằn</a:t>
            </a:r>
            <a:endParaRPr lang="en-US" sz="4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7252364" y="6082144"/>
            <a:ext cx="4302781" cy="64633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Sọoc</a:t>
            </a:r>
            <a:r>
              <a:rPr lang="en-US" sz="4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4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đùi</a:t>
            </a:r>
            <a:r>
              <a:rPr lang="en-US" sz="4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4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67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1225637" y="6041860"/>
            <a:ext cx="3033203" cy="646331"/>
          </a:xfrm>
        </p:spPr>
        <p:txBody>
          <a:bodyPr/>
          <a:lstStyle/>
          <a:p>
            <a:r>
              <a:rPr lang="en-US" sz="4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</a:t>
            </a:r>
            <a:r>
              <a:rPr lang="en-US" sz="4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4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endParaRPr lang="en-US" sz="4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7820400" y="6041861"/>
            <a:ext cx="2656496" cy="64633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4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endParaRPr lang="en-US" sz="4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9" y="123825"/>
            <a:ext cx="5832764" cy="57366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948" y="123825"/>
            <a:ext cx="5315816" cy="573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85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1724400" y="6041862"/>
            <a:ext cx="1384033" cy="646331"/>
          </a:xfrm>
        </p:spPr>
        <p:txBody>
          <a:bodyPr/>
          <a:lstStyle/>
          <a:p>
            <a:r>
              <a:rPr lang="en-US" sz="4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4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endParaRPr lang="en-US" sz="4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7889672" y="6041862"/>
            <a:ext cx="1736373" cy="64633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4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endParaRPr lang="en-US" sz="4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87" y="217343"/>
            <a:ext cx="6207703" cy="56569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494" y="217342"/>
            <a:ext cx="5401541" cy="565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04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090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ộng tác khởi động tiết học cho học sinh 202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3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47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0">
            <a:extLst>
              <a:ext uri="{FF2B5EF4-FFF2-40B4-BE49-F238E27FC236}">
                <a16:creationId xmlns:a16="http://schemas.microsoft.com/office/drawing/2014/main" id="{0250C1EC-2ED3-BB08-FF32-13256179D48F}"/>
              </a:ext>
            </a:extLst>
          </p:cNvPr>
          <p:cNvGrpSpPr/>
          <p:nvPr/>
        </p:nvGrpSpPr>
        <p:grpSpPr>
          <a:xfrm>
            <a:off x="2298925" y="634184"/>
            <a:ext cx="7851942" cy="4379605"/>
            <a:chOff x="1251662" y="1243647"/>
            <a:chExt cx="6556824" cy="4453996"/>
          </a:xfrm>
        </p:grpSpPr>
        <p:sp>
          <p:nvSpPr>
            <p:cNvPr id="35" name="任意多边形: 形状 27">
              <a:extLst>
                <a:ext uri="{FF2B5EF4-FFF2-40B4-BE49-F238E27FC236}">
                  <a16:creationId xmlns:a16="http://schemas.microsoft.com/office/drawing/2014/main" id="{D57FBDCB-853B-BC9F-AC71-8A18444E877B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" name="矩形: 圆角 29">
              <a:extLst>
                <a:ext uri="{FF2B5EF4-FFF2-40B4-BE49-F238E27FC236}">
                  <a16:creationId xmlns:a16="http://schemas.microsoft.com/office/drawing/2014/main" id="{2F44562B-7B3E-2231-C46B-39EFBBA7CE02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  <p:sp>
        <p:nvSpPr>
          <p:cNvPr id="37" name="文本框 38">
            <a:extLst>
              <a:ext uri="{FF2B5EF4-FFF2-40B4-BE49-F238E27FC236}">
                <a16:creationId xmlns:a16="http://schemas.microsoft.com/office/drawing/2014/main" id="{9985A849-0ADE-942B-98A3-D8DA659AF553}"/>
              </a:ext>
            </a:extLst>
          </p:cNvPr>
          <p:cNvSpPr txBox="1"/>
          <p:nvPr/>
        </p:nvSpPr>
        <p:spPr>
          <a:xfrm>
            <a:off x="3702953" y="1304730"/>
            <a:ext cx="50706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 ĐỘNG 2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思源黑体 CN Medium" panose="020B06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38" name="文本框 38">
            <a:extLst>
              <a:ext uri="{FF2B5EF4-FFF2-40B4-BE49-F238E27FC236}">
                <a16:creationId xmlns:a16="http://schemas.microsoft.com/office/drawing/2014/main" id="{18B7F710-13A1-A0FF-36D6-53A1F6893287}"/>
              </a:ext>
            </a:extLst>
          </p:cNvPr>
          <p:cNvSpPr txBox="1"/>
          <p:nvPr/>
        </p:nvSpPr>
        <p:spPr>
          <a:xfrm>
            <a:off x="3225853" y="2193865"/>
            <a:ext cx="644740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zh-CN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zh-CN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zh-CN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zh-CN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思源黑体 CN Medium" panose="020B06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0" name="图片 18" descr="图片包含 草, 户外, 田野, 天空&#10;&#10;描述已自动生成">
            <a:extLst>
              <a:ext uri="{FF2B5EF4-FFF2-40B4-BE49-F238E27FC236}">
                <a16:creationId xmlns:a16="http://schemas.microsoft.com/office/drawing/2014/main" id="{CC70A70D-1CE4-A776-368A-04E16FF28F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1" b="64759"/>
          <a:stretch/>
        </p:blipFill>
        <p:spPr>
          <a:xfrm>
            <a:off x="8330753" y="5086957"/>
            <a:ext cx="3581400" cy="1475566"/>
          </a:xfrm>
          <a:prstGeom prst="rect">
            <a:avLst/>
          </a:prstGeom>
          <a:ln w="73025">
            <a:solidFill>
              <a:schemeClr val="accent1"/>
            </a:solidFill>
            <a:miter lim="800000"/>
          </a:ln>
        </p:spPr>
      </p:pic>
      <p:pic>
        <p:nvPicPr>
          <p:cNvPr id="45" name="图片 10" descr="图片包含 草, 户外, 天空, 田野&#10;&#10;描述已自动生成">
            <a:extLst>
              <a:ext uri="{FF2B5EF4-FFF2-40B4-BE49-F238E27FC236}">
                <a16:creationId xmlns:a16="http://schemas.microsoft.com/office/drawing/2014/main" id="{2D530AE8-D346-5ADE-D0DB-16A6B29A9A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6" t="42615" r="2017" b="9201"/>
          <a:stretch/>
        </p:blipFill>
        <p:spPr>
          <a:xfrm>
            <a:off x="295382" y="5271891"/>
            <a:ext cx="3581400" cy="1475566"/>
          </a:xfrm>
          <a:prstGeom prst="rect">
            <a:avLst/>
          </a:prstGeom>
          <a:ln w="73025">
            <a:solidFill>
              <a:schemeClr val="accent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36019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Nhóm 24">
            <a:extLst>
              <a:ext uri="{FF2B5EF4-FFF2-40B4-BE49-F238E27FC236}">
                <a16:creationId xmlns:a16="http://schemas.microsoft.com/office/drawing/2014/main" id="{BBAAFF93-6A52-FAFF-9326-A77EEC6F5F42}"/>
              </a:ext>
            </a:extLst>
          </p:cNvPr>
          <p:cNvGrpSpPr/>
          <p:nvPr/>
        </p:nvGrpSpPr>
        <p:grpSpPr>
          <a:xfrm>
            <a:off x="0" y="0"/>
            <a:ext cx="4334544" cy="800219"/>
            <a:chOff x="9314446" y="568126"/>
            <a:chExt cx="8363953" cy="1200329"/>
          </a:xfrm>
        </p:grpSpPr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020311BC-DE53-FC0C-BB2C-B21E15B51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314446" y="626900"/>
              <a:ext cx="8363953" cy="1137938"/>
            </a:xfrm>
            <a:prstGeom prst="rect">
              <a:avLst/>
            </a:prstGeom>
          </p:spPr>
        </p:pic>
        <p:sp>
          <p:nvSpPr>
            <p:cNvPr id="13" name="Hình chữ nhật 20">
              <a:extLst>
                <a:ext uri="{FF2B5EF4-FFF2-40B4-BE49-F238E27FC236}">
                  <a16:creationId xmlns:a16="http://schemas.microsoft.com/office/drawing/2014/main" id="{77BE2CD0-52D8-31FA-9AD6-FD4990282756}"/>
                </a:ext>
              </a:extLst>
            </p:cNvPr>
            <p:cNvSpPr/>
            <p:nvPr/>
          </p:nvSpPr>
          <p:spPr>
            <a:xfrm>
              <a:off x="9993815" y="568126"/>
              <a:ext cx="5171147" cy="1200329"/>
            </a:xfrm>
            <a:prstGeom prst="rect">
              <a:avLst/>
            </a:prstGeom>
            <a:noFill/>
          </p:spPr>
          <p:txBody>
            <a:bodyPr wrap="none" lIns="60960" tIns="30480" rIns="60960" bIns="3048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4800" b="1" dirty="0">
                  <a:ln w="0"/>
                  <a:solidFill>
                    <a:prstClr val="white"/>
                  </a:solidFill>
                  <a:latin typeface="Calibri"/>
                  <a:cs typeface="Arial"/>
                  <a:sym typeface="Arial"/>
                </a:rPr>
                <a:t>b. </a:t>
              </a:r>
              <a:r>
                <a:rPr lang="en-US" sz="4800" b="1" dirty="0" err="1">
                  <a:ln w="0"/>
                  <a:solidFill>
                    <a:prstClr val="white"/>
                  </a:solidFill>
                  <a:latin typeface="Calibri"/>
                  <a:cs typeface="Arial"/>
                  <a:sym typeface="Arial"/>
                </a:rPr>
                <a:t>Khí</a:t>
              </a:r>
              <a:r>
                <a:rPr lang="en-US" sz="4800" b="1" dirty="0">
                  <a:ln w="0"/>
                  <a:solidFill>
                    <a:prstClr val="white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b="1" dirty="0" err="1">
                  <a:ln w="0"/>
                  <a:solidFill>
                    <a:prstClr val="white"/>
                  </a:solidFill>
                  <a:latin typeface="Calibri"/>
                  <a:cs typeface="Arial"/>
                  <a:sym typeface="Arial"/>
                </a:rPr>
                <a:t>hậu</a:t>
              </a:r>
              <a:endParaRPr kumimoji="0" lang="vi-VN" sz="48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endParaRPr>
            </a:p>
          </p:txBody>
        </p:sp>
      </p:grpSp>
      <p:grpSp>
        <p:nvGrpSpPr>
          <p:cNvPr id="17" name="组合 19">
            <a:extLst>
              <a:ext uri="{FF2B5EF4-FFF2-40B4-BE49-F238E27FC236}">
                <a16:creationId xmlns:a16="http://schemas.microsoft.com/office/drawing/2014/main" id="{DB459693-83DA-1AE4-47E4-81CA7A34AECF}"/>
              </a:ext>
            </a:extLst>
          </p:cNvPr>
          <p:cNvGrpSpPr/>
          <p:nvPr/>
        </p:nvGrpSpPr>
        <p:grpSpPr>
          <a:xfrm>
            <a:off x="180753" y="943351"/>
            <a:ext cx="12011247" cy="3659471"/>
            <a:chOff x="692006" y="116442"/>
            <a:chExt cx="11176173" cy="2919244"/>
          </a:xfrm>
        </p:grpSpPr>
        <p:sp>
          <p:nvSpPr>
            <p:cNvPr id="18" name="矩形 16">
              <a:extLst>
                <a:ext uri="{FF2B5EF4-FFF2-40B4-BE49-F238E27FC236}">
                  <a16:creationId xmlns:a16="http://schemas.microsoft.com/office/drawing/2014/main" id="{B5896978-0950-829A-C69E-9693D957F3C4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  <p:sp>
          <p:nvSpPr>
            <p:cNvPr id="20" name="矩形 16">
              <a:extLst>
                <a:ext uri="{FF2B5EF4-FFF2-40B4-BE49-F238E27FC236}">
                  <a16:creationId xmlns:a16="http://schemas.microsoft.com/office/drawing/2014/main" id="{FC93FD5F-FFF6-8422-DE83-11675AB97B24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</p:grpSp>
      <p:sp>
        <p:nvSpPr>
          <p:cNvPr id="21" name="Rectangle 70">
            <a:extLst>
              <a:ext uri="{FF2B5EF4-FFF2-40B4-BE49-F238E27FC236}">
                <a16:creationId xmlns:a16="http://schemas.microsoft.com/office/drawing/2014/main" id="{6DB0BD3D-DCB2-94C7-39AB-B791C980A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86" y="1355617"/>
            <a:ext cx="1144063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Đọc thông tin, em hãy cho biết: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b="1" noProof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- </a:t>
            </a:r>
            <a:r>
              <a:rPr lang="vi-VN" altLang="zh-CN" sz="3600" b="1" noProof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Nhiệt </a:t>
            </a:r>
            <a:r>
              <a:rPr lang="vi-VN" altLang="zh-CN" sz="36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độ và lượng mưa trung bình năm của vùng Đồng bằng Bắc Bộ?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b="1" noProof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- Các mùa trong năm của vùng.</a:t>
            </a:r>
            <a:endParaRPr lang="vi-VN" altLang="zh-CN" sz="3600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6472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ió mùa đông bắc tràn về, miền Bắc chìm trong mưa rét ngay ngày đầu năm  Canh Tý">
            <a:extLst>
              <a:ext uri="{FF2B5EF4-FFF2-40B4-BE49-F238E27FC236}">
                <a16:creationId xmlns:a16="http://schemas.microsoft.com/office/drawing/2014/main" id="{BE561AF2-2E99-B950-5F0A-F19DD901C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4" y="96982"/>
            <a:ext cx="6028630" cy="6386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Khó tin thời tiết miền Bắc có nơi nắng nóng như mùa hè | Dân Việt">
            <a:extLst>
              <a:ext uri="{FF2B5EF4-FFF2-40B4-BE49-F238E27FC236}">
                <a16:creationId xmlns:a16="http://schemas.microsoft.com/office/drawing/2014/main" id="{65AA129B-EF0D-2EA6-D3AC-53DE2966E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96981"/>
            <a:ext cx="5758164" cy="6386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0600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4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Nhóm 24">
            <a:extLst>
              <a:ext uri="{FF2B5EF4-FFF2-40B4-BE49-F238E27FC236}">
                <a16:creationId xmlns:a16="http://schemas.microsoft.com/office/drawing/2014/main" id="{BBAAFF93-6A52-FAFF-9326-A77EEC6F5F42}"/>
              </a:ext>
            </a:extLst>
          </p:cNvPr>
          <p:cNvGrpSpPr/>
          <p:nvPr/>
        </p:nvGrpSpPr>
        <p:grpSpPr>
          <a:xfrm>
            <a:off x="0" y="0"/>
            <a:ext cx="8044665" cy="797808"/>
            <a:chOff x="9314446" y="568126"/>
            <a:chExt cx="8363953" cy="1196712"/>
          </a:xfrm>
        </p:grpSpPr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020311BC-DE53-FC0C-BB2C-B21E15B51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314446" y="626900"/>
              <a:ext cx="8363953" cy="1137938"/>
            </a:xfrm>
            <a:prstGeom prst="rect">
              <a:avLst/>
            </a:prstGeom>
          </p:spPr>
        </p:pic>
        <p:sp>
          <p:nvSpPr>
            <p:cNvPr id="13" name="Hình chữ nhật 20">
              <a:extLst>
                <a:ext uri="{FF2B5EF4-FFF2-40B4-BE49-F238E27FC236}">
                  <a16:creationId xmlns:a16="http://schemas.microsoft.com/office/drawing/2014/main" id="{77BE2CD0-52D8-31FA-9AD6-FD4990282756}"/>
                </a:ext>
              </a:extLst>
            </p:cNvPr>
            <p:cNvSpPr/>
            <p:nvPr/>
          </p:nvSpPr>
          <p:spPr>
            <a:xfrm>
              <a:off x="9609398" y="568126"/>
              <a:ext cx="5939987" cy="1107996"/>
            </a:xfrm>
            <a:prstGeom prst="rect">
              <a:avLst/>
            </a:prstGeom>
            <a:noFill/>
          </p:spPr>
          <p:txBody>
            <a:bodyPr wrap="none" lIns="60960" tIns="30480" rIns="60960" bIns="3048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字魂86号-杨任东楷书"/>
                  <a:cs typeface="Arial"/>
                  <a:sym typeface="Arial"/>
                </a:rPr>
                <a:t>c. </a:t>
              </a:r>
              <a:r>
                <a:rPr kumimoji="0" lang="en-US" sz="4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字魂86号-杨任东楷书"/>
                  <a:cs typeface="Arial"/>
                  <a:sym typeface="Arial"/>
                </a:rPr>
                <a:t>Tìm</a:t>
              </a: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字魂86号-杨任东楷书"/>
                  <a:cs typeface="Arial"/>
                  <a:sym typeface="Arial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字魂86号-杨任东楷书"/>
                  <a:cs typeface="Arial"/>
                  <a:sym typeface="Arial"/>
                </a:rPr>
                <a:t>hiểu</a:t>
              </a: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字魂86号-杨任东楷书"/>
                  <a:cs typeface="Arial"/>
                  <a:sym typeface="Arial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字魂86号-杨任东楷书"/>
                  <a:cs typeface="Arial"/>
                  <a:sym typeface="Arial"/>
                </a:rPr>
                <a:t>về</a:t>
              </a: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字魂86号-杨任东楷书"/>
                  <a:cs typeface="Arial"/>
                  <a:sym typeface="Arial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字魂86号-杨任东楷书"/>
                  <a:cs typeface="Arial"/>
                  <a:sym typeface="Arial"/>
                </a:rPr>
                <a:t>sông</a:t>
              </a: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字魂86号-杨任东楷书"/>
                  <a:cs typeface="Arial"/>
                  <a:sym typeface="Arial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字魂86号-杨任东楷书"/>
                  <a:cs typeface="Arial"/>
                  <a:sym typeface="Arial"/>
                </a:rPr>
                <a:t>ngòi</a:t>
              </a:r>
              <a:endParaRPr kumimoji="0" lang="vi-VN" sz="4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86号-杨任东楷书"/>
                <a:cs typeface="Arial"/>
                <a:sym typeface="Arial"/>
              </a:endParaRPr>
            </a:p>
          </p:txBody>
        </p:sp>
      </p:grpSp>
      <p:grpSp>
        <p:nvGrpSpPr>
          <p:cNvPr id="17" name="组合 19">
            <a:extLst>
              <a:ext uri="{FF2B5EF4-FFF2-40B4-BE49-F238E27FC236}">
                <a16:creationId xmlns:a16="http://schemas.microsoft.com/office/drawing/2014/main" id="{DB459693-83DA-1AE4-47E4-81CA7A34AECF}"/>
              </a:ext>
            </a:extLst>
          </p:cNvPr>
          <p:cNvGrpSpPr/>
          <p:nvPr/>
        </p:nvGrpSpPr>
        <p:grpSpPr>
          <a:xfrm>
            <a:off x="180753" y="799514"/>
            <a:ext cx="12011247" cy="1327238"/>
            <a:chOff x="692006" y="116442"/>
            <a:chExt cx="11176173" cy="2919244"/>
          </a:xfrm>
        </p:grpSpPr>
        <p:sp>
          <p:nvSpPr>
            <p:cNvPr id="18" name="矩形 16">
              <a:extLst>
                <a:ext uri="{FF2B5EF4-FFF2-40B4-BE49-F238E27FC236}">
                  <a16:creationId xmlns:a16="http://schemas.microsoft.com/office/drawing/2014/main" id="{B5896978-0950-829A-C69E-9693D957F3C4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86号-杨任东楷书"/>
                <a:ea typeface="字魂86号-杨任东楷书"/>
                <a:cs typeface="+mn-cs"/>
              </a:endParaRPr>
            </a:p>
          </p:txBody>
        </p:sp>
        <p:sp>
          <p:nvSpPr>
            <p:cNvPr id="20" name="矩形 16">
              <a:extLst>
                <a:ext uri="{FF2B5EF4-FFF2-40B4-BE49-F238E27FC236}">
                  <a16:creationId xmlns:a16="http://schemas.microsoft.com/office/drawing/2014/main" id="{FC93FD5F-FFF6-8422-DE83-11675AB97B24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86号-杨任东楷书"/>
                <a:ea typeface="字魂86号-杨任东楷书"/>
                <a:cs typeface="+mn-cs"/>
              </a:endParaRPr>
            </a:p>
          </p:txBody>
        </p:sp>
      </p:grpSp>
      <p:sp>
        <p:nvSpPr>
          <p:cNvPr id="21" name="Rectangle 70">
            <a:extLst>
              <a:ext uri="{FF2B5EF4-FFF2-40B4-BE49-F238E27FC236}">
                <a16:creationId xmlns:a16="http://schemas.microsoft.com/office/drawing/2014/main" id="{6DB0BD3D-DCB2-94C7-39AB-B791C980A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893" y="944651"/>
            <a:ext cx="1144063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lvl="0"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vi-VN" altLang="zh-CN" sz="32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Đọc thông tin và quan sát hình 2, em hãy kể tên và xác định trên lược đồ một số sông lớn ở vùng Đồng bằng Bắc Bộ.</a:t>
            </a:r>
            <a:endParaRPr kumimoji="0" lang="vi-VN" altLang="zh-CN" sz="3200" b="1" i="0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4B1253-BFFC-65D8-530F-1FD0FAC6EA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8696" y="2277713"/>
            <a:ext cx="5310936" cy="448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5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自定义 301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E9E4B0"/>
      </a:accent1>
      <a:accent2>
        <a:srgbClr val="D2C86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48">
      <a:majorFont>
        <a:latin typeface="字魂86号-杨任东楷书"/>
        <a:ea typeface="字魂86号-杨任东楷书"/>
        <a:cs typeface=""/>
      </a:majorFont>
      <a:minorFont>
        <a:latin typeface="字魂86号-杨任东楷书"/>
        <a:ea typeface="字魂86号-杨任东楷书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non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0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1209</TotalTime>
  <Words>233</Words>
  <Application>Microsoft Office PowerPoint</Application>
  <PresentationFormat>Widescreen</PresentationFormat>
  <Paragraphs>44</Paragraphs>
  <Slides>24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Cambria</vt:lpstr>
      <vt:lpstr>等线</vt:lpstr>
      <vt:lpstr>Times New Roman</vt:lpstr>
      <vt:lpstr>字魂73号-江南手书</vt:lpstr>
      <vt:lpstr>字魂86号-杨任东楷书</vt:lpstr>
      <vt:lpstr>思源黑体 CN Medium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Sông Hồng</vt:lpstr>
      <vt:lpstr>Sông Thái Bình</vt:lpstr>
      <vt:lpstr>Sông Đáy</vt:lpstr>
      <vt:lpstr>Sông Trà Lý</vt:lpstr>
      <vt:lpstr>PowerPoint Presentation</vt:lpstr>
      <vt:lpstr>PowerPoint Presentation</vt:lpstr>
      <vt:lpstr>Đất phù sa màu mỡ</vt:lpstr>
      <vt:lpstr>Đất phèn</vt:lpstr>
      <vt:lpstr>PowerPoint Presentation</vt:lpstr>
      <vt:lpstr>PowerPoint Presentation</vt:lpstr>
      <vt:lpstr>Cầy Vằn</vt:lpstr>
      <vt:lpstr>Chồn Bạc Má</vt:lpstr>
      <vt:lpstr>Tê Tê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智超 高</dc:creator>
  <cp:lastModifiedBy>Admin</cp:lastModifiedBy>
  <cp:revision>126</cp:revision>
  <dcterms:created xsi:type="dcterms:W3CDTF">2019-03-13T05:38:41Z</dcterms:created>
  <dcterms:modified xsi:type="dcterms:W3CDTF">2023-11-07T03:05:17Z</dcterms:modified>
</cp:coreProperties>
</file>