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6" r:id="rId2"/>
    <p:sldId id="303" r:id="rId3"/>
    <p:sldId id="302" r:id="rId4"/>
    <p:sldId id="265" r:id="rId5"/>
    <p:sldId id="266" r:id="rId6"/>
    <p:sldId id="295" r:id="rId7"/>
    <p:sldId id="296" r:id="rId8"/>
    <p:sldId id="297" r:id="rId9"/>
    <p:sldId id="300" r:id="rId10"/>
    <p:sldId id="301" r:id="rId11"/>
    <p:sldId id="298" r:id="rId12"/>
    <p:sldId id="299" r:id="rId13"/>
    <p:sldId id="294" r:id="rId14"/>
    <p:sldId id="29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91C166-AF74-49C3-BC1A-54073DCE28BD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F2A47-5A8C-487B-9854-573CAE184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71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138DE-F0ED-0F81-1E96-4579BD729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93B624-C9FB-B5AF-12A2-CC11F17DA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F9E5-C541-D760-C22F-F3AE2782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E9493-D703-4436-8B06-D7457D5E1643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BE93F-8975-6AB7-6C29-0379F334A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F3B21-7139-64C5-187A-2AD05EA9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18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9B078-494F-4BFF-4452-CC67BD2C6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514739-F03B-57F1-F5C7-FC7BE0C5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8A1EF-6CD3-A458-D8A2-D817CD43B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E9493-D703-4436-8B06-D7457D5E1643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8C12B-A97F-2FFA-B73C-4CC31C961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A9F4B-4538-48F9-9A64-4242A2C3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80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EB1DDE-B4C2-D5F7-E8F4-78A36C581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CFCFE-3B40-F234-2096-65B9E3F85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D299E-1444-D330-30AC-02CB15F2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E9493-D703-4436-8B06-D7457D5E1643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BC074-C7D7-8FFC-766D-722E14FA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BD8BA-4C94-B883-3EAA-BDCC588F8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19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C6463-7C72-1B77-1391-B3A0AE41E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E9F9E-51EF-23BC-520B-41565FC47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34080-47EB-3FAF-80B3-E03D680E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E9493-D703-4436-8B06-D7457D5E1643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85A2B-1C76-B937-4002-3D0CC2D2E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7B864-C836-4D08-89C3-5EB0EF7A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83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36CE-0160-4241-38C2-212FBCF9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999CE-820C-0D98-B73F-CBC5CDB32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76377-F50A-1299-097E-D20223F2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E9493-D703-4436-8B06-D7457D5E1643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850AB-CC6A-7E48-F848-8FEB8861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9D97E-078E-C0F0-9F6C-DB1B2C46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534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0C83E-115C-3713-09E9-9F21D4648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A4559-D478-C602-F2FB-9585F8A71C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4CFF9-0815-8621-20EB-AF2F21945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4F539-1968-54A9-6ED8-874090E8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E9493-D703-4436-8B06-D7457D5E1643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2CD96-91FD-32A0-35CC-1AC122702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9B7FA-8089-8D6E-4324-168E3EF1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35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0E4C-65DB-890F-D677-9EBB03420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70EB3-CFD7-1A8B-F297-74E8164D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715562-04AF-4815-60CD-48E58DAE8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AFD74-F3E2-9036-5A8D-9F2854DAF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182B5C-9B60-653C-98E3-4680F6BB7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BEADD2-28E3-236E-76AD-530F7A7B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E9493-D703-4436-8B06-D7457D5E1643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E17475-0386-ED69-BE1C-7C13B7C5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839D8F-5A9E-0B07-9C9F-1E3ED57E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17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C770-32E8-4601-30AE-26AB1C028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065C1-64FE-DF9F-7BC6-46154532A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E9493-D703-4436-8B06-D7457D5E1643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E9D8F-34F0-3E16-DC80-DAD7349B1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067A6-8C8B-0D11-D9E6-C879FF93B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5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73A1FE-9BD7-6BAB-8F9D-FD1AA08E5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E9493-D703-4436-8B06-D7457D5E1643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4BA72C-46A4-1D82-B2D4-2722ACC3F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9AA71-9B03-223D-DEAE-E38A06A5D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80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96AF5-BC3E-9599-6779-9E3B5316A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EB166-BC0A-75F1-8BC9-2662087F5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B2870-A62F-A1B3-ADBF-1D9CFABAE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3C03E-5A46-576A-C41D-DA10BCFE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E9493-D703-4436-8B06-D7457D5E1643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1B385-EB01-ED23-A9F2-7B3156845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BFBBB-13DA-3637-5692-4E4D9342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90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B051B-D8A8-87D0-7969-AB7EE0FA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045C0-B71C-9724-597E-56ED5DD204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A9D8A-1926-F81B-AC7F-02458F4F2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85CEF-5D55-990E-518F-B5283AB8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E9493-D703-4436-8B06-D7457D5E1643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71355-CE02-23A9-7B9A-3EE1D9ED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D1BEF-A62F-396C-2DB9-004AAD936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33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C8BE3D-AB7A-4BF6-FF76-CF470F946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1D455E-9B24-0FB4-D1F2-18029E63B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B047C-AC96-CB6C-4A10-A83C33E7AB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E9493-D703-4436-8B06-D7457D5E1643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317B6-9DB8-3A2B-418F-3275D388F0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25E79-2AC8-A20E-D57F-0FEFB3A7A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D443941-1354-D96E-A61F-643AE84ACC9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075" y="171451"/>
            <a:ext cx="1133474" cy="1133474"/>
          </a:xfrm>
          <a:prstGeom prst="rect">
            <a:avLst/>
          </a:prstGeom>
        </p:spPr>
      </p:pic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DCF15AB-C169-7A54-5529-39E9D697BD6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023" y="7823535"/>
            <a:ext cx="1133474" cy="11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8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kids holding a banner&#10;&#10;Description automatically generated">
            <a:extLst>
              <a:ext uri="{FF2B5EF4-FFF2-40B4-BE49-F238E27FC236}">
                <a16:creationId xmlns:a16="http://schemas.microsoft.com/office/drawing/2014/main" id="{264CDB01-AED9-F281-9984-0725FDF83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6" b="98462" l="275" r="98352">
                        <a14:foregroundMark x1="28022" y1="4835" x2="28022" y2="4835"/>
                        <a14:foregroundMark x1="43544" y1="7473" x2="48626" y2="24615"/>
                        <a14:foregroundMark x1="92582" y1="32747" x2="92582" y2="32747"/>
                        <a14:foregroundMark x1="96841" y1="34725" x2="96841" y2="34725"/>
                        <a14:foregroundMark x1="7967" y1="48791" x2="7967" y2="48791"/>
                        <a14:foregroundMark x1="4808" y1="56703" x2="4808" y2="56703"/>
                        <a14:foregroundMark x1="549" y1="58022" x2="549" y2="58022"/>
                        <a14:foregroundMark x1="18819" y1="40659" x2="29121" y2="57143"/>
                        <a14:foregroundMark x1="9341" y1="67692" x2="14835" y2="77363"/>
                        <a14:foregroundMark x1="10852" y1="64835" x2="18269" y2="96484"/>
                        <a14:foregroundMark x1="11126" y1="79121" x2="11951" y2="93407"/>
                        <a14:foregroundMark x1="10302" y1="78681" x2="9615" y2="90989"/>
                        <a14:foregroundMark x1="9615" y1="90989" x2="9615" y2="90989"/>
                        <a14:foregroundMark x1="10027" y1="65275" x2="10027" y2="81319"/>
                        <a14:foregroundMark x1="11951" y1="63077" x2="19093" y2="82418"/>
                        <a14:foregroundMark x1="23764" y1="58022" x2="22527" y2="79121"/>
                        <a14:foregroundMark x1="33516" y1="94725" x2="33516" y2="94725"/>
                        <a14:foregroundMark x1="41758" y1="86374" x2="28297" y2="94286"/>
                        <a14:foregroundMark x1="76786" y1="90549" x2="77610" y2="98462"/>
                        <a14:foregroundMark x1="71291" y1="93846" x2="84753" y2="93846"/>
                        <a14:foregroundMark x1="72115" y1="98462" x2="80907" y2="98681"/>
                        <a14:foregroundMark x1="80907" y1="98681" x2="85989" y2="98022"/>
                        <a14:foregroundMark x1="87912" y1="90989" x2="97527" y2="93187"/>
                        <a14:foregroundMark x1="97527" y1="93187" x2="98489" y2="90110"/>
                        <a14:foregroundMark x1="73901" y1="96044" x2="83104" y2="84176"/>
                        <a14:foregroundMark x1="27198" y1="37363" x2="27473" y2="75385"/>
                        <a14:foregroundMark x1="9341" y1="59780" x2="12225" y2="69451"/>
                        <a14:foregroundMark x1="8791" y1="65934" x2="8791" y2="74066"/>
                        <a14:foregroundMark x1="10852" y1="65275" x2="11126" y2="84615"/>
                        <a14:foregroundMark x1="16896" y1="63077" x2="18819" y2="79121"/>
                        <a14:foregroundMark x1="67582" y1="94725" x2="68956" y2="94725"/>
                        <a14:foregroundMark x1="68956" y1="94725" x2="68956" y2="94725"/>
                        <a14:foregroundMark x1="74176" y1="85934" x2="74176" y2="85934"/>
                        <a14:foregroundMark x1="75275" y1="86374" x2="75275" y2="86374"/>
                        <a14:foregroundMark x1="71291" y1="3516" x2="71291" y2="3516"/>
                        <a14:foregroundMark x1="32280" y1="35165" x2="32280" y2="35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5" b="72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5F0FAA-D5FD-83CB-DB56-EE4DB51BC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3927" y="2907681"/>
            <a:ext cx="799864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1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ài thơ Ngày mai lên sao Kim (Phùng Ngọc Hùng) | GợiÝ.vn">
            <a:extLst>
              <a:ext uri="{FF2B5EF4-FFF2-40B4-BE49-F238E27FC236}">
                <a16:creationId xmlns:a16="http://schemas.microsoft.com/office/drawing/2014/main" id="{C7BCF030-5B5C-53BC-6630-7829CDD3A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17" y="71919"/>
            <a:ext cx="11942868" cy="650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507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80B62D-6ED4-AC37-BE13-9B0474D2F21D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="" xmlns:ask="http://schemas.microsoft.com/office/drawing/2018/sketchyshapes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40131" y="538573"/>
            <a:ext cx="11601543" cy="5780853"/>
          </a:xfrm>
          <a:custGeom>
            <a:avLst/>
            <a:gdLst>
              <a:gd name="connsiteX0" fmla="*/ 0 w 11601543"/>
              <a:gd name="connsiteY0" fmla="*/ 2440734 h 5780853"/>
              <a:gd name="connsiteX1" fmla="*/ 2440734 w 11601543"/>
              <a:gd name="connsiteY1" fmla="*/ 0 h 5780853"/>
              <a:gd name="connsiteX2" fmla="*/ 3045541 w 11601543"/>
              <a:gd name="connsiteY2" fmla="*/ 0 h 5780853"/>
              <a:gd name="connsiteX3" fmla="*/ 3717548 w 11601543"/>
              <a:gd name="connsiteY3" fmla="*/ 0 h 5780853"/>
              <a:gd name="connsiteX4" fmla="*/ 4322355 w 11601543"/>
              <a:gd name="connsiteY4" fmla="*/ 0 h 5780853"/>
              <a:gd name="connsiteX5" fmla="*/ 5128764 w 11601543"/>
              <a:gd name="connsiteY5" fmla="*/ 0 h 5780853"/>
              <a:gd name="connsiteX6" fmla="*/ 5867972 w 11601543"/>
              <a:gd name="connsiteY6" fmla="*/ 0 h 5780853"/>
              <a:gd name="connsiteX7" fmla="*/ 6607181 w 11601543"/>
              <a:gd name="connsiteY7" fmla="*/ 0 h 5780853"/>
              <a:gd name="connsiteX8" fmla="*/ 7144787 w 11601543"/>
              <a:gd name="connsiteY8" fmla="*/ 0 h 5780853"/>
              <a:gd name="connsiteX9" fmla="*/ 7951196 w 11601543"/>
              <a:gd name="connsiteY9" fmla="*/ 0 h 5780853"/>
              <a:gd name="connsiteX10" fmla="*/ 9160809 w 11601543"/>
              <a:gd name="connsiteY10" fmla="*/ 0 h 5780853"/>
              <a:gd name="connsiteX11" fmla="*/ 11601543 w 11601543"/>
              <a:gd name="connsiteY11" fmla="*/ 2440734 h 5780853"/>
              <a:gd name="connsiteX12" fmla="*/ 11601543 w 11601543"/>
              <a:gd name="connsiteY12" fmla="*/ 2899420 h 5780853"/>
              <a:gd name="connsiteX13" fmla="*/ 11601543 w 11601543"/>
              <a:gd name="connsiteY13" fmla="*/ 3340119 h 5780853"/>
              <a:gd name="connsiteX14" fmla="*/ 9160809 w 11601543"/>
              <a:gd name="connsiteY14" fmla="*/ 5780853 h 5780853"/>
              <a:gd name="connsiteX15" fmla="*/ 8690404 w 11601543"/>
              <a:gd name="connsiteY15" fmla="*/ 5780853 h 5780853"/>
              <a:gd name="connsiteX16" fmla="*/ 7951196 w 11601543"/>
              <a:gd name="connsiteY16" fmla="*/ 5780853 h 5780853"/>
              <a:gd name="connsiteX17" fmla="*/ 7480790 w 11601543"/>
              <a:gd name="connsiteY17" fmla="*/ 5780853 h 5780853"/>
              <a:gd name="connsiteX18" fmla="*/ 6875984 w 11601543"/>
              <a:gd name="connsiteY18" fmla="*/ 5780853 h 5780853"/>
              <a:gd name="connsiteX19" fmla="*/ 6338378 w 11601543"/>
              <a:gd name="connsiteY19" fmla="*/ 5780853 h 5780853"/>
              <a:gd name="connsiteX20" fmla="*/ 5666370 w 11601543"/>
              <a:gd name="connsiteY20" fmla="*/ 5780853 h 5780853"/>
              <a:gd name="connsiteX21" fmla="*/ 4927162 w 11601543"/>
              <a:gd name="connsiteY21" fmla="*/ 5780853 h 5780853"/>
              <a:gd name="connsiteX22" fmla="*/ 4255154 w 11601543"/>
              <a:gd name="connsiteY22" fmla="*/ 5780853 h 5780853"/>
              <a:gd name="connsiteX23" fmla="*/ 3448745 w 11601543"/>
              <a:gd name="connsiteY23" fmla="*/ 5780853 h 5780853"/>
              <a:gd name="connsiteX24" fmla="*/ 2440734 w 11601543"/>
              <a:gd name="connsiteY24" fmla="*/ 5780853 h 5780853"/>
              <a:gd name="connsiteX25" fmla="*/ 0 w 11601543"/>
              <a:gd name="connsiteY25" fmla="*/ 3340119 h 5780853"/>
              <a:gd name="connsiteX26" fmla="*/ 0 w 11601543"/>
              <a:gd name="connsiteY26" fmla="*/ 2872439 h 5780853"/>
              <a:gd name="connsiteX27" fmla="*/ 0 w 11601543"/>
              <a:gd name="connsiteY27" fmla="*/ 2440734 h 578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601543" h="5780853" fill="none" extrusionOk="0">
                <a:moveTo>
                  <a:pt x="0" y="2440734"/>
                </a:moveTo>
                <a:cubicBezTo>
                  <a:pt x="65183" y="923762"/>
                  <a:pt x="1404071" y="-93809"/>
                  <a:pt x="2440734" y="0"/>
                </a:cubicBezTo>
                <a:cubicBezTo>
                  <a:pt x="2669308" y="2715"/>
                  <a:pt x="2874296" y="2947"/>
                  <a:pt x="3045541" y="0"/>
                </a:cubicBezTo>
                <a:cubicBezTo>
                  <a:pt x="3216786" y="-2947"/>
                  <a:pt x="3504443" y="-18070"/>
                  <a:pt x="3717548" y="0"/>
                </a:cubicBezTo>
                <a:cubicBezTo>
                  <a:pt x="3930653" y="18070"/>
                  <a:pt x="4070439" y="-19521"/>
                  <a:pt x="4322355" y="0"/>
                </a:cubicBezTo>
                <a:cubicBezTo>
                  <a:pt x="4574271" y="19521"/>
                  <a:pt x="4799308" y="25458"/>
                  <a:pt x="5128764" y="0"/>
                </a:cubicBezTo>
                <a:cubicBezTo>
                  <a:pt x="5458220" y="-25458"/>
                  <a:pt x="5715630" y="-13311"/>
                  <a:pt x="5867972" y="0"/>
                </a:cubicBezTo>
                <a:cubicBezTo>
                  <a:pt x="6020314" y="13311"/>
                  <a:pt x="6450088" y="-12457"/>
                  <a:pt x="6607181" y="0"/>
                </a:cubicBezTo>
                <a:cubicBezTo>
                  <a:pt x="6764274" y="12457"/>
                  <a:pt x="6928461" y="26706"/>
                  <a:pt x="7144787" y="0"/>
                </a:cubicBezTo>
                <a:cubicBezTo>
                  <a:pt x="7361113" y="-26706"/>
                  <a:pt x="7664838" y="37325"/>
                  <a:pt x="7951196" y="0"/>
                </a:cubicBezTo>
                <a:cubicBezTo>
                  <a:pt x="8237554" y="-37325"/>
                  <a:pt x="8556419" y="50830"/>
                  <a:pt x="9160809" y="0"/>
                </a:cubicBezTo>
                <a:cubicBezTo>
                  <a:pt x="10549335" y="198094"/>
                  <a:pt x="11882568" y="1101793"/>
                  <a:pt x="11601543" y="2440734"/>
                </a:cubicBezTo>
                <a:cubicBezTo>
                  <a:pt x="11590287" y="2602787"/>
                  <a:pt x="11604077" y="2735079"/>
                  <a:pt x="11601543" y="2899420"/>
                </a:cubicBezTo>
                <a:cubicBezTo>
                  <a:pt x="11599009" y="3063761"/>
                  <a:pt x="11585409" y="3162204"/>
                  <a:pt x="11601543" y="3340119"/>
                </a:cubicBezTo>
                <a:cubicBezTo>
                  <a:pt x="11449348" y="4907680"/>
                  <a:pt x="10412984" y="5972682"/>
                  <a:pt x="9160809" y="5780853"/>
                </a:cubicBezTo>
                <a:cubicBezTo>
                  <a:pt x="8979447" y="5802671"/>
                  <a:pt x="8807428" y="5778609"/>
                  <a:pt x="8690404" y="5780853"/>
                </a:cubicBezTo>
                <a:cubicBezTo>
                  <a:pt x="8573381" y="5783097"/>
                  <a:pt x="8230570" y="5795953"/>
                  <a:pt x="7951196" y="5780853"/>
                </a:cubicBezTo>
                <a:cubicBezTo>
                  <a:pt x="7671822" y="5765753"/>
                  <a:pt x="7617444" y="5802783"/>
                  <a:pt x="7480790" y="5780853"/>
                </a:cubicBezTo>
                <a:cubicBezTo>
                  <a:pt x="7344136" y="5758923"/>
                  <a:pt x="7066913" y="5764489"/>
                  <a:pt x="6875984" y="5780853"/>
                </a:cubicBezTo>
                <a:cubicBezTo>
                  <a:pt x="6685055" y="5797217"/>
                  <a:pt x="6598589" y="5806667"/>
                  <a:pt x="6338378" y="5780853"/>
                </a:cubicBezTo>
                <a:cubicBezTo>
                  <a:pt x="6078167" y="5755039"/>
                  <a:pt x="5876938" y="5768697"/>
                  <a:pt x="5666370" y="5780853"/>
                </a:cubicBezTo>
                <a:cubicBezTo>
                  <a:pt x="5455802" y="5793009"/>
                  <a:pt x="5174666" y="5753067"/>
                  <a:pt x="4927162" y="5780853"/>
                </a:cubicBezTo>
                <a:cubicBezTo>
                  <a:pt x="4679658" y="5808639"/>
                  <a:pt x="4462635" y="5772432"/>
                  <a:pt x="4255154" y="5780853"/>
                </a:cubicBezTo>
                <a:cubicBezTo>
                  <a:pt x="4047673" y="5789274"/>
                  <a:pt x="3791015" y="5805976"/>
                  <a:pt x="3448745" y="5780853"/>
                </a:cubicBezTo>
                <a:cubicBezTo>
                  <a:pt x="3106475" y="5755730"/>
                  <a:pt x="2652916" y="5751539"/>
                  <a:pt x="2440734" y="5780853"/>
                </a:cubicBezTo>
                <a:cubicBezTo>
                  <a:pt x="1028276" y="5991600"/>
                  <a:pt x="-179201" y="4643493"/>
                  <a:pt x="0" y="3340119"/>
                </a:cubicBezTo>
                <a:cubicBezTo>
                  <a:pt x="-12116" y="3182102"/>
                  <a:pt x="-9562" y="3055029"/>
                  <a:pt x="0" y="2872439"/>
                </a:cubicBezTo>
                <a:cubicBezTo>
                  <a:pt x="9562" y="2689849"/>
                  <a:pt x="-10479" y="2550642"/>
                  <a:pt x="0" y="2440734"/>
                </a:cubicBezTo>
                <a:close/>
              </a:path>
              <a:path w="11601543" h="5780853" stroke="0" extrusionOk="0">
                <a:moveTo>
                  <a:pt x="0" y="2440734"/>
                </a:moveTo>
                <a:cubicBezTo>
                  <a:pt x="-103631" y="1274570"/>
                  <a:pt x="889170" y="-84068"/>
                  <a:pt x="2440734" y="0"/>
                </a:cubicBezTo>
                <a:cubicBezTo>
                  <a:pt x="2687080" y="18005"/>
                  <a:pt x="2907209" y="-9561"/>
                  <a:pt x="3112742" y="0"/>
                </a:cubicBezTo>
                <a:cubicBezTo>
                  <a:pt x="3318275" y="9561"/>
                  <a:pt x="3705650" y="2748"/>
                  <a:pt x="3919151" y="0"/>
                </a:cubicBezTo>
                <a:cubicBezTo>
                  <a:pt x="4132652" y="-2748"/>
                  <a:pt x="4547922" y="-35975"/>
                  <a:pt x="4725560" y="0"/>
                </a:cubicBezTo>
                <a:cubicBezTo>
                  <a:pt x="4903198" y="35975"/>
                  <a:pt x="5023871" y="-14476"/>
                  <a:pt x="5263166" y="0"/>
                </a:cubicBezTo>
                <a:cubicBezTo>
                  <a:pt x="5502461" y="14476"/>
                  <a:pt x="5631504" y="-9388"/>
                  <a:pt x="5733571" y="0"/>
                </a:cubicBezTo>
                <a:cubicBezTo>
                  <a:pt x="5835638" y="9388"/>
                  <a:pt x="6153004" y="-1517"/>
                  <a:pt x="6271177" y="0"/>
                </a:cubicBezTo>
                <a:cubicBezTo>
                  <a:pt x="6389350" y="1517"/>
                  <a:pt x="6817594" y="1259"/>
                  <a:pt x="7010385" y="0"/>
                </a:cubicBezTo>
                <a:cubicBezTo>
                  <a:pt x="7203176" y="-1259"/>
                  <a:pt x="7578961" y="-7464"/>
                  <a:pt x="7749593" y="0"/>
                </a:cubicBezTo>
                <a:cubicBezTo>
                  <a:pt x="7920225" y="7464"/>
                  <a:pt x="8067454" y="986"/>
                  <a:pt x="8219999" y="0"/>
                </a:cubicBezTo>
                <a:cubicBezTo>
                  <a:pt x="8372544" y="-986"/>
                  <a:pt x="8947064" y="-27643"/>
                  <a:pt x="9160809" y="0"/>
                </a:cubicBezTo>
                <a:cubicBezTo>
                  <a:pt x="10386860" y="32333"/>
                  <a:pt x="11540978" y="896766"/>
                  <a:pt x="11601543" y="2440734"/>
                </a:cubicBezTo>
                <a:cubicBezTo>
                  <a:pt x="11616206" y="2554734"/>
                  <a:pt x="11586268" y="2799460"/>
                  <a:pt x="11601543" y="2899420"/>
                </a:cubicBezTo>
                <a:cubicBezTo>
                  <a:pt x="11616818" y="2999380"/>
                  <a:pt x="11610651" y="3149889"/>
                  <a:pt x="11601543" y="3340119"/>
                </a:cubicBezTo>
                <a:cubicBezTo>
                  <a:pt x="11810037" y="4829373"/>
                  <a:pt x="10496227" y="5817350"/>
                  <a:pt x="9160809" y="5780853"/>
                </a:cubicBezTo>
                <a:cubicBezTo>
                  <a:pt x="8939485" y="5758476"/>
                  <a:pt x="8773407" y="5804159"/>
                  <a:pt x="8556002" y="5780853"/>
                </a:cubicBezTo>
                <a:cubicBezTo>
                  <a:pt x="8338597" y="5757547"/>
                  <a:pt x="8085145" y="5775120"/>
                  <a:pt x="7883995" y="5780853"/>
                </a:cubicBezTo>
                <a:cubicBezTo>
                  <a:pt x="7682845" y="5786586"/>
                  <a:pt x="7594139" y="5789946"/>
                  <a:pt x="7413590" y="5780853"/>
                </a:cubicBezTo>
                <a:cubicBezTo>
                  <a:pt x="7233041" y="5771760"/>
                  <a:pt x="6911676" y="5806314"/>
                  <a:pt x="6741582" y="5780853"/>
                </a:cubicBezTo>
                <a:cubicBezTo>
                  <a:pt x="6571488" y="5755392"/>
                  <a:pt x="6175167" y="5746675"/>
                  <a:pt x="5935173" y="5780853"/>
                </a:cubicBezTo>
                <a:cubicBezTo>
                  <a:pt x="5695179" y="5815031"/>
                  <a:pt x="5307744" y="5763426"/>
                  <a:pt x="5128764" y="5780853"/>
                </a:cubicBezTo>
                <a:cubicBezTo>
                  <a:pt x="4949784" y="5798280"/>
                  <a:pt x="4726912" y="5809265"/>
                  <a:pt x="4456757" y="5780853"/>
                </a:cubicBezTo>
                <a:cubicBezTo>
                  <a:pt x="4186602" y="5752441"/>
                  <a:pt x="3947128" y="5811025"/>
                  <a:pt x="3784749" y="5780853"/>
                </a:cubicBezTo>
                <a:cubicBezTo>
                  <a:pt x="3622370" y="5750681"/>
                  <a:pt x="3267730" y="5777785"/>
                  <a:pt x="3045541" y="5780853"/>
                </a:cubicBezTo>
                <a:cubicBezTo>
                  <a:pt x="2823352" y="5783921"/>
                  <a:pt x="2723207" y="5772642"/>
                  <a:pt x="2440734" y="5780853"/>
                </a:cubicBezTo>
                <a:cubicBezTo>
                  <a:pt x="1258214" y="5715548"/>
                  <a:pt x="-91225" y="4836453"/>
                  <a:pt x="0" y="3340119"/>
                </a:cubicBezTo>
                <a:cubicBezTo>
                  <a:pt x="-16322" y="3146114"/>
                  <a:pt x="-5007" y="3078878"/>
                  <a:pt x="0" y="2881433"/>
                </a:cubicBezTo>
                <a:cubicBezTo>
                  <a:pt x="5007" y="2683988"/>
                  <a:pt x="3364" y="2594819"/>
                  <a:pt x="0" y="2440734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="" xmlns:ask="http://schemas.microsoft.com/office/drawing/2018/sketchyshapes" sd="981765707">
                  <a:prstGeom prst="roundRect">
                    <a:avLst>
                      <a:gd name="adj" fmla="val 4222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72 bài thơ về ước mơ hay, chùm thơ về ước mơ hoài bão ý nghĩa nhất - Bút  Chì Xanh">
            <a:extLst>
              <a:ext uri="{FF2B5EF4-FFF2-40B4-BE49-F238E27FC236}">
                <a16:creationId xmlns:a16="http://schemas.microsoft.com/office/drawing/2014/main" id="{C9042767-E425-F3DF-C8C1-B3DFB287D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668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ài thơ: Ước Mơ Của Bé - YouTube">
            <a:extLst>
              <a:ext uri="{FF2B5EF4-FFF2-40B4-BE49-F238E27FC236}">
                <a16:creationId xmlns:a16="http://schemas.microsoft.com/office/drawing/2014/main" id="{E4C76F4F-8B8B-C7F8-1E23-74666729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065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Ước Mơ Tuổi Thơ ♫">
            <a:hlinkClick r:id="" action="ppaction://media"/>
            <a:extLst>
              <a:ext uri="{FF2B5EF4-FFF2-40B4-BE49-F238E27FC236}">
                <a16:creationId xmlns:a16="http://schemas.microsoft.com/office/drawing/2014/main" id="{B210B4BC-4EAE-AA2B-05D3-B34DE673BB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073467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3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4E6937F-C355-0F17-57AF-B0849B35692E}"/>
              </a:ext>
            </a:extLst>
          </p:cNvPr>
          <p:cNvSpPr/>
          <p:nvPr/>
        </p:nvSpPr>
        <p:spPr>
          <a:xfrm>
            <a:off x="1828800" y="895350"/>
            <a:ext cx="7772400" cy="3314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3ED3C78-D808-83E4-0A07-4452E9E027FA}"/>
              </a:ext>
            </a:extLst>
          </p:cNvPr>
          <p:cNvSpPr/>
          <p:nvPr/>
        </p:nvSpPr>
        <p:spPr>
          <a:xfrm>
            <a:off x="10363200" y="123825"/>
            <a:ext cx="1828800" cy="1543050"/>
          </a:xfrm>
          <a:prstGeom prst="ellipse">
            <a:avLst/>
          </a:prstGeom>
          <a:solidFill>
            <a:srgbClr val="62C4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FD20DA-F414-3D2E-D6B5-51C4697DE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553" y="862561"/>
            <a:ext cx="825469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5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62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928" y="2698462"/>
            <a:ext cx="1166552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724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127191" y="72217"/>
            <a:ext cx="3109169" cy="943219"/>
          </a:xfrm>
          <a:custGeom>
            <a:avLst/>
            <a:gdLst>
              <a:gd name="connsiteX0" fmla="*/ 0 w 3109169"/>
              <a:gd name="connsiteY0" fmla="*/ 0 h 943219"/>
              <a:gd name="connsiteX1" fmla="*/ 559650 w 3109169"/>
              <a:gd name="connsiteY1" fmla="*/ 0 h 943219"/>
              <a:gd name="connsiteX2" fmla="*/ 1243668 w 3109169"/>
              <a:gd name="connsiteY2" fmla="*/ 0 h 943219"/>
              <a:gd name="connsiteX3" fmla="*/ 1834410 w 3109169"/>
              <a:gd name="connsiteY3" fmla="*/ 0 h 943219"/>
              <a:gd name="connsiteX4" fmla="*/ 2394060 w 3109169"/>
              <a:gd name="connsiteY4" fmla="*/ 0 h 943219"/>
              <a:gd name="connsiteX5" fmla="*/ 3109169 w 3109169"/>
              <a:gd name="connsiteY5" fmla="*/ 0 h 943219"/>
              <a:gd name="connsiteX6" fmla="*/ 3109169 w 3109169"/>
              <a:gd name="connsiteY6" fmla="*/ 471610 h 943219"/>
              <a:gd name="connsiteX7" fmla="*/ 3109169 w 3109169"/>
              <a:gd name="connsiteY7" fmla="*/ 943219 h 943219"/>
              <a:gd name="connsiteX8" fmla="*/ 2487335 w 3109169"/>
              <a:gd name="connsiteY8" fmla="*/ 943219 h 943219"/>
              <a:gd name="connsiteX9" fmla="*/ 1803318 w 3109169"/>
              <a:gd name="connsiteY9" fmla="*/ 943219 h 943219"/>
              <a:gd name="connsiteX10" fmla="*/ 1119301 w 3109169"/>
              <a:gd name="connsiteY10" fmla="*/ 943219 h 943219"/>
              <a:gd name="connsiteX11" fmla="*/ 0 w 3109169"/>
              <a:gd name="connsiteY11" fmla="*/ 943219 h 943219"/>
              <a:gd name="connsiteX12" fmla="*/ 0 w 3109169"/>
              <a:gd name="connsiteY12" fmla="*/ 490474 h 943219"/>
              <a:gd name="connsiteX13" fmla="*/ 0 w 3109169"/>
              <a:gd name="connsiteY13" fmla="*/ 0 h 9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09169" h="943219" fill="none" extrusionOk="0">
                <a:moveTo>
                  <a:pt x="0" y="0"/>
                </a:moveTo>
                <a:cubicBezTo>
                  <a:pt x="181307" y="-6012"/>
                  <a:pt x="349440" y="-18028"/>
                  <a:pt x="559650" y="0"/>
                </a:cubicBezTo>
                <a:cubicBezTo>
                  <a:pt x="769860" y="18028"/>
                  <a:pt x="971197" y="-13724"/>
                  <a:pt x="1243668" y="0"/>
                </a:cubicBezTo>
                <a:cubicBezTo>
                  <a:pt x="1516139" y="13724"/>
                  <a:pt x="1664226" y="14918"/>
                  <a:pt x="1834410" y="0"/>
                </a:cubicBezTo>
                <a:cubicBezTo>
                  <a:pt x="2004594" y="-14918"/>
                  <a:pt x="2171082" y="11774"/>
                  <a:pt x="2394060" y="0"/>
                </a:cubicBezTo>
                <a:cubicBezTo>
                  <a:pt x="2617038" y="-11774"/>
                  <a:pt x="2846314" y="1312"/>
                  <a:pt x="3109169" y="0"/>
                </a:cubicBezTo>
                <a:cubicBezTo>
                  <a:pt x="3097738" y="215529"/>
                  <a:pt x="3120816" y="286119"/>
                  <a:pt x="3109169" y="471610"/>
                </a:cubicBezTo>
                <a:cubicBezTo>
                  <a:pt x="3097523" y="657101"/>
                  <a:pt x="3116908" y="754269"/>
                  <a:pt x="3109169" y="943219"/>
                </a:cubicBezTo>
                <a:cubicBezTo>
                  <a:pt x="2873147" y="945309"/>
                  <a:pt x="2645376" y="923241"/>
                  <a:pt x="2487335" y="943219"/>
                </a:cubicBezTo>
                <a:cubicBezTo>
                  <a:pt x="2329294" y="963197"/>
                  <a:pt x="2061808" y="936825"/>
                  <a:pt x="1803318" y="943219"/>
                </a:cubicBezTo>
                <a:cubicBezTo>
                  <a:pt x="1544828" y="949613"/>
                  <a:pt x="1257257" y="936811"/>
                  <a:pt x="1119301" y="943219"/>
                </a:cubicBezTo>
                <a:cubicBezTo>
                  <a:pt x="981345" y="949627"/>
                  <a:pt x="429148" y="965943"/>
                  <a:pt x="0" y="943219"/>
                </a:cubicBezTo>
                <a:cubicBezTo>
                  <a:pt x="-6394" y="806876"/>
                  <a:pt x="-16742" y="581029"/>
                  <a:pt x="0" y="490474"/>
                </a:cubicBezTo>
                <a:cubicBezTo>
                  <a:pt x="16742" y="399919"/>
                  <a:pt x="5775" y="119655"/>
                  <a:pt x="0" y="0"/>
                </a:cubicBezTo>
                <a:close/>
              </a:path>
              <a:path w="3109169" h="943219" stroke="0" extrusionOk="0">
                <a:moveTo>
                  <a:pt x="0" y="0"/>
                </a:moveTo>
                <a:cubicBezTo>
                  <a:pt x="193877" y="-859"/>
                  <a:pt x="406395" y="-20457"/>
                  <a:pt x="684017" y="0"/>
                </a:cubicBezTo>
                <a:cubicBezTo>
                  <a:pt x="961639" y="20457"/>
                  <a:pt x="1008189" y="20774"/>
                  <a:pt x="1305851" y="0"/>
                </a:cubicBezTo>
                <a:cubicBezTo>
                  <a:pt x="1603513" y="-20774"/>
                  <a:pt x="1652395" y="784"/>
                  <a:pt x="1865501" y="0"/>
                </a:cubicBezTo>
                <a:cubicBezTo>
                  <a:pt x="2078607" y="-784"/>
                  <a:pt x="2203799" y="-26751"/>
                  <a:pt x="2487335" y="0"/>
                </a:cubicBezTo>
                <a:cubicBezTo>
                  <a:pt x="2770871" y="26751"/>
                  <a:pt x="2902411" y="-26754"/>
                  <a:pt x="3109169" y="0"/>
                </a:cubicBezTo>
                <a:cubicBezTo>
                  <a:pt x="3104163" y="151738"/>
                  <a:pt x="3106905" y="322099"/>
                  <a:pt x="3109169" y="452745"/>
                </a:cubicBezTo>
                <a:cubicBezTo>
                  <a:pt x="3111433" y="583392"/>
                  <a:pt x="3109047" y="804175"/>
                  <a:pt x="3109169" y="943219"/>
                </a:cubicBezTo>
                <a:cubicBezTo>
                  <a:pt x="2978835" y="955531"/>
                  <a:pt x="2718019" y="949136"/>
                  <a:pt x="2580610" y="943219"/>
                </a:cubicBezTo>
                <a:cubicBezTo>
                  <a:pt x="2443201" y="937302"/>
                  <a:pt x="2199567" y="966242"/>
                  <a:pt x="2052052" y="943219"/>
                </a:cubicBezTo>
                <a:cubicBezTo>
                  <a:pt x="1904537" y="920196"/>
                  <a:pt x="1579926" y="958383"/>
                  <a:pt x="1461309" y="943219"/>
                </a:cubicBezTo>
                <a:cubicBezTo>
                  <a:pt x="1342692" y="928055"/>
                  <a:pt x="1098144" y="952812"/>
                  <a:pt x="870567" y="943219"/>
                </a:cubicBezTo>
                <a:cubicBezTo>
                  <a:pt x="642990" y="933626"/>
                  <a:pt x="369338" y="938972"/>
                  <a:pt x="0" y="943219"/>
                </a:cubicBezTo>
                <a:cubicBezTo>
                  <a:pt x="21516" y="852203"/>
                  <a:pt x="7925" y="655962"/>
                  <a:pt x="0" y="490474"/>
                </a:cubicBezTo>
                <a:cubicBezTo>
                  <a:pt x="-7925" y="324986"/>
                  <a:pt x="17958" y="19236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="" xmlns:ask="http://schemas.microsoft.com/office/drawing/2018/sketchyshapes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425D3D-69A5-0CD6-AD3F-6FD37B1F4880}"/>
              </a:ext>
            </a:extLst>
          </p:cNvPr>
          <p:cNvSpPr txBox="1"/>
          <p:nvPr/>
        </p:nvSpPr>
        <p:spPr>
          <a:xfrm>
            <a:off x="127192" y="178644"/>
            <a:ext cx="3047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7CA4225F-6C82-A031-C5A1-D6ADDCC8AB49}"/>
              </a:ext>
            </a:extLst>
          </p:cNvPr>
          <p:cNvSpPr/>
          <p:nvPr/>
        </p:nvSpPr>
        <p:spPr>
          <a:xfrm>
            <a:off x="4078840" y="600075"/>
            <a:ext cx="4671104" cy="1247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ai?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5" name="Google Shape;970;p16">
            <a:extLst>
              <a:ext uri="{FF2B5EF4-FFF2-40B4-BE49-F238E27FC236}">
                <a16:creationId xmlns:a16="http://schemas.microsoft.com/office/drawing/2014/main" id="{D96E80AA-0ECF-69A0-3940-46BD52FE0D0F}"/>
              </a:ext>
            </a:extLst>
          </p:cNvPr>
          <p:cNvGrpSpPr/>
          <p:nvPr/>
        </p:nvGrpSpPr>
        <p:grpSpPr>
          <a:xfrm>
            <a:off x="1212352" y="2738876"/>
            <a:ext cx="2822718" cy="1155029"/>
            <a:chOff x="6019800" y="2256123"/>
            <a:chExt cx="2819400" cy="1066800"/>
          </a:xfrm>
        </p:grpSpPr>
        <p:sp>
          <p:nvSpPr>
            <p:cNvPr id="16" name="Google Shape;971;p16">
              <a:extLst>
                <a:ext uri="{FF2B5EF4-FFF2-40B4-BE49-F238E27FC236}">
                  <a16:creationId xmlns:a16="http://schemas.microsoft.com/office/drawing/2014/main" id="{AEE431B7-285D-6F9E-6FF1-484AE4DF983A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972;p16">
              <a:extLst>
                <a:ext uri="{FF2B5EF4-FFF2-40B4-BE49-F238E27FC236}">
                  <a16:creationId xmlns:a16="http://schemas.microsoft.com/office/drawing/2014/main" id="{5F8793C5-48AC-1693-61A7-16A4FBA6C8A5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Bản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thân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em</a:t>
              </a:r>
              <a:endParaRPr sz="105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B07F550-D563-DECA-0737-9F207FCCE83F}"/>
              </a:ext>
            </a:extLst>
          </p:cNvPr>
          <p:cNvCxnSpPr>
            <a:cxnSpLocks/>
          </p:cNvCxnSpPr>
          <p:nvPr/>
        </p:nvCxnSpPr>
        <p:spPr>
          <a:xfrm flipH="1">
            <a:off x="3406419" y="1885950"/>
            <a:ext cx="2486025" cy="8953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oogle Shape;970;p16">
            <a:extLst>
              <a:ext uri="{FF2B5EF4-FFF2-40B4-BE49-F238E27FC236}">
                <a16:creationId xmlns:a16="http://schemas.microsoft.com/office/drawing/2014/main" id="{F925D876-25A6-5059-06D7-D6F9ACABC78B}"/>
              </a:ext>
            </a:extLst>
          </p:cNvPr>
          <p:cNvGrpSpPr/>
          <p:nvPr/>
        </p:nvGrpSpPr>
        <p:grpSpPr>
          <a:xfrm>
            <a:off x="5373385" y="2759424"/>
            <a:ext cx="2822718" cy="1155029"/>
            <a:chOff x="6019800" y="2256123"/>
            <a:chExt cx="2819400" cy="1066800"/>
          </a:xfrm>
        </p:grpSpPr>
        <p:sp>
          <p:nvSpPr>
            <p:cNvPr id="23" name="Google Shape;971;p16">
              <a:extLst>
                <a:ext uri="{FF2B5EF4-FFF2-40B4-BE49-F238E27FC236}">
                  <a16:creationId xmlns:a16="http://schemas.microsoft.com/office/drawing/2014/main" id="{0FEBB680-FA4D-ED2E-4972-51195A1DD004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972;p16">
              <a:extLst>
                <a:ext uri="{FF2B5EF4-FFF2-40B4-BE49-F238E27FC236}">
                  <a16:creationId xmlns:a16="http://schemas.microsoft.com/office/drawing/2014/main" id="{165C342F-27F4-FB80-2EAA-29B1578E9BAE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Gia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đình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,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bạn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bè</a:t>
              </a:r>
              <a:endParaRPr sz="105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1262F09-4B76-7E2F-2069-A03E727FC250}"/>
              </a:ext>
            </a:extLst>
          </p:cNvPr>
          <p:cNvCxnSpPr>
            <a:cxnSpLocks/>
          </p:cNvCxnSpPr>
          <p:nvPr/>
        </p:nvCxnSpPr>
        <p:spPr>
          <a:xfrm>
            <a:off x="6565187" y="1869897"/>
            <a:ext cx="1002265" cy="93195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oogle Shape;970;p16">
            <a:extLst>
              <a:ext uri="{FF2B5EF4-FFF2-40B4-BE49-F238E27FC236}">
                <a16:creationId xmlns:a16="http://schemas.microsoft.com/office/drawing/2014/main" id="{687C6144-DD0D-C0F3-9844-8165A91FBDF9}"/>
              </a:ext>
            </a:extLst>
          </p:cNvPr>
          <p:cNvGrpSpPr/>
          <p:nvPr/>
        </p:nvGrpSpPr>
        <p:grpSpPr>
          <a:xfrm>
            <a:off x="9287839" y="2666957"/>
            <a:ext cx="2822718" cy="1155029"/>
            <a:chOff x="6019800" y="2256123"/>
            <a:chExt cx="2819400" cy="1066800"/>
          </a:xfrm>
        </p:grpSpPr>
        <p:sp>
          <p:nvSpPr>
            <p:cNvPr id="34" name="Google Shape;971;p16">
              <a:extLst>
                <a:ext uri="{FF2B5EF4-FFF2-40B4-BE49-F238E27FC236}">
                  <a16:creationId xmlns:a16="http://schemas.microsoft.com/office/drawing/2014/main" id="{1A2EC6CF-E24E-511A-3636-21226D0B516E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972;p16">
              <a:extLst>
                <a:ext uri="{FF2B5EF4-FFF2-40B4-BE49-F238E27FC236}">
                  <a16:creationId xmlns:a16="http://schemas.microsoft.com/office/drawing/2014/main" id="{A8B96863-031A-3961-5FB1-126754DC12DF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nuôi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trong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nhà</a:t>
              </a:r>
              <a:endParaRPr sz="105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DAB3D31-9744-F1F5-6B53-278D497E1AB5}"/>
              </a:ext>
            </a:extLst>
          </p:cNvPr>
          <p:cNvCxnSpPr>
            <a:cxnSpLocks/>
          </p:cNvCxnSpPr>
          <p:nvPr/>
        </p:nvCxnSpPr>
        <p:spPr>
          <a:xfrm>
            <a:off x="7520684" y="1890445"/>
            <a:ext cx="3961222" cy="81893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">
            <a:extLst>
              <a:ext uri="{FF2B5EF4-FFF2-40B4-BE49-F238E27FC236}">
                <a16:creationId xmlns:a16="http://schemas.microsoft.com/office/drawing/2014/main" id="{B0922BFD-6795-0B35-90A7-EA0BA52D59A9}"/>
              </a:ext>
            </a:extLst>
          </p:cNvPr>
          <p:cNvSpPr/>
          <p:nvPr/>
        </p:nvSpPr>
        <p:spPr>
          <a:xfrm>
            <a:off x="205482" y="4709738"/>
            <a:ext cx="5024063" cy="1247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ước mơ điều gì?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9" name="Rounded Rectangle 3">
            <a:extLst>
              <a:ext uri="{FF2B5EF4-FFF2-40B4-BE49-F238E27FC236}">
                <a16:creationId xmlns:a16="http://schemas.microsoft.com/office/drawing/2014/main" id="{8F8BFD14-5C04-C046-46F3-C5AD207AB6A8}"/>
              </a:ext>
            </a:extLst>
          </p:cNvPr>
          <p:cNvSpPr/>
          <p:nvPr/>
        </p:nvSpPr>
        <p:spPr>
          <a:xfrm>
            <a:off x="6596008" y="4802206"/>
            <a:ext cx="5024063" cy="1247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làm gì để thực hiện ước mơ đó?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96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8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80B62D-6ED4-AC37-BE13-9B0474D2F21D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="" xmlns:ask="http://schemas.microsoft.com/office/drawing/2018/sketchyshapes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40131" y="538573"/>
            <a:ext cx="11601543" cy="5780853"/>
          </a:xfrm>
          <a:custGeom>
            <a:avLst/>
            <a:gdLst>
              <a:gd name="connsiteX0" fmla="*/ 0 w 11601543"/>
              <a:gd name="connsiteY0" fmla="*/ 2440734 h 5780853"/>
              <a:gd name="connsiteX1" fmla="*/ 2440734 w 11601543"/>
              <a:gd name="connsiteY1" fmla="*/ 0 h 5780853"/>
              <a:gd name="connsiteX2" fmla="*/ 3045541 w 11601543"/>
              <a:gd name="connsiteY2" fmla="*/ 0 h 5780853"/>
              <a:gd name="connsiteX3" fmla="*/ 3717548 w 11601543"/>
              <a:gd name="connsiteY3" fmla="*/ 0 h 5780853"/>
              <a:gd name="connsiteX4" fmla="*/ 4322355 w 11601543"/>
              <a:gd name="connsiteY4" fmla="*/ 0 h 5780853"/>
              <a:gd name="connsiteX5" fmla="*/ 5128764 w 11601543"/>
              <a:gd name="connsiteY5" fmla="*/ 0 h 5780853"/>
              <a:gd name="connsiteX6" fmla="*/ 5867972 w 11601543"/>
              <a:gd name="connsiteY6" fmla="*/ 0 h 5780853"/>
              <a:gd name="connsiteX7" fmla="*/ 6607181 w 11601543"/>
              <a:gd name="connsiteY7" fmla="*/ 0 h 5780853"/>
              <a:gd name="connsiteX8" fmla="*/ 7144787 w 11601543"/>
              <a:gd name="connsiteY8" fmla="*/ 0 h 5780853"/>
              <a:gd name="connsiteX9" fmla="*/ 7951196 w 11601543"/>
              <a:gd name="connsiteY9" fmla="*/ 0 h 5780853"/>
              <a:gd name="connsiteX10" fmla="*/ 9160809 w 11601543"/>
              <a:gd name="connsiteY10" fmla="*/ 0 h 5780853"/>
              <a:gd name="connsiteX11" fmla="*/ 11601543 w 11601543"/>
              <a:gd name="connsiteY11" fmla="*/ 2440734 h 5780853"/>
              <a:gd name="connsiteX12" fmla="*/ 11601543 w 11601543"/>
              <a:gd name="connsiteY12" fmla="*/ 2899420 h 5780853"/>
              <a:gd name="connsiteX13" fmla="*/ 11601543 w 11601543"/>
              <a:gd name="connsiteY13" fmla="*/ 3340119 h 5780853"/>
              <a:gd name="connsiteX14" fmla="*/ 9160809 w 11601543"/>
              <a:gd name="connsiteY14" fmla="*/ 5780853 h 5780853"/>
              <a:gd name="connsiteX15" fmla="*/ 8690404 w 11601543"/>
              <a:gd name="connsiteY15" fmla="*/ 5780853 h 5780853"/>
              <a:gd name="connsiteX16" fmla="*/ 7951196 w 11601543"/>
              <a:gd name="connsiteY16" fmla="*/ 5780853 h 5780853"/>
              <a:gd name="connsiteX17" fmla="*/ 7480790 w 11601543"/>
              <a:gd name="connsiteY17" fmla="*/ 5780853 h 5780853"/>
              <a:gd name="connsiteX18" fmla="*/ 6875984 w 11601543"/>
              <a:gd name="connsiteY18" fmla="*/ 5780853 h 5780853"/>
              <a:gd name="connsiteX19" fmla="*/ 6338378 w 11601543"/>
              <a:gd name="connsiteY19" fmla="*/ 5780853 h 5780853"/>
              <a:gd name="connsiteX20" fmla="*/ 5666370 w 11601543"/>
              <a:gd name="connsiteY20" fmla="*/ 5780853 h 5780853"/>
              <a:gd name="connsiteX21" fmla="*/ 4927162 w 11601543"/>
              <a:gd name="connsiteY21" fmla="*/ 5780853 h 5780853"/>
              <a:gd name="connsiteX22" fmla="*/ 4255154 w 11601543"/>
              <a:gd name="connsiteY22" fmla="*/ 5780853 h 5780853"/>
              <a:gd name="connsiteX23" fmla="*/ 3448745 w 11601543"/>
              <a:gd name="connsiteY23" fmla="*/ 5780853 h 5780853"/>
              <a:gd name="connsiteX24" fmla="*/ 2440734 w 11601543"/>
              <a:gd name="connsiteY24" fmla="*/ 5780853 h 5780853"/>
              <a:gd name="connsiteX25" fmla="*/ 0 w 11601543"/>
              <a:gd name="connsiteY25" fmla="*/ 3340119 h 5780853"/>
              <a:gd name="connsiteX26" fmla="*/ 0 w 11601543"/>
              <a:gd name="connsiteY26" fmla="*/ 2872439 h 5780853"/>
              <a:gd name="connsiteX27" fmla="*/ 0 w 11601543"/>
              <a:gd name="connsiteY27" fmla="*/ 2440734 h 578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601543" h="5780853" fill="none" extrusionOk="0">
                <a:moveTo>
                  <a:pt x="0" y="2440734"/>
                </a:moveTo>
                <a:cubicBezTo>
                  <a:pt x="65183" y="923762"/>
                  <a:pt x="1404071" y="-93809"/>
                  <a:pt x="2440734" y="0"/>
                </a:cubicBezTo>
                <a:cubicBezTo>
                  <a:pt x="2669308" y="2715"/>
                  <a:pt x="2874296" y="2947"/>
                  <a:pt x="3045541" y="0"/>
                </a:cubicBezTo>
                <a:cubicBezTo>
                  <a:pt x="3216786" y="-2947"/>
                  <a:pt x="3504443" y="-18070"/>
                  <a:pt x="3717548" y="0"/>
                </a:cubicBezTo>
                <a:cubicBezTo>
                  <a:pt x="3930653" y="18070"/>
                  <a:pt x="4070439" y="-19521"/>
                  <a:pt x="4322355" y="0"/>
                </a:cubicBezTo>
                <a:cubicBezTo>
                  <a:pt x="4574271" y="19521"/>
                  <a:pt x="4799308" y="25458"/>
                  <a:pt x="5128764" y="0"/>
                </a:cubicBezTo>
                <a:cubicBezTo>
                  <a:pt x="5458220" y="-25458"/>
                  <a:pt x="5715630" y="-13311"/>
                  <a:pt x="5867972" y="0"/>
                </a:cubicBezTo>
                <a:cubicBezTo>
                  <a:pt x="6020314" y="13311"/>
                  <a:pt x="6450088" y="-12457"/>
                  <a:pt x="6607181" y="0"/>
                </a:cubicBezTo>
                <a:cubicBezTo>
                  <a:pt x="6764274" y="12457"/>
                  <a:pt x="6928461" y="26706"/>
                  <a:pt x="7144787" y="0"/>
                </a:cubicBezTo>
                <a:cubicBezTo>
                  <a:pt x="7361113" y="-26706"/>
                  <a:pt x="7664838" y="37325"/>
                  <a:pt x="7951196" y="0"/>
                </a:cubicBezTo>
                <a:cubicBezTo>
                  <a:pt x="8237554" y="-37325"/>
                  <a:pt x="8556419" y="50830"/>
                  <a:pt x="9160809" y="0"/>
                </a:cubicBezTo>
                <a:cubicBezTo>
                  <a:pt x="10549335" y="198094"/>
                  <a:pt x="11882568" y="1101793"/>
                  <a:pt x="11601543" y="2440734"/>
                </a:cubicBezTo>
                <a:cubicBezTo>
                  <a:pt x="11590287" y="2602787"/>
                  <a:pt x="11604077" y="2735079"/>
                  <a:pt x="11601543" y="2899420"/>
                </a:cubicBezTo>
                <a:cubicBezTo>
                  <a:pt x="11599009" y="3063761"/>
                  <a:pt x="11585409" y="3162204"/>
                  <a:pt x="11601543" y="3340119"/>
                </a:cubicBezTo>
                <a:cubicBezTo>
                  <a:pt x="11449348" y="4907680"/>
                  <a:pt x="10412984" y="5972682"/>
                  <a:pt x="9160809" y="5780853"/>
                </a:cubicBezTo>
                <a:cubicBezTo>
                  <a:pt x="8979447" y="5802671"/>
                  <a:pt x="8807428" y="5778609"/>
                  <a:pt x="8690404" y="5780853"/>
                </a:cubicBezTo>
                <a:cubicBezTo>
                  <a:pt x="8573381" y="5783097"/>
                  <a:pt x="8230570" y="5795953"/>
                  <a:pt x="7951196" y="5780853"/>
                </a:cubicBezTo>
                <a:cubicBezTo>
                  <a:pt x="7671822" y="5765753"/>
                  <a:pt x="7617444" y="5802783"/>
                  <a:pt x="7480790" y="5780853"/>
                </a:cubicBezTo>
                <a:cubicBezTo>
                  <a:pt x="7344136" y="5758923"/>
                  <a:pt x="7066913" y="5764489"/>
                  <a:pt x="6875984" y="5780853"/>
                </a:cubicBezTo>
                <a:cubicBezTo>
                  <a:pt x="6685055" y="5797217"/>
                  <a:pt x="6598589" y="5806667"/>
                  <a:pt x="6338378" y="5780853"/>
                </a:cubicBezTo>
                <a:cubicBezTo>
                  <a:pt x="6078167" y="5755039"/>
                  <a:pt x="5876938" y="5768697"/>
                  <a:pt x="5666370" y="5780853"/>
                </a:cubicBezTo>
                <a:cubicBezTo>
                  <a:pt x="5455802" y="5793009"/>
                  <a:pt x="5174666" y="5753067"/>
                  <a:pt x="4927162" y="5780853"/>
                </a:cubicBezTo>
                <a:cubicBezTo>
                  <a:pt x="4679658" y="5808639"/>
                  <a:pt x="4462635" y="5772432"/>
                  <a:pt x="4255154" y="5780853"/>
                </a:cubicBezTo>
                <a:cubicBezTo>
                  <a:pt x="4047673" y="5789274"/>
                  <a:pt x="3791015" y="5805976"/>
                  <a:pt x="3448745" y="5780853"/>
                </a:cubicBezTo>
                <a:cubicBezTo>
                  <a:pt x="3106475" y="5755730"/>
                  <a:pt x="2652916" y="5751539"/>
                  <a:pt x="2440734" y="5780853"/>
                </a:cubicBezTo>
                <a:cubicBezTo>
                  <a:pt x="1028276" y="5991600"/>
                  <a:pt x="-179201" y="4643493"/>
                  <a:pt x="0" y="3340119"/>
                </a:cubicBezTo>
                <a:cubicBezTo>
                  <a:pt x="-12116" y="3182102"/>
                  <a:pt x="-9562" y="3055029"/>
                  <a:pt x="0" y="2872439"/>
                </a:cubicBezTo>
                <a:cubicBezTo>
                  <a:pt x="9562" y="2689849"/>
                  <a:pt x="-10479" y="2550642"/>
                  <a:pt x="0" y="2440734"/>
                </a:cubicBezTo>
                <a:close/>
              </a:path>
              <a:path w="11601543" h="5780853" stroke="0" extrusionOk="0">
                <a:moveTo>
                  <a:pt x="0" y="2440734"/>
                </a:moveTo>
                <a:cubicBezTo>
                  <a:pt x="-103631" y="1274570"/>
                  <a:pt x="889170" y="-84068"/>
                  <a:pt x="2440734" y="0"/>
                </a:cubicBezTo>
                <a:cubicBezTo>
                  <a:pt x="2687080" y="18005"/>
                  <a:pt x="2907209" y="-9561"/>
                  <a:pt x="3112742" y="0"/>
                </a:cubicBezTo>
                <a:cubicBezTo>
                  <a:pt x="3318275" y="9561"/>
                  <a:pt x="3705650" y="2748"/>
                  <a:pt x="3919151" y="0"/>
                </a:cubicBezTo>
                <a:cubicBezTo>
                  <a:pt x="4132652" y="-2748"/>
                  <a:pt x="4547922" y="-35975"/>
                  <a:pt x="4725560" y="0"/>
                </a:cubicBezTo>
                <a:cubicBezTo>
                  <a:pt x="4903198" y="35975"/>
                  <a:pt x="5023871" y="-14476"/>
                  <a:pt x="5263166" y="0"/>
                </a:cubicBezTo>
                <a:cubicBezTo>
                  <a:pt x="5502461" y="14476"/>
                  <a:pt x="5631504" y="-9388"/>
                  <a:pt x="5733571" y="0"/>
                </a:cubicBezTo>
                <a:cubicBezTo>
                  <a:pt x="5835638" y="9388"/>
                  <a:pt x="6153004" y="-1517"/>
                  <a:pt x="6271177" y="0"/>
                </a:cubicBezTo>
                <a:cubicBezTo>
                  <a:pt x="6389350" y="1517"/>
                  <a:pt x="6817594" y="1259"/>
                  <a:pt x="7010385" y="0"/>
                </a:cubicBezTo>
                <a:cubicBezTo>
                  <a:pt x="7203176" y="-1259"/>
                  <a:pt x="7578961" y="-7464"/>
                  <a:pt x="7749593" y="0"/>
                </a:cubicBezTo>
                <a:cubicBezTo>
                  <a:pt x="7920225" y="7464"/>
                  <a:pt x="8067454" y="986"/>
                  <a:pt x="8219999" y="0"/>
                </a:cubicBezTo>
                <a:cubicBezTo>
                  <a:pt x="8372544" y="-986"/>
                  <a:pt x="8947064" y="-27643"/>
                  <a:pt x="9160809" y="0"/>
                </a:cubicBezTo>
                <a:cubicBezTo>
                  <a:pt x="10386860" y="32333"/>
                  <a:pt x="11540978" y="896766"/>
                  <a:pt x="11601543" y="2440734"/>
                </a:cubicBezTo>
                <a:cubicBezTo>
                  <a:pt x="11616206" y="2554734"/>
                  <a:pt x="11586268" y="2799460"/>
                  <a:pt x="11601543" y="2899420"/>
                </a:cubicBezTo>
                <a:cubicBezTo>
                  <a:pt x="11616818" y="2999380"/>
                  <a:pt x="11610651" y="3149889"/>
                  <a:pt x="11601543" y="3340119"/>
                </a:cubicBezTo>
                <a:cubicBezTo>
                  <a:pt x="11810037" y="4829373"/>
                  <a:pt x="10496227" y="5817350"/>
                  <a:pt x="9160809" y="5780853"/>
                </a:cubicBezTo>
                <a:cubicBezTo>
                  <a:pt x="8939485" y="5758476"/>
                  <a:pt x="8773407" y="5804159"/>
                  <a:pt x="8556002" y="5780853"/>
                </a:cubicBezTo>
                <a:cubicBezTo>
                  <a:pt x="8338597" y="5757547"/>
                  <a:pt x="8085145" y="5775120"/>
                  <a:pt x="7883995" y="5780853"/>
                </a:cubicBezTo>
                <a:cubicBezTo>
                  <a:pt x="7682845" y="5786586"/>
                  <a:pt x="7594139" y="5789946"/>
                  <a:pt x="7413590" y="5780853"/>
                </a:cubicBezTo>
                <a:cubicBezTo>
                  <a:pt x="7233041" y="5771760"/>
                  <a:pt x="6911676" y="5806314"/>
                  <a:pt x="6741582" y="5780853"/>
                </a:cubicBezTo>
                <a:cubicBezTo>
                  <a:pt x="6571488" y="5755392"/>
                  <a:pt x="6175167" y="5746675"/>
                  <a:pt x="5935173" y="5780853"/>
                </a:cubicBezTo>
                <a:cubicBezTo>
                  <a:pt x="5695179" y="5815031"/>
                  <a:pt x="5307744" y="5763426"/>
                  <a:pt x="5128764" y="5780853"/>
                </a:cubicBezTo>
                <a:cubicBezTo>
                  <a:pt x="4949784" y="5798280"/>
                  <a:pt x="4726912" y="5809265"/>
                  <a:pt x="4456757" y="5780853"/>
                </a:cubicBezTo>
                <a:cubicBezTo>
                  <a:pt x="4186602" y="5752441"/>
                  <a:pt x="3947128" y="5811025"/>
                  <a:pt x="3784749" y="5780853"/>
                </a:cubicBezTo>
                <a:cubicBezTo>
                  <a:pt x="3622370" y="5750681"/>
                  <a:pt x="3267730" y="5777785"/>
                  <a:pt x="3045541" y="5780853"/>
                </a:cubicBezTo>
                <a:cubicBezTo>
                  <a:pt x="2823352" y="5783921"/>
                  <a:pt x="2723207" y="5772642"/>
                  <a:pt x="2440734" y="5780853"/>
                </a:cubicBezTo>
                <a:cubicBezTo>
                  <a:pt x="1258214" y="5715548"/>
                  <a:pt x="-91225" y="4836453"/>
                  <a:pt x="0" y="3340119"/>
                </a:cubicBezTo>
                <a:cubicBezTo>
                  <a:pt x="-16322" y="3146114"/>
                  <a:pt x="-5007" y="3078878"/>
                  <a:pt x="0" y="2881433"/>
                </a:cubicBezTo>
                <a:cubicBezTo>
                  <a:pt x="5007" y="2683988"/>
                  <a:pt x="3364" y="2594819"/>
                  <a:pt x="0" y="2440734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="" xmlns:ask="http://schemas.microsoft.com/office/drawing/2018/sketchyshapes" sd="981765707">
                  <a:prstGeom prst="roundRect">
                    <a:avLst>
                      <a:gd name="adj" fmla="val 4222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id="{AD7C0EE4-2798-CDCA-B534-5C10788BC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2"/>
          <a:stretch/>
        </p:blipFill>
        <p:spPr bwMode="auto">
          <a:xfrm>
            <a:off x="98955" y="4356243"/>
            <a:ext cx="4594160" cy="250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3671E0B-A3E1-83C0-3FEC-5B75CA08C72D}"/>
              </a:ext>
            </a:extLst>
          </p:cNvPr>
          <p:cNvSpPr/>
          <p:nvPr/>
        </p:nvSpPr>
        <p:spPr>
          <a:xfrm>
            <a:off x="2363056" y="271302"/>
            <a:ext cx="7428215" cy="1247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với các bạn ước mơ của em.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812B41-E499-1FF4-E000-9DF9D17A94D0}"/>
              </a:ext>
            </a:extLst>
          </p:cNvPr>
          <p:cNvSpPr txBox="1"/>
          <p:nvPr/>
        </p:nvSpPr>
        <p:spPr>
          <a:xfrm>
            <a:off x="1530850" y="1849348"/>
            <a:ext cx="95446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Lưu ý:</a:t>
            </a:r>
          </a:p>
          <a:p>
            <a:pPr algn="just"/>
            <a:r>
              <a:rPr lang="vi-VN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Sử dụng tranh ảnh minh hoạ để nội dung nói rõ ràng, thuyết phục hơn.</a:t>
            </a:r>
          </a:p>
          <a:p>
            <a:pPr algn="just"/>
            <a:r>
              <a:rPr lang="vi-VN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Dùng cử chỉ và từ ngữ bộc lộ cảm xúc để phần nói hấp dẫn, thu hút hơn.</a:t>
            </a:r>
          </a:p>
        </p:txBody>
      </p:sp>
    </p:spTree>
    <p:extLst>
      <p:ext uri="{BB962C8B-B14F-4D97-AF65-F5344CB8AC3E}">
        <p14:creationId xmlns:p14="http://schemas.microsoft.com/office/powerpoint/2010/main" val="412606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80B62D-6ED4-AC37-BE13-9B0474D2F21D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="" xmlns:ask="http://schemas.microsoft.com/office/drawing/2018/sketchyshapes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40131" y="538573"/>
            <a:ext cx="11601543" cy="5780853"/>
          </a:xfrm>
          <a:custGeom>
            <a:avLst/>
            <a:gdLst>
              <a:gd name="connsiteX0" fmla="*/ 0 w 11601543"/>
              <a:gd name="connsiteY0" fmla="*/ 2440734 h 5780853"/>
              <a:gd name="connsiteX1" fmla="*/ 2440734 w 11601543"/>
              <a:gd name="connsiteY1" fmla="*/ 0 h 5780853"/>
              <a:gd name="connsiteX2" fmla="*/ 3045541 w 11601543"/>
              <a:gd name="connsiteY2" fmla="*/ 0 h 5780853"/>
              <a:gd name="connsiteX3" fmla="*/ 3717548 w 11601543"/>
              <a:gd name="connsiteY3" fmla="*/ 0 h 5780853"/>
              <a:gd name="connsiteX4" fmla="*/ 4322355 w 11601543"/>
              <a:gd name="connsiteY4" fmla="*/ 0 h 5780853"/>
              <a:gd name="connsiteX5" fmla="*/ 5128764 w 11601543"/>
              <a:gd name="connsiteY5" fmla="*/ 0 h 5780853"/>
              <a:gd name="connsiteX6" fmla="*/ 5867972 w 11601543"/>
              <a:gd name="connsiteY6" fmla="*/ 0 h 5780853"/>
              <a:gd name="connsiteX7" fmla="*/ 6607181 w 11601543"/>
              <a:gd name="connsiteY7" fmla="*/ 0 h 5780853"/>
              <a:gd name="connsiteX8" fmla="*/ 7144787 w 11601543"/>
              <a:gd name="connsiteY8" fmla="*/ 0 h 5780853"/>
              <a:gd name="connsiteX9" fmla="*/ 7951196 w 11601543"/>
              <a:gd name="connsiteY9" fmla="*/ 0 h 5780853"/>
              <a:gd name="connsiteX10" fmla="*/ 9160809 w 11601543"/>
              <a:gd name="connsiteY10" fmla="*/ 0 h 5780853"/>
              <a:gd name="connsiteX11" fmla="*/ 11601543 w 11601543"/>
              <a:gd name="connsiteY11" fmla="*/ 2440734 h 5780853"/>
              <a:gd name="connsiteX12" fmla="*/ 11601543 w 11601543"/>
              <a:gd name="connsiteY12" fmla="*/ 2899420 h 5780853"/>
              <a:gd name="connsiteX13" fmla="*/ 11601543 w 11601543"/>
              <a:gd name="connsiteY13" fmla="*/ 3340119 h 5780853"/>
              <a:gd name="connsiteX14" fmla="*/ 9160809 w 11601543"/>
              <a:gd name="connsiteY14" fmla="*/ 5780853 h 5780853"/>
              <a:gd name="connsiteX15" fmla="*/ 8690404 w 11601543"/>
              <a:gd name="connsiteY15" fmla="*/ 5780853 h 5780853"/>
              <a:gd name="connsiteX16" fmla="*/ 7951196 w 11601543"/>
              <a:gd name="connsiteY16" fmla="*/ 5780853 h 5780853"/>
              <a:gd name="connsiteX17" fmla="*/ 7480790 w 11601543"/>
              <a:gd name="connsiteY17" fmla="*/ 5780853 h 5780853"/>
              <a:gd name="connsiteX18" fmla="*/ 6875984 w 11601543"/>
              <a:gd name="connsiteY18" fmla="*/ 5780853 h 5780853"/>
              <a:gd name="connsiteX19" fmla="*/ 6338378 w 11601543"/>
              <a:gd name="connsiteY19" fmla="*/ 5780853 h 5780853"/>
              <a:gd name="connsiteX20" fmla="*/ 5666370 w 11601543"/>
              <a:gd name="connsiteY20" fmla="*/ 5780853 h 5780853"/>
              <a:gd name="connsiteX21" fmla="*/ 4927162 w 11601543"/>
              <a:gd name="connsiteY21" fmla="*/ 5780853 h 5780853"/>
              <a:gd name="connsiteX22" fmla="*/ 4255154 w 11601543"/>
              <a:gd name="connsiteY22" fmla="*/ 5780853 h 5780853"/>
              <a:gd name="connsiteX23" fmla="*/ 3448745 w 11601543"/>
              <a:gd name="connsiteY23" fmla="*/ 5780853 h 5780853"/>
              <a:gd name="connsiteX24" fmla="*/ 2440734 w 11601543"/>
              <a:gd name="connsiteY24" fmla="*/ 5780853 h 5780853"/>
              <a:gd name="connsiteX25" fmla="*/ 0 w 11601543"/>
              <a:gd name="connsiteY25" fmla="*/ 3340119 h 5780853"/>
              <a:gd name="connsiteX26" fmla="*/ 0 w 11601543"/>
              <a:gd name="connsiteY26" fmla="*/ 2872439 h 5780853"/>
              <a:gd name="connsiteX27" fmla="*/ 0 w 11601543"/>
              <a:gd name="connsiteY27" fmla="*/ 2440734 h 578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601543" h="5780853" fill="none" extrusionOk="0">
                <a:moveTo>
                  <a:pt x="0" y="2440734"/>
                </a:moveTo>
                <a:cubicBezTo>
                  <a:pt x="65183" y="923762"/>
                  <a:pt x="1404071" y="-93809"/>
                  <a:pt x="2440734" y="0"/>
                </a:cubicBezTo>
                <a:cubicBezTo>
                  <a:pt x="2669308" y="2715"/>
                  <a:pt x="2874296" y="2947"/>
                  <a:pt x="3045541" y="0"/>
                </a:cubicBezTo>
                <a:cubicBezTo>
                  <a:pt x="3216786" y="-2947"/>
                  <a:pt x="3504443" y="-18070"/>
                  <a:pt x="3717548" y="0"/>
                </a:cubicBezTo>
                <a:cubicBezTo>
                  <a:pt x="3930653" y="18070"/>
                  <a:pt x="4070439" y="-19521"/>
                  <a:pt x="4322355" y="0"/>
                </a:cubicBezTo>
                <a:cubicBezTo>
                  <a:pt x="4574271" y="19521"/>
                  <a:pt x="4799308" y="25458"/>
                  <a:pt x="5128764" y="0"/>
                </a:cubicBezTo>
                <a:cubicBezTo>
                  <a:pt x="5458220" y="-25458"/>
                  <a:pt x="5715630" y="-13311"/>
                  <a:pt x="5867972" y="0"/>
                </a:cubicBezTo>
                <a:cubicBezTo>
                  <a:pt x="6020314" y="13311"/>
                  <a:pt x="6450088" y="-12457"/>
                  <a:pt x="6607181" y="0"/>
                </a:cubicBezTo>
                <a:cubicBezTo>
                  <a:pt x="6764274" y="12457"/>
                  <a:pt x="6928461" y="26706"/>
                  <a:pt x="7144787" y="0"/>
                </a:cubicBezTo>
                <a:cubicBezTo>
                  <a:pt x="7361113" y="-26706"/>
                  <a:pt x="7664838" y="37325"/>
                  <a:pt x="7951196" y="0"/>
                </a:cubicBezTo>
                <a:cubicBezTo>
                  <a:pt x="8237554" y="-37325"/>
                  <a:pt x="8556419" y="50830"/>
                  <a:pt x="9160809" y="0"/>
                </a:cubicBezTo>
                <a:cubicBezTo>
                  <a:pt x="10549335" y="198094"/>
                  <a:pt x="11882568" y="1101793"/>
                  <a:pt x="11601543" y="2440734"/>
                </a:cubicBezTo>
                <a:cubicBezTo>
                  <a:pt x="11590287" y="2602787"/>
                  <a:pt x="11604077" y="2735079"/>
                  <a:pt x="11601543" y="2899420"/>
                </a:cubicBezTo>
                <a:cubicBezTo>
                  <a:pt x="11599009" y="3063761"/>
                  <a:pt x="11585409" y="3162204"/>
                  <a:pt x="11601543" y="3340119"/>
                </a:cubicBezTo>
                <a:cubicBezTo>
                  <a:pt x="11449348" y="4907680"/>
                  <a:pt x="10412984" y="5972682"/>
                  <a:pt x="9160809" y="5780853"/>
                </a:cubicBezTo>
                <a:cubicBezTo>
                  <a:pt x="8979447" y="5802671"/>
                  <a:pt x="8807428" y="5778609"/>
                  <a:pt x="8690404" y="5780853"/>
                </a:cubicBezTo>
                <a:cubicBezTo>
                  <a:pt x="8573381" y="5783097"/>
                  <a:pt x="8230570" y="5795953"/>
                  <a:pt x="7951196" y="5780853"/>
                </a:cubicBezTo>
                <a:cubicBezTo>
                  <a:pt x="7671822" y="5765753"/>
                  <a:pt x="7617444" y="5802783"/>
                  <a:pt x="7480790" y="5780853"/>
                </a:cubicBezTo>
                <a:cubicBezTo>
                  <a:pt x="7344136" y="5758923"/>
                  <a:pt x="7066913" y="5764489"/>
                  <a:pt x="6875984" y="5780853"/>
                </a:cubicBezTo>
                <a:cubicBezTo>
                  <a:pt x="6685055" y="5797217"/>
                  <a:pt x="6598589" y="5806667"/>
                  <a:pt x="6338378" y="5780853"/>
                </a:cubicBezTo>
                <a:cubicBezTo>
                  <a:pt x="6078167" y="5755039"/>
                  <a:pt x="5876938" y="5768697"/>
                  <a:pt x="5666370" y="5780853"/>
                </a:cubicBezTo>
                <a:cubicBezTo>
                  <a:pt x="5455802" y="5793009"/>
                  <a:pt x="5174666" y="5753067"/>
                  <a:pt x="4927162" y="5780853"/>
                </a:cubicBezTo>
                <a:cubicBezTo>
                  <a:pt x="4679658" y="5808639"/>
                  <a:pt x="4462635" y="5772432"/>
                  <a:pt x="4255154" y="5780853"/>
                </a:cubicBezTo>
                <a:cubicBezTo>
                  <a:pt x="4047673" y="5789274"/>
                  <a:pt x="3791015" y="5805976"/>
                  <a:pt x="3448745" y="5780853"/>
                </a:cubicBezTo>
                <a:cubicBezTo>
                  <a:pt x="3106475" y="5755730"/>
                  <a:pt x="2652916" y="5751539"/>
                  <a:pt x="2440734" y="5780853"/>
                </a:cubicBezTo>
                <a:cubicBezTo>
                  <a:pt x="1028276" y="5991600"/>
                  <a:pt x="-179201" y="4643493"/>
                  <a:pt x="0" y="3340119"/>
                </a:cubicBezTo>
                <a:cubicBezTo>
                  <a:pt x="-12116" y="3182102"/>
                  <a:pt x="-9562" y="3055029"/>
                  <a:pt x="0" y="2872439"/>
                </a:cubicBezTo>
                <a:cubicBezTo>
                  <a:pt x="9562" y="2689849"/>
                  <a:pt x="-10479" y="2550642"/>
                  <a:pt x="0" y="2440734"/>
                </a:cubicBezTo>
                <a:close/>
              </a:path>
              <a:path w="11601543" h="5780853" stroke="0" extrusionOk="0">
                <a:moveTo>
                  <a:pt x="0" y="2440734"/>
                </a:moveTo>
                <a:cubicBezTo>
                  <a:pt x="-103631" y="1274570"/>
                  <a:pt x="889170" y="-84068"/>
                  <a:pt x="2440734" y="0"/>
                </a:cubicBezTo>
                <a:cubicBezTo>
                  <a:pt x="2687080" y="18005"/>
                  <a:pt x="2907209" y="-9561"/>
                  <a:pt x="3112742" y="0"/>
                </a:cubicBezTo>
                <a:cubicBezTo>
                  <a:pt x="3318275" y="9561"/>
                  <a:pt x="3705650" y="2748"/>
                  <a:pt x="3919151" y="0"/>
                </a:cubicBezTo>
                <a:cubicBezTo>
                  <a:pt x="4132652" y="-2748"/>
                  <a:pt x="4547922" y="-35975"/>
                  <a:pt x="4725560" y="0"/>
                </a:cubicBezTo>
                <a:cubicBezTo>
                  <a:pt x="4903198" y="35975"/>
                  <a:pt x="5023871" y="-14476"/>
                  <a:pt x="5263166" y="0"/>
                </a:cubicBezTo>
                <a:cubicBezTo>
                  <a:pt x="5502461" y="14476"/>
                  <a:pt x="5631504" y="-9388"/>
                  <a:pt x="5733571" y="0"/>
                </a:cubicBezTo>
                <a:cubicBezTo>
                  <a:pt x="5835638" y="9388"/>
                  <a:pt x="6153004" y="-1517"/>
                  <a:pt x="6271177" y="0"/>
                </a:cubicBezTo>
                <a:cubicBezTo>
                  <a:pt x="6389350" y="1517"/>
                  <a:pt x="6817594" y="1259"/>
                  <a:pt x="7010385" y="0"/>
                </a:cubicBezTo>
                <a:cubicBezTo>
                  <a:pt x="7203176" y="-1259"/>
                  <a:pt x="7578961" y="-7464"/>
                  <a:pt x="7749593" y="0"/>
                </a:cubicBezTo>
                <a:cubicBezTo>
                  <a:pt x="7920225" y="7464"/>
                  <a:pt x="8067454" y="986"/>
                  <a:pt x="8219999" y="0"/>
                </a:cubicBezTo>
                <a:cubicBezTo>
                  <a:pt x="8372544" y="-986"/>
                  <a:pt x="8947064" y="-27643"/>
                  <a:pt x="9160809" y="0"/>
                </a:cubicBezTo>
                <a:cubicBezTo>
                  <a:pt x="10386860" y="32333"/>
                  <a:pt x="11540978" y="896766"/>
                  <a:pt x="11601543" y="2440734"/>
                </a:cubicBezTo>
                <a:cubicBezTo>
                  <a:pt x="11616206" y="2554734"/>
                  <a:pt x="11586268" y="2799460"/>
                  <a:pt x="11601543" y="2899420"/>
                </a:cubicBezTo>
                <a:cubicBezTo>
                  <a:pt x="11616818" y="2999380"/>
                  <a:pt x="11610651" y="3149889"/>
                  <a:pt x="11601543" y="3340119"/>
                </a:cubicBezTo>
                <a:cubicBezTo>
                  <a:pt x="11810037" y="4829373"/>
                  <a:pt x="10496227" y="5817350"/>
                  <a:pt x="9160809" y="5780853"/>
                </a:cubicBezTo>
                <a:cubicBezTo>
                  <a:pt x="8939485" y="5758476"/>
                  <a:pt x="8773407" y="5804159"/>
                  <a:pt x="8556002" y="5780853"/>
                </a:cubicBezTo>
                <a:cubicBezTo>
                  <a:pt x="8338597" y="5757547"/>
                  <a:pt x="8085145" y="5775120"/>
                  <a:pt x="7883995" y="5780853"/>
                </a:cubicBezTo>
                <a:cubicBezTo>
                  <a:pt x="7682845" y="5786586"/>
                  <a:pt x="7594139" y="5789946"/>
                  <a:pt x="7413590" y="5780853"/>
                </a:cubicBezTo>
                <a:cubicBezTo>
                  <a:pt x="7233041" y="5771760"/>
                  <a:pt x="6911676" y="5806314"/>
                  <a:pt x="6741582" y="5780853"/>
                </a:cubicBezTo>
                <a:cubicBezTo>
                  <a:pt x="6571488" y="5755392"/>
                  <a:pt x="6175167" y="5746675"/>
                  <a:pt x="5935173" y="5780853"/>
                </a:cubicBezTo>
                <a:cubicBezTo>
                  <a:pt x="5695179" y="5815031"/>
                  <a:pt x="5307744" y="5763426"/>
                  <a:pt x="5128764" y="5780853"/>
                </a:cubicBezTo>
                <a:cubicBezTo>
                  <a:pt x="4949784" y="5798280"/>
                  <a:pt x="4726912" y="5809265"/>
                  <a:pt x="4456757" y="5780853"/>
                </a:cubicBezTo>
                <a:cubicBezTo>
                  <a:pt x="4186602" y="5752441"/>
                  <a:pt x="3947128" y="5811025"/>
                  <a:pt x="3784749" y="5780853"/>
                </a:cubicBezTo>
                <a:cubicBezTo>
                  <a:pt x="3622370" y="5750681"/>
                  <a:pt x="3267730" y="5777785"/>
                  <a:pt x="3045541" y="5780853"/>
                </a:cubicBezTo>
                <a:cubicBezTo>
                  <a:pt x="2823352" y="5783921"/>
                  <a:pt x="2723207" y="5772642"/>
                  <a:pt x="2440734" y="5780853"/>
                </a:cubicBezTo>
                <a:cubicBezTo>
                  <a:pt x="1258214" y="5715548"/>
                  <a:pt x="-91225" y="4836453"/>
                  <a:pt x="0" y="3340119"/>
                </a:cubicBezTo>
                <a:cubicBezTo>
                  <a:pt x="-16322" y="3146114"/>
                  <a:pt x="-5007" y="3078878"/>
                  <a:pt x="0" y="2881433"/>
                </a:cubicBezTo>
                <a:cubicBezTo>
                  <a:pt x="5007" y="2683988"/>
                  <a:pt x="3364" y="2594819"/>
                  <a:pt x="0" y="2440734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="" xmlns:ask="http://schemas.microsoft.com/office/drawing/2018/sketchyshapes" sd="981765707">
                  <a:prstGeom prst="roundRect">
                    <a:avLst>
                      <a:gd name="adj" fmla="val 4222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id="{AD7C0EE4-2798-CDCA-B534-5C10788BC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2"/>
          <a:stretch/>
        </p:blipFill>
        <p:spPr bwMode="auto">
          <a:xfrm>
            <a:off x="98955" y="4356243"/>
            <a:ext cx="4594160" cy="250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3671E0B-A3E1-83C0-3FEC-5B75CA08C72D}"/>
              </a:ext>
            </a:extLst>
          </p:cNvPr>
          <p:cNvSpPr/>
          <p:nvPr/>
        </p:nvSpPr>
        <p:spPr>
          <a:xfrm>
            <a:off x="2363056" y="271302"/>
            <a:ext cx="7428215" cy="1247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812B41-E499-1FF4-E000-9DF9D17A94D0}"/>
              </a:ext>
            </a:extLst>
          </p:cNvPr>
          <p:cNvSpPr txBox="1"/>
          <p:nvPr/>
        </p:nvSpPr>
        <p:spPr>
          <a:xfrm>
            <a:off x="1541124" y="2034283"/>
            <a:ext cx="95446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Chú ý lắng nghe, không ngắt lời bạn.</a:t>
            </a:r>
          </a:p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Khích lệ bạn khi bạn đã nói xong, đặt câu hỏi nếu còn chưa hiểu rõ (hoặc chưa nghe rõ).</a:t>
            </a:r>
          </a:p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Ghi lại những ước mơ của bạn mà em thấy thú vị</a:t>
            </a: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14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kids holding a banner&#10;&#10;Description automatically generated">
            <a:extLst>
              <a:ext uri="{FF2B5EF4-FFF2-40B4-BE49-F238E27FC236}">
                <a16:creationId xmlns:a16="http://schemas.microsoft.com/office/drawing/2014/main" id="{264CDB01-AED9-F281-9984-0725FDF83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6" b="98462" l="275" r="98352">
                        <a14:foregroundMark x1="28022" y1="4835" x2="28022" y2="4835"/>
                        <a14:foregroundMark x1="43544" y1="7473" x2="48626" y2="24615"/>
                        <a14:foregroundMark x1="92582" y1="32747" x2="92582" y2="32747"/>
                        <a14:foregroundMark x1="96841" y1="34725" x2="96841" y2="34725"/>
                        <a14:foregroundMark x1="7967" y1="48791" x2="7967" y2="48791"/>
                        <a14:foregroundMark x1="4808" y1="56703" x2="4808" y2="56703"/>
                        <a14:foregroundMark x1="549" y1="58022" x2="549" y2="58022"/>
                        <a14:foregroundMark x1="18819" y1="40659" x2="29121" y2="57143"/>
                        <a14:foregroundMark x1="9341" y1="67692" x2="14835" y2="77363"/>
                        <a14:foregroundMark x1="10852" y1="64835" x2="18269" y2="96484"/>
                        <a14:foregroundMark x1="11126" y1="79121" x2="11951" y2="93407"/>
                        <a14:foregroundMark x1="10302" y1="78681" x2="9615" y2="90989"/>
                        <a14:foregroundMark x1="9615" y1="90989" x2="9615" y2="90989"/>
                        <a14:foregroundMark x1="10027" y1="65275" x2="10027" y2="81319"/>
                        <a14:foregroundMark x1="11951" y1="63077" x2="19093" y2="82418"/>
                        <a14:foregroundMark x1="23764" y1="58022" x2="22527" y2="79121"/>
                        <a14:foregroundMark x1="33516" y1="94725" x2="33516" y2="94725"/>
                        <a14:foregroundMark x1="41758" y1="86374" x2="28297" y2="94286"/>
                        <a14:foregroundMark x1="76786" y1="90549" x2="77610" y2="98462"/>
                        <a14:foregroundMark x1="71291" y1="93846" x2="84753" y2="93846"/>
                        <a14:foregroundMark x1="72115" y1="98462" x2="80907" y2="98681"/>
                        <a14:foregroundMark x1="80907" y1="98681" x2="85989" y2="98022"/>
                        <a14:foregroundMark x1="87912" y1="90989" x2="97527" y2="93187"/>
                        <a14:foregroundMark x1="97527" y1="93187" x2="98489" y2="90110"/>
                        <a14:foregroundMark x1="73901" y1="96044" x2="83104" y2="84176"/>
                        <a14:foregroundMark x1="27198" y1="37363" x2="27473" y2="75385"/>
                        <a14:foregroundMark x1="9341" y1="59780" x2="12225" y2="69451"/>
                        <a14:foregroundMark x1="8791" y1="65934" x2="8791" y2="74066"/>
                        <a14:foregroundMark x1="10852" y1="65275" x2="11126" y2="84615"/>
                        <a14:foregroundMark x1="16896" y1="63077" x2="18819" y2="79121"/>
                        <a14:foregroundMark x1="67582" y1="94725" x2="68956" y2="94725"/>
                        <a14:foregroundMark x1="68956" y1="94725" x2="68956" y2="94725"/>
                        <a14:foregroundMark x1="74176" y1="85934" x2="74176" y2="85934"/>
                        <a14:foregroundMark x1="75275" y1="86374" x2="75275" y2="86374"/>
                        <a14:foregroundMark x1="71291" y1="3516" x2="71291" y2="3516"/>
                        <a14:foregroundMark x1="32280" y1="35165" x2="32280" y2="35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5" b="72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B30D7-D7A3-20EE-A9C7-D013752FFEAB}"/>
              </a:ext>
            </a:extLst>
          </p:cNvPr>
          <p:cNvSpPr txBox="1"/>
          <p:nvPr/>
        </p:nvSpPr>
        <p:spPr>
          <a:xfrm>
            <a:off x="4048018" y="3503488"/>
            <a:ext cx="5322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8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8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83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20A170-0EC2-0582-65B6-D8B0D5824CEC}"/>
              </a:ext>
            </a:extLst>
          </p:cNvPr>
          <p:cNvSpPr txBox="1"/>
          <p:nvPr/>
        </p:nvSpPr>
        <p:spPr>
          <a:xfrm>
            <a:off x="3879741" y="1923003"/>
            <a:ext cx="47114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16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GK Scan] ✓ Tập đọc: Tuổi Ngựa - Sách Giáo Khoa - Học Online Cùng  Sachgiaibaitap.com">
            <a:extLst>
              <a:ext uri="{FF2B5EF4-FFF2-40B4-BE49-F238E27FC236}">
                <a16:creationId xmlns:a16="http://schemas.microsoft.com/office/drawing/2014/main" id="{6411B233-5429-2D98-18F6-1CEDB007A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164" y="0"/>
            <a:ext cx="4697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393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171</Words>
  <Application>Microsoft Office PowerPoint</Application>
  <PresentationFormat>Widescreen</PresentationFormat>
  <Paragraphs>18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Lobster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21</cp:revision>
  <dcterms:created xsi:type="dcterms:W3CDTF">2023-10-09T15:17:53Z</dcterms:created>
  <dcterms:modified xsi:type="dcterms:W3CDTF">2023-11-29T03:55:29Z</dcterms:modified>
</cp:coreProperties>
</file>