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77" r:id="rId2"/>
    <p:sldId id="257" r:id="rId3"/>
    <p:sldId id="260" r:id="rId4"/>
    <p:sldId id="259" r:id="rId5"/>
    <p:sldId id="261" r:id="rId6"/>
    <p:sldId id="262" r:id="rId7"/>
    <p:sldId id="265" r:id="rId8"/>
    <p:sldId id="267" r:id="rId9"/>
    <p:sldId id="268" r:id="rId10"/>
    <p:sldId id="269" r:id="rId11"/>
    <p:sldId id="276" r:id="rId12"/>
  </p:sldIdLst>
  <p:sldSz cx="18288000" cy="10287000"/>
  <p:notesSz cx="6858000" cy="9144000"/>
  <p:embeddedFontLst>
    <p:embeddedFont>
      <p:font typeface="Fraunces" pitchFamily="2" charset="77"/>
      <p:regular r:id="rId14"/>
    </p:embeddedFont>
    <p:embeddedFont>
      <p:font typeface="Fraunces Italics" pitchFamily="2" charset="0"/>
      <p:regular r:id="rId15"/>
      <p:italic r:id="rId16"/>
    </p:embeddedFont>
    <p:embeddedFont>
      <p:font typeface="Paytone One" pitchFamily="2" charset="77"/>
      <p:regular r:id="rId17"/>
    </p:embeddedFont>
    <p:embeddedFont>
      <p:font typeface="Sriracha" pitchFamily="2" charset="-34"/>
      <p:regular r:id="rId18"/>
    </p:embeddedFont>
    <p:embeddedFont>
      <p:font typeface="UTM Androgyne" panose="02040603050506020204" pitchFamily="18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59" autoAdjust="0"/>
    <p:restoredTop sz="96154" autoAdjust="0"/>
  </p:normalViewPr>
  <p:slideViewPr>
    <p:cSldViewPr>
      <p:cViewPr varScale="1">
        <p:scale>
          <a:sx n="78" d="100"/>
          <a:sy n="78" d="100"/>
        </p:scale>
        <p:origin x="224" y="2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ê Thảo" userId="8849c845-0e13-46fb-87fe-1d11da12c039" providerId="ADAL" clId="{379937A3-48D1-9F4E-893F-271194FF116D}"/>
    <pc:docChg chg="undo addSld delSld">
      <pc:chgData name="Lê Thảo" userId="8849c845-0e13-46fb-87fe-1d11da12c039" providerId="ADAL" clId="{379937A3-48D1-9F4E-893F-271194FF116D}" dt="2024-11-29T08:39:06.767" v="36" actId="2696"/>
      <pc:docMkLst>
        <pc:docMk/>
      </pc:docMkLst>
      <pc:sldChg chg="del">
        <pc:chgData name="Lê Thảo" userId="8849c845-0e13-46fb-87fe-1d11da12c039" providerId="ADAL" clId="{379937A3-48D1-9F4E-893F-271194FF116D}" dt="2024-11-29T08:39:04.309" v="34" actId="2696"/>
        <pc:sldMkLst>
          <pc:docMk/>
          <pc:sldMk cId="0" sldId="263"/>
        </pc:sldMkLst>
      </pc:sldChg>
      <pc:sldChg chg="del">
        <pc:chgData name="Lê Thảo" userId="8849c845-0e13-46fb-87fe-1d11da12c039" providerId="ADAL" clId="{379937A3-48D1-9F4E-893F-271194FF116D}" dt="2024-11-29T08:39:05.428" v="35" actId="2696"/>
        <pc:sldMkLst>
          <pc:docMk/>
          <pc:sldMk cId="0" sldId="264"/>
        </pc:sldMkLst>
      </pc:sldChg>
      <pc:sldChg chg="del">
        <pc:chgData name="Lê Thảo" userId="8849c845-0e13-46fb-87fe-1d11da12c039" providerId="ADAL" clId="{379937A3-48D1-9F4E-893F-271194FF116D}" dt="2024-11-29T08:39:06.767" v="36" actId="2696"/>
        <pc:sldMkLst>
          <pc:docMk/>
          <pc:sldMk cId="0" sldId="266"/>
        </pc:sldMkLst>
      </pc:sldChg>
      <pc:sldChg chg="add del">
        <pc:chgData name="Lê Thảo" userId="8849c845-0e13-46fb-87fe-1d11da12c039" providerId="ADAL" clId="{379937A3-48D1-9F4E-893F-271194FF116D}" dt="2024-11-29T08:38:48.626" v="27" actId="2696"/>
        <pc:sldMkLst>
          <pc:docMk/>
          <pc:sldMk cId="0" sldId="270"/>
        </pc:sldMkLst>
      </pc:sldChg>
      <pc:sldChg chg="add del">
        <pc:chgData name="Lê Thảo" userId="8849c845-0e13-46fb-87fe-1d11da12c039" providerId="ADAL" clId="{379937A3-48D1-9F4E-893F-271194FF116D}" dt="2024-11-29T08:38:48.701" v="28" actId="2696"/>
        <pc:sldMkLst>
          <pc:docMk/>
          <pc:sldMk cId="0" sldId="271"/>
        </pc:sldMkLst>
      </pc:sldChg>
      <pc:sldChg chg="add del">
        <pc:chgData name="Lê Thảo" userId="8849c845-0e13-46fb-87fe-1d11da12c039" providerId="ADAL" clId="{379937A3-48D1-9F4E-893F-271194FF116D}" dt="2024-11-29T08:38:48.758" v="29" actId="2696"/>
        <pc:sldMkLst>
          <pc:docMk/>
          <pc:sldMk cId="0" sldId="272"/>
        </pc:sldMkLst>
      </pc:sldChg>
      <pc:sldChg chg="add del">
        <pc:chgData name="Lê Thảo" userId="8849c845-0e13-46fb-87fe-1d11da12c039" providerId="ADAL" clId="{379937A3-48D1-9F4E-893F-271194FF116D}" dt="2024-11-29T08:38:48.872" v="30" actId="2696"/>
        <pc:sldMkLst>
          <pc:docMk/>
          <pc:sldMk cId="0" sldId="273"/>
        </pc:sldMkLst>
      </pc:sldChg>
      <pc:sldChg chg="add del">
        <pc:chgData name="Lê Thảo" userId="8849c845-0e13-46fb-87fe-1d11da12c039" providerId="ADAL" clId="{379937A3-48D1-9F4E-893F-271194FF116D}" dt="2024-11-29T08:38:48.999" v="32" actId="2696"/>
        <pc:sldMkLst>
          <pc:docMk/>
          <pc:sldMk cId="0" sldId="274"/>
        </pc:sldMkLst>
      </pc:sldChg>
      <pc:sldChg chg="add del">
        <pc:chgData name="Lê Thảo" userId="8849c845-0e13-46fb-87fe-1d11da12c039" providerId="ADAL" clId="{379937A3-48D1-9F4E-893F-271194FF116D}" dt="2024-11-29T08:38:49.004" v="33" actId="2696"/>
        <pc:sldMkLst>
          <pc:docMk/>
          <pc:sldMk cId="0" sldId="275"/>
        </pc:sldMkLst>
      </pc:sldChg>
      <pc:sldChg chg="add del">
        <pc:chgData name="Lê Thảo" userId="8849c845-0e13-46fb-87fe-1d11da12c039" providerId="ADAL" clId="{379937A3-48D1-9F4E-893F-271194FF116D}" dt="2024-11-24T04:39:44.278" v="8" actId="2696"/>
        <pc:sldMkLst>
          <pc:docMk/>
          <pc:sldMk cId="0" sldId="276"/>
        </pc:sldMkLst>
      </pc:sldChg>
      <pc:sldChg chg="add del">
        <pc:chgData name="Lê Thảo" userId="8849c845-0e13-46fb-87fe-1d11da12c039" providerId="ADAL" clId="{379937A3-48D1-9F4E-893F-271194FF116D}" dt="2024-11-29T08:38:48.971" v="31" actId="2696"/>
        <pc:sldMkLst>
          <pc:docMk/>
          <pc:sldMk cId="1695558240" sldId="278"/>
        </pc:sldMkLst>
      </pc:sldChg>
      <pc:sldChg chg="del">
        <pc:chgData name="Lê Thảo" userId="8849c845-0e13-46fb-87fe-1d11da12c039" providerId="ADAL" clId="{379937A3-48D1-9F4E-893F-271194FF116D}" dt="2024-11-29T08:38:14.494" v="26" actId="2696"/>
        <pc:sldMkLst>
          <pc:docMk/>
          <pc:sldMk cId="1952789378" sldId="27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96A3C7-B49E-A84A-B7DB-051E27471DEB}" type="datetimeFigureOut">
              <a:rPr lang="en-VN" smtClean="0"/>
              <a:t>28/11/2024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E4780-B812-9C41-88E5-5BFB845C38F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71499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nk background with white dots&#10;&#10;Description automatically generated with medium confidence">
            <a:extLst>
              <a:ext uri="{FF2B5EF4-FFF2-40B4-BE49-F238E27FC236}">
                <a16:creationId xmlns:a16="http://schemas.microsoft.com/office/drawing/2014/main" id="{2920E48A-351C-0466-2C0C-3B18923CA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45" y="-13921"/>
            <a:ext cx="18335824" cy="1427005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8807335"/>
            <a:ext cx="18288000" cy="2959331"/>
          </a:xfrm>
          <a:custGeom>
            <a:avLst/>
            <a:gdLst/>
            <a:ahLst/>
            <a:cxnLst/>
            <a:rect l="l" t="t" r="r" b="b"/>
            <a:pathLst>
              <a:path w="18288000" h="2959331">
                <a:moveTo>
                  <a:pt x="0" y="0"/>
                </a:moveTo>
                <a:lnTo>
                  <a:pt x="18288000" y="0"/>
                </a:lnTo>
                <a:lnTo>
                  <a:pt x="18288000" y="2959330"/>
                </a:lnTo>
                <a:lnTo>
                  <a:pt x="0" y="29593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0" y="8128454"/>
            <a:ext cx="1338299" cy="2158546"/>
          </a:xfrm>
          <a:custGeom>
            <a:avLst/>
            <a:gdLst/>
            <a:ahLst/>
            <a:cxnLst/>
            <a:rect l="l" t="t" r="r" b="b"/>
            <a:pathLst>
              <a:path w="1338299" h="2158546">
                <a:moveTo>
                  <a:pt x="0" y="0"/>
                </a:moveTo>
                <a:lnTo>
                  <a:pt x="1338299" y="0"/>
                </a:lnTo>
                <a:lnTo>
                  <a:pt x="1338299" y="2158546"/>
                </a:lnTo>
                <a:lnTo>
                  <a:pt x="0" y="21585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13126693" y="6790105"/>
            <a:ext cx="5193386" cy="3557470"/>
          </a:xfrm>
          <a:custGeom>
            <a:avLst/>
            <a:gdLst/>
            <a:ahLst/>
            <a:cxnLst/>
            <a:rect l="l" t="t" r="r" b="b"/>
            <a:pathLst>
              <a:path w="5193386" h="3557470">
                <a:moveTo>
                  <a:pt x="0" y="0"/>
                </a:moveTo>
                <a:lnTo>
                  <a:pt x="5193386" y="0"/>
                </a:lnTo>
                <a:lnTo>
                  <a:pt x="5193386" y="3557470"/>
                </a:lnTo>
                <a:lnTo>
                  <a:pt x="0" y="35574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TextBox 5"/>
          <p:cNvSpPr txBox="1"/>
          <p:nvPr/>
        </p:nvSpPr>
        <p:spPr>
          <a:xfrm>
            <a:off x="658387" y="3203728"/>
            <a:ext cx="16987560" cy="2333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4"/>
              </a:lnSpc>
            </a:pPr>
            <a:r>
              <a:rPr lang="en-US" sz="7670" dirty="0" err="1">
                <a:solidFill>
                  <a:srgbClr val="2E5C7E"/>
                </a:solidFill>
                <a:latin typeface="Paytone One"/>
                <a:ea typeface="Paytone One"/>
                <a:cs typeface="Paytone One"/>
                <a:sym typeface="Paytone One"/>
              </a:rPr>
              <a:t>Nhiệt</a:t>
            </a:r>
            <a:r>
              <a:rPr lang="en-US" sz="7670" dirty="0">
                <a:solidFill>
                  <a:srgbClr val="2E5C7E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7670" dirty="0" err="1">
                <a:solidFill>
                  <a:srgbClr val="2E5C7E"/>
                </a:solidFill>
                <a:latin typeface="Paytone One"/>
                <a:ea typeface="Paytone One"/>
                <a:cs typeface="Paytone One"/>
                <a:sym typeface="Paytone One"/>
              </a:rPr>
              <a:t>liệt</a:t>
            </a:r>
            <a:r>
              <a:rPr lang="en-US" sz="7670" dirty="0">
                <a:solidFill>
                  <a:srgbClr val="2E5C7E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7670" dirty="0" err="1">
                <a:solidFill>
                  <a:srgbClr val="2E5C7E"/>
                </a:solidFill>
                <a:latin typeface="Paytone One"/>
                <a:ea typeface="Paytone One"/>
                <a:cs typeface="Paytone One"/>
                <a:sym typeface="Paytone One"/>
              </a:rPr>
              <a:t>chào</a:t>
            </a:r>
            <a:r>
              <a:rPr lang="en-US" sz="7670" dirty="0">
                <a:solidFill>
                  <a:srgbClr val="2E5C7E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7670" dirty="0" err="1">
                <a:solidFill>
                  <a:srgbClr val="2E5C7E"/>
                </a:solidFill>
                <a:latin typeface="Paytone One"/>
                <a:ea typeface="Paytone One"/>
                <a:cs typeface="Paytone One"/>
                <a:sym typeface="Paytone One"/>
              </a:rPr>
              <a:t>mừng</a:t>
            </a:r>
            <a:r>
              <a:rPr lang="en-US" sz="7670" dirty="0">
                <a:solidFill>
                  <a:srgbClr val="2E5C7E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</a:p>
          <a:p>
            <a:pPr marL="0" lvl="0" indent="0" algn="ctr">
              <a:lnSpc>
                <a:spcPts val="9204"/>
              </a:lnSpc>
              <a:spcBef>
                <a:spcPct val="0"/>
              </a:spcBef>
            </a:pPr>
            <a:r>
              <a:rPr lang="en-US" sz="7670" dirty="0" err="1">
                <a:solidFill>
                  <a:srgbClr val="2E5C7E"/>
                </a:solidFill>
                <a:latin typeface="Paytone One"/>
                <a:ea typeface="Paytone One"/>
                <a:cs typeface="Paytone One"/>
                <a:sym typeface="Paytone One"/>
              </a:rPr>
              <a:t>các</a:t>
            </a:r>
            <a:r>
              <a:rPr lang="en-US" sz="7670" dirty="0">
                <a:solidFill>
                  <a:srgbClr val="2E5C7E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7670" dirty="0" err="1">
                <a:solidFill>
                  <a:srgbClr val="2E5C7E"/>
                </a:solidFill>
                <a:latin typeface="Paytone One"/>
                <a:ea typeface="Paytone One"/>
                <a:cs typeface="Paytone One"/>
                <a:sym typeface="Paytone One"/>
              </a:rPr>
              <a:t>thầy</a:t>
            </a:r>
            <a:r>
              <a:rPr lang="en-US" sz="7670" dirty="0">
                <a:solidFill>
                  <a:srgbClr val="2E5C7E"/>
                </a:solidFill>
                <a:latin typeface="Paytone One"/>
                <a:ea typeface="Paytone One"/>
                <a:cs typeface="Paytone One"/>
                <a:sym typeface="Paytone One"/>
              </a:rPr>
              <a:t>, </a:t>
            </a:r>
            <a:r>
              <a:rPr lang="en-US" sz="7670" dirty="0" err="1">
                <a:solidFill>
                  <a:srgbClr val="2E5C7E"/>
                </a:solidFill>
                <a:latin typeface="Paytone One"/>
                <a:ea typeface="Paytone One"/>
                <a:cs typeface="Paytone One"/>
                <a:sym typeface="Paytone One"/>
              </a:rPr>
              <a:t>cô</a:t>
            </a:r>
            <a:r>
              <a:rPr lang="en-US" sz="7670" dirty="0">
                <a:solidFill>
                  <a:srgbClr val="2E5C7E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7670" dirty="0" err="1">
                <a:solidFill>
                  <a:srgbClr val="2E5C7E"/>
                </a:solidFill>
                <a:latin typeface="Paytone One"/>
                <a:ea typeface="Paytone One"/>
                <a:cs typeface="Paytone One"/>
                <a:sym typeface="Paytone One"/>
              </a:rPr>
              <a:t>giáo</a:t>
            </a:r>
            <a:r>
              <a:rPr lang="en-US" sz="7670" dirty="0">
                <a:solidFill>
                  <a:srgbClr val="2E5C7E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7670" dirty="0" err="1">
                <a:solidFill>
                  <a:srgbClr val="2E5C7E"/>
                </a:solidFill>
                <a:latin typeface="Paytone One"/>
                <a:ea typeface="Paytone One"/>
                <a:cs typeface="Paytone One"/>
                <a:sym typeface="Paytone One"/>
              </a:rPr>
              <a:t>về</a:t>
            </a:r>
            <a:r>
              <a:rPr lang="en-US" sz="7670" dirty="0">
                <a:solidFill>
                  <a:srgbClr val="2E5C7E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7670" dirty="0" err="1">
                <a:solidFill>
                  <a:srgbClr val="2E5C7E"/>
                </a:solidFill>
                <a:latin typeface="Paytone One"/>
                <a:ea typeface="Paytone One"/>
                <a:cs typeface="Paytone One"/>
                <a:sym typeface="Paytone One"/>
              </a:rPr>
              <a:t>dự</a:t>
            </a:r>
            <a:r>
              <a:rPr lang="en-US" sz="7670" dirty="0">
                <a:solidFill>
                  <a:srgbClr val="2E5C7E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7670" dirty="0" err="1">
                <a:solidFill>
                  <a:srgbClr val="2E5C7E"/>
                </a:solidFill>
                <a:latin typeface="Paytone One"/>
                <a:ea typeface="Paytone One"/>
                <a:cs typeface="Paytone One"/>
                <a:sym typeface="Paytone One"/>
              </a:rPr>
              <a:t>giờ</a:t>
            </a:r>
            <a:r>
              <a:rPr lang="en-US" sz="7670" dirty="0">
                <a:solidFill>
                  <a:srgbClr val="2E5C7E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7670" dirty="0" err="1">
                <a:solidFill>
                  <a:srgbClr val="2E5C7E"/>
                </a:solidFill>
                <a:latin typeface="Paytone One"/>
                <a:ea typeface="Paytone One"/>
                <a:cs typeface="Paytone One"/>
                <a:sym typeface="Paytone One"/>
              </a:rPr>
              <a:t>lớp</a:t>
            </a:r>
            <a:r>
              <a:rPr lang="en-US" sz="7670" dirty="0">
                <a:solidFill>
                  <a:srgbClr val="2E5C7E"/>
                </a:solidFill>
                <a:latin typeface="Paytone One"/>
                <a:ea typeface="Paytone One"/>
                <a:cs typeface="Paytone One"/>
                <a:sym typeface="Paytone One"/>
              </a:rPr>
              <a:t> 2D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594903" y="472021"/>
            <a:ext cx="5733797" cy="501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6"/>
              </a:lnSpc>
            </a:pPr>
            <a:r>
              <a:rPr lang="en-US" sz="3420" dirty="0" err="1">
                <a:solidFill>
                  <a:srgbClr val="2E5C7E"/>
                </a:solidFill>
                <a:latin typeface="UTM Androgyne"/>
                <a:ea typeface="UTM Androgyne"/>
                <a:cs typeface="UTM Androgyne"/>
                <a:sym typeface="UTM Androgyne"/>
              </a:rPr>
              <a:t>Trường</a:t>
            </a:r>
            <a:r>
              <a:rPr lang="en-US" sz="3420" dirty="0">
                <a:solidFill>
                  <a:srgbClr val="2E5C7E"/>
                </a:solidFill>
                <a:latin typeface="UTM Androgyne"/>
                <a:ea typeface="UTM Androgyne"/>
                <a:cs typeface="UTM Androgyne"/>
                <a:sym typeface="UTM Androgyne"/>
              </a:rPr>
              <a:t> </a:t>
            </a:r>
            <a:r>
              <a:rPr lang="en-US" sz="3420" dirty="0" err="1">
                <a:solidFill>
                  <a:srgbClr val="2E5C7E"/>
                </a:solidFill>
                <a:latin typeface="UTM Androgyne"/>
                <a:ea typeface="UTM Androgyne"/>
                <a:cs typeface="UTM Androgyne"/>
                <a:sym typeface="UTM Androgyne"/>
              </a:rPr>
              <a:t>Tiểu</a:t>
            </a:r>
            <a:r>
              <a:rPr lang="en-US" sz="3420" dirty="0">
                <a:solidFill>
                  <a:srgbClr val="2E5C7E"/>
                </a:solidFill>
                <a:latin typeface="UTM Androgyne"/>
                <a:ea typeface="UTM Androgyne"/>
                <a:cs typeface="UTM Androgyne"/>
                <a:sym typeface="UTM Androgyne"/>
              </a:rPr>
              <a:t> </a:t>
            </a:r>
            <a:r>
              <a:rPr lang="en-US" sz="3420" dirty="0" err="1">
                <a:solidFill>
                  <a:srgbClr val="2E5C7E"/>
                </a:solidFill>
                <a:latin typeface="UTM Androgyne"/>
                <a:ea typeface="UTM Androgyne"/>
                <a:cs typeface="UTM Androgyne"/>
                <a:sym typeface="UTM Androgyne"/>
              </a:rPr>
              <a:t>học</a:t>
            </a:r>
            <a:r>
              <a:rPr lang="en-US" sz="3420" dirty="0">
                <a:solidFill>
                  <a:srgbClr val="2E5C7E"/>
                </a:solidFill>
                <a:latin typeface="UTM Androgyne"/>
                <a:ea typeface="UTM Androgyne"/>
                <a:cs typeface="UTM Androgyne"/>
                <a:sym typeface="UTM Androgyne"/>
              </a:rPr>
              <a:t> </a:t>
            </a:r>
            <a:r>
              <a:rPr lang="en-US" sz="3420" dirty="0" err="1">
                <a:solidFill>
                  <a:srgbClr val="2E5C7E"/>
                </a:solidFill>
                <a:latin typeface="UTM Androgyne"/>
                <a:ea typeface="UTM Androgyne"/>
                <a:cs typeface="UTM Androgyne"/>
                <a:sym typeface="UTM Androgyne"/>
              </a:rPr>
              <a:t>Đoàn</a:t>
            </a:r>
            <a:r>
              <a:rPr lang="en-US" sz="3420" dirty="0">
                <a:solidFill>
                  <a:srgbClr val="2E5C7E"/>
                </a:solidFill>
                <a:latin typeface="UTM Androgyne"/>
                <a:ea typeface="UTM Androgyne"/>
                <a:cs typeface="UTM Androgyne"/>
                <a:sym typeface="UTM Androgyne"/>
              </a:rPr>
              <a:t> </a:t>
            </a:r>
            <a:r>
              <a:rPr lang="en-US" sz="3420" dirty="0" err="1">
                <a:solidFill>
                  <a:srgbClr val="2E5C7E"/>
                </a:solidFill>
                <a:latin typeface="UTM Androgyne"/>
                <a:ea typeface="UTM Androgyne"/>
                <a:cs typeface="UTM Androgyne"/>
                <a:sym typeface="UTM Androgyne"/>
              </a:rPr>
              <a:t>Lập</a:t>
            </a:r>
            <a:endParaRPr lang="en-US" sz="3420" dirty="0">
              <a:solidFill>
                <a:srgbClr val="2E5C7E"/>
              </a:solidFill>
              <a:latin typeface="UTM Androgyne"/>
              <a:ea typeface="UTM Androgyne"/>
              <a:cs typeface="UTM Androgyne"/>
              <a:sym typeface="UTM Androgyne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676285" y="6618225"/>
            <a:ext cx="8900816" cy="502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99"/>
              </a:lnSpc>
            </a:pPr>
            <a:r>
              <a:rPr lang="en-US" sz="3153" dirty="0" err="1">
                <a:solidFill>
                  <a:srgbClr val="2E5C7E"/>
                </a:solidFill>
                <a:latin typeface="UTM Androgyne"/>
                <a:ea typeface="UTM Androgyne"/>
                <a:cs typeface="UTM Androgyne"/>
                <a:sym typeface="UTM Androgyne"/>
              </a:rPr>
              <a:t>Giáo</a:t>
            </a:r>
            <a:r>
              <a:rPr lang="en-US" sz="3153" dirty="0">
                <a:solidFill>
                  <a:srgbClr val="2E5C7E"/>
                </a:solidFill>
                <a:latin typeface="UTM Androgyne"/>
                <a:ea typeface="UTM Androgyne"/>
                <a:cs typeface="UTM Androgyne"/>
                <a:sym typeface="UTM Androgyne"/>
              </a:rPr>
              <a:t> </a:t>
            </a:r>
            <a:r>
              <a:rPr lang="en-US" sz="3153" dirty="0" err="1">
                <a:solidFill>
                  <a:srgbClr val="2E5C7E"/>
                </a:solidFill>
                <a:latin typeface="UTM Androgyne"/>
                <a:ea typeface="UTM Androgyne"/>
                <a:cs typeface="UTM Androgyne"/>
                <a:sym typeface="UTM Androgyne"/>
              </a:rPr>
              <a:t>viên</a:t>
            </a:r>
            <a:r>
              <a:rPr lang="en-US" sz="3153" dirty="0">
                <a:solidFill>
                  <a:srgbClr val="2E5C7E"/>
                </a:solidFill>
                <a:latin typeface="UTM Androgyne"/>
                <a:ea typeface="UTM Androgyne"/>
                <a:cs typeface="UTM Androgyne"/>
                <a:sym typeface="UTM Androgyne"/>
              </a:rPr>
              <a:t> </a:t>
            </a:r>
            <a:r>
              <a:rPr lang="en-US" sz="3153" dirty="0" err="1">
                <a:solidFill>
                  <a:srgbClr val="2E5C7E"/>
                </a:solidFill>
                <a:latin typeface="UTM Androgyne"/>
                <a:ea typeface="UTM Androgyne"/>
                <a:cs typeface="UTM Androgyne"/>
                <a:sym typeface="UTM Androgyne"/>
              </a:rPr>
              <a:t>thực</a:t>
            </a:r>
            <a:r>
              <a:rPr lang="en-US" sz="3153" dirty="0">
                <a:solidFill>
                  <a:srgbClr val="2E5C7E"/>
                </a:solidFill>
                <a:latin typeface="UTM Androgyne"/>
                <a:ea typeface="UTM Androgyne"/>
                <a:cs typeface="UTM Androgyne"/>
                <a:sym typeface="UTM Androgyne"/>
              </a:rPr>
              <a:t> </a:t>
            </a:r>
            <a:r>
              <a:rPr lang="en-US" sz="3153" dirty="0" err="1">
                <a:solidFill>
                  <a:srgbClr val="2E5C7E"/>
                </a:solidFill>
                <a:latin typeface="UTM Androgyne"/>
                <a:ea typeface="UTM Androgyne"/>
                <a:cs typeface="UTM Androgyne"/>
                <a:sym typeface="UTM Androgyne"/>
              </a:rPr>
              <a:t>hiện</a:t>
            </a:r>
            <a:r>
              <a:rPr lang="en-US" sz="3153" dirty="0">
                <a:solidFill>
                  <a:srgbClr val="2E5C7E"/>
                </a:solidFill>
                <a:latin typeface="UTM Androgyne"/>
                <a:ea typeface="UTM Androgyne"/>
                <a:cs typeface="UTM Androgyne"/>
                <a:sym typeface="UTM Androgyne"/>
              </a:rPr>
              <a:t>: </a:t>
            </a:r>
            <a:r>
              <a:rPr lang="en-US" sz="3153" dirty="0" err="1">
                <a:solidFill>
                  <a:srgbClr val="2E5C7E"/>
                </a:solidFill>
                <a:latin typeface="UTM Androgyne"/>
                <a:ea typeface="UTM Androgyne"/>
                <a:cs typeface="UTM Androgyne"/>
                <a:sym typeface="UTM Androgyne"/>
              </a:rPr>
              <a:t>Dương</a:t>
            </a:r>
            <a:r>
              <a:rPr lang="en-US" sz="3153" dirty="0">
                <a:solidFill>
                  <a:srgbClr val="2E5C7E"/>
                </a:solidFill>
                <a:latin typeface="UTM Androgyne"/>
                <a:ea typeface="UTM Androgyne"/>
                <a:cs typeface="UTM Androgyne"/>
                <a:sym typeface="UTM Androgyne"/>
              </a:rPr>
              <a:t> </a:t>
            </a:r>
            <a:r>
              <a:rPr lang="en-US" sz="3153" dirty="0" err="1">
                <a:solidFill>
                  <a:srgbClr val="2E5C7E"/>
                </a:solidFill>
                <a:latin typeface="UTM Androgyne"/>
                <a:ea typeface="UTM Androgyne"/>
                <a:cs typeface="UTM Androgyne"/>
                <a:sym typeface="UTM Androgyne"/>
              </a:rPr>
              <a:t>Thị</a:t>
            </a:r>
            <a:r>
              <a:rPr lang="en-US" sz="3153" dirty="0">
                <a:solidFill>
                  <a:srgbClr val="2E5C7E"/>
                </a:solidFill>
                <a:latin typeface="UTM Androgyne"/>
                <a:ea typeface="UTM Androgyne"/>
                <a:cs typeface="UTM Androgyne"/>
                <a:sym typeface="UTM Androgyne"/>
              </a:rPr>
              <a:t> Thu </a:t>
            </a:r>
            <a:r>
              <a:rPr lang="en-US" sz="3153" dirty="0" err="1">
                <a:solidFill>
                  <a:srgbClr val="2E5C7E"/>
                </a:solidFill>
                <a:latin typeface="UTM Androgyne"/>
                <a:ea typeface="UTM Androgyne"/>
                <a:cs typeface="UTM Androgyne"/>
                <a:sym typeface="UTM Androgyne"/>
              </a:rPr>
              <a:t>Thảo</a:t>
            </a:r>
            <a:endParaRPr lang="en-US" sz="3153" dirty="0">
              <a:solidFill>
                <a:srgbClr val="2E5C7E"/>
              </a:solidFill>
              <a:latin typeface="UTM Androgyne"/>
              <a:ea typeface="UTM Androgyne"/>
              <a:cs typeface="UTM Androgyne"/>
              <a:sym typeface="UTM Androgyn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69916" y="3293773"/>
            <a:ext cx="8852186" cy="6993227"/>
          </a:xfrm>
          <a:custGeom>
            <a:avLst/>
            <a:gdLst/>
            <a:ahLst/>
            <a:cxnLst/>
            <a:rect l="l" t="t" r="r" b="b"/>
            <a:pathLst>
              <a:path w="8852186" h="6993227">
                <a:moveTo>
                  <a:pt x="0" y="0"/>
                </a:moveTo>
                <a:lnTo>
                  <a:pt x="8852186" y="0"/>
                </a:lnTo>
                <a:lnTo>
                  <a:pt x="8852186" y="6993227"/>
                </a:lnTo>
                <a:lnTo>
                  <a:pt x="0" y="69932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TextBox 3"/>
          <p:cNvSpPr txBox="1"/>
          <p:nvPr/>
        </p:nvSpPr>
        <p:spPr>
          <a:xfrm>
            <a:off x="3449884" y="402174"/>
            <a:ext cx="11388232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35"/>
              </a:lnSpc>
              <a:spcBef>
                <a:spcPct val="0"/>
              </a:spcBef>
            </a:pPr>
            <a:r>
              <a:rPr lang="en-US" sz="6446" dirty="0" err="1">
                <a:solidFill>
                  <a:srgbClr val="306A80"/>
                </a:solidFill>
                <a:latin typeface="Paytone One"/>
                <a:ea typeface="Paytone One"/>
                <a:cs typeface="Paytone One"/>
                <a:sym typeface="Paytone One"/>
              </a:rPr>
              <a:t>Luyện</a:t>
            </a:r>
            <a:r>
              <a:rPr lang="en-US" sz="6446" dirty="0">
                <a:solidFill>
                  <a:srgbClr val="306A8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6446" dirty="0" err="1">
                <a:solidFill>
                  <a:srgbClr val="306A80"/>
                </a:solidFill>
                <a:latin typeface="Paytone One"/>
                <a:ea typeface="Paytone One"/>
                <a:cs typeface="Paytone One"/>
                <a:sym typeface="Paytone One"/>
              </a:rPr>
              <a:t>đọc</a:t>
            </a:r>
            <a:r>
              <a:rPr lang="en-US" sz="6446" dirty="0">
                <a:solidFill>
                  <a:srgbClr val="306A8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6446" dirty="0" err="1">
                <a:solidFill>
                  <a:srgbClr val="306A80"/>
                </a:solidFill>
                <a:latin typeface="Paytone One"/>
                <a:ea typeface="Paytone One"/>
                <a:cs typeface="Paytone One"/>
                <a:sym typeface="Paytone One"/>
              </a:rPr>
              <a:t>theo</a:t>
            </a:r>
            <a:r>
              <a:rPr lang="en-US" sz="6446" dirty="0">
                <a:solidFill>
                  <a:srgbClr val="306A8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6446" dirty="0" err="1">
                <a:solidFill>
                  <a:srgbClr val="306A80"/>
                </a:solidFill>
                <a:latin typeface="Paytone One"/>
                <a:ea typeface="Paytone One"/>
                <a:cs typeface="Paytone One"/>
                <a:sym typeface="Paytone One"/>
              </a:rPr>
              <a:t>nhóm</a:t>
            </a:r>
            <a:r>
              <a:rPr lang="en-US" sz="6446" dirty="0">
                <a:solidFill>
                  <a:srgbClr val="306A80"/>
                </a:solidFill>
                <a:latin typeface="Paytone One"/>
                <a:ea typeface="Paytone One"/>
                <a:cs typeface="Paytone One"/>
                <a:sym typeface="Paytone One"/>
              </a:rPr>
              <a:t> 3</a:t>
            </a:r>
          </a:p>
        </p:txBody>
      </p:sp>
      <p:sp>
        <p:nvSpPr>
          <p:cNvPr id="4" name="Freeform 4"/>
          <p:cNvSpPr/>
          <p:nvPr/>
        </p:nvSpPr>
        <p:spPr>
          <a:xfrm flipH="1">
            <a:off x="-4434102" y="3293773"/>
            <a:ext cx="8852186" cy="6993227"/>
          </a:xfrm>
          <a:custGeom>
            <a:avLst/>
            <a:gdLst/>
            <a:ahLst/>
            <a:cxnLst/>
            <a:rect l="l" t="t" r="r" b="b"/>
            <a:pathLst>
              <a:path w="8852186" h="6993227">
                <a:moveTo>
                  <a:pt x="8852186" y="0"/>
                </a:moveTo>
                <a:lnTo>
                  <a:pt x="0" y="0"/>
                </a:lnTo>
                <a:lnTo>
                  <a:pt x="0" y="6993227"/>
                </a:lnTo>
                <a:lnTo>
                  <a:pt x="8852186" y="6993227"/>
                </a:lnTo>
                <a:lnTo>
                  <a:pt x="885218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5" name="Group 5"/>
          <p:cNvGrpSpPr/>
          <p:nvPr/>
        </p:nvGrpSpPr>
        <p:grpSpPr>
          <a:xfrm>
            <a:off x="5086350" y="2617377"/>
            <a:ext cx="8115300" cy="5501984"/>
            <a:chOff x="0" y="0"/>
            <a:chExt cx="2137363" cy="14490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37363" cy="1449082"/>
            </a:xfrm>
            <a:custGeom>
              <a:avLst/>
              <a:gdLst/>
              <a:ahLst/>
              <a:cxnLst/>
              <a:rect l="l" t="t" r="r" b="b"/>
              <a:pathLst>
                <a:path w="2137363" h="1449082">
                  <a:moveTo>
                    <a:pt x="48654" y="0"/>
                  </a:moveTo>
                  <a:lnTo>
                    <a:pt x="2088710" y="0"/>
                  </a:lnTo>
                  <a:cubicBezTo>
                    <a:pt x="2115580" y="0"/>
                    <a:pt x="2137363" y="21783"/>
                    <a:pt x="2137363" y="48654"/>
                  </a:cubicBezTo>
                  <a:lnTo>
                    <a:pt x="2137363" y="1400429"/>
                  </a:lnTo>
                  <a:cubicBezTo>
                    <a:pt x="2137363" y="1427299"/>
                    <a:pt x="2115580" y="1449082"/>
                    <a:pt x="2088710" y="1449082"/>
                  </a:cubicBezTo>
                  <a:lnTo>
                    <a:pt x="48654" y="1449082"/>
                  </a:lnTo>
                  <a:cubicBezTo>
                    <a:pt x="21783" y="1449082"/>
                    <a:pt x="0" y="1427299"/>
                    <a:pt x="0" y="1400429"/>
                  </a:cubicBezTo>
                  <a:lnTo>
                    <a:pt x="0" y="48654"/>
                  </a:lnTo>
                  <a:cubicBezTo>
                    <a:pt x="0" y="21783"/>
                    <a:pt x="21783" y="0"/>
                    <a:pt x="48654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37363" cy="14871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6350" y="3227098"/>
            <a:ext cx="7767032" cy="4015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1090" lvl="1" indent="-355545" algn="just">
              <a:lnSpc>
                <a:spcPts val="4611"/>
              </a:lnSpc>
              <a:buFont typeface="Arial"/>
              <a:buChar char="•"/>
            </a:pPr>
            <a:r>
              <a:rPr lang="en-US" sz="3293">
                <a:solidFill>
                  <a:srgbClr val="1A181C"/>
                </a:solidFill>
                <a:latin typeface="Fraunces"/>
                <a:ea typeface="Fraunces"/>
                <a:cs typeface="Fraunces"/>
                <a:sym typeface="Fraunces"/>
              </a:rPr>
              <a:t>Đọc với ngữ điệu nhẹ nhàng, tình cảm.</a:t>
            </a:r>
          </a:p>
          <a:p>
            <a:pPr marL="711090" lvl="1" indent="-355545" algn="just">
              <a:lnSpc>
                <a:spcPts val="4611"/>
              </a:lnSpc>
              <a:buFont typeface="Arial"/>
              <a:buChar char="•"/>
            </a:pPr>
            <a:r>
              <a:rPr lang="en-US" sz="3293">
                <a:solidFill>
                  <a:srgbClr val="1A181C"/>
                </a:solidFill>
                <a:latin typeface="Fraunces"/>
                <a:ea typeface="Fraunces"/>
                <a:cs typeface="Fraunces"/>
                <a:sym typeface="Fraunces"/>
              </a:rPr>
              <a:t>Nhấn giọng ở lời thoại của các nhân vật, thể hiện đúng cảm xúc của nhân vật.</a:t>
            </a:r>
          </a:p>
          <a:p>
            <a:pPr marL="711090" lvl="1" indent="-355545" algn="just">
              <a:lnSpc>
                <a:spcPts val="4611"/>
              </a:lnSpc>
              <a:buFont typeface="Arial"/>
              <a:buChar char="•"/>
            </a:pPr>
            <a:r>
              <a:rPr lang="en-US" sz="3293">
                <a:solidFill>
                  <a:srgbClr val="1A181C"/>
                </a:solidFill>
                <a:latin typeface="Fraunces"/>
                <a:ea typeface="Fraunces"/>
                <a:cs typeface="Fraunces"/>
                <a:sym typeface="Fraunces"/>
              </a:rPr>
              <a:t>Ngắt nghỉ đúng ở những câu dài.</a:t>
            </a:r>
          </a:p>
          <a:p>
            <a:pPr algn="just">
              <a:lnSpc>
                <a:spcPts val="4611"/>
              </a:lnSpc>
            </a:pPr>
            <a:endParaRPr lang="en-US" sz="3293">
              <a:solidFill>
                <a:srgbClr val="1A181C"/>
              </a:solidFill>
              <a:latin typeface="Fraunces"/>
              <a:ea typeface="Fraunces"/>
              <a:cs typeface="Fraunces"/>
              <a:sym typeface="Fraunce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94625" y="1613681"/>
            <a:ext cx="15515372" cy="4306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996"/>
              </a:lnSpc>
              <a:spcBef>
                <a:spcPct val="0"/>
              </a:spcBef>
            </a:pPr>
            <a:r>
              <a:rPr lang="en-US" sz="14163">
                <a:solidFill>
                  <a:srgbClr val="306A80"/>
                </a:solidFill>
                <a:latin typeface="Paytone One"/>
                <a:ea typeface="Paytone One"/>
                <a:cs typeface="Paytone One"/>
                <a:sym typeface="Paytone One"/>
              </a:rPr>
              <a:t>Cảm ơn các thầy, các cô!</a:t>
            </a:r>
          </a:p>
        </p:txBody>
      </p:sp>
      <p:sp>
        <p:nvSpPr>
          <p:cNvPr id="3" name="Freeform 3"/>
          <p:cNvSpPr/>
          <p:nvPr/>
        </p:nvSpPr>
        <p:spPr>
          <a:xfrm>
            <a:off x="-476584" y="5919969"/>
            <a:ext cx="18764584" cy="4367031"/>
          </a:xfrm>
          <a:custGeom>
            <a:avLst/>
            <a:gdLst/>
            <a:ahLst/>
            <a:cxnLst/>
            <a:rect l="l" t="t" r="r" b="b"/>
            <a:pathLst>
              <a:path w="18764584" h="4367031">
                <a:moveTo>
                  <a:pt x="0" y="0"/>
                </a:moveTo>
                <a:lnTo>
                  <a:pt x="18764584" y="0"/>
                </a:lnTo>
                <a:lnTo>
                  <a:pt x="18764584" y="4367031"/>
                </a:lnTo>
                <a:lnTo>
                  <a:pt x="0" y="43670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C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86307" y="3403984"/>
            <a:ext cx="5048250" cy="4056393"/>
            <a:chOff x="0" y="0"/>
            <a:chExt cx="1329580" cy="1068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9580" cy="1068350"/>
            </a:xfrm>
            <a:custGeom>
              <a:avLst/>
              <a:gdLst/>
              <a:ahLst/>
              <a:cxnLst/>
              <a:rect l="l" t="t" r="r" b="b"/>
              <a:pathLst>
                <a:path w="1329580" h="1068350">
                  <a:moveTo>
                    <a:pt x="78213" y="0"/>
                  </a:moveTo>
                  <a:lnTo>
                    <a:pt x="1251367" y="0"/>
                  </a:lnTo>
                  <a:cubicBezTo>
                    <a:pt x="1294563" y="0"/>
                    <a:pt x="1329580" y="35017"/>
                    <a:pt x="1329580" y="78213"/>
                  </a:cubicBezTo>
                  <a:lnTo>
                    <a:pt x="1329580" y="990138"/>
                  </a:lnTo>
                  <a:cubicBezTo>
                    <a:pt x="1329580" y="1033333"/>
                    <a:pt x="1294563" y="1068350"/>
                    <a:pt x="1251367" y="1068350"/>
                  </a:cubicBezTo>
                  <a:lnTo>
                    <a:pt x="78213" y="1068350"/>
                  </a:lnTo>
                  <a:cubicBezTo>
                    <a:pt x="35017" y="1068350"/>
                    <a:pt x="0" y="1033333"/>
                    <a:pt x="0" y="990138"/>
                  </a:cubicBezTo>
                  <a:lnTo>
                    <a:pt x="0" y="78213"/>
                  </a:lnTo>
                  <a:cubicBezTo>
                    <a:pt x="0" y="35017"/>
                    <a:pt x="35017" y="0"/>
                    <a:pt x="7821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29580" cy="1106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846117" y="0"/>
            <a:ext cx="2441883" cy="2482506"/>
          </a:xfrm>
          <a:custGeom>
            <a:avLst/>
            <a:gdLst/>
            <a:ahLst/>
            <a:cxnLst/>
            <a:rect l="l" t="t" r="r" b="b"/>
            <a:pathLst>
              <a:path w="2441883" h="2482506">
                <a:moveTo>
                  <a:pt x="0" y="0"/>
                </a:moveTo>
                <a:lnTo>
                  <a:pt x="2441883" y="0"/>
                </a:lnTo>
                <a:lnTo>
                  <a:pt x="2441883" y="2482506"/>
                </a:lnTo>
                <a:lnTo>
                  <a:pt x="0" y="2482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11473050" y="319319"/>
            <a:ext cx="6542755" cy="1843867"/>
          </a:xfrm>
          <a:custGeom>
            <a:avLst/>
            <a:gdLst/>
            <a:ahLst/>
            <a:cxnLst/>
            <a:rect l="l" t="t" r="r" b="b"/>
            <a:pathLst>
              <a:path w="6542755" h="1843867">
                <a:moveTo>
                  <a:pt x="0" y="0"/>
                </a:moveTo>
                <a:lnTo>
                  <a:pt x="6542755" y="0"/>
                </a:lnTo>
                <a:lnTo>
                  <a:pt x="6542755" y="1843868"/>
                </a:lnTo>
                <a:lnTo>
                  <a:pt x="0" y="18438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>
            <a:off x="12535540" y="4310880"/>
            <a:ext cx="5495371" cy="5621863"/>
          </a:xfrm>
          <a:custGeom>
            <a:avLst/>
            <a:gdLst/>
            <a:ahLst/>
            <a:cxnLst/>
            <a:rect l="l" t="t" r="r" b="b"/>
            <a:pathLst>
              <a:path w="5495371" h="5621863">
                <a:moveTo>
                  <a:pt x="0" y="0"/>
                </a:moveTo>
                <a:lnTo>
                  <a:pt x="5495371" y="0"/>
                </a:lnTo>
                <a:lnTo>
                  <a:pt x="5495371" y="5621863"/>
                </a:lnTo>
                <a:lnTo>
                  <a:pt x="0" y="56218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>
            <a:off x="0" y="1703143"/>
            <a:ext cx="6645402" cy="8229600"/>
          </a:xfrm>
          <a:custGeom>
            <a:avLst/>
            <a:gdLst/>
            <a:ahLst/>
            <a:cxnLst/>
            <a:rect l="l" t="t" r="r" b="b"/>
            <a:pathLst>
              <a:path w="6645402" h="8229600">
                <a:moveTo>
                  <a:pt x="0" y="0"/>
                </a:moveTo>
                <a:lnTo>
                  <a:pt x="6645402" y="0"/>
                </a:lnTo>
                <a:lnTo>
                  <a:pt x="66454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TextBox 9"/>
          <p:cNvSpPr txBox="1"/>
          <p:nvPr/>
        </p:nvSpPr>
        <p:spPr>
          <a:xfrm>
            <a:off x="7186307" y="5046418"/>
            <a:ext cx="5048250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20"/>
              </a:lnSpc>
              <a:spcBef>
                <a:spcPct val="0"/>
              </a:spcBef>
            </a:pPr>
            <a:r>
              <a:rPr lang="en-US" sz="5100">
                <a:solidFill>
                  <a:srgbClr val="306A80"/>
                </a:solidFill>
                <a:latin typeface="Paytone One"/>
                <a:ea typeface="Paytone One"/>
                <a:cs typeface="Paytone One"/>
                <a:sym typeface="Paytone One"/>
              </a:rPr>
              <a:t>Khởi động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74036" y="-116041"/>
            <a:ext cx="8686371" cy="2447977"/>
          </a:xfrm>
          <a:custGeom>
            <a:avLst/>
            <a:gdLst/>
            <a:ahLst/>
            <a:cxnLst/>
            <a:rect l="l" t="t" r="r" b="b"/>
            <a:pathLst>
              <a:path w="8686371" h="2447977">
                <a:moveTo>
                  <a:pt x="0" y="0"/>
                </a:moveTo>
                <a:lnTo>
                  <a:pt x="8686371" y="0"/>
                </a:lnTo>
                <a:lnTo>
                  <a:pt x="8686371" y="2447977"/>
                </a:lnTo>
                <a:lnTo>
                  <a:pt x="0" y="24479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-697335" y="-934938"/>
            <a:ext cx="19682669" cy="11465155"/>
          </a:xfrm>
          <a:custGeom>
            <a:avLst/>
            <a:gdLst/>
            <a:ahLst/>
            <a:cxnLst/>
            <a:rect l="l" t="t" r="r" b="b"/>
            <a:pathLst>
              <a:path w="19682669" h="11465155">
                <a:moveTo>
                  <a:pt x="0" y="0"/>
                </a:moveTo>
                <a:lnTo>
                  <a:pt x="19682670" y="0"/>
                </a:lnTo>
                <a:lnTo>
                  <a:pt x="19682670" y="11465155"/>
                </a:lnTo>
                <a:lnTo>
                  <a:pt x="0" y="114651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13699810" y="7662633"/>
            <a:ext cx="2781557" cy="2867584"/>
          </a:xfrm>
          <a:custGeom>
            <a:avLst/>
            <a:gdLst/>
            <a:ahLst/>
            <a:cxnLst/>
            <a:rect l="l" t="t" r="r" b="b"/>
            <a:pathLst>
              <a:path w="2781557" h="2867584">
                <a:moveTo>
                  <a:pt x="0" y="0"/>
                </a:moveTo>
                <a:lnTo>
                  <a:pt x="2781556" y="0"/>
                </a:lnTo>
                <a:lnTo>
                  <a:pt x="2781556" y="2867584"/>
                </a:lnTo>
                <a:lnTo>
                  <a:pt x="0" y="28675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15276049" y="7225297"/>
            <a:ext cx="3011951" cy="3061703"/>
          </a:xfrm>
          <a:custGeom>
            <a:avLst/>
            <a:gdLst/>
            <a:ahLst/>
            <a:cxnLst/>
            <a:rect l="l" t="t" r="r" b="b"/>
            <a:pathLst>
              <a:path w="3011951" h="3061703">
                <a:moveTo>
                  <a:pt x="0" y="0"/>
                </a:moveTo>
                <a:lnTo>
                  <a:pt x="3011951" y="0"/>
                </a:lnTo>
                <a:lnTo>
                  <a:pt x="3011951" y="3061703"/>
                </a:lnTo>
                <a:lnTo>
                  <a:pt x="0" y="30617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TextBox 6"/>
          <p:cNvSpPr txBox="1"/>
          <p:nvPr/>
        </p:nvSpPr>
        <p:spPr>
          <a:xfrm>
            <a:off x="4005083" y="-21257"/>
            <a:ext cx="11085505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61"/>
              </a:lnSpc>
            </a:pPr>
            <a:r>
              <a:rPr lang="en-US" sz="4543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Thứ</a:t>
            </a:r>
            <a:r>
              <a:rPr lang="en-US" sz="4543" dirty="0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 Hai </a:t>
            </a:r>
            <a:r>
              <a:rPr lang="en-US" sz="4543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ngày</a:t>
            </a:r>
            <a:r>
              <a:rPr lang="en-US" sz="4543" dirty="0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 11 </a:t>
            </a:r>
            <a:r>
              <a:rPr lang="en-US" sz="4543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tháng</a:t>
            </a:r>
            <a:r>
              <a:rPr lang="en-US" sz="4543" dirty="0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 11 </a:t>
            </a:r>
            <a:r>
              <a:rPr lang="en-US" sz="4543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năm</a:t>
            </a:r>
            <a:r>
              <a:rPr lang="en-US" sz="4543" dirty="0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 2024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054260" y="894264"/>
            <a:ext cx="4179474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61"/>
              </a:lnSpc>
            </a:pPr>
            <a:r>
              <a:rPr lang="en-US" sz="4543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Tiếng</a:t>
            </a:r>
            <a:r>
              <a:rPr lang="en-US" sz="4543" dirty="0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4543" dirty="0" err="1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Việt</a:t>
            </a:r>
            <a:endParaRPr lang="en-US" sz="4543" dirty="0">
              <a:solidFill>
                <a:srgbClr val="FFFFFF"/>
              </a:solidFill>
              <a:latin typeface="Sriracha"/>
              <a:ea typeface="Sriracha"/>
              <a:cs typeface="Sriracha"/>
              <a:sym typeface="Sriracha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80C845-49BE-6180-0975-D1C8FDCCE01C}"/>
              </a:ext>
            </a:extLst>
          </p:cNvPr>
          <p:cNvGrpSpPr/>
          <p:nvPr/>
        </p:nvGrpSpPr>
        <p:grpSpPr>
          <a:xfrm>
            <a:off x="6770942" y="1715002"/>
            <a:ext cx="4746113" cy="1666740"/>
            <a:chOff x="6770942" y="1715002"/>
            <a:chExt cx="4746113" cy="1666740"/>
          </a:xfrm>
        </p:grpSpPr>
        <p:sp>
          <p:nvSpPr>
            <p:cNvPr id="8" name="TextBox 8"/>
            <p:cNvSpPr txBox="1"/>
            <p:nvPr/>
          </p:nvSpPr>
          <p:spPr>
            <a:xfrm>
              <a:off x="7313345" y="1715002"/>
              <a:ext cx="3661305" cy="8207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361"/>
                </a:lnSpc>
              </a:pPr>
              <a:r>
                <a:rPr lang="en-US" sz="4543" dirty="0" err="1">
                  <a:solidFill>
                    <a:srgbClr val="FFFFFF"/>
                  </a:solidFill>
                  <a:latin typeface="Sriracha"/>
                  <a:ea typeface="Sriracha"/>
                  <a:cs typeface="Sriracha"/>
                  <a:sym typeface="Sriracha"/>
                </a:rPr>
                <a:t>Đọc</a:t>
              </a:r>
              <a:endParaRPr lang="en-US" sz="4543" dirty="0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6770942" y="2561004"/>
              <a:ext cx="4746113" cy="8207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361"/>
                </a:lnSpc>
              </a:pPr>
              <a:r>
                <a:rPr lang="en-US" sz="4543" dirty="0" err="1">
                  <a:solidFill>
                    <a:srgbClr val="FFFFFF"/>
                  </a:solidFill>
                  <a:latin typeface="Sriracha"/>
                  <a:ea typeface="Sriracha"/>
                  <a:cs typeface="Sriracha"/>
                  <a:sym typeface="Sriracha"/>
                </a:rPr>
                <a:t>Tớ</a:t>
              </a:r>
              <a:r>
                <a:rPr lang="en-US" sz="4543" dirty="0">
                  <a:solidFill>
                    <a:srgbClr val="FFFFFF"/>
                  </a:solidFill>
                  <a:latin typeface="Sriracha"/>
                  <a:ea typeface="Sriracha"/>
                  <a:cs typeface="Sriracha"/>
                  <a:sym typeface="Sriracha"/>
                </a:rPr>
                <a:t> </a:t>
              </a:r>
              <a:r>
                <a:rPr lang="en-US" sz="4543" dirty="0" err="1">
                  <a:solidFill>
                    <a:srgbClr val="FFFFFF"/>
                  </a:solidFill>
                  <a:latin typeface="Sriracha"/>
                  <a:ea typeface="Sriracha"/>
                  <a:cs typeface="Sriracha"/>
                  <a:sym typeface="Sriracha"/>
                </a:rPr>
                <a:t>nhớ</a:t>
              </a:r>
              <a:r>
                <a:rPr lang="en-US" sz="4543" dirty="0">
                  <a:solidFill>
                    <a:srgbClr val="FFFFFF"/>
                  </a:solidFill>
                  <a:latin typeface="Sriracha"/>
                  <a:ea typeface="Sriracha"/>
                  <a:cs typeface="Sriracha"/>
                  <a:sym typeface="Sriracha"/>
                </a:rPr>
                <a:t> </a:t>
              </a:r>
              <a:r>
                <a:rPr lang="en-US" sz="4543" dirty="0" err="1">
                  <a:solidFill>
                    <a:srgbClr val="FFFFFF"/>
                  </a:solidFill>
                  <a:latin typeface="Sriracha"/>
                  <a:ea typeface="Sriracha"/>
                  <a:cs typeface="Sriracha"/>
                  <a:sym typeface="Sriracha"/>
                </a:rPr>
                <a:t>cậu</a:t>
              </a:r>
              <a:endParaRPr lang="en-US" sz="4543" dirty="0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04 (1).mp4">
            <a:hlinkClick r:id="" action="ppaction://media"/>
            <a:extLst>
              <a:ext uri="{FF2B5EF4-FFF2-40B4-BE49-F238E27FC236}">
                <a16:creationId xmlns:a16="http://schemas.microsoft.com/office/drawing/2014/main" id="{8E569411-6FC1-3483-E09B-A50AA341F4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571500"/>
            <a:ext cx="18288000" cy="10858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77240" y="3973666"/>
            <a:ext cx="16191460" cy="6068785"/>
            <a:chOff x="0" y="0"/>
            <a:chExt cx="4264417" cy="15983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64417" cy="1598363"/>
            </a:xfrm>
            <a:custGeom>
              <a:avLst/>
              <a:gdLst/>
              <a:ahLst/>
              <a:cxnLst/>
              <a:rect l="l" t="t" r="r" b="b"/>
              <a:pathLst>
                <a:path w="4264417" h="1598363">
                  <a:moveTo>
                    <a:pt x="24386" y="0"/>
                  </a:moveTo>
                  <a:lnTo>
                    <a:pt x="4240032" y="0"/>
                  </a:lnTo>
                  <a:cubicBezTo>
                    <a:pt x="4253499" y="0"/>
                    <a:pt x="4264417" y="10918"/>
                    <a:pt x="4264417" y="24386"/>
                  </a:cubicBezTo>
                  <a:lnTo>
                    <a:pt x="4264417" y="1573978"/>
                  </a:lnTo>
                  <a:cubicBezTo>
                    <a:pt x="4264417" y="1587445"/>
                    <a:pt x="4253499" y="1598363"/>
                    <a:pt x="4240032" y="1598363"/>
                  </a:cubicBezTo>
                  <a:lnTo>
                    <a:pt x="24386" y="1598363"/>
                  </a:lnTo>
                  <a:cubicBezTo>
                    <a:pt x="10918" y="1598363"/>
                    <a:pt x="0" y="1587445"/>
                    <a:pt x="0" y="1573978"/>
                  </a:cubicBezTo>
                  <a:lnTo>
                    <a:pt x="0" y="24386"/>
                  </a:lnTo>
                  <a:cubicBezTo>
                    <a:pt x="0" y="10918"/>
                    <a:pt x="10918" y="0"/>
                    <a:pt x="24386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64417" cy="16364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303410" y="1297339"/>
            <a:ext cx="9270067" cy="2409627"/>
          </a:xfrm>
          <a:custGeom>
            <a:avLst/>
            <a:gdLst/>
            <a:ahLst/>
            <a:cxnLst/>
            <a:rect l="l" t="t" r="r" b="b"/>
            <a:pathLst>
              <a:path w="9270067" h="2409627">
                <a:moveTo>
                  <a:pt x="0" y="0"/>
                </a:moveTo>
                <a:lnTo>
                  <a:pt x="9270067" y="0"/>
                </a:lnTo>
                <a:lnTo>
                  <a:pt x="9270067" y="2409627"/>
                </a:lnTo>
                <a:lnTo>
                  <a:pt x="0" y="24096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139" b="-13195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TextBox 6"/>
          <p:cNvSpPr txBox="1"/>
          <p:nvPr/>
        </p:nvSpPr>
        <p:spPr>
          <a:xfrm>
            <a:off x="4424392" y="251862"/>
            <a:ext cx="9897156" cy="984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51"/>
              </a:lnSpc>
              <a:spcBef>
                <a:spcPct val="0"/>
              </a:spcBef>
            </a:pPr>
            <a:r>
              <a:rPr lang="en-US" sz="6459" dirty="0">
                <a:solidFill>
                  <a:srgbClr val="306A80"/>
                </a:solidFill>
                <a:latin typeface="Paytone One"/>
                <a:ea typeface="Paytone One"/>
                <a:cs typeface="Paytone One"/>
                <a:sym typeface="Paytone One"/>
              </a:rPr>
              <a:t>TỚ NHỚ CẬU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39419" y="3926041"/>
            <a:ext cx="15867102" cy="6537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25"/>
              </a:lnSpc>
            </a:pP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   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Kiến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là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bạn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thân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của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sóc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.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Hằng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ngày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,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hai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bạn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thường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rủ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nhau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đi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học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.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Thế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rồi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nhà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kiến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chuyển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đến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một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khu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rừng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khác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.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Lúc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chia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tay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,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kiến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rất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buồn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.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Kiến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nói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: “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Cậu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phải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thường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xuyên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nhớ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tớ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đấy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.”.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Sóc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gật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đầu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nhận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lời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.</a:t>
            </a:r>
          </a:p>
          <a:p>
            <a:pPr algn="just">
              <a:lnSpc>
                <a:spcPts val="4025"/>
              </a:lnSpc>
            </a:pP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  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Một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buổi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sáng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,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sóc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lấy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một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tờ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giấy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và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viết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thư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cho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kiến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.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Sóc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nắn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nót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ghi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: “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Tớ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nhớ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cậu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.”.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Một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cơn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gió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đi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ngang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qua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mang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theo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lá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thư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.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Chiều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hôm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đó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,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kiến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đi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dạo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trong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rừng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.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Một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lá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thư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nhè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nhẹ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bay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xuống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.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Kiến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reo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lên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: “A,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thư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của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sóc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!”.</a:t>
            </a:r>
          </a:p>
          <a:p>
            <a:pPr algn="just">
              <a:lnSpc>
                <a:spcPts val="4025"/>
              </a:lnSpc>
            </a:pP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  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Hôm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sau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,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kiến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ngồi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bên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thềm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và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viết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thư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cho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sóc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.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Kiến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không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biết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làm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sao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cho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sóc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biết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mình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rất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nhớ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bạn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.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Cậu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viết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: "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Chào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sóc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!".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Nhưng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kiến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không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định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chào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sóc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.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Cậu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bèn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viết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một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lá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thư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khác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: "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Sóc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thân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mến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!".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Như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thế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vẫn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không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đúng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ý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của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kiến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.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Lấy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một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tờ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giấy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mới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,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kiến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ghi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: "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Sóc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ơi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!".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Cứ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thế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,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cậu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cặm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cụi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viết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đi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viết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lại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trong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nhiều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giờ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liền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.</a:t>
            </a:r>
          </a:p>
          <a:p>
            <a:pPr algn="just">
              <a:lnSpc>
                <a:spcPts val="4025"/>
              </a:lnSpc>
            </a:pP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  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Không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lâu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sau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,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sóc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nhận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được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một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lá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thư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do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kiến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gửi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đến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.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Thư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viết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: "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Sóc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ơi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,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tớ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cũng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nhớ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cậu</a:t>
            </a: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!".</a:t>
            </a:r>
          </a:p>
          <a:p>
            <a:pPr algn="just">
              <a:lnSpc>
                <a:spcPts val="4025"/>
              </a:lnSpc>
              <a:spcBef>
                <a:spcPct val="0"/>
              </a:spcBef>
            </a:pPr>
            <a:endParaRPr lang="en-US" sz="2875" dirty="0">
              <a:solidFill>
                <a:srgbClr val="306A80"/>
              </a:solidFill>
              <a:latin typeface="Fraunces"/>
              <a:ea typeface="Fraunces"/>
              <a:cs typeface="Fraunces"/>
              <a:sym typeface="Fraunce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77240" y="3973666"/>
            <a:ext cx="16191460" cy="6068785"/>
            <a:chOff x="0" y="0"/>
            <a:chExt cx="4264417" cy="15983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64417" cy="1598363"/>
            </a:xfrm>
            <a:custGeom>
              <a:avLst/>
              <a:gdLst/>
              <a:ahLst/>
              <a:cxnLst/>
              <a:rect l="l" t="t" r="r" b="b"/>
              <a:pathLst>
                <a:path w="4264417" h="1598363">
                  <a:moveTo>
                    <a:pt x="24386" y="0"/>
                  </a:moveTo>
                  <a:lnTo>
                    <a:pt x="4240032" y="0"/>
                  </a:lnTo>
                  <a:cubicBezTo>
                    <a:pt x="4253499" y="0"/>
                    <a:pt x="4264417" y="10918"/>
                    <a:pt x="4264417" y="24386"/>
                  </a:cubicBezTo>
                  <a:lnTo>
                    <a:pt x="4264417" y="1573978"/>
                  </a:lnTo>
                  <a:cubicBezTo>
                    <a:pt x="4264417" y="1587445"/>
                    <a:pt x="4253499" y="1598363"/>
                    <a:pt x="4240032" y="1598363"/>
                  </a:cubicBezTo>
                  <a:lnTo>
                    <a:pt x="24386" y="1598363"/>
                  </a:lnTo>
                  <a:cubicBezTo>
                    <a:pt x="10918" y="1598363"/>
                    <a:pt x="0" y="1587445"/>
                    <a:pt x="0" y="1573978"/>
                  </a:cubicBezTo>
                  <a:lnTo>
                    <a:pt x="0" y="24386"/>
                  </a:lnTo>
                  <a:cubicBezTo>
                    <a:pt x="0" y="10918"/>
                    <a:pt x="10918" y="0"/>
                    <a:pt x="24386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64417" cy="16364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303410" y="1297339"/>
            <a:ext cx="9270067" cy="2409627"/>
          </a:xfrm>
          <a:custGeom>
            <a:avLst/>
            <a:gdLst/>
            <a:ahLst/>
            <a:cxnLst/>
            <a:rect l="l" t="t" r="r" b="b"/>
            <a:pathLst>
              <a:path w="9270067" h="2409627">
                <a:moveTo>
                  <a:pt x="0" y="0"/>
                </a:moveTo>
                <a:lnTo>
                  <a:pt x="9270067" y="0"/>
                </a:lnTo>
                <a:lnTo>
                  <a:pt x="9270067" y="2409627"/>
                </a:lnTo>
                <a:lnTo>
                  <a:pt x="0" y="24096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139" b="-13195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TextBox 6"/>
          <p:cNvSpPr txBox="1"/>
          <p:nvPr/>
        </p:nvSpPr>
        <p:spPr>
          <a:xfrm>
            <a:off x="4424392" y="44242"/>
            <a:ext cx="9897156" cy="984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51"/>
              </a:lnSpc>
              <a:spcBef>
                <a:spcPct val="0"/>
              </a:spcBef>
            </a:pPr>
            <a:r>
              <a:rPr lang="en-US" sz="6459" dirty="0">
                <a:solidFill>
                  <a:srgbClr val="306A80"/>
                </a:solidFill>
                <a:latin typeface="Paytone One"/>
                <a:ea typeface="Paytone One"/>
                <a:cs typeface="Paytone One"/>
                <a:sym typeface="Paytone One"/>
              </a:rPr>
              <a:t>TỚ NHỚ CẬU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39419" y="3926041"/>
            <a:ext cx="15867102" cy="6537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25"/>
              </a:lnSpc>
            </a:pP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    </a:t>
            </a:r>
            <a:r>
              <a:rPr lang="en-US" sz="2875" dirty="0" err="1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Kiến</a:t>
            </a:r>
            <a:r>
              <a:rPr lang="en-US" sz="2875" dirty="0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là</a:t>
            </a:r>
            <a:r>
              <a:rPr lang="en-US" sz="2875" dirty="0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bạn</a:t>
            </a:r>
            <a:r>
              <a:rPr lang="en-US" sz="2875" dirty="0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thân</a:t>
            </a:r>
            <a:r>
              <a:rPr lang="en-US" sz="2875" dirty="0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của</a:t>
            </a:r>
            <a:r>
              <a:rPr lang="en-US" sz="2875" dirty="0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sóc</a:t>
            </a:r>
            <a:r>
              <a:rPr lang="en-US" sz="2875" dirty="0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. </a:t>
            </a:r>
            <a:r>
              <a:rPr lang="en-US" sz="2875" dirty="0" err="1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Hằng</a:t>
            </a:r>
            <a:r>
              <a:rPr lang="en-US" sz="2875" dirty="0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ngày</a:t>
            </a:r>
            <a:r>
              <a:rPr lang="en-US" sz="2875" dirty="0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, </a:t>
            </a:r>
            <a:r>
              <a:rPr lang="en-US" sz="2875" dirty="0" err="1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hai</a:t>
            </a:r>
            <a:r>
              <a:rPr lang="en-US" sz="2875" dirty="0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bạn</a:t>
            </a:r>
            <a:r>
              <a:rPr lang="en-US" sz="2875" dirty="0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thường</a:t>
            </a:r>
            <a:r>
              <a:rPr lang="en-US" sz="2875" dirty="0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rủ</a:t>
            </a:r>
            <a:r>
              <a:rPr lang="en-US" sz="2875" dirty="0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nhau</a:t>
            </a:r>
            <a:r>
              <a:rPr lang="en-US" sz="2875" dirty="0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đi</a:t>
            </a:r>
            <a:r>
              <a:rPr lang="en-US" sz="2875" dirty="0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học</a:t>
            </a:r>
            <a:r>
              <a:rPr lang="en-US" sz="2875" dirty="0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. </a:t>
            </a:r>
            <a:r>
              <a:rPr lang="en-US" sz="2875" dirty="0" err="1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Thế</a:t>
            </a:r>
            <a:r>
              <a:rPr lang="en-US" sz="2875" dirty="0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rồi</a:t>
            </a:r>
            <a:r>
              <a:rPr lang="en-US" sz="2875" dirty="0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nhà</a:t>
            </a:r>
            <a:r>
              <a:rPr lang="en-US" sz="2875" dirty="0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kiến</a:t>
            </a:r>
            <a:r>
              <a:rPr lang="en-US" sz="2875" dirty="0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chuyển</a:t>
            </a:r>
            <a:r>
              <a:rPr lang="en-US" sz="2875" dirty="0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đến</a:t>
            </a:r>
            <a:r>
              <a:rPr lang="en-US" sz="2875" dirty="0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một</a:t>
            </a:r>
            <a:r>
              <a:rPr lang="en-US" sz="2875" dirty="0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khu</a:t>
            </a:r>
            <a:r>
              <a:rPr lang="en-US" sz="2875" dirty="0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rừng</a:t>
            </a:r>
            <a:r>
              <a:rPr lang="en-US" sz="2875" dirty="0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khác</a:t>
            </a:r>
            <a:r>
              <a:rPr lang="en-US" sz="2875" dirty="0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. </a:t>
            </a:r>
            <a:r>
              <a:rPr lang="en-US" sz="2875" dirty="0" err="1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Lúc</a:t>
            </a:r>
            <a:r>
              <a:rPr lang="en-US" sz="2875" dirty="0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 chia </a:t>
            </a:r>
            <a:r>
              <a:rPr lang="en-US" sz="2875" dirty="0" err="1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tay</a:t>
            </a:r>
            <a:r>
              <a:rPr lang="en-US" sz="2875" dirty="0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, </a:t>
            </a:r>
            <a:r>
              <a:rPr lang="en-US" sz="2875" dirty="0" err="1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kiến</a:t>
            </a:r>
            <a:r>
              <a:rPr lang="en-US" sz="2875" dirty="0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rất</a:t>
            </a:r>
            <a:r>
              <a:rPr lang="en-US" sz="2875" dirty="0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buồn</a:t>
            </a:r>
            <a:r>
              <a:rPr lang="en-US" sz="2875" dirty="0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. </a:t>
            </a:r>
            <a:r>
              <a:rPr lang="en-US" sz="2875" dirty="0" err="1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Kiến</a:t>
            </a:r>
            <a:r>
              <a:rPr lang="en-US" sz="2875" dirty="0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nói</a:t>
            </a:r>
            <a:r>
              <a:rPr lang="en-US" sz="2875" dirty="0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: “</a:t>
            </a:r>
            <a:r>
              <a:rPr lang="en-US" sz="2875" dirty="0" err="1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Cậu</a:t>
            </a:r>
            <a:r>
              <a:rPr lang="en-US" sz="2875" dirty="0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phải</a:t>
            </a:r>
            <a:r>
              <a:rPr lang="en-US" sz="2875" dirty="0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thường</a:t>
            </a:r>
            <a:r>
              <a:rPr lang="en-US" sz="2875" dirty="0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xuyên</a:t>
            </a:r>
            <a:r>
              <a:rPr lang="en-US" sz="2875" dirty="0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nhớ</a:t>
            </a:r>
            <a:r>
              <a:rPr lang="en-US" sz="2875" dirty="0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tớ</a:t>
            </a:r>
            <a:r>
              <a:rPr lang="en-US" sz="2875" dirty="0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đấy</a:t>
            </a:r>
            <a:r>
              <a:rPr lang="en-US" sz="2875" dirty="0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.”. </a:t>
            </a:r>
            <a:r>
              <a:rPr lang="en-US" sz="2875" dirty="0" err="1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Sóc</a:t>
            </a:r>
            <a:r>
              <a:rPr lang="en-US" sz="2875" dirty="0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gật</a:t>
            </a:r>
            <a:r>
              <a:rPr lang="en-US" sz="2875" dirty="0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đầu</a:t>
            </a:r>
            <a:r>
              <a:rPr lang="en-US" sz="2875" dirty="0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nhận</a:t>
            </a:r>
            <a:r>
              <a:rPr lang="en-US" sz="2875" dirty="0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lời</a:t>
            </a:r>
            <a:r>
              <a:rPr lang="en-US" sz="2875" dirty="0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.</a:t>
            </a:r>
          </a:p>
          <a:p>
            <a:pPr algn="just">
              <a:lnSpc>
                <a:spcPts val="4025"/>
              </a:lnSpc>
            </a:pP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   </a:t>
            </a:r>
            <a:r>
              <a:rPr lang="en-US" sz="2875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Một</a:t>
            </a:r>
            <a:r>
              <a:rPr lang="en-US" sz="2875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buổi</a:t>
            </a:r>
            <a:r>
              <a:rPr lang="en-US" sz="2875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sáng</a:t>
            </a:r>
            <a:r>
              <a:rPr lang="en-US" sz="2875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, </a:t>
            </a:r>
            <a:r>
              <a:rPr lang="en-US" sz="2875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sóc</a:t>
            </a:r>
            <a:r>
              <a:rPr lang="en-US" sz="2875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lấy</a:t>
            </a:r>
            <a:r>
              <a:rPr lang="en-US" sz="2875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một</a:t>
            </a:r>
            <a:r>
              <a:rPr lang="en-US" sz="2875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tờ</a:t>
            </a:r>
            <a:r>
              <a:rPr lang="en-US" sz="2875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giấy</a:t>
            </a:r>
            <a:r>
              <a:rPr lang="en-US" sz="2875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và</a:t>
            </a:r>
            <a:r>
              <a:rPr lang="en-US" sz="2875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viết</a:t>
            </a:r>
            <a:r>
              <a:rPr lang="en-US" sz="2875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thư</a:t>
            </a:r>
            <a:r>
              <a:rPr lang="en-US" sz="2875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cho</a:t>
            </a:r>
            <a:r>
              <a:rPr lang="en-US" sz="2875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kiến</a:t>
            </a:r>
            <a:r>
              <a:rPr lang="en-US" sz="2875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. </a:t>
            </a:r>
            <a:r>
              <a:rPr lang="en-US" sz="2875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Sóc</a:t>
            </a:r>
            <a:r>
              <a:rPr lang="en-US" sz="2875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nắn</a:t>
            </a:r>
            <a:r>
              <a:rPr lang="en-US" sz="2875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nót</a:t>
            </a:r>
            <a:r>
              <a:rPr lang="en-US" sz="2875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ghi</a:t>
            </a:r>
            <a:r>
              <a:rPr lang="en-US" sz="2875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: “</a:t>
            </a:r>
            <a:r>
              <a:rPr lang="en-US" sz="2875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Tớ</a:t>
            </a:r>
            <a:r>
              <a:rPr lang="en-US" sz="2875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nhớ</a:t>
            </a:r>
            <a:r>
              <a:rPr lang="en-US" sz="2875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cậu</a:t>
            </a:r>
            <a:r>
              <a:rPr lang="en-US" sz="2875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.”. </a:t>
            </a:r>
            <a:r>
              <a:rPr lang="en-US" sz="2875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Một</a:t>
            </a:r>
            <a:r>
              <a:rPr lang="en-US" sz="2875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cơn</a:t>
            </a:r>
            <a:r>
              <a:rPr lang="en-US" sz="2875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gió</a:t>
            </a:r>
            <a:r>
              <a:rPr lang="en-US" sz="2875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đi</a:t>
            </a:r>
            <a:r>
              <a:rPr lang="en-US" sz="2875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ngang</a:t>
            </a:r>
            <a:r>
              <a:rPr lang="en-US" sz="2875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qua </a:t>
            </a:r>
            <a:r>
              <a:rPr lang="en-US" sz="2875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mang</a:t>
            </a:r>
            <a:r>
              <a:rPr lang="en-US" sz="2875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theo</a:t>
            </a:r>
            <a:r>
              <a:rPr lang="en-US" sz="2875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lá</a:t>
            </a:r>
            <a:r>
              <a:rPr lang="en-US" sz="2875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thư</a:t>
            </a:r>
            <a:r>
              <a:rPr lang="en-US" sz="2875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. </a:t>
            </a:r>
            <a:r>
              <a:rPr lang="en-US" sz="2875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Chiều</a:t>
            </a:r>
            <a:r>
              <a:rPr lang="en-US" sz="2875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hôm</a:t>
            </a:r>
            <a:r>
              <a:rPr lang="en-US" sz="2875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đó</a:t>
            </a:r>
            <a:r>
              <a:rPr lang="en-US" sz="2875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, </a:t>
            </a:r>
            <a:r>
              <a:rPr lang="en-US" sz="2875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kiến</a:t>
            </a:r>
            <a:r>
              <a:rPr lang="en-US" sz="2875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đi</a:t>
            </a:r>
            <a:r>
              <a:rPr lang="en-US" sz="2875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dạo</a:t>
            </a:r>
            <a:r>
              <a:rPr lang="en-US" sz="2875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trong</a:t>
            </a:r>
            <a:r>
              <a:rPr lang="en-US" sz="2875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rừng</a:t>
            </a:r>
            <a:r>
              <a:rPr lang="en-US" sz="2875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. </a:t>
            </a:r>
            <a:r>
              <a:rPr lang="en-US" sz="2875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Một</a:t>
            </a:r>
            <a:r>
              <a:rPr lang="en-US" sz="2875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lá</a:t>
            </a:r>
            <a:r>
              <a:rPr lang="en-US" sz="2875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thư</a:t>
            </a:r>
            <a:r>
              <a:rPr lang="en-US" sz="2875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nhè</a:t>
            </a:r>
            <a:r>
              <a:rPr lang="en-US" sz="2875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nhẹ</a:t>
            </a:r>
            <a:r>
              <a:rPr lang="en-US" sz="2875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bay </a:t>
            </a:r>
            <a:r>
              <a:rPr lang="en-US" sz="2875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xuống</a:t>
            </a:r>
            <a:r>
              <a:rPr lang="en-US" sz="2875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. </a:t>
            </a:r>
            <a:r>
              <a:rPr lang="en-US" sz="2875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Kiến</a:t>
            </a:r>
            <a:r>
              <a:rPr lang="en-US" sz="2875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reo</a:t>
            </a:r>
            <a:r>
              <a:rPr lang="en-US" sz="2875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lên</a:t>
            </a:r>
            <a:r>
              <a:rPr lang="en-US" sz="2875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: “A, </a:t>
            </a:r>
            <a:r>
              <a:rPr lang="en-US" sz="2875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thư</a:t>
            </a:r>
            <a:r>
              <a:rPr lang="en-US" sz="2875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của</a:t>
            </a:r>
            <a:r>
              <a:rPr lang="en-US" sz="2875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sóc</a:t>
            </a:r>
            <a:r>
              <a:rPr lang="en-US" sz="2875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!”.</a:t>
            </a:r>
          </a:p>
          <a:p>
            <a:pPr algn="just">
              <a:lnSpc>
                <a:spcPts val="4025"/>
              </a:lnSpc>
            </a:pPr>
            <a:r>
              <a:rPr lang="en-US" sz="2875" dirty="0">
                <a:solidFill>
                  <a:srgbClr val="306A80"/>
                </a:solidFill>
                <a:latin typeface="Fraunces"/>
                <a:ea typeface="Fraunces"/>
                <a:cs typeface="Fraunces"/>
                <a:sym typeface="Fraunces"/>
              </a:rPr>
              <a:t>   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Hôm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sau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,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kiến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ngồi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bên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thềm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và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viết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thư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cho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sóc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.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Kiến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không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biết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làm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sao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cho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sóc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biết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mình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rất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nhớ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bạn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.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Cậu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viết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: "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Chào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sóc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!".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Nhưng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kiến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không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định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chào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sóc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.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Cậu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bèn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viết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một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lá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thư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khác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: "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Sóc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thân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mến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!".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Như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thế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vẫn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không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đúng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ý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của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kiến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.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Lấy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một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tờ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giấy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mới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,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kiến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ghi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: "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Sóc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ơi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!".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Cứ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thế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,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cậu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cặm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cụi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viết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đi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viết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lại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trong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nhiều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giờ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liền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.</a:t>
            </a:r>
          </a:p>
          <a:p>
            <a:pPr algn="just">
              <a:lnSpc>
                <a:spcPts val="4025"/>
              </a:lnSpc>
            </a:pP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  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Không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lâu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sau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,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sóc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nhận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được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một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lá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thư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do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kiến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gửi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đến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.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Thư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viết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: "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Sóc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ơi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,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tớ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cũng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nhớ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875" dirty="0" err="1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cậu</a:t>
            </a:r>
            <a:r>
              <a:rPr lang="en-US" sz="2875" dirty="0">
                <a:solidFill>
                  <a:srgbClr val="537B2C"/>
                </a:solidFill>
                <a:latin typeface="Fraunces"/>
                <a:ea typeface="Fraunces"/>
                <a:cs typeface="Fraunces"/>
                <a:sym typeface="Fraunces"/>
              </a:rPr>
              <a:t>!".</a:t>
            </a:r>
          </a:p>
          <a:p>
            <a:pPr algn="just">
              <a:lnSpc>
                <a:spcPts val="4025"/>
              </a:lnSpc>
              <a:spcBef>
                <a:spcPct val="0"/>
              </a:spcBef>
            </a:pPr>
            <a:endParaRPr lang="en-US" sz="2875" dirty="0">
              <a:solidFill>
                <a:srgbClr val="537B2C"/>
              </a:solidFill>
              <a:latin typeface="Fraunces"/>
              <a:ea typeface="Fraunces"/>
              <a:cs typeface="Fraunces"/>
              <a:sym typeface="Fraunce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90332" y="2158165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0"/>
                </a:lnTo>
                <a:lnTo>
                  <a:pt x="0" y="59706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3" name="TextBox 3"/>
          <p:cNvSpPr txBox="1"/>
          <p:nvPr/>
        </p:nvSpPr>
        <p:spPr>
          <a:xfrm>
            <a:off x="435789" y="2770814"/>
            <a:ext cx="6374904" cy="770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81044" lvl="1" indent="-490522" algn="ctr">
              <a:lnSpc>
                <a:spcPts val="6361"/>
              </a:lnSpc>
              <a:buFont typeface="Arial"/>
              <a:buChar char="•"/>
            </a:pP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Từ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khó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đọc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:</a:t>
            </a:r>
            <a:r>
              <a:rPr lang="en-US" sz="4543" dirty="0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i="1" u="sng" dirty="0" err="1">
                <a:solidFill>
                  <a:srgbClr val="000000"/>
                </a:solidFill>
                <a:latin typeface="Fraunces Italics"/>
                <a:ea typeface="Fraunces Italics"/>
                <a:cs typeface="Fraunces Italics"/>
                <a:sym typeface="Fraunces Italics"/>
              </a:rPr>
              <a:t>Nắn</a:t>
            </a:r>
            <a:r>
              <a:rPr lang="en-US" sz="4543" i="1" u="sng" dirty="0">
                <a:solidFill>
                  <a:srgbClr val="000000"/>
                </a:solidFill>
                <a:latin typeface="Fraunces Italics"/>
                <a:ea typeface="Fraunces Italics"/>
                <a:cs typeface="Fraunces Italics"/>
                <a:sym typeface="Fraunces Italics"/>
              </a:rPr>
              <a:t> </a:t>
            </a:r>
            <a:r>
              <a:rPr lang="en-US" sz="4543" i="1" u="sng" dirty="0" err="1">
                <a:solidFill>
                  <a:srgbClr val="000000"/>
                </a:solidFill>
                <a:latin typeface="Fraunces Italics"/>
                <a:ea typeface="Fraunces Italics"/>
                <a:cs typeface="Fraunces Italics"/>
                <a:sym typeface="Fraunces Italics"/>
              </a:rPr>
              <a:t>nót</a:t>
            </a:r>
            <a:endParaRPr lang="en-US" sz="4543" i="1" u="sng" dirty="0">
              <a:solidFill>
                <a:srgbClr val="000000"/>
              </a:solidFill>
              <a:latin typeface="Fraunces Italics"/>
              <a:ea typeface="Fraunces Italics"/>
              <a:cs typeface="Fraunces Italics"/>
              <a:sym typeface="Fraunces Itali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121707" y="28614"/>
            <a:ext cx="2468625" cy="1098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57"/>
              </a:lnSpc>
            </a:pPr>
            <a:r>
              <a:rPr lang="en-US" sz="6469">
                <a:solidFill>
                  <a:srgbClr val="FF3131"/>
                </a:solidFill>
                <a:latin typeface="Sriracha"/>
                <a:ea typeface="Sriracha"/>
                <a:cs typeface="Sriracha"/>
                <a:sym typeface="Sriracha"/>
              </a:rPr>
              <a:t>Đoạn 2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35789" y="5285809"/>
            <a:ext cx="8708211" cy="1570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81044" lvl="1" indent="-490522" algn="l">
              <a:lnSpc>
                <a:spcPts val="6361"/>
              </a:lnSpc>
              <a:buFont typeface="Arial"/>
              <a:buChar char="•"/>
            </a:pP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Giải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nghĩa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từ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: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Nắn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nót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nghĩa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là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viết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cẩn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thận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cho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đẹp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20056" y="639860"/>
            <a:ext cx="5486400" cy="4114800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11391070" y="5143500"/>
            <a:ext cx="5344374" cy="4848378"/>
          </a:xfrm>
          <a:custGeom>
            <a:avLst/>
            <a:gdLst/>
            <a:ahLst/>
            <a:cxnLst/>
            <a:rect l="l" t="t" r="r" b="b"/>
            <a:pathLst>
              <a:path w="5344374" h="4848378">
                <a:moveTo>
                  <a:pt x="0" y="0"/>
                </a:moveTo>
                <a:lnTo>
                  <a:pt x="5344373" y="0"/>
                </a:lnTo>
                <a:lnTo>
                  <a:pt x="5344373" y="4848378"/>
                </a:lnTo>
                <a:lnTo>
                  <a:pt x="0" y="48483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8311" b="-2939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4" name="TextBox 4"/>
          <p:cNvSpPr txBox="1"/>
          <p:nvPr/>
        </p:nvSpPr>
        <p:spPr>
          <a:xfrm>
            <a:off x="417930" y="2689972"/>
            <a:ext cx="6410623" cy="770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81044" lvl="1" indent="-490522" algn="ctr">
              <a:lnSpc>
                <a:spcPts val="6361"/>
              </a:lnSpc>
              <a:buFont typeface="Arial"/>
              <a:buChar char="•"/>
            </a:pPr>
            <a:r>
              <a:rPr lang="en-US" sz="4543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Từ khó đọc:</a:t>
            </a:r>
            <a:r>
              <a:rPr lang="en-US" sz="4543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i="1" u="sng">
                <a:solidFill>
                  <a:srgbClr val="000000"/>
                </a:solidFill>
                <a:latin typeface="Fraunces Italics"/>
                <a:ea typeface="Fraunces Italics"/>
                <a:cs typeface="Fraunces Italics"/>
                <a:sym typeface="Fraunces Italics"/>
              </a:rPr>
              <a:t>Cặm cụi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025717" y="28614"/>
            <a:ext cx="2660605" cy="1098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57"/>
              </a:lnSpc>
            </a:pPr>
            <a:r>
              <a:rPr lang="en-US" sz="6469">
                <a:solidFill>
                  <a:srgbClr val="FF3131"/>
                </a:solidFill>
                <a:latin typeface="Sriracha"/>
                <a:ea typeface="Sriracha"/>
                <a:cs typeface="Sriracha"/>
                <a:sym typeface="Sriracha"/>
              </a:rPr>
              <a:t>Đoạn 3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35789" y="5346441"/>
            <a:ext cx="8708211" cy="2370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81044" lvl="1" indent="-490522" algn="l">
              <a:lnSpc>
                <a:spcPts val="6361"/>
              </a:lnSpc>
              <a:buFont typeface="Arial"/>
              <a:buChar char="•"/>
            </a:pP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Giải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nghĩa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từ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: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Chăm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chú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,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tập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trung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vào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việc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đang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làm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.</a:t>
            </a:r>
          </a:p>
          <a:p>
            <a:pPr algn="l">
              <a:lnSpc>
                <a:spcPts val="6361"/>
              </a:lnSpc>
            </a:pPr>
            <a:endParaRPr lang="en-US" sz="4543" dirty="0">
              <a:solidFill>
                <a:srgbClr val="000000"/>
              </a:solidFill>
              <a:latin typeface="Fraunces"/>
              <a:ea typeface="Fraunces"/>
              <a:cs typeface="Fraunces"/>
              <a:sym typeface="Fraunc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18947" y="3489524"/>
            <a:ext cx="14897546" cy="770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61"/>
              </a:lnSpc>
            </a:pP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Kiến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không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biết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làm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sao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cho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sóc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biết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mình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rất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nhớ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bạn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813697" y="-69966"/>
            <a:ext cx="2660605" cy="1098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57"/>
              </a:lnSpc>
            </a:pPr>
            <a:r>
              <a:rPr lang="en-US" sz="6469">
                <a:solidFill>
                  <a:srgbClr val="FF3131"/>
                </a:solidFill>
                <a:latin typeface="Sriracha"/>
                <a:ea typeface="Sriracha"/>
                <a:cs typeface="Sriracha"/>
                <a:sym typeface="Sriracha"/>
              </a:rPr>
              <a:t>Đoạn 3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813697" y="1080825"/>
            <a:ext cx="2129330" cy="882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24"/>
              </a:lnSpc>
            </a:pPr>
            <a:r>
              <a:rPr lang="en-US" sz="5160">
                <a:solidFill>
                  <a:srgbClr val="FF3131"/>
                </a:solidFill>
                <a:latin typeface="Sriracha"/>
                <a:ea typeface="Sriracha"/>
                <a:cs typeface="Sriracha"/>
                <a:sym typeface="Sriracha"/>
              </a:rPr>
              <a:t>Câu dài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18947" y="5298880"/>
            <a:ext cx="14466987" cy="770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61"/>
              </a:lnSpc>
            </a:pP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Cứ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thế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cậu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cặm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cụi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viết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đi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viết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lại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trong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nhiều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giờ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liền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468408-2A51-FAA0-D51D-6A96B4A6E33B}"/>
              </a:ext>
            </a:extLst>
          </p:cNvPr>
          <p:cNvGrpSpPr/>
          <p:nvPr/>
        </p:nvGrpSpPr>
        <p:grpSpPr>
          <a:xfrm>
            <a:off x="3536025" y="5298880"/>
            <a:ext cx="13512679" cy="770408"/>
            <a:chOff x="3536025" y="5298880"/>
            <a:chExt cx="13512679" cy="770408"/>
          </a:xfrm>
        </p:grpSpPr>
        <p:sp>
          <p:nvSpPr>
            <p:cNvPr id="8" name="TextBox 8"/>
            <p:cNvSpPr txBox="1"/>
            <p:nvPr/>
          </p:nvSpPr>
          <p:spPr>
            <a:xfrm>
              <a:off x="3536025" y="5298880"/>
              <a:ext cx="664421" cy="7704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361"/>
                </a:lnSpc>
              </a:pPr>
              <a:r>
                <a:rPr lang="en-US" sz="4543" dirty="0">
                  <a:solidFill>
                    <a:srgbClr val="FF3131"/>
                  </a:solidFill>
                  <a:latin typeface="Fraunces"/>
                  <a:ea typeface="Fraunces"/>
                  <a:cs typeface="Fraunces"/>
                  <a:sym typeface="Fraunces"/>
                </a:rPr>
                <a:t>/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635987" y="5298880"/>
              <a:ext cx="664421" cy="7704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361"/>
                </a:lnSpc>
              </a:pPr>
              <a:r>
                <a:rPr lang="en-US" sz="4543" dirty="0">
                  <a:solidFill>
                    <a:srgbClr val="FF3131"/>
                  </a:solidFill>
                  <a:latin typeface="Fraunces"/>
                  <a:ea typeface="Fraunces"/>
                  <a:cs typeface="Fraunces"/>
                  <a:sym typeface="Fraunces"/>
                </a:rPr>
                <a:t>/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6384283" y="5298880"/>
              <a:ext cx="664421" cy="7704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361"/>
                </a:lnSpc>
              </a:pPr>
              <a:r>
                <a:rPr lang="en-US" sz="4543" dirty="0">
                  <a:solidFill>
                    <a:srgbClr val="FF3131"/>
                  </a:solidFill>
                  <a:latin typeface="Fraunces"/>
                  <a:ea typeface="Fraunces"/>
                  <a:cs typeface="Fraunces"/>
                  <a:sym typeface="Fraunces"/>
                </a:rPr>
                <a:t>//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41E05C4-AA71-67D4-B2EA-0B23FED407E3}"/>
              </a:ext>
            </a:extLst>
          </p:cNvPr>
          <p:cNvGrpSpPr/>
          <p:nvPr/>
        </p:nvGrpSpPr>
        <p:grpSpPr>
          <a:xfrm>
            <a:off x="8227796" y="3489524"/>
            <a:ext cx="9153119" cy="770408"/>
            <a:chOff x="8227796" y="3489524"/>
            <a:chExt cx="9153119" cy="770408"/>
          </a:xfrm>
        </p:grpSpPr>
        <p:sp>
          <p:nvSpPr>
            <p:cNvPr id="4" name="TextBox 4"/>
            <p:cNvSpPr txBox="1"/>
            <p:nvPr/>
          </p:nvSpPr>
          <p:spPr>
            <a:xfrm>
              <a:off x="8227796" y="3489524"/>
              <a:ext cx="664421" cy="7704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361"/>
                </a:lnSpc>
              </a:pPr>
              <a:r>
                <a:rPr lang="en-US" sz="4543" dirty="0">
                  <a:solidFill>
                    <a:srgbClr val="FF3131"/>
                  </a:solidFill>
                  <a:latin typeface="Fraunces"/>
                  <a:ea typeface="Fraunces"/>
                  <a:cs typeface="Fraunces"/>
                  <a:sym typeface="Fraunces"/>
                </a:rPr>
                <a:t>/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1660657" y="3489524"/>
              <a:ext cx="664421" cy="7704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361"/>
                </a:lnSpc>
              </a:pPr>
              <a:r>
                <a:rPr lang="en-US" sz="4543">
                  <a:solidFill>
                    <a:srgbClr val="FF3131"/>
                  </a:solidFill>
                  <a:latin typeface="Fraunces"/>
                  <a:ea typeface="Fraunces"/>
                  <a:cs typeface="Fraunces"/>
                  <a:sym typeface="Fraunces"/>
                </a:rPr>
                <a:t>/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6716494" y="3489524"/>
              <a:ext cx="664421" cy="7704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361"/>
                </a:lnSpc>
              </a:pPr>
              <a:r>
                <a:rPr lang="en-US" sz="4543">
                  <a:solidFill>
                    <a:srgbClr val="FF3131"/>
                  </a:solidFill>
                  <a:latin typeface="Fraunces"/>
                  <a:ea typeface="Fraunces"/>
                  <a:cs typeface="Fraunces"/>
                  <a:sym typeface="Fraunces"/>
                </a:rPr>
                <a:t>//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818947" y="7107513"/>
            <a:ext cx="15437346" cy="770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61"/>
              </a:lnSpc>
            </a:pP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Không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lâu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sau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,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sóc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nhận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được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một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lá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thư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do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kiến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gửi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4543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đến</a:t>
            </a:r>
            <a:r>
              <a:rPr lang="en-US" sz="4543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14633BD-EAAB-160D-340D-C41055559F42}"/>
              </a:ext>
            </a:extLst>
          </p:cNvPr>
          <p:cNvGrpSpPr/>
          <p:nvPr/>
        </p:nvGrpSpPr>
        <p:grpSpPr>
          <a:xfrm>
            <a:off x="5791200" y="7107513"/>
            <a:ext cx="12132521" cy="770408"/>
            <a:chOff x="5791200" y="7107513"/>
            <a:chExt cx="12132521" cy="770408"/>
          </a:xfrm>
        </p:grpSpPr>
        <p:sp>
          <p:nvSpPr>
            <p:cNvPr id="13" name="TextBox 13"/>
            <p:cNvSpPr txBox="1"/>
            <p:nvPr/>
          </p:nvSpPr>
          <p:spPr>
            <a:xfrm>
              <a:off x="5791200" y="7107513"/>
              <a:ext cx="664421" cy="7704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361"/>
                </a:lnSpc>
              </a:pPr>
              <a:r>
                <a:rPr lang="en-US" sz="4543" dirty="0">
                  <a:solidFill>
                    <a:srgbClr val="FF3131"/>
                  </a:solidFill>
                  <a:latin typeface="Fraunces"/>
                  <a:ea typeface="Fraunces"/>
                  <a:cs typeface="Fraunces"/>
                  <a:sym typeface="Fraunces"/>
                </a:rPr>
                <a:t>/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2725400" y="7107513"/>
              <a:ext cx="664421" cy="7704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361"/>
                </a:lnSpc>
              </a:pPr>
              <a:r>
                <a:rPr lang="en-US" sz="4543" dirty="0">
                  <a:solidFill>
                    <a:srgbClr val="FF3131"/>
                  </a:solidFill>
                  <a:latin typeface="Fraunces"/>
                  <a:ea typeface="Fraunces"/>
                  <a:cs typeface="Fraunces"/>
                  <a:sym typeface="Fraunces"/>
                </a:rPr>
                <a:t>/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7259300" y="7107513"/>
              <a:ext cx="664421" cy="7704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361"/>
                </a:lnSpc>
              </a:pPr>
              <a:r>
                <a:rPr lang="en-US" sz="4543" dirty="0">
                  <a:solidFill>
                    <a:srgbClr val="FF3131"/>
                  </a:solidFill>
                  <a:latin typeface="Fraunces"/>
                  <a:ea typeface="Fraunces"/>
                  <a:cs typeface="Fraunces"/>
                  <a:sym typeface="Fraunces"/>
                </a:rPr>
                <a:t>//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1939</TotalTime>
  <Words>681</Words>
  <Application>Microsoft Macintosh PowerPoint</Application>
  <PresentationFormat>Custom</PresentationFormat>
  <Paragraphs>44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UTM Androgyne</vt:lpstr>
      <vt:lpstr>Fraunces</vt:lpstr>
      <vt:lpstr>Paytone One</vt:lpstr>
      <vt:lpstr>Calibri</vt:lpstr>
      <vt:lpstr>Fraunces Italics</vt:lpstr>
      <vt:lpstr>Sriracha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THẦN TRỤ TRỜI</dc:title>
  <cp:lastModifiedBy>Lê Thảo</cp:lastModifiedBy>
  <cp:revision>2</cp:revision>
  <dcterms:created xsi:type="dcterms:W3CDTF">2006-08-16T00:00:00Z</dcterms:created>
  <dcterms:modified xsi:type="dcterms:W3CDTF">2024-11-29T08:39:09Z</dcterms:modified>
  <dc:identifier>DAGRTFJvH-o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2024-11-14T00:07:37Z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c3215f72-0b67-4f8f-b8c9-67fa8f845576</vt:lpwstr>
  </property>
  <property fmtid="{D5CDD505-2E9C-101B-9397-08002B2CF9AE}" pid="7" name="MSIP_Label_defa4170-0d19-0005-0004-bc88714345d2_ActionId">
    <vt:lpwstr>dc0748c8-3f4e-4247-9bab-f4a5136edf86</vt:lpwstr>
  </property>
  <property fmtid="{D5CDD505-2E9C-101B-9397-08002B2CF9AE}" pid="8" name="MSIP_Label_defa4170-0d19-0005-0004-bc88714345d2_ContentBits">
    <vt:lpwstr>0</vt:lpwstr>
  </property>
</Properties>
</file>