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3" r:id="rId2"/>
    <p:sldId id="308" r:id="rId3"/>
    <p:sldId id="307" r:id="rId4"/>
    <p:sldId id="259" r:id="rId5"/>
    <p:sldId id="289" r:id="rId6"/>
    <p:sldId id="301" r:id="rId7"/>
    <p:sldId id="297" r:id="rId8"/>
    <p:sldId id="306" r:id="rId9"/>
    <p:sldId id="268" r:id="rId10"/>
    <p:sldId id="275" r:id="rId11"/>
    <p:sldId id="277" r:id="rId1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460"/>
    <a:srgbClr val="FFFF85"/>
    <a:srgbClr val="BD196F"/>
    <a:srgbClr val="FDF4BF"/>
    <a:srgbClr val="FBE879"/>
    <a:srgbClr val="FAE14C"/>
    <a:srgbClr val="FCC94A"/>
    <a:srgbClr val="FF19AD"/>
    <a:srgbClr val="FACDA8"/>
    <a:srgbClr val="64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8DD9F9-C5B4-C841-AA33-353B94752D6D}" v="107" dt="2024-11-28T16:21:38.1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6" autoAdjust="0"/>
    <p:restoredTop sz="90759" autoAdjust="0"/>
  </p:normalViewPr>
  <p:slideViewPr>
    <p:cSldViewPr>
      <p:cViewPr varScale="1">
        <p:scale>
          <a:sx n="82" d="100"/>
          <a:sy n="82" d="100"/>
        </p:scale>
        <p:origin x="184" y="760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Thảo" userId="8849c845-0e13-46fb-87fe-1d11da12c039" providerId="ADAL" clId="{A68DD9F9-C5B4-C841-AA33-353B94752D6D}"/>
    <pc:docChg chg="undo custSel addSld delSld modSld sldOrd">
      <pc:chgData name="Lê Thảo" userId="8849c845-0e13-46fb-87fe-1d11da12c039" providerId="ADAL" clId="{A68DD9F9-C5B4-C841-AA33-353B94752D6D}" dt="2024-11-28T16:23:33.803" v="268" actId="478"/>
      <pc:docMkLst>
        <pc:docMk/>
      </pc:docMkLst>
      <pc:sldChg chg="del">
        <pc:chgData name="Lê Thảo" userId="8849c845-0e13-46fb-87fe-1d11da12c039" providerId="ADAL" clId="{A68DD9F9-C5B4-C841-AA33-353B94752D6D}" dt="2024-11-28T15:49:54.433" v="1" actId="2696"/>
        <pc:sldMkLst>
          <pc:docMk/>
          <pc:sldMk cId="1316983281" sldId="257"/>
        </pc:sldMkLst>
      </pc:sldChg>
      <pc:sldChg chg="delSp mod">
        <pc:chgData name="Lê Thảo" userId="8849c845-0e13-46fb-87fe-1d11da12c039" providerId="ADAL" clId="{A68DD9F9-C5B4-C841-AA33-353B94752D6D}" dt="2024-11-28T16:23:33.803" v="268" actId="478"/>
        <pc:sldMkLst>
          <pc:docMk/>
          <pc:sldMk cId="1045344177" sldId="268"/>
        </pc:sldMkLst>
        <pc:graphicFrameChg chg="del">
          <ac:chgData name="Lê Thảo" userId="8849c845-0e13-46fb-87fe-1d11da12c039" providerId="ADAL" clId="{A68DD9F9-C5B4-C841-AA33-353B94752D6D}" dt="2024-11-28T16:23:33.803" v="268" actId="478"/>
          <ac:graphicFrameMkLst>
            <pc:docMk/>
            <pc:sldMk cId="1045344177" sldId="268"/>
            <ac:graphicFrameMk id="3" creationId="{BDE362AF-7AC8-4F12-8FF8-9F6D8AA39626}"/>
          </ac:graphicFrameMkLst>
        </pc:graphicFrameChg>
      </pc:sldChg>
      <pc:sldChg chg="modSp add mod">
        <pc:chgData name="Lê Thảo" userId="8849c845-0e13-46fb-87fe-1d11da12c039" providerId="ADAL" clId="{A68DD9F9-C5B4-C841-AA33-353B94752D6D}" dt="2024-11-28T15:50:11.490" v="3" actId="403"/>
        <pc:sldMkLst>
          <pc:docMk/>
          <pc:sldMk cId="0" sldId="283"/>
        </pc:sldMkLst>
        <pc:spChg chg="mod">
          <ac:chgData name="Lê Thảo" userId="8849c845-0e13-46fb-87fe-1d11da12c039" providerId="ADAL" clId="{A68DD9F9-C5B4-C841-AA33-353B94752D6D}" dt="2024-11-28T15:50:11.490" v="3" actId="403"/>
          <ac:spMkLst>
            <pc:docMk/>
            <pc:sldMk cId="0" sldId="283"/>
            <ac:spMk id="9" creationId="{00000000-0000-0000-0000-000000000000}"/>
          </ac:spMkLst>
        </pc:spChg>
      </pc:sldChg>
      <pc:sldChg chg="modSp mod modAnim">
        <pc:chgData name="Lê Thảo" userId="8849c845-0e13-46fb-87fe-1d11da12c039" providerId="ADAL" clId="{A68DD9F9-C5B4-C841-AA33-353B94752D6D}" dt="2024-11-28T16:21:38.187" v="254"/>
        <pc:sldMkLst>
          <pc:docMk/>
          <pc:sldMk cId="4229123201" sldId="297"/>
        </pc:sldMkLst>
        <pc:spChg chg="mod">
          <ac:chgData name="Lê Thảo" userId="8849c845-0e13-46fb-87fe-1d11da12c039" providerId="ADAL" clId="{A68DD9F9-C5B4-C841-AA33-353B94752D6D}" dt="2024-11-28T16:19:21.732" v="234" actId="1076"/>
          <ac:spMkLst>
            <pc:docMk/>
            <pc:sldMk cId="4229123201" sldId="297"/>
            <ac:spMk id="2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7:34.632" v="212" actId="1076"/>
          <ac:spMkLst>
            <pc:docMk/>
            <pc:sldMk cId="4229123201" sldId="297"/>
            <ac:spMk id="5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8:37.284" v="225" actId="1076"/>
          <ac:spMkLst>
            <pc:docMk/>
            <pc:sldMk cId="4229123201" sldId="297"/>
            <ac:spMk id="6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8:45.231" v="226" actId="1076"/>
          <ac:spMkLst>
            <pc:docMk/>
            <pc:sldMk cId="4229123201" sldId="297"/>
            <ac:spMk id="10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9:06.381" v="229" actId="1076"/>
          <ac:spMkLst>
            <pc:docMk/>
            <pc:sldMk cId="4229123201" sldId="297"/>
            <ac:spMk id="12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9:47.869" v="237" actId="1076"/>
          <ac:spMkLst>
            <pc:docMk/>
            <pc:sldMk cId="4229123201" sldId="297"/>
            <ac:spMk id="14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9:57.238" v="239" actId="1076"/>
          <ac:spMkLst>
            <pc:docMk/>
            <pc:sldMk cId="4229123201" sldId="297"/>
            <ac:spMk id="16" creationId="{00000000-0000-0000-0000-000000000000}"/>
          </ac:spMkLst>
        </pc:spChg>
        <pc:cxnChg chg="mod">
          <ac:chgData name="Lê Thảo" userId="8849c845-0e13-46fb-87fe-1d11da12c039" providerId="ADAL" clId="{A68DD9F9-C5B4-C841-AA33-353B94752D6D}" dt="2024-11-28T16:18:11.141" v="219" actId="1076"/>
          <ac:cxnSpMkLst>
            <pc:docMk/>
            <pc:sldMk cId="4229123201" sldId="297"/>
            <ac:cxnSpMk id="4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18:27.917" v="223" actId="1076"/>
          <ac:cxnSpMkLst>
            <pc:docMk/>
            <pc:sldMk cId="4229123201" sldId="297"/>
            <ac:cxnSpMk id="7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20:04.528" v="241" actId="1076"/>
          <ac:cxnSpMkLst>
            <pc:docMk/>
            <pc:sldMk cId="4229123201" sldId="297"/>
            <ac:cxnSpMk id="9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19:09.074" v="230" actId="1076"/>
          <ac:cxnSpMkLst>
            <pc:docMk/>
            <pc:sldMk cId="4229123201" sldId="297"/>
            <ac:cxnSpMk id="11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19:59.688" v="240" actId="1076"/>
          <ac:cxnSpMkLst>
            <pc:docMk/>
            <pc:sldMk cId="4229123201" sldId="297"/>
            <ac:cxnSpMk id="13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19:52.778" v="238" actId="1076"/>
          <ac:cxnSpMkLst>
            <pc:docMk/>
            <pc:sldMk cId="4229123201" sldId="297"/>
            <ac:cxnSpMk id="15" creationId="{00000000-0000-0000-0000-000000000000}"/>
          </ac:cxnSpMkLst>
        </pc:cxnChg>
      </pc:sldChg>
      <pc:sldChg chg="modSp mod">
        <pc:chgData name="Lê Thảo" userId="8849c845-0e13-46fb-87fe-1d11da12c039" providerId="ADAL" clId="{A68DD9F9-C5B4-C841-AA33-353B94752D6D}" dt="2024-11-28T16:23:28.364" v="267" actId="1076"/>
        <pc:sldMkLst>
          <pc:docMk/>
          <pc:sldMk cId="2635058493" sldId="306"/>
        </pc:sldMkLst>
        <pc:spChg chg="mod">
          <ac:chgData name="Lê Thảo" userId="8849c845-0e13-46fb-87fe-1d11da12c039" providerId="ADAL" clId="{A68DD9F9-C5B4-C841-AA33-353B94752D6D}" dt="2024-11-28T16:22:09.382" v="256" actId="404"/>
          <ac:spMkLst>
            <pc:docMk/>
            <pc:sldMk cId="2635058493" sldId="306"/>
            <ac:spMk id="2" creationId="{00000000-0000-0000-0000-000000000000}"/>
          </ac:spMkLst>
        </pc:spChg>
        <pc:cxnChg chg="mod">
          <ac:chgData name="Lê Thảo" userId="8849c845-0e13-46fb-87fe-1d11da12c039" providerId="ADAL" clId="{A68DD9F9-C5B4-C841-AA33-353B94752D6D}" dt="2024-11-28T16:23:22.741" v="266" actId="1076"/>
          <ac:cxnSpMkLst>
            <pc:docMk/>
            <pc:sldMk cId="2635058493" sldId="306"/>
            <ac:cxnSpMk id="3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23:28.364" v="267" actId="1076"/>
          <ac:cxnSpMkLst>
            <pc:docMk/>
            <pc:sldMk cId="2635058493" sldId="306"/>
            <ac:cxnSpMk id="8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22:32.899" v="260" actId="1076"/>
          <ac:cxnSpMkLst>
            <pc:docMk/>
            <pc:sldMk cId="2635058493" sldId="306"/>
            <ac:cxnSpMk id="13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23:08.315" v="264" actId="1076"/>
          <ac:cxnSpMkLst>
            <pc:docMk/>
            <pc:sldMk cId="2635058493" sldId="306"/>
            <ac:cxnSpMk id="15" creationId="{00000000-0000-0000-0000-000000000000}"/>
          </ac:cxnSpMkLst>
        </pc:cxnChg>
        <pc:cxnChg chg="mod">
          <ac:chgData name="Lê Thảo" userId="8849c845-0e13-46fb-87fe-1d11da12c039" providerId="ADAL" clId="{A68DD9F9-C5B4-C841-AA33-353B94752D6D}" dt="2024-11-28T16:23:14.013" v="265" actId="1076"/>
          <ac:cxnSpMkLst>
            <pc:docMk/>
            <pc:sldMk cId="2635058493" sldId="306"/>
            <ac:cxnSpMk id="20" creationId="{00000000-0000-0000-0000-000000000000}"/>
          </ac:cxnSpMkLst>
        </pc:cxnChg>
      </pc:sldChg>
      <pc:sldChg chg="addSp delSp modSp add mod ord setBg modAnim">
        <pc:chgData name="Lê Thảo" userId="8849c845-0e13-46fb-87fe-1d11da12c039" providerId="ADAL" clId="{A68DD9F9-C5B4-C841-AA33-353B94752D6D}" dt="2024-11-28T16:14:39.393" v="191" actId="1076"/>
        <pc:sldMkLst>
          <pc:docMk/>
          <pc:sldMk cId="3015687158" sldId="307"/>
        </pc:sldMkLst>
        <pc:spChg chg="del">
          <ac:chgData name="Lê Thảo" userId="8849c845-0e13-46fb-87fe-1d11da12c039" providerId="ADAL" clId="{A68DD9F9-C5B4-C841-AA33-353B94752D6D}" dt="2024-11-28T16:06:25.144" v="8" actId="478"/>
          <ac:spMkLst>
            <pc:docMk/>
            <pc:sldMk cId="3015687158" sldId="307"/>
            <ac:spMk id="2" creationId="{00000000-0000-0000-0000-000000000000}"/>
          </ac:spMkLst>
        </pc:spChg>
        <pc:spChg chg="mod topLvl">
          <ac:chgData name="Lê Thảo" userId="8849c845-0e13-46fb-87fe-1d11da12c039" providerId="ADAL" clId="{A68DD9F9-C5B4-C841-AA33-353B94752D6D}" dt="2024-11-28T16:07:01.228" v="45" actId="20577"/>
          <ac:spMkLst>
            <pc:docMk/>
            <pc:sldMk cId="3015687158" sldId="307"/>
            <ac:spMk id="3" creationId="{00000000-0000-0000-0000-000000000000}"/>
          </ac:spMkLst>
        </pc:spChg>
        <pc:spChg chg="add del mod topLvl">
          <ac:chgData name="Lê Thảo" userId="8849c845-0e13-46fb-87fe-1d11da12c039" providerId="ADAL" clId="{A68DD9F9-C5B4-C841-AA33-353B94752D6D}" dt="2024-11-28T16:08:51.009" v="72" actId="403"/>
          <ac:spMkLst>
            <pc:docMk/>
            <pc:sldMk cId="3015687158" sldId="307"/>
            <ac:spMk id="4" creationId="{00000000-0000-0000-0000-000000000000}"/>
          </ac:spMkLst>
        </pc:spChg>
        <pc:spChg chg="del mod">
          <ac:chgData name="Lê Thảo" userId="8849c845-0e13-46fb-87fe-1d11da12c039" providerId="ADAL" clId="{A68DD9F9-C5B4-C841-AA33-353B94752D6D}" dt="2024-11-28T16:06:24.051" v="7" actId="478"/>
          <ac:spMkLst>
            <pc:docMk/>
            <pc:sldMk cId="3015687158" sldId="307"/>
            <ac:spMk id="5" creationId="{00000000-0000-0000-0000-000000000000}"/>
          </ac:spMkLst>
        </pc:spChg>
        <pc:spChg chg="add mod">
          <ac:chgData name="Lê Thảo" userId="8849c845-0e13-46fb-87fe-1d11da12c039" providerId="ADAL" clId="{A68DD9F9-C5B4-C841-AA33-353B94752D6D}" dt="2024-11-28T16:12:58.213" v="160" actId="1076"/>
          <ac:spMkLst>
            <pc:docMk/>
            <pc:sldMk cId="3015687158" sldId="307"/>
            <ac:spMk id="7" creationId="{BA04EEDE-078F-BF5F-D8B5-D2B26B105BAA}"/>
          </ac:spMkLst>
        </pc:spChg>
        <pc:spChg chg="del">
          <ac:chgData name="Lê Thảo" userId="8849c845-0e13-46fb-87fe-1d11da12c039" providerId="ADAL" clId="{A68DD9F9-C5B4-C841-AA33-353B94752D6D}" dt="2024-11-28T16:09:10.904" v="84" actId="478"/>
          <ac:spMkLst>
            <pc:docMk/>
            <pc:sldMk cId="3015687158" sldId="307"/>
            <ac:spMk id="8" creationId="{23137867-6EF7-ABB9-EF04-E52D7467AF28}"/>
          </ac:spMkLst>
        </pc:spChg>
        <pc:spChg chg="add mod">
          <ac:chgData name="Lê Thảo" userId="8849c845-0e13-46fb-87fe-1d11da12c039" providerId="ADAL" clId="{A68DD9F9-C5B4-C841-AA33-353B94752D6D}" dt="2024-11-28T16:10:57.252" v="120"/>
          <ac:spMkLst>
            <pc:docMk/>
            <pc:sldMk cId="3015687158" sldId="307"/>
            <ac:spMk id="9" creationId="{FB6A97DE-0983-6729-4B07-1ECF739D6A76}"/>
          </ac:spMkLst>
        </pc:spChg>
        <pc:spChg chg="del mod">
          <ac:chgData name="Lê Thảo" userId="8849c845-0e13-46fb-87fe-1d11da12c039" providerId="ADAL" clId="{A68DD9F9-C5B4-C841-AA33-353B94752D6D}" dt="2024-11-28T16:09:20.158" v="87" actId="478"/>
          <ac:spMkLst>
            <pc:docMk/>
            <pc:sldMk cId="3015687158" sldId="307"/>
            <ac:spMk id="10" creationId="{B76D465C-AFEB-FC08-54A1-789F3E74DD15}"/>
          </ac:spMkLst>
        </pc:spChg>
        <pc:spChg chg="add mod">
          <ac:chgData name="Lê Thảo" userId="8849c845-0e13-46fb-87fe-1d11da12c039" providerId="ADAL" clId="{A68DD9F9-C5B4-C841-AA33-353B94752D6D}" dt="2024-11-28T16:13:07.259" v="162" actId="1076"/>
          <ac:spMkLst>
            <pc:docMk/>
            <pc:sldMk cId="3015687158" sldId="307"/>
            <ac:spMk id="11" creationId="{E8CB41B1-C8A9-9436-7BEF-D3DADAB84980}"/>
          </ac:spMkLst>
        </pc:spChg>
        <pc:spChg chg="mod">
          <ac:chgData name="Lê Thảo" userId="8849c845-0e13-46fb-87fe-1d11da12c039" providerId="ADAL" clId="{A68DD9F9-C5B4-C841-AA33-353B94752D6D}" dt="2024-11-28T16:13:10.399" v="163" actId="1076"/>
          <ac:spMkLst>
            <pc:docMk/>
            <pc:sldMk cId="3015687158" sldId="307"/>
            <ac:spMk id="12" creationId="{4D85E7F7-145B-7BF7-79D8-AADB55EBBC52}"/>
          </ac:spMkLst>
        </pc:spChg>
        <pc:spChg chg="add mod">
          <ac:chgData name="Lê Thảo" userId="8849c845-0e13-46fb-87fe-1d11da12c039" providerId="ADAL" clId="{A68DD9F9-C5B4-C841-AA33-353B94752D6D}" dt="2024-11-28T16:13:13.615" v="164" actId="1076"/>
          <ac:spMkLst>
            <pc:docMk/>
            <pc:sldMk cId="3015687158" sldId="307"/>
            <ac:spMk id="13" creationId="{7479F7B9-6206-DF7E-E6B1-6D1E50D536F3}"/>
          </ac:spMkLst>
        </pc:spChg>
        <pc:spChg chg="mod">
          <ac:chgData name="Lê Thảo" userId="8849c845-0e13-46fb-87fe-1d11da12c039" providerId="ADAL" clId="{A68DD9F9-C5B4-C841-AA33-353B94752D6D}" dt="2024-11-28T16:13:16.908" v="165" actId="1076"/>
          <ac:spMkLst>
            <pc:docMk/>
            <pc:sldMk cId="3015687158" sldId="307"/>
            <ac:spMk id="14" creationId="{DE691082-58E7-D69A-FFA5-B99AE2D4746A}"/>
          </ac:spMkLst>
        </pc:spChg>
        <pc:spChg chg="del">
          <ac:chgData name="Lê Thảo" userId="8849c845-0e13-46fb-87fe-1d11da12c039" providerId="ADAL" clId="{A68DD9F9-C5B4-C841-AA33-353B94752D6D}" dt="2024-11-28T16:14:14.703" v="184" actId="478"/>
          <ac:spMkLst>
            <pc:docMk/>
            <pc:sldMk cId="3015687158" sldId="307"/>
            <ac:spMk id="15" creationId="{E253AB11-512D-DD7D-8DC7-4A1EE8758ABC}"/>
          </ac:spMkLst>
        </pc:spChg>
        <pc:spChg chg="del">
          <ac:chgData name="Lê Thảo" userId="8849c845-0e13-46fb-87fe-1d11da12c039" providerId="ADAL" clId="{A68DD9F9-C5B4-C841-AA33-353B94752D6D}" dt="2024-11-28T16:13:43.981" v="172" actId="478"/>
          <ac:spMkLst>
            <pc:docMk/>
            <pc:sldMk cId="3015687158" sldId="307"/>
            <ac:spMk id="16" creationId="{C45C8235-739B-FF72-5801-F868ADC9DDC5}"/>
          </ac:spMkLst>
        </pc:spChg>
        <pc:spChg chg="del mod">
          <ac:chgData name="Lê Thảo" userId="8849c845-0e13-46fb-87fe-1d11da12c039" providerId="ADAL" clId="{A68DD9F9-C5B4-C841-AA33-353B94752D6D}" dt="2024-11-28T16:13:38.998" v="170" actId="478"/>
          <ac:spMkLst>
            <pc:docMk/>
            <pc:sldMk cId="3015687158" sldId="307"/>
            <ac:spMk id="17" creationId="{B580DA09-1BC0-929C-FE98-F041F9852C20}"/>
          </ac:spMkLst>
        </pc:spChg>
        <pc:spChg chg="del">
          <ac:chgData name="Lê Thảo" userId="8849c845-0e13-46fb-87fe-1d11da12c039" providerId="ADAL" clId="{A68DD9F9-C5B4-C841-AA33-353B94752D6D}" dt="2024-11-28T16:13:51.194" v="175" actId="478"/>
          <ac:spMkLst>
            <pc:docMk/>
            <pc:sldMk cId="3015687158" sldId="307"/>
            <ac:spMk id="18" creationId="{3FC80AD4-F9C7-8496-FFE5-1DA23A7E9478}"/>
          </ac:spMkLst>
        </pc:spChg>
        <pc:spChg chg="del">
          <ac:chgData name="Lê Thảo" userId="8849c845-0e13-46fb-87fe-1d11da12c039" providerId="ADAL" clId="{A68DD9F9-C5B4-C841-AA33-353B94752D6D}" dt="2024-11-28T16:13:54.146" v="176" actId="478"/>
          <ac:spMkLst>
            <pc:docMk/>
            <pc:sldMk cId="3015687158" sldId="307"/>
            <ac:spMk id="19" creationId="{AC7413FD-7EE5-D805-CEC6-E31257F6302A}"/>
          </ac:spMkLst>
        </pc:spChg>
        <pc:spChg chg="del">
          <ac:chgData name="Lê Thảo" userId="8849c845-0e13-46fb-87fe-1d11da12c039" providerId="ADAL" clId="{A68DD9F9-C5B4-C841-AA33-353B94752D6D}" dt="2024-11-28T16:13:58.731" v="178" actId="478"/>
          <ac:spMkLst>
            <pc:docMk/>
            <pc:sldMk cId="3015687158" sldId="307"/>
            <ac:spMk id="20" creationId="{FA6149FF-8B56-16DB-ACB7-ED96FF57670A}"/>
          </ac:spMkLst>
        </pc:spChg>
        <pc:spChg chg="del">
          <ac:chgData name="Lê Thảo" userId="8849c845-0e13-46fb-87fe-1d11da12c039" providerId="ADAL" clId="{A68DD9F9-C5B4-C841-AA33-353B94752D6D}" dt="2024-11-28T16:14:05.172" v="180" actId="478"/>
          <ac:spMkLst>
            <pc:docMk/>
            <pc:sldMk cId="3015687158" sldId="307"/>
            <ac:spMk id="21" creationId="{ABAA480C-ED72-F406-4363-DD6F8C73C88A}"/>
          </ac:spMkLst>
        </pc:spChg>
        <pc:spChg chg="add mod">
          <ac:chgData name="Lê Thảo" userId="8849c845-0e13-46fb-87fe-1d11da12c039" providerId="ADAL" clId="{A68DD9F9-C5B4-C841-AA33-353B94752D6D}" dt="2024-11-28T16:14:34.229" v="190" actId="167"/>
          <ac:spMkLst>
            <pc:docMk/>
            <pc:sldMk cId="3015687158" sldId="307"/>
            <ac:spMk id="22" creationId="{1B14B686-8302-38F5-F5F6-EE894E9DE743}"/>
          </ac:spMkLst>
        </pc:spChg>
        <pc:spChg chg="del">
          <ac:chgData name="Lê Thảo" userId="8849c845-0e13-46fb-87fe-1d11da12c039" providerId="ADAL" clId="{A68DD9F9-C5B4-C841-AA33-353B94752D6D}" dt="2024-11-28T16:06:27.401" v="9" actId="478"/>
          <ac:spMkLst>
            <pc:docMk/>
            <pc:sldMk cId="3015687158" sldId="307"/>
            <ac:spMk id="32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3:01.532" v="161" actId="1076"/>
          <ac:spMkLst>
            <pc:docMk/>
            <pc:sldMk cId="3015687158" sldId="307"/>
            <ac:spMk id="39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09:15.727" v="85" actId="478"/>
          <ac:spMkLst>
            <pc:docMk/>
            <pc:sldMk cId="3015687158" sldId="307"/>
            <ac:spMk id="54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09:22.366" v="88" actId="478"/>
          <ac:spMkLst>
            <pc:docMk/>
            <pc:sldMk cId="3015687158" sldId="307"/>
            <ac:spMk id="55" creationId="{00000000-0000-0000-0000-000000000000}"/>
          </ac:spMkLst>
        </pc:spChg>
        <pc:spChg chg="mod">
          <ac:chgData name="Lê Thảo" userId="8849c845-0e13-46fb-87fe-1d11da12c039" providerId="ADAL" clId="{A68DD9F9-C5B4-C841-AA33-353B94752D6D}" dt="2024-11-28T16:14:39.393" v="191" actId="1076"/>
          <ac:spMkLst>
            <pc:docMk/>
            <pc:sldMk cId="3015687158" sldId="307"/>
            <ac:spMk id="56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4:12.384" v="183" actId="478"/>
          <ac:spMkLst>
            <pc:docMk/>
            <pc:sldMk cId="3015687158" sldId="307"/>
            <ac:spMk id="57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3:46.006" v="173" actId="478"/>
          <ac:spMkLst>
            <pc:docMk/>
            <pc:sldMk cId="3015687158" sldId="307"/>
            <ac:spMk id="59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3:41.125" v="171" actId="478"/>
          <ac:spMkLst>
            <pc:docMk/>
            <pc:sldMk cId="3015687158" sldId="307"/>
            <ac:spMk id="60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3:48.943" v="174" actId="478"/>
          <ac:spMkLst>
            <pc:docMk/>
            <pc:sldMk cId="3015687158" sldId="307"/>
            <ac:spMk id="61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3:56.058" v="177" actId="478"/>
          <ac:spMkLst>
            <pc:docMk/>
            <pc:sldMk cId="3015687158" sldId="307"/>
            <ac:spMk id="62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4:02.090" v="179" actId="478"/>
          <ac:spMkLst>
            <pc:docMk/>
            <pc:sldMk cId="3015687158" sldId="307"/>
            <ac:spMk id="63" creationId="{00000000-0000-0000-0000-000000000000}"/>
          </ac:spMkLst>
        </pc:spChg>
        <pc:spChg chg="del">
          <ac:chgData name="Lê Thảo" userId="8849c845-0e13-46fb-87fe-1d11da12c039" providerId="ADAL" clId="{A68DD9F9-C5B4-C841-AA33-353B94752D6D}" dt="2024-11-28T16:14:07.713" v="181" actId="478"/>
          <ac:spMkLst>
            <pc:docMk/>
            <pc:sldMk cId="3015687158" sldId="307"/>
            <ac:spMk id="64" creationId="{00000000-0000-0000-0000-000000000000}"/>
          </ac:spMkLst>
        </pc:spChg>
        <pc:grpChg chg="add del mod">
          <ac:chgData name="Lê Thảo" userId="8849c845-0e13-46fb-87fe-1d11da12c039" providerId="ADAL" clId="{A68DD9F9-C5B4-C841-AA33-353B94752D6D}" dt="2024-11-28T16:06:37.194" v="12" actId="478"/>
          <ac:grpSpMkLst>
            <pc:docMk/>
            <pc:sldMk cId="3015687158" sldId="307"/>
            <ac:grpSpMk id="27" creationId="{00000000-0000-0000-0000-000000000000}"/>
          </ac:grpSpMkLst>
        </pc:grpChg>
        <pc:graphicFrameChg chg="del mod modGraphic">
          <ac:chgData name="Lê Thảo" userId="8849c845-0e13-46fb-87fe-1d11da12c039" providerId="ADAL" clId="{A68DD9F9-C5B4-C841-AA33-353B94752D6D}" dt="2024-11-28T16:10:19.474" v="108" actId="478"/>
          <ac:graphicFrameMkLst>
            <pc:docMk/>
            <pc:sldMk cId="3015687158" sldId="307"/>
            <ac:graphicFrameMk id="6" creationId="{00000000-0000-0000-0000-000000000000}"/>
          </ac:graphicFrameMkLst>
        </pc:graphicFrameChg>
        <pc:picChg chg="del mod">
          <ac:chgData name="Lê Thảo" userId="8849c845-0e13-46fb-87fe-1d11da12c039" providerId="ADAL" clId="{A68DD9F9-C5B4-C841-AA33-353B94752D6D}" dt="2024-11-28T16:10:50.041" v="118" actId="478"/>
          <ac:picMkLst>
            <pc:docMk/>
            <pc:sldMk cId="3015687158" sldId="307"/>
            <ac:picMk id="1027" creationId="{00000000-0000-0000-0000-000000000000}"/>
          </ac:picMkLst>
        </pc:picChg>
      </pc:sldChg>
      <pc:sldChg chg="addSp modSp add mod modAnim">
        <pc:chgData name="Lê Thảo" userId="8849c845-0e13-46fb-87fe-1d11da12c039" providerId="ADAL" clId="{A68DD9F9-C5B4-C841-AA33-353B94752D6D}" dt="2024-11-28T16:16:20.133" v="196" actId="14100"/>
        <pc:sldMkLst>
          <pc:docMk/>
          <pc:sldMk cId="4221876260" sldId="308"/>
        </pc:sldMkLst>
        <pc:picChg chg="add mod">
          <ac:chgData name="Lê Thảo" userId="8849c845-0e13-46fb-87fe-1d11da12c039" providerId="ADAL" clId="{A68DD9F9-C5B4-C841-AA33-353B94752D6D}" dt="2024-11-28T16:16:20.133" v="196" actId="14100"/>
          <ac:picMkLst>
            <pc:docMk/>
            <pc:sldMk cId="4221876260" sldId="308"/>
            <ac:picMk id="10" creationId="{3FB606D1-ACD8-4A96-F357-E686FE0BE47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86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68AD8833-3CE5-F50B-AA0F-79EDFED79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63"/>
            <a:ext cx="12363314" cy="689477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79019" y="2272192"/>
            <a:ext cx="3357174" cy="2697572"/>
            <a:chOff x="0" y="0"/>
            <a:chExt cx="1329580" cy="106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580" cy="1068350"/>
            </a:xfrm>
            <a:custGeom>
              <a:avLst/>
              <a:gdLst/>
              <a:ahLst/>
              <a:cxnLst/>
              <a:rect l="l" t="t" r="r" b="b"/>
              <a:pathLst>
                <a:path w="1329580" h="1068350">
                  <a:moveTo>
                    <a:pt x="78213" y="0"/>
                  </a:moveTo>
                  <a:lnTo>
                    <a:pt x="1251367" y="0"/>
                  </a:lnTo>
                  <a:cubicBezTo>
                    <a:pt x="1294563" y="0"/>
                    <a:pt x="1329580" y="35017"/>
                    <a:pt x="1329580" y="78213"/>
                  </a:cubicBezTo>
                  <a:lnTo>
                    <a:pt x="1329580" y="990138"/>
                  </a:lnTo>
                  <a:cubicBezTo>
                    <a:pt x="1329580" y="1033333"/>
                    <a:pt x="1294563" y="1068350"/>
                    <a:pt x="1251367" y="1068350"/>
                  </a:cubicBezTo>
                  <a:lnTo>
                    <a:pt x="78213" y="1068350"/>
                  </a:lnTo>
                  <a:cubicBezTo>
                    <a:pt x="35017" y="1068350"/>
                    <a:pt x="0" y="1033333"/>
                    <a:pt x="0" y="990138"/>
                  </a:cubicBezTo>
                  <a:lnTo>
                    <a:pt x="0" y="78213"/>
                  </a:lnTo>
                  <a:cubicBezTo>
                    <a:pt x="0" y="35017"/>
                    <a:pt x="35017" y="0"/>
                    <a:pt x="7821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 sz="1197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9580" cy="110645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>
                <a:lnSpc>
                  <a:spcPts val="1769"/>
                </a:lnSpc>
              </a:pPr>
              <a:endParaRPr sz="1197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37943" y="8483"/>
            <a:ext cx="1623895" cy="1650910"/>
          </a:xfrm>
          <a:custGeom>
            <a:avLst/>
            <a:gdLst/>
            <a:ahLst/>
            <a:cxnLst/>
            <a:rect l="l" t="t" r="r" b="b"/>
            <a:pathLst>
              <a:path w="2441883" h="2482506">
                <a:moveTo>
                  <a:pt x="0" y="0"/>
                </a:moveTo>
                <a:lnTo>
                  <a:pt x="2441883" y="0"/>
                </a:lnTo>
                <a:lnTo>
                  <a:pt x="2441883" y="2482506"/>
                </a:lnTo>
                <a:lnTo>
                  <a:pt x="0" y="24825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6" name="Freeform 6"/>
          <p:cNvSpPr/>
          <p:nvPr/>
        </p:nvSpPr>
        <p:spPr>
          <a:xfrm>
            <a:off x="7629778" y="220837"/>
            <a:ext cx="4351046" cy="1226204"/>
          </a:xfrm>
          <a:custGeom>
            <a:avLst/>
            <a:gdLst/>
            <a:ahLst/>
            <a:cxnLst/>
            <a:rect l="l" t="t" r="r" b="b"/>
            <a:pathLst>
              <a:path w="6542755" h="1843867">
                <a:moveTo>
                  <a:pt x="0" y="0"/>
                </a:moveTo>
                <a:lnTo>
                  <a:pt x="6542755" y="0"/>
                </a:lnTo>
                <a:lnTo>
                  <a:pt x="6542755" y="1843868"/>
                </a:lnTo>
                <a:lnTo>
                  <a:pt x="0" y="184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7" name="Freeform 7"/>
          <p:cNvSpPr/>
          <p:nvPr/>
        </p:nvSpPr>
        <p:spPr>
          <a:xfrm>
            <a:off x="8336353" y="2875294"/>
            <a:ext cx="3654517" cy="3738637"/>
          </a:xfrm>
          <a:custGeom>
            <a:avLst/>
            <a:gdLst/>
            <a:ahLst/>
            <a:cxnLst/>
            <a:rect l="l" t="t" r="r" b="b"/>
            <a:pathLst>
              <a:path w="5495371" h="5621863">
                <a:moveTo>
                  <a:pt x="0" y="0"/>
                </a:moveTo>
                <a:lnTo>
                  <a:pt x="5495371" y="0"/>
                </a:lnTo>
                <a:lnTo>
                  <a:pt x="5495371" y="5621863"/>
                </a:lnTo>
                <a:lnTo>
                  <a:pt x="0" y="5621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8" name="Freeform 8"/>
          <p:cNvSpPr/>
          <p:nvPr/>
        </p:nvSpPr>
        <p:spPr>
          <a:xfrm>
            <a:off x="0" y="1141103"/>
            <a:ext cx="4419308" cy="5472827"/>
          </a:xfrm>
          <a:custGeom>
            <a:avLst/>
            <a:gdLst/>
            <a:ahLst/>
            <a:cxnLst/>
            <a:rect l="l" t="t" r="r" b="b"/>
            <a:pathLst>
              <a:path w="6645402" h="8229600">
                <a:moveTo>
                  <a:pt x="0" y="0"/>
                </a:moveTo>
                <a:lnTo>
                  <a:pt x="6645402" y="0"/>
                </a:lnTo>
                <a:lnTo>
                  <a:pt x="6645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9" name="TextBox 9"/>
          <p:cNvSpPr txBox="1"/>
          <p:nvPr/>
        </p:nvSpPr>
        <p:spPr>
          <a:xfrm>
            <a:off x="4779019" y="3364439"/>
            <a:ext cx="3357174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Khởi</a:t>
            </a:r>
            <a:r>
              <a:rPr lang="en-US" sz="4000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000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endParaRPr lang="en-US" sz="4000" dirty="0">
              <a:solidFill>
                <a:srgbClr val="306A8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844" y="2068731"/>
            <a:ext cx="6116066" cy="233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89919" y="38100"/>
            <a:ext cx="8792308" cy="455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00058" y="2690812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68AD8833-3CE5-F50B-AA0F-79EDFED79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63"/>
            <a:ext cx="12363314" cy="6894779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779019" y="2272192"/>
            <a:ext cx="3357174" cy="2697572"/>
            <a:chOff x="0" y="0"/>
            <a:chExt cx="1329580" cy="1068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9580" cy="1068350"/>
            </a:xfrm>
            <a:custGeom>
              <a:avLst/>
              <a:gdLst/>
              <a:ahLst/>
              <a:cxnLst/>
              <a:rect l="l" t="t" r="r" b="b"/>
              <a:pathLst>
                <a:path w="1329580" h="1068350">
                  <a:moveTo>
                    <a:pt x="78213" y="0"/>
                  </a:moveTo>
                  <a:lnTo>
                    <a:pt x="1251367" y="0"/>
                  </a:lnTo>
                  <a:cubicBezTo>
                    <a:pt x="1294563" y="0"/>
                    <a:pt x="1329580" y="35017"/>
                    <a:pt x="1329580" y="78213"/>
                  </a:cubicBezTo>
                  <a:lnTo>
                    <a:pt x="1329580" y="990138"/>
                  </a:lnTo>
                  <a:cubicBezTo>
                    <a:pt x="1329580" y="1033333"/>
                    <a:pt x="1294563" y="1068350"/>
                    <a:pt x="1251367" y="1068350"/>
                  </a:cubicBezTo>
                  <a:lnTo>
                    <a:pt x="78213" y="1068350"/>
                  </a:lnTo>
                  <a:cubicBezTo>
                    <a:pt x="35017" y="1068350"/>
                    <a:pt x="0" y="1033333"/>
                    <a:pt x="0" y="990138"/>
                  </a:cubicBezTo>
                  <a:lnTo>
                    <a:pt x="0" y="78213"/>
                  </a:lnTo>
                  <a:cubicBezTo>
                    <a:pt x="0" y="35017"/>
                    <a:pt x="35017" y="0"/>
                    <a:pt x="78213" y="0"/>
                  </a:cubicBez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  <p:txBody>
            <a:bodyPr/>
            <a:lstStyle/>
            <a:p>
              <a:endParaRPr lang="en-VN" sz="1197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29580" cy="110645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>
                <a:lnSpc>
                  <a:spcPts val="1769"/>
                </a:lnSpc>
              </a:pPr>
              <a:endParaRPr sz="1197"/>
            </a:p>
          </p:txBody>
        </p:sp>
      </p:grpSp>
      <p:sp>
        <p:nvSpPr>
          <p:cNvPr id="5" name="Freeform 5"/>
          <p:cNvSpPr/>
          <p:nvPr/>
        </p:nvSpPr>
        <p:spPr>
          <a:xfrm>
            <a:off x="10537943" y="8483"/>
            <a:ext cx="1623895" cy="1650910"/>
          </a:xfrm>
          <a:custGeom>
            <a:avLst/>
            <a:gdLst/>
            <a:ahLst/>
            <a:cxnLst/>
            <a:rect l="l" t="t" r="r" b="b"/>
            <a:pathLst>
              <a:path w="2441883" h="2482506">
                <a:moveTo>
                  <a:pt x="0" y="0"/>
                </a:moveTo>
                <a:lnTo>
                  <a:pt x="2441883" y="0"/>
                </a:lnTo>
                <a:lnTo>
                  <a:pt x="2441883" y="2482506"/>
                </a:lnTo>
                <a:lnTo>
                  <a:pt x="0" y="24825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6" name="Freeform 6"/>
          <p:cNvSpPr/>
          <p:nvPr/>
        </p:nvSpPr>
        <p:spPr>
          <a:xfrm>
            <a:off x="7629778" y="220837"/>
            <a:ext cx="4351046" cy="1226204"/>
          </a:xfrm>
          <a:custGeom>
            <a:avLst/>
            <a:gdLst/>
            <a:ahLst/>
            <a:cxnLst/>
            <a:rect l="l" t="t" r="r" b="b"/>
            <a:pathLst>
              <a:path w="6542755" h="1843867">
                <a:moveTo>
                  <a:pt x="0" y="0"/>
                </a:moveTo>
                <a:lnTo>
                  <a:pt x="6542755" y="0"/>
                </a:lnTo>
                <a:lnTo>
                  <a:pt x="6542755" y="1843868"/>
                </a:lnTo>
                <a:lnTo>
                  <a:pt x="0" y="18438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7" name="Freeform 7"/>
          <p:cNvSpPr/>
          <p:nvPr/>
        </p:nvSpPr>
        <p:spPr>
          <a:xfrm>
            <a:off x="8336353" y="2875294"/>
            <a:ext cx="3654517" cy="3738637"/>
          </a:xfrm>
          <a:custGeom>
            <a:avLst/>
            <a:gdLst/>
            <a:ahLst/>
            <a:cxnLst/>
            <a:rect l="l" t="t" r="r" b="b"/>
            <a:pathLst>
              <a:path w="5495371" h="5621863">
                <a:moveTo>
                  <a:pt x="0" y="0"/>
                </a:moveTo>
                <a:lnTo>
                  <a:pt x="5495371" y="0"/>
                </a:lnTo>
                <a:lnTo>
                  <a:pt x="5495371" y="5621863"/>
                </a:lnTo>
                <a:lnTo>
                  <a:pt x="0" y="5621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8" name="Freeform 8"/>
          <p:cNvSpPr/>
          <p:nvPr/>
        </p:nvSpPr>
        <p:spPr>
          <a:xfrm>
            <a:off x="0" y="1141103"/>
            <a:ext cx="4419308" cy="5472827"/>
          </a:xfrm>
          <a:custGeom>
            <a:avLst/>
            <a:gdLst/>
            <a:ahLst/>
            <a:cxnLst/>
            <a:rect l="l" t="t" r="r" b="b"/>
            <a:pathLst>
              <a:path w="6645402" h="8229600">
                <a:moveTo>
                  <a:pt x="0" y="0"/>
                </a:moveTo>
                <a:lnTo>
                  <a:pt x="6645402" y="0"/>
                </a:lnTo>
                <a:lnTo>
                  <a:pt x="66454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VN" sz="1197"/>
          </a:p>
        </p:txBody>
      </p:sp>
      <p:sp>
        <p:nvSpPr>
          <p:cNvPr id="9" name="TextBox 9"/>
          <p:cNvSpPr txBox="1"/>
          <p:nvPr/>
        </p:nvSpPr>
        <p:spPr>
          <a:xfrm>
            <a:off x="4779019" y="3364439"/>
            <a:ext cx="3357174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Khởi</a:t>
            </a:r>
            <a:r>
              <a:rPr lang="en-US" sz="4000" dirty="0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000" dirty="0" err="1">
                <a:solidFill>
                  <a:srgbClr val="306A80"/>
                </a:solidFill>
                <a:latin typeface="Paytone One"/>
                <a:ea typeface="Paytone One"/>
                <a:cs typeface="Paytone One"/>
                <a:sym typeface="Paytone One"/>
              </a:rPr>
              <a:t>động</a:t>
            </a:r>
            <a:endParaRPr lang="en-US" sz="4000" dirty="0">
              <a:solidFill>
                <a:srgbClr val="306A8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pic>
        <p:nvPicPr>
          <p:cNvPr id="10" name="4174034211472608459.mp4">
            <a:hlinkClick r:id="" action="ppaction://media"/>
            <a:extLst>
              <a:ext uri="{FF2B5EF4-FFF2-40B4-BE49-F238E27FC236}">
                <a16:creationId xmlns:a16="http://schemas.microsoft.com/office/drawing/2014/main" id="{3FB606D1-ACD8-4A96-F357-E686FE0BE4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682" y="-45263"/>
            <a:ext cx="12428996" cy="69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B14B686-8302-38F5-F5F6-EE894E9DE743}"/>
              </a:ext>
            </a:extLst>
          </p:cNvPr>
          <p:cNvSpPr/>
          <p:nvPr/>
        </p:nvSpPr>
        <p:spPr>
          <a:xfrm>
            <a:off x="2232335" y="4107928"/>
            <a:ext cx="8344384" cy="1683272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79F7B9-6206-DF7E-E6B1-6D1E50D536F3}"/>
              </a:ext>
            </a:extLst>
          </p:cNvPr>
          <p:cNvSpPr/>
          <p:nvPr/>
        </p:nvSpPr>
        <p:spPr>
          <a:xfrm>
            <a:off x="8604896" y="1814248"/>
            <a:ext cx="3267458" cy="1515517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CB41B1-C8A9-9436-7BEF-D3DADAB84980}"/>
              </a:ext>
            </a:extLst>
          </p:cNvPr>
          <p:cNvSpPr/>
          <p:nvPr/>
        </p:nvSpPr>
        <p:spPr>
          <a:xfrm>
            <a:off x="4657436" y="1821889"/>
            <a:ext cx="3267458" cy="1515517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04EEDE-078F-BF5F-D8B5-D2B26B105BAA}"/>
              </a:ext>
            </a:extLst>
          </p:cNvPr>
          <p:cNvSpPr/>
          <p:nvPr/>
        </p:nvSpPr>
        <p:spPr>
          <a:xfrm>
            <a:off x="670514" y="1844264"/>
            <a:ext cx="3267458" cy="1515517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9914" y="474980"/>
            <a:ext cx="4449403" cy="941185"/>
            <a:chOff x="63500" y="1429216"/>
            <a:chExt cx="334532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7" y="1429216"/>
              <a:ext cx="3024472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Kiểm</a:t>
              </a:r>
              <a:r>
                <a:rPr lang="en-US" sz="32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</a:t>
              </a:r>
              <a:r>
                <a:rPr lang="en-US" sz="32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r>
                <a:rPr lang="en-US" sz="32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cũ</a:t>
              </a:r>
              <a:endPara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 </a:t>
              </a:r>
            </a:p>
          </p:txBody>
        </p:sp>
      </p:grpSp>
      <p:sp>
        <p:nvSpPr>
          <p:cNvPr id="39" name="Title 1"/>
          <p:cNvSpPr txBox="1">
            <a:spLocks/>
          </p:cNvSpPr>
          <p:nvPr/>
        </p:nvSpPr>
        <p:spPr>
          <a:xfrm>
            <a:off x="869073" y="2248973"/>
            <a:ext cx="287034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cọp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85E7F7-145B-7BF7-79D8-AADB55EBBC52}"/>
              </a:ext>
            </a:extLst>
          </p:cNvPr>
          <p:cNvSpPr txBox="1">
            <a:spLocks/>
          </p:cNvSpPr>
          <p:nvPr/>
        </p:nvSpPr>
        <p:spPr>
          <a:xfrm>
            <a:off x="5208320" y="2147597"/>
            <a:ext cx="216569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Lốp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1966119" y="4572000"/>
            <a:ext cx="89154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cá lóp ngóp bơi đến, lâu lâu lại ngoi lên đớp mưa.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691082-58E7-D69A-FFA5-B99AE2D4746A}"/>
              </a:ext>
            </a:extLst>
          </p:cNvPr>
          <p:cNvSpPr txBox="1">
            <a:spLocks/>
          </p:cNvSpPr>
          <p:nvPr/>
        </p:nvSpPr>
        <p:spPr>
          <a:xfrm>
            <a:off x="8833670" y="2147597"/>
            <a:ext cx="288883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Tia </a:t>
            </a:r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8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778945"/>
              </p:ext>
            </p:extLst>
          </p:nvPr>
        </p:nvGraphicFramePr>
        <p:xfrm>
          <a:off x="852707" y="4038600"/>
          <a:ext cx="10873746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2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4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84457" y="-167309"/>
            <a:ext cx="11739552" cy="194935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247650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74295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55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212149" y="6960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95715" y="4238569"/>
            <a:ext cx="1642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ét</a:t>
            </a:r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137867-6EF7-ABB9-EF04-E52D7467AF28}"/>
              </a:ext>
            </a:extLst>
          </p:cNvPr>
          <p:cNvSpPr txBox="1">
            <a:spLocks/>
          </p:cNvSpPr>
          <p:nvPr/>
        </p:nvSpPr>
        <p:spPr>
          <a:xfrm>
            <a:off x="677693" y="4225162"/>
            <a:ext cx="1642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3006081" y="4238569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ết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6D465C-AFEB-FC08-54A1-789F3E74DD15}"/>
              </a:ext>
            </a:extLst>
          </p:cNvPr>
          <p:cNvSpPr txBox="1">
            <a:spLocks/>
          </p:cNvSpPr>
          <p:nvPr/>
        </p:nvSpPr>
        <p:spPr>
          <a:xfrm>
            <a:off x="2613933" y="42111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4573251" y="4211118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D85E7F7-145B-7BF7-79D8-AADB55EBBC52}"/>
              </a:ext>
            </a:extLst>
          </p:cNvPr>
          <p:cNvSpPr txBox="1">
            <a:spLocks/>
          </p:cNvSpPr>
          <p:nvPr/>
        </p:nvSpPr>
        <p:spPr>
          <a:xfrm>
            <a:off x="4982029" y="422483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ịt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6315473" y="412992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691082-58E7-D69A-FFA5-B99AE2D4746A}"/>
              </a:ext>
            </a:extLst>
          </p:cNvPr>
          <p:cNvSpPr txBox="1">
            <a:spLocks/>
          </p:cNvSpPr>
          <p:nvPr/>
        </p:nvSpPr>
        <p:spPr>
          <a:xfrm>
            <a:off x="6773484" y="4138855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út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8554750" y="4156426"/>
            <a:ext cx="15216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ứt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53AB11-512D-DD7D-8DC7-4A1EE8758ABC}"/>
              </a:ext>
            </a:extLst>
          </p:cNvPr>
          <p:cNvSpPr txBox="1">
            <a:spLocks/>
          </p:cNvSpPr>
          <p:nvPr/>
        </p:nvSpPr>
        <p:spPr>
          <a:xfrm>
            <a:off x="7955429" y="4163164"/>
            <a:ext cx="15216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797594" y="51054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45C8235-739B-FF72-5801-F868ADC9DDC5}"/>
              </a:ext>
            </a:extLst>
          </p:cNvPr>
          <p:cNvSpPr txBox="1">
            <a:spLocks/>
          </p:cNvSpPr>
          <p:nvPr/>
        </p:nvSpPr>
        <p:spPr>
          <a:xfrm>
            <a:off x="1435656" y="51054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3172019" y="512158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580DA09-1BC0-929C-FE98-F041F9852C20}"/>
              </a:ext>
            </a:extLst>
          </p:cNvPr>
          <p:cNvSpPr txBox="1">
            <a:spLocks/>
          </p:cNvSpPr>
          <p:nvPr/>
        </p:nvSpPr>
        <p:spPr>
          <a:xfrm>
            <a:off x="2644285" y="51322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4982029" y="51054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FC80AD4-F9C7-8496-FFE5-1DA23A7E9478}"/>
              </a:ext>
            </a:extLst>
          </p:cNvPr>
          <p:cNvSpPr txBox="1">
            <a:spLocks/>
          </p:cNvSpPr>
          <p:nvPr/>
        </p:nvSpPr>
        <p:spPr>
          <a:xfrm>
            <a:off x="4521946" y="51124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74806" y="5121584"/>
            <a:ext cx="199453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C7413FD-7EE5-D805-CEC6-E31257F6302A}"/>
              </a:ext>
            </a:extLst>
          </p:cNvPr>
          <p:cNvSpPr txBox="1">
            <a:spLocks/>
          </p:cNvSpPr>
          <p:nvPr/>
        </p:nvSpPr>
        <p:spPr>
          <a:xfrm>
            <a:off x="5796646" y="5114846"/>
            <a:ext cx="199453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8116911" y="510540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A6149FF-8B56-16DB-ACB7-ED96FF57670A}"/>
              </a:ext>
            </a:extLst>
          </p:cNvPr>
          <p:cNvSpPr txBox="1">
            <a:spLocks/>
          </p:cNvSpPr>
          <p:nvPr/>
        </p:nvSpPr>
        <p:spPr>
          <a:xfrm>
            <a:off x="8574861" y="51191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828616" y="5119150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BAA480C-ED72-F406-4363-DD6F8C73C88A}"/>
              </a:ext>
            </a:extLst>
          </p:cNvPr>
          <p:cNvSpPr txBox="1">
            <a:spLocks/>
          </p:cNvSpPr>
          <p:nvPr/>
        </p:nvSpPr>
        <p:spPr>
          <a:xfrm>
            <a:off x="10278088" y="5132214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ớp</a:t>
            </a:r>
            <a:endParaRPr lang="en-US" sz="4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  <p:bldP spid="12" grpId="0"/>
      <p:bldP spid="14" grpId="0"/>
      <p:bldP spid="57" grpId="0"/>
      <p:bldP spid="16" grpId="0"/>
      <p:bldP spid="60" grpId="0"/>
      <p:bldP spid="61" grpId="0"/>
      <p:bldP spid="62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4021" r="4810" b="23175"/>
          <a:stretch/>
        </p:blipFill>
        <p:spPr>
          <a:xfrm>
            <a:off x="0" y="394041"/>
            <a:ext cx="12161838" cy="64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147024" y="201629"/>
            <a:ext cx="3831382" cy="90327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sen</a:t>
            </a:r>
          </a:p>
        </p:txBody>
      </p:sp>
      <p:pic>
        <p:nvPicPr>
          <p:cNvPr id="2" name="Picture 2" descr="Cách Làm Các Loại Mứt Truyền Thống Đãi Tết Cho Những Người Bận Rộn | Nguyễn  K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97" y="1309582"/>
            <a:ext cx="7806844" cy="520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4519" y="685799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 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ì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xa xa.  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4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217690" y="1826542"/>
            <a:ext cx="129038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204119" y="1340258"/>
            <a:ext cx="520456" cy="458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327567" y="2025838"/>
            <a:ext cx="572503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569240" y="1949083"/>
            <a:ext cx="129038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471319" y="4835965"/>
            <a:ext cx="141942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688642" y="2148379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852319" y="2641501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962745" y="3026451"/>
            <a:ext cx="572502" cy="4136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794919" y="4201344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35247" y="3616901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417073" y="3386385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023519" y="4419600"/>
            <a:ext cx="57250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194182"/>
            <a:ext cx="10972800" cy="486156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xịt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sầm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ì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ầm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xa xa.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ngã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lộp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độp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ló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chân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Vạn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44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54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861719" y="4374397"/>
            <a:ext cx="3145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61869" y="30480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67481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080919" y="2286000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04119" y="4419600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32819" y="3733800"/>
            <a:ext cx="662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667481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sấm sét như thế nào?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7481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cơm mưa có gì xuất hiện?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7481" y="5531047"/>
            <a:ext cx="10931381" cy="99359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 cơn mưa, vạn vật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963066" y="5003188"/>
            <a:ext cx="45844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99519" y="787178"/>
            <a:ext cx="7412086" cy="5867400"/>
            <a:chOff x="3776643" y="1064242"/>
            <a:chExt cx="5055113" cy="45548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9" t="38146" r="31418" b="34483"/>
            <a:stretch/>
          </p:blipFill>
          <p:spPr bwMode="auto">
            <a:xfrm>
              <a:off x="3815813" y="1064242"/>
              <a:ext cx="5015943" cy="19969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29419" r="30948" b="35290"/>
            <a:stretch/>
          </p:blipFill>
          <p:spPr bwMode="auto">
            <a:xfrm>
              <a:off x="3776643" y="3037537"/>
              <a:ext cx="4963037" cy="25816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2182</TotalTime>
  <Words>244</Words>
  <Application>Microsoft Macintosh PowerPoint</Application>
  <PresentationFormat>Custom</PresentationFormat>
  <Paragraphs>63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.VnCooper</vt:lpstr>
      <vt:lpstr>Arial</vt:lpstr>
      <vt:lpstr>Arial Rounded MT Bold</vt:lpstr>
      <vt:lpstr>Arial-Rounded</vt:lpstr>
      <vt:lpstr>Arrus-Black</vt:lpstr>
      <vt:lpstr>Bandit</vt:lpstr>
      <vt:lpstr>Calibri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Lê Thảo</cp:lastModifiedBy>
  <cp:revision>253</cp:revision>
  <dcterms:created xsi:type="dcterms:W3CDTF">2021-05-08T14:00:55Z</dcterms:created>
  <dcterms:modified xsi:type="dcterms:W3CDTF">2024-11-28T16:23:34Z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2024-11-28T15:49:33Z</vt:lpwstr>
  </property>
  <property fmtid="{D5CDD505-2E9C-101B-9397-08002B2CF9AE}" pid="4" name="MSIP_Label_defa4170-0d19-0005-0004-bc88714345d2_Method">
    <vt:lpwstr>Privileged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c3215f72-0b67-4f8f-b8c9-67fa8f845576</vt:lpwstr>
  </property>
  <property fmtid="{D5CDD505-2E9C-101B-9397-08002B2CF9AE}" pid="7" name="MSIP_Label_defa4170-0d19-0005-0004-bc88714345d2_ActionId">
    <vt:lpwstr>1ec208c4-3644-40c8-9b8f-c018a9d20770</vt:lpwstr>
  </property>
  <property fmtid="{D5CDD505-2E9C-101B-9397-08002B2CF9AE}" pid="8" name="MSIP_Label_defa4170-0d19-0005-0004-bc88714345d2_ContentBits">
    <vt:lpwstr>0</vt:lpwstr>
  </property>
</Properties>
</file>