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362" r:id="rId3"/>
    <p:sldId id="395" r:id="rId4"/>
    <p:sldId id="386" r:id="rId5"/>
    <p:sldId id="363" r:id="rId6"/>
    <p:sldId id="393" r:id="rId7"/>
    <p:sldId id="370" r:id="rId8"/>
    <p:sldId id="396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399" r:id="rId17"/>
    <p:sldId id="397" r:id="rId18"/>
    <p:sldId id="3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86727" autoAdjust="0"/>
  </p:normalViewPr>
  <p:slideViewPr>
    <p:cSldViewPr snapToGrid="0">
      <p:cViewPr varScale="1">
        <p:scale>
          <a:sx n="77" d="100"/>
          <a:sy n="77" d="100"/>
        </p:scale>
        <p:origin x="200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Văn An" userId="389fd708-64ff-44a3-a5f2-9df165472ea3" providerId="ADAL" clId="{138E686E-D968-4CE7-B955-6FCA6D819426}"/>
    <pc:docChg chg="delSld modSld">
      <pc:chgData name="Nguyễn Văn An" userId="389fd708-64ff-44a3-a5f2-9df165472ea3" providerId="ADAL" clId="{138E686E-D968-4CE7-B955-6FCA6D819426}" dt="2024-10-13T10:28:16.463" v="27" actId="47"/>
      <pc:docMkLst>
        <pc:docMk/>
      </pc:docMkLst>
      <pc:sldChg chg="modSp mod">
        <pc:chgData name="Nguyễn Văn An" userId="389fd708-64ff-44a3-a5f2-9df165472ea3" providerId="ADAL" clId="{138E686E-D968-4CE7-B955-6FCA6D819426}" dt="2024-10-13T08:57:18.716" v="23" actId="1076"/>
        <pc:sldMkLst>
          <pc:docMk/>
          <pc:sldMk cId="4139551928" sldId="263"/>
        </pc:sldMkLst>
        <pc:spChg chg="mod">
          <ac:chgData name="Nguyễn Văn An" userId="389fd708-64ff-44a3-a5f2-9df165472ea3" providerId="ADAL" clId="{138E686E-D968-4CE7-B955-6FCA6D819426}" dt="2024-10-13T08:57:18.716" v="23" actId="1076"/>
          <ac:spMkLst>
            <pc:docMk/>
            <pc:sldMk cId="4139551928" sldId="263"/>
            <ac:spMk id="4" creationId="{2A913D1B-BFBF-4276-B0D7-F5184DAD24EB}"/>
          </ac:spMkLst>
        </pc:spChg>
        <pc:spChg chg="mod">
          <ac:chgData name="Nguyễn Văn An" userId="389fd708-64ff-44a3-a5f2-9df165472ea3" providerId="ADAL" clId="{138E686E-D968-4CE7-B955-6FCA6D819426}" dt="2024-10-13T08:56:44.478" v="13" actId="20577"/>
          <ac:spMkLst>
            <pc:docMk/>
            <pc:sldMk cId="4139551928" sldId="263"/>
            <ac:spMk id="5" creationId="{2BB41DD2-AE4D-4DF6-A693-80B61694CB15}"/>
          </ac:spMkLst>
        </pc:spChg>
        <pc:spChg chg="mod">
          <ac:chgData name="Nguyễn Văn An" userId="389fd708-64ff-44a3-a5f2-9df165472ea3" providerId="ADAL" clId="{138E686E-D968-4CE7-B955-6FCA6D819426}" dt="2024-10-13T08:56:31.738" v="6" actId="20577"/>
          <ac:spMkLst>
            <pc:docMk/>
            <pc:sldMk cId="4139551928" sldId="263"/>
            <ac:spMk id="6" creationId="{2E2554AA-39DD-420F-AABB-1F7F7809BF10}"/>
          </ac:spMkLst>
        </pc:spChg>
        <pc:spChg chg="mod">
          <ac:chgData name="Nguyễn Văn An" userId="389fd708-64ff-44a3-a5f2-9df165472ea3" providerId="ADAL" clId="{138E686E-D968-4CE7-B955-6FCA6D819426}" dt="2024-10-13T08:56:54.005" v="19" actId="20577"/>
          <ac:spMkLst>
            <pc:docMk/>
            <pc:sldMk cId="4139551928" sldId="263"/>
            <ac:spMk id="7" creationId="{959525BD-7509-4CB9-9299-355620B3F3BB}"/>
          </ac:spMkLst>
        </pc:spChg>
        <pc:spChg chg="mod">
          <ac:chgData name="Nguyễn Văn An" userId="389fd708-64ff-44a3-a5f2-9df165472ea3" providerId="ADAL" clId="{138E686E-D968-4CE7-B955-6FCA6D819426}" dt="2024-10-13T08:56:24.357" v="0" actId="20577"/>
          <ac:spMkLst>
            <pc:docMk/>
            <pc:sldMk cId="4139551928" sldId="263"/>
            <ac:spMk id="8" creationId="{67165983-E916-4A9B-BE48-58C1B28DECED}"/>
          </ac:spMkLst>
        </pc:spChg>
      </pc:sldChg>
      <pc:sldChg chg="modSp mod">
        <pc:chgData name="Nguyễn Văn An" userId="389fd708-64ff-44a3-a5f2-9df165472ea3" providerId="ADAL" clId="{138E686E-D968-4CE7-B955-6FCA6D819426}" dt="2024-10-13T08:57:15.686" v="22" actId="1076"/>
        <pc:sldMkLst>
          <pc:docMk/>
          <pc:sldMk cId="3112438206" sldId="264"/>
        </pc:sldMkLst>
        <pc:spChg chg="mod">
          <ac:chgData name="Nguyễn Văn An" userId="389fd708-64ff-44a3-a5f2-9df165472ea3" providerId="ADAL" clId="{138E686E-D968-4CE7-B955-6FCA6D819426}" dt="2024-10-13T08:57:15.686" v="22" actId="1076"/>
          <ac:spMkLst>
            <pc:docMk/>
            <pc:sldMk cId="3112438206" sldId="264"/>
            <ac:spMk id="4" creationId="{FE5D9240-5DC3-4F10-A963-0030309F1B75}"/>
          </ac:spMkLst>
        </pc:spChg>
      </pc:sldChg>
      <pc:sldChg chg="modSp mod">
        <pc:chgData name="Nguyễn Văn An" userId="389fd708-64ff-44a3-a5f2-9df165472ea3" providerId="ADAL" clId="{138E686E-D968-4CE7-B955-6FCA6D819426}" dt="2024-10-13T08:57:11.712" v="21" actId="1076"/>
        <pc:sldMkLst>
          <pc:docMk/>
          <pc:sldMk cId="3933975605" sldId="265"/>
        </pc:sldMkLst>
        <pc:spChg chg="mod">
          <ac:chgData name="Nguyễn Văn An" userId="389fd708-64ff-44a3-a5f2-9df165472ea3" providerId="ADAL" clId="{138E686E-D968-4CE7-B955-6FCA6D819426}" dt="2024-10-13T08:57:11.712" v="21" actId="1076"/>
          <ac:spMkLst>
            <pc:docMk/>
            <pc:sldMk cId="3933975605" sldId="265"/>
            <ac:spMk id="4" creationId="{5B39A9AE-DC9D-443E-951C-07CEFFB63373}"/>
          </ac:spMkLst>
        </pc:spChg>
      </pc:sldChg>
      <pc:sldChg chg="modSp mod">
        <pc:chgData name="Nguyễn Văn An" userId="389fd708-64ff-44a3-a5f2-9df165472ea3" providerId="ADAL" clId="{138E686E-D968-4CE7-B955-6FCA6D819426}" dt="2024-10-13T08:57:06.945" v="20" actId="1076"/>
        <pc:sldMkLst>
          <pc:docMk/>
          <pc:sldMk cId="3038474474" sldId="266"/>
        </pc:sldMkLst>
        <pc:spChg chg="mod">
          <ac:chgData name="Nguyễn Văn An" userId="389fd708-64ff-44a3-a5f2-9df165472ea3" providerId="ADAL" clId="{138E686E-D968-4CE7-B955-6FCA6D819426}" dt="2024-10-13T08:57:06.945" v="20" actId="1076"/>
          <ac:spMkLst>
            <pc:docMk/>
            <pc:sldMk cId="3038474474" sldId="266"/>
            <ac:spMk id="4" creationId="{56E53F7F-BC7A-4B83-9316-64FEDC629205}"/>
          </ac:spMkLst>
        </pc:spChg>
      </pc:sldChg>
      <pc:sldChg chg="modSp mod">
        <pc:chgData name="Nguyễn Văn An" userId="389fd708-64ff-44a3-a5f2-9df165472ea3" providerId="ADAL" clId="{138E686E-D968-4CE7-B955-6FCA6D819426}" dt="2024-10-13T08:57:27.131" v="25" actId="20577"/>
        <pc:sldMkLst>
          <pc:docMk/>
          <pc:sldMk cId="1769481668" sldId="267"/>
        </pc:sldMkLst>
        <pc:spChg chg="mod">
          <ac:chgData name="Nguyễn Văn An" userId="389fd708-64ff-44a3-a5f2-9df165472ea3" providerId="ADAL" clId="{138E686E-D968-4CE7-B955-6FCA6D819426}" dt="2024-10-13T08:57:27.131" v="25" actId="20577"/>
          <ac:spMkLst>
            <pc:docMk/>
            <pc:sldMk cId="1769481668" sldId="267"/>
            <ac:spMk id="4" creationId="{BB38AE65-B36A-4E14-B028-1C52434F7AA7}"/>
          </ac:spMkLst>
        </pc:spChg>
      </pc:sldChg>
      <pc:sldChg chg="del">
        <pc:chgData name="Nguyễn Văn An" userId="389fd708-64ff-44a3-a5f2-9df165472ea3" providerId="ADAL" clId="{138E686E-D968-4CE7-B955-6FCA6D819426}" dt="2024-10-13T08:57:43.388" v="26" actId="47"/>
        <pc:sldMkLst>
          <pc:docMk/>
          <pc:sldMk cId="2382397443" sldId="394"/>
        </pc:sldMkLst>
      </pc:sldChg>
      <pc:sldChg chg="del">
        <pc:chgData name="Nguyễn Văn An" userId="389fd708-64ff-44a3-a5f2-9df165472ea3" providerId="ADAL" clId="{138E686E-D968-4CE7-B955-6FCA6D819426}" dt="2024-10-13T10:28:16.463" v="27" actId="47"/>
        <pc:sldMkLst>
          <pc:docMk/>
          <pc:sldMk cId="658740923" sldId="398"/>
        </pc:sldMkLst>
      </pc:sldChg>
    </pc:docChg>
  </pc:docChgLst>
  <pc:docChgLst>
    <pc:chgData name="Lê Thảo" userId="8849c845-0e13-46fb-87fe-1d11da12c039" providerId="ADAL" clId="{4BD7790C-69CC-C34A-99B1-CA0B8AC082A7}"/>
    <pc:docChg chg="modSld">
      <pc:chgData name="Lê Thảo" userId="8849c845-0e13-46fb-87fe-1d11da12c039" providerId="ADAL" clId="{4BD7790C-69CC-C34A-99B1-CA0B8AC082A7}" dt="2024-10-18T09:04:30.863" v="0" actId="1076"/>
      <pc:docMkLst>
        <pc:docMk/>
      </pc:docMkLst>
      <pc:sldChg chg="modSp mod">
        <pc:chgData name="Lê Thảo" userId="8849c845-0e13-46fb-87fe-1d11da12c039" providerId="ADAL" clId="{4BD7790C-69CC-C34A-99B1-CA0B8AC082A7}" dt="2024-10-18T09:04:30.863" v="0" actId="1076"/>
        <pc:sldMkLst>
          <pc:docMk/>
          <pc:sldMk cId="1449396134" sldId="362"/>
        </pc:sldMkLst>
        <pc:picChg chg="mod">
          <ac:chgData name="Lê Thảo" userId="8849c845-0e13-46fb-87fe-1d11da12c039" providerId="ADAL" clId="{4BD7790C-69CC-C34A-99B1-CA0B8AC082A7}" dt="2024-10-18T09:04:30.863" v="0" actId="1076"/>
          <ac:picMkLst>
            <pc:docMk/>
            <pc:sldMk cId="1449396134" sldId="362"/>
            <ac:picMk id="4" creationId="{4A8AA0DA-4D4F-4F6C-AAED-3495BBD4A5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D7F3A-4CC2-4A7E-93E1-65A3FECC6AC0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B151C-DD43-4CCE-B347-8428EFA64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2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Thiết kế: Hương Thảo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16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23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9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6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8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29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. 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B151C-DD43-4CCE-B347-8428EFA64E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1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0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0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7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88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28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67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A91E-F456-4758-B2DC-7E4639098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56174-8565-499D-82FE-BAA8C3C56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5D814-7725-410F-8C58-D443CC0F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360F8-7DB2-4E78-90C2-ED7EA551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9DEB4-B9CE-493C-A860-8A6DC6E6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2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734C-470E-4260-BB97-C1BED52A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F15D4-125D-4DBD-845E-1981E86C3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AB3DD-20EE-4E92-AAF9-8AAB9A18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D9796-01E6-4AB3-B83E-A3D41777D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AAC8-8635-43B0-856C-402CA552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2453-F6F9-468C-A8EA-730ADBBA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FEA60-265E-4A2A-BB1C-4569ECF9C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8DFCC-944D-40B5-B524-51AB124B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53E3B-7C37-4CCE-B8C2-90265B9CF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30FD-7464-4CD1-A637-64A664E2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61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AC34-3A0E-4037-A6BB-A0F0A7C9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A733-F9EA-44C6-BC29-60C0EF9D5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7E292-48E9-44FF-8892-BC78E4458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CC239-4840-420F-8E5D-F79A78D6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3CD5C-760C-4E1F-A132-CFAA5AC5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81243-0FBC-43FD-B244-7B2529FB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6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22D9D-41B9-4C0B-AC55-7B057D8C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FC928-22D8-4680-A45F-2AF39F618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94642-DCA3-4B1C-ADD6-654D19028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13087-8D5F-4110-89C9-00DA41261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00556-C754-4429-B033-73B8D5F25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8FF56-B22B-4F5F-B609-0E1F9A786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19B42-F8CC-43BC-823C-86F98B7F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39D26-6F0D-405F-BBC0-D163A932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3C194-EB7D-4452-991F-88434367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1FC25-7A00-47E3-BFA7-59F98859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BA1C4-714B-448B-AF96-72706289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2A697-300A-484D-B6CC-996261F1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9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99CBE-9A88-4511-A6FF-7FFEB568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3C5BF-527A-4697-8EF7-F2726646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0CEB-12E9-47B6-9E6F-25469494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8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776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75C1D-4B4F-4292-BD4D-FD2006D13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8F04B-7557-4C05-BDF9-3FBED39DD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60248-BA54-47C8-8B6B-73D25E595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A61CC-FA9B-47CB-A743-2B371F62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59BC5-3B00-4E19-9B49-FBB103AC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9F56F-C9A5-4AA8-89B3-D4DC3F416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84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1377-8F98-474D-B55F-5428FE1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45F29-B4E4-45E3-A2C2-DF473E874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68FE-CB21-4306-84BC-77C6D7711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4B83-75E2-450E-ADEA-3C5BAF97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90114-5E9A-4A45-A683-3B888B38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1B46C-3BA0-4165-9688-95624EF8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49F4-F282-45E0-8AF5-B49B11D3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4437F-6857-4EAD-8788-5235D4F21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F78FF-52BC-44DC-8993-661EF7B7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A13CE-9CB7-4CC8-8964-D683B69A1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D34EB-805C-4146-BC44-AB649A4D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3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F5A79A-C22A-4446-A0FF-42C0E0367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3424C-4975-4263-8916-6F22E752A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BEF1E-64DB-4669-AC6E-C69CCD3D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3E1C7F-3121-4EDE-B776-BC72290010D1}" type="datetimeFigureOut">
              <a:rPr lang="en-US" smtClean="0"/>
              <a:t>10/18/24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E6B53-589D-4315-817A-2BBFDC22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720C3-676F-43AA-8951-33AFB77E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123369-9826-46E9-82A7-E36AB629D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8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8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34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66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4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38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1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47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3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85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image" Target="../media/image11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26" Type="http://schemas.openxmlformats.org/officeDocument/2006/relationships/slide" Target="slide12.xml"/><Relationship Id="rId3" Type="http://schemas.openxmlformats.org/officeDocument/2006/relationships/audio" Target="../media/audio1.wav"/><Relationship Id="rId21" Type="http://schemas.openxmlformats.org/officeDocument/2006/relationships/image" Target="../media/image34.gif"/><Relationship Id="rId7" Type="http://schemas.openxmlformats.org/officeDocument/2006/relationships/image" Target="../media/image28.emf"/><Relationship Id="rId12" Type="http://schemas.openxmlformats.org/officeDocument/2006/relationships/image" Target="../media/image22.png"/><Relationship Id="rId17" Type="http://schemas.openxmlformats.org/officeDocument/2006/relationships/image" Target="../media/image33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20" Type="http://schemas.openxmlformats.org/officeDocument/2006/relationships/image" Target="../media/image21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emf"/><Relationship Id="rId11" Type="http://schemas.openxmlformats.org/officeDocument/2006/relationships/image" Target="../media/image30.png"/><Relationship Id="rId24" Type="http://schemas.openxmlformats.org/officeDocument/2006/relationships/slide" Target="slide11.xml"/><Relationship Id="rId32" Type="http://schemas.openxmlformats.org/officeDocument/2006/relationships/slide" Target="slide15.xml"/><Relationship Id="rId5" Type="http://schemas.openxmlformats.org/officeDocument/2006/relationships/image" Target="../media/image19.png"/><Relationship Id="rId15" Type="http://schemas.openxmlformats.org/officeDocument/2006/relationships/image" Target="../media/image32.png"/><Relationship Id="rId23" Type="http://schemas.openxmlformats.org/officeDocument/2006/relationships/image" Target="../media/image35.png"/><Relationship Id="rId28" Type="http://schemas.openxmlformats.org/officeDocument/2006/relationships/slide" Target="slide13.xml"/><Relationship Id="rId10" Type="http://schemas.openxmlformats.org/officeDocument/2006/relationships/image" Target="../media/image20.emf"/><Relationship Id="rId19" Type="http://schemas.microsoft.com/office/2007/relationships/hdphoto" Target="../media/hdphoto2.wdp"/><Relationship Id="rId31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microsoft.com/office/2007/relationships/hdphoto" Target="../media/hdphoto3.wdp"/><Relationship Id="rId22" Type="http://schemas.openxmlformats.org/officeDocument/2006/relationships/slide" Target="slide10.xml"/><Relationship Id="rId27" Type="http://schemas.openxmlformats.org/officeDocument/2006/relationships/image" Target="../media/image37.png"/><Relationship Id="rId30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30ECE1D-2204-432D-A7A2-F7A4894B5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4" y="0"/>
            <a:ext cx="3419004" cy="36560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EB9F773-0877-4868-B2C4-D07CA605B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3429000"/>
            <a:ext cx="3259613" cy="3419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D2B719-B4E6-43D4-9A56-246C3F795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6600" cy="68595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2674CA-7681-4511-90FD-9BDBE45D006B}"/>
              </a:ext>
            </a:extLst>
          </p:cNvPr>
          <p:cNvSpPr/>
          <p:nvPr/>
        </p:nvSpPr>
        <p:spPr>
          <a:xfrm>
            <a:off x="0" y="2028825"/>
            <a:ext cx="12192000" cy="148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15">
            <a:extLst>
              <a:ext uri="{FF2B5EF4-FFF2-40B4-BE49-F238E27FC236}">
                <a16:creationId xmlns:a16="http://schemas.microsoft.com/office/drawing/2014/main" id="{2DC61CF4-8125-4BF4-B93A-8C595E53B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14500"/>
            <a:ext cx="4381500" cy="5133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AA0DA-4D4F-4F6C-AAED-3495BBD4A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407" y="2028825"/>
            <a:ext cx="9236241" cy="1780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5C9AD-FF2C-4E55-9AFB-7B2EB01F8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785" y="119223"/>
            <a:ext cx="5919729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9349B-2DDC-44C5-97D7-ECCFD1B94D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923" y="866729"/>
            <a:ext cx="526130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96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3B2830-1C78-4C7D-A21B-151DD7D82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84A50B-ACD8-4F7C-A961-39FFD135D4F3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2A913D1B-BFBF-4276-B0D7-F5184DAD24EB}"/>
              </a:ext>
            </a:extLst>
          </p:cNvPr>
          <p:cNvSpPr txBox="1"/>
          <p:nvPr/>
        </p:nvSpPr>
        <p:spPr>
          <a:xfrm>
            <a:off x="1099410" y="1031395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Bốn đức tính căn bản của người phụ nữ Việt Nam truyền thống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2BB41DD2-AE4D-4DF6-A693-80B61694CB15}"/>
              </a:ext>
            </a:extLst>
          </p:cNvPr>
          <p:cNvSpPr/>
          <p:nvPr/>
        </p:nvSpPr>
        <p:spPr>
          <a:xfrm>
            <a:off x="6696644" y="31440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–Dung–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2E2554AA-39DD-420F-AABB-1F7F7809BF10}"/>
              </a:ext>
            </a:extLst>
          </p:cNvPr>
          <p:cNvSpPr/>
          <p:nvPr/>
        </p:nvSpPr>
        <p:spPr>
          <a:xfrm>
            <a:off x="1107462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–Dung–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959525BD-7509-4CB9-9299-355620B3F3BB}"/>
              </a:ext>
            </a:extLst>
          </p:cNvPr>
          <p:cNvSpPr/>
          <p:nvPr/>
        </p:nvSpPr>
        <p:spPr>
          <a:xfrm>
            <a:off x="6687497" y="45452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–Dung–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7165983-E916-4A9B-BE48-58C1B28DECED}"/>
              </a:ext>
            </a:extLst>
          </p:cNvPr>
          <p:cNvSpPr/>
          <p:nvPr/>
        </p:nvSpPr>
        <p:spPr>
          <a:xfrm>
            <a:off x="1107462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Dung-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A32E6E7B-4198-4463-A281-3DEAA405A2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A5A7A6E5-ED64-4404-AC11-178223F02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29" y="35850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76C3A116-3904-4588-8018-8A6ABA60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8DDBB8C-6A3B-484C-84F5-1F6ADAF92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B9D6883-4619-4629-BF2E-9D258CC4E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61" y="493533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96082" y="128178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E4337-49DE-4B8F-8A95-0EB280881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B862D6-5F8D-4FBF-8621-69245FC9890D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FE5D9240-5DC3-4F10-A963-0030309F1B75}"/>
              </a:ext>
            </a:extLst>
          </p:cNvPr>
          <p:cNvSpPr txBox="1"/>
          <p:nvPr/>
        </p:nvSpPr>
        <p:spPr>
          <a:xfrm>
            <a:off x="1090263" y="134977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74F5A9CA-2132-4525-A870-941E0C38E5A4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Hội phụ nữ phản đế Việt Nam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E218D4CE-4D47-4A58-B037-2CFB4E75E4F1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7DE83817-0E5E-476C-AD77-5CCEE2FA8C1B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8BD2283-F262-41EC-8406-E28146AF1AA3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Hội Liên hiệp phụ nữ Đông Dương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A9DCC58D-1DD0-4D78-B1E9-3B7D527DF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74BEB9F1-C777-4CF9-986B-4EF92894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85353F28-FCAA-419B-A08D-E3A054AF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1B81E123-E1F9-4F7C-BA4A-0F92185E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E117479-EE78-42C9-B9F4-ADB4584E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AD296-B645-4EF5-9E6F-7C992F3A3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D39BB9-014B-4BD7-B668-EC4278C0E40E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5B39A9AE-DC9D-443E-951C-07CEFFB63373}"/>
              </a:ext>
            </a:extLst>
          </p:cNvPr>
          <p:cNvSpPr txBox="1"/>
          <p:nvPr/>
        </p:nvSpPr>
        <p:spPr>
          <a:xfrm>
            <a:off x="1177036" y="118549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Võ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4A57D2C4-6FAC-4436-8A78-8F17529D1182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477991F0-DE68-407D-B9BE-39F02FFEB74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1D76A14E-EB80-4816-A655-B105D3C6A488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21639642-B182-479C-AA53-61025C6E3B75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17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9C90263D-49D9-42B2-8FE1-9E91824953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7B914683-E71F-4CF5-863C-488929CB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36F8DCB2-D429-4CC5-A153-24EE8AA5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FDA8C18E-9DD9-4D51-BC01-CA95DA8A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FD2120D-3681-4296-BE2E-D12702D5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7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CA957A-5251-4143-94CA-E417B2E40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C37DBD-4CCC-47DD-AF28-5E89EF2C341E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56E53F7F-BC7A-4B83-9316-64FEDC629205}"/>
              </a:ext>
            </a:extLst>
          </p:cNvPr>
          <p:cNvSpPr txBox="1"/>
          <p:nvPr/>
        </p:nvSpPr>
        <p:spPr>
          <a:xfrm>
            <a:off x="1278671" y="1164228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AB105B51-E70D-4E7C-909A-25FFF14378E1}"/>
              </a:ext>
            </a:extLst>
          </p:cNvPr>
          <p:cNvSpPr/>
          <p:nvPr/>
        </p:nvSpPr>
        <p:spPr>
          <a:xfrm>
            <a:off x="6454908" y="44934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A2348AE-5055-4A40-AE2D-F48AEC48E9DD}"/>
              </a:ext>
            </a:extLst>
          </p:cNvPr>
          <p:cNvSpPr/>
          <p:nvPr/>
        </p:nvSpPr>
        <p:spPr>
          <a:xfrm>
            <a:off x="1090263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38A5F901-2239-4CBD-9851-B3A80AB4A960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F2240FDC-0DFD-4878-B23C-3B41375443E5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625E62BF-509E-40D4-8E2F-BA809145D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9986B142-B683-4189-93AB-15B879C5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193" y="49344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52019FE5-818D-47E3-B29E-E37E470D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192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FD8C4C1D-3B9D-4F32-A0AA-71CDEF85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15D2E60-927A-4602-994A-496BD1F2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2640E-F7C5-4405-A045-1BA40E007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E25AD8-9110-411A-B0DB-DEF9C8545A4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BB38AE65-B36A-4E14-B028-1C52434F7AA7}"/>
              </a:ext>
            </a:extLst>
          </p:cNvPr>
          <p:cNvSpPr txBox="1"/>
          <p:nvPr/>
        </p:nvSpPr>
        <p:spPr>
          <a:xfrm>
            <a:off x="1862836" y="1063747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người phụ nữ 45 tuổi thì hỏi người đó có bao nhiêu ngày sinh nhật</a:t>
            </a:r>
            <a:r>
              <a:rPr kumimoji="0" lang="en-GB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0A308FF-8F4C-4B1D-B08A-E1AD7484CCCC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C5003AB-6C18-4828-8B89-4D994EFBD213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40B4836-A7D8-44A8-A713-CDBEB427EB20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1FF0846D-7AC4-4459-8442-78CBF9F5C6F2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45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1229C840-D5AD-4B37-8A02-7D778D876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BE9D0E7C-8E94-425D-9040-E2DC3A52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E4DA091-2F3C-4386-89CB-D97E2E8F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52B62E94-5C65-46CC-9D76-C8661750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165903F-FFCC-4962-A8BC-FE86EA0B9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7575" y="1319117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40803D5-A58B-724C-A73B-E8540E699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079" y="954314"/>
            <a:ext cx="5346700" cy="4659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1458C-2EF0-4144-BE2E-E046EEF60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80" y="1269869"/>
            <a:ext cx="7071973" cy="4450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7575" y="1319117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pic>
        <p:nvPicPr>
          <p:cNvPr id="6" name="Picture 2" descr="Free Vector | Cute kid student character with text box hand drawn cartoon  art illustration">
            <a:extLst>
              <a:ext uri="{FF2B5EF4-FFF2-40B4-BE49-F238E27FC236}">
                <a16:creationId xmlns:a16="http://schemas.microsoft.com/office/drawing/2014/main" id="{C3B15E0F-FBBF-4321-A13C-550B3AA35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0" b="89933" l="8147" r="92652">
                        <a14:foregroundMark x1="12939" y1="53468" x2="8147" y2="58613"/>
                        <a14:foregroundMark x1="91853" y1="57271" x2="92652" y2="62640"/>
                        <a14:foregroundMark x1="20767" y1="24832" x2="15495" y2="36465"/>
                        <a14:foregroundMark x1="15495" y1="36465" x2="15127" y2="38341"/>
                        <a14:backgroundMark x1="13898" y1="43400" x2="25719" y2="46085"/>
                        <a14:backgroundMark x1="23163" y1="43624" x2="32268" y2="53020"/>
                        <a14:backgroundMark x1="32268" y1="53020" x2="32109" y2="53020"/>
                        <a14:backgroundMark x1="12300" y1="46756" x2="14377" y2="46756"/>
                        <a14:backgroundMark x1="12780" y1="41611" x2="27636" y2="40940"/>
                        <a14:backgroundMark x1="27636" y1="40940" x2="27796" y2="40940"/>
                        <a14:backgroundMark x1="24920" y1="42953" x2="33706" y2="46980"/>
                        <a14:backgroundMark x1="33706" y1="46980" x2="33546" y2="47204"/>
                        <a14:backgroundMark x1="18051" y1="39821" x2="30351" y2="39374"/>
                        <a14:backgroundMark x1="30351" y1="39374" x2="31629" y2="39374"/>
                        <a14:backgroundMark x1="22045" y1="75168" x2="23962" y2="77852"/>
                        <a14:backgroundMark x1="23163" y1="73826" x2="25559" y2="79642"/>
                        <a14:backgroundMark x1="26677" y1="79195" x2="32588" y2="82103"/>
                        <a14:backgroundMark x1="30831" y1="58837" x2="30990" y2="73378"/>
                        <a14:backgroundMark x1="30990" y1="73378" x2="30831" y2="72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5" r="66383" b="8401"/>
          <a:stretch/>
        </p:blipFill>
        <p:spPr bwMode="auto">
          <a:xfrm>
            <a:off x="564583" y="2113619"/>
            <a:ext cx="3395400" cy="37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174463E2-4F50-406E-BEDA-369FE7327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53" y="2160235"/>
            <a:ext cx="5275102" cy="5275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BEDE23-B64A-4548-9018-34D8EA268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795" y="5772818"/>
            <a:ext cx="7437765" cy="10851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788493-FEA6-45D7-A4AA-982A30807AAC}"/>
              </a:ext>
            </a:extLst>
          </p:cNvPr>
          <p:cNvGrpSpPr/>
          <p:nvPr/>
        </p:nvGrpSpPr>
        <p:grpSpPr>
          <a:xfrm>
            <a:off x="3251954" y="328774"/>
            <a:ext cx="5912593" cy="2763706"/>
            <a:chOff x="2809277" y="1060360"/>
            <a:chExt cx="3037263" cy="181810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700EC9F-15C0-41BB-BD60-7F1656677FA6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grpFill/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8CC4F14-C7F9-4C25-88C2-7D17F64E60BC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B3CAAA-C649-452A-9979-9448E05A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797" y="1052813"/>
            <a:ext cx="4730906" cy="1835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02861" y="1828800"/>
            <a:ext cx="1925624" cy="19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3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30ECE1D-2204-432D-A7A2-F7A4894B5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4" y="0"/>
            <a:ext cx="3419004" cy="36560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E2900C-951B-48C8-B9B4-25159C103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14500"/>
            <a:ext cx="4381500" cy="51339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EB9F773-0877-4868-B2C4-D07CA605B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3429000"/>
            <a:ext cx="3259613" cy="3419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D2B719-B4E6-43D4-9A56-246C3F795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8" y="13072"/>
            <a:ext cx="12166600" cy="6859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F5DF2-E49B-415C-8CC7-1B0AD4370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754" y="1007433"/>
            <a:ext cx="8009429" cy="2573667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DDE73775-96E6-482F-AA39-D7F25FAABA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088" y="3217984"/>
            <a:ext cx="3864813" cy="386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83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40803D5-A58B-724C-A73B-E8540E699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079" y="954314"/>
            <a:ext cx="5346700" cy="4659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65797-4802-49E0-8C3C-47FCF2F48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503" y="1272967"/>
            <a:ext cx="6230652" cy="3962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4948" y="-533467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B2CA91-4DD3-9C46-BDCB-EAB5FF1CC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1730" y="1925807"/>
            <a:ext cx="4932193" cy="4932193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id="{7877B69F-5D7E-4BAF-AD17-B93954DFD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7017" y="1925807"/>
            <a:ext cx="4932193" cy="4932193"/>
          </a:xfrm>
          <a:prstGeom prst="rect">
            <a:avLst/>
          </a:prstGeom>
        </p:spPr>
      </p:pic>
      <p:pic>
        <p:nvPicPr>
          <p:cNvPr id="39" name="Picture 2" descr="Free Vector | Cute kid student character with text box hand drawn cartoon  art illustration">
            <a:extLst>
              <a:ext uri="{FF2B5EF4-FFF2-40B4-BE49-F238E27FC236}">
                <a16:creationId xmlns:a16="http://schemas.microsoft.com/office/drawing/2014/main" id="{A79C7029-11CA-445E-AD51-CCB4C308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0" b="89933" l="8147" r="92652">
                        <a14:foregroundMark x1="12939" y1="53468" x2="8147" y2="58613"/>
                        <a14:foregroundMark x1="91853" y1="57271" x2="92652" y2="62640"/>
                        <a14:foregroundMark x1="20767" y1="24832" x2="15495" y2="36465"/>
                        <a14:foregroundMark x1="15495" y1="36465" x2="13259" y2="47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31" y="714951"/>
            <a:ext cx="8467725" cy="53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6D0659-9BD5-424D-B671-D43114381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329" y="2016234"/>
            <a:ext cx="509669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27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8E32BB3-8EAC-4314-BFFC-78F2D554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29A4A-5E1E-45B0-B4A3-31C5E9C3A221}"/>
              </a:ext>
            </a:extLst>
          </p:cNvPr>
          <p:cNvGrpSpPr/>
          <p:nvPr/>
        </p:nvGrpSpPr>
        <p:grpSpPr>
          <a:xfrm>
            <a:off x="1023730" y="906101"/>
            <a:ext cx="9799983" cy="1645740"/>
            <a:chOff x="678873" y="2854170"/>
            <a:chExt cx="7516091" cy="1257573"/>
          </a:xfrm>
        </p:grpSpPr>
        <p:grpSp>
          <p:nvGrpSpPr>
            <p:cNvPr id="10" name="Google Shape;1954;p62">
              <a:extLst>
                <a:ext uri="{FF2B5EF4-FFF2-40B4-BE49-F238E27FC236}">
                  <a16:creationId xmlns:a16="http://schemas.microsoft.com/office/drawing/2014/main" id="{9002F0B1-89B1-4526-9DA0-897BFFD728F3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13" name="Google Shape;1955;p62">
                <a:extLst>
                  <a:ext uri="{FF2B5EF4-FFF2-40B4-BE49-F238E27FC236}">
                    <a16:creationId xmlns:a16="http://schemas.microsoft.com/office/drawing/2014/main" id="{5A64D7A3-FB39-4A35-8E45-DF6C065EC15A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56;p62">
                <a:extLst>
                  <a:ext uri="{FF2B5EF4-FFF2-40B4-BE49-F238E27FC236}">
                    <a16:creationId xmlns:a16="http://schemas.microsoft.com/office/drawing/2014/main" id="{75CCAFF6-4E8C-4DE6-8079-A959394CC9B3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D1BAD5-5C32-4BDC-906C-53B5F4BA9DA2}"/>
                </a:ext>
              </a:extLst>
            </p:cNvPr>
            <p:cNvSpPr txBox="1"/>
            <p:nvPr/>
          </p:nvSpPr>
          <p:spPr>
            <a:xfrm>
              <a:off x="1622464" y="3100453"/>
              <a:ext cx="6419751" cy="1011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Trong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tháng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10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có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ngày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gì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đặc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biệt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E9F5DD-866F-444E-A563-901452B9B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35" y="2771647"/>
            <a:ext cx="8638781" cy="103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7575" y="1319117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9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8E32BB3-8EAC-4314-BFFC-78F2D554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A5B7C4-4D1A-47C2-B1D5-757C3F867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66" y="800801"/>
            <a:ext cx="9803218" cy="1408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5E1346-0EC6-4AC8-B4CA-9DEA4BFF8456}"/>
              </a:ext>
            </a:extLst>
          </p:cNvPr>
          <p:cNvSpPr txBox="1"/>
          <p:nvPr/>
        </p:nvSpPr>
        <p:spPr>
          <a:xfrm>
            <a:off x="2044201" y="2894385"/>
            <a:ext cx="8614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thiệp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làm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…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tặng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phụ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nữ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à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em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yêu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mến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3112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8CF4955-6432-42CF-BCD4-C5BCBCA6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" y="8479"/>
            <a:ext cx="12192000" cy="687748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40803D5-A58B-724C-A73B-E8540E699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079" y="954314"/>
            <a:ext cx="5346700" cy="46597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60BA56-65A8-4160-BD8F-5380D142D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9" y="578063"/>
            <a:ext cx="7315834" cy="463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7575" y="1319117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Ý nghĩa ngày 20_10 .">
            <a:hlinkClick r:id="" action="ppaction://media"/>
            <a:extLst>
              <a:ext uri="{FF2B5EF4-FFF2-40B4-BE49-F238E27FC236}">
                <a16:creationId xmlns:a16="http://schemas.microsoft.com/office/drawing/2014/main" id="{7EB3EA92-FDB9-4332-932C-999654192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0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85869-9A34-4744-8F45-52EAF0320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C49D9D-02C9-4326-8AB9-172FB612C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39697" y="3009875"/>
            <a:ext cx="2004180" cy="3608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572BB-32FE-41D5-AA7B-3FDF4041C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342" y="931905"/>
            <a:ext cx="1820568" cy="5759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7022E-E42A-4C74-BA49-B88D8EB869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466905" y="3033094"/>
            <a:ext cx="1725505" cy="3717825"/>
          </a:xfrm>
          <a:prstGeom prst="rect">
            <a:avLst/>
          </a:prstGeom>
        </p:spPr>
      </p:pic>
      <p:pic>
        <p:nvPicPr>
          <p:cNvPr id="7" name="Picture 14" descr="Cartoon Woman - Happy Woman Cartoon Png - Free Transparent PNG Clipart  Images Download">
            <a:extLst>
              <a:ext uri="{FF2B5EF4-FFF2-40B4-BE49-F238E27FC236}">
                <a16:creationId xmlns:a16="http://schemas.microsoft.com/office/drawing/2014/main" id="{F54AAD84-3C4C-4C79-84D5-393AF58FC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293674" y="1100671"/>
            <a:ext cx="2576525" cy="602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2CCD9-E20D-4898-B02E-34D08DE737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49" y="-1328358"/>
            <a:ext cx="7542261" cy="5028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B8B8EC-7172-4DC1-981E-B96807F78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1142" y="3020245"/>
            <a:ext cx="2933407" cy="3598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6768B-4DAD-4886-8B0E-C8ECFBF3C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8163" y="898309"/>
            <a:ext cx="5608806" cy="14448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E3F832-8DE2-4368-8985-3DC353D4C9E5}"/>
              </a:ext>
            </a:extLst>
          </p:cNvPr>
          <p:cNvGrpSpPr/>
          <p:nvPr/>
        </p:nvGrpSpPr>
        <p:grpSpPr>
          <a:xfrm>
            <a:off x="181249" y="5445303"/>
            <a:ext cx="9799983" cy="1401418"/>
            <a:chOff x="678873" y="2854170"/>
            <a:chExt cx="7516091" cy="1077218"/>
          </a:xfrm>
        </p:grpSpPr>
        <p:grpSp>
          <p:nvGrpSpPr>
            <p:cNvPr id="13" name="Google Shape;1954;p62">
              <a:extLst>
                <a:ext uri="{FF2B5EF4-FFF2-40B4-BE49-F238E27FC236}">
                  <a16:creationId xmlns:a16="http://schemas.microsoft.com/office/drawing/2014/main" id="{4A50E3BA-111E-4792-ADF8-8099B227E71E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15" name="Google Shape;1955;p62">
                <a:extLst>
                  <a:ext uri="{FF2B5EF4-FFF2-40B4-BE49-F238E27FC236}">
                    <a16:creationId xmlns:a16="http://schemas.microsoft.com/office/drawing/2014/main" id="{EB924620-C832-4C05-A8E0-2F592D4AB86F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56;p62">
                <a:extLst>
                  <a:ext uri="{FF2B5EF4-FFF2-40B4-BE49-F238E27FC236}">
                    <a16:creationId xmlns:a16="http://schemas.microsoft.com/office/drawing/2014/main" id="{6D179F19-8767-4AD7-B9A4-B3E8B4FB6F9A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32F743-83AA-4790-8F85-48BB9C16445D}"/>
                </a:ext>
              </a:extLst>
            </p:cNvPr>
            <p:cNvSpPr txBox="1"/>
            <p:nvPr/>
          </p:nvSpPr>
          <p:spPr>
            <a:xfrm>
              <a:off x="1622465" y="3029796"/>
              <a:ext cx="6308614" cy="72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Các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em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hãy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trả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lời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đúng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các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câu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hỏi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để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dành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tặng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mẹ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những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món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quà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bất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ngờ</a:t>
              </a:r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sz="2800" b="1" dirty="0" err="1">
                  <a:solidFill>
                    <a:schemeClr val="accent4">
                      <a:lumMod val="50000"/>
                    </a:schemeClr>
                  </a:solidFill>
                </a:rPr>
                <a:t>nhé</a:t>
              </a:r>
              <a:endParaRPr lang="en-US" sz="28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3484" y="197454"/>
            <a:ext cx="1822326" cy="18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8B9F64-7DC1-4073-ABA7-7E3ADEFEC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04" b="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C7CB08-1D17-4285-AE21-23E63A1D3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950" y="2615862"/>
            <a:ext cx="2103788" cy="360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C3F90D-D202-4783-BFC8-D0E86D559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2673" y="3125626"/>
            <a:ext cx="2170350" cy="31813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359EA-D25B-4A6E-B30A-4BD42027C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126026" y="1916534"/>
            <a:ext cx="3608241" cy="47576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C7DD15-A46E-4C7F-949E-EECBD605F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8170" y="3059219"/>
            <a:ext cx="2933407" cy="35983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34CFCB-2638-4121-87E5-2A0BC40BBA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4846725" y="3048849"/>
            <a:ext cx="2004180" cy="36087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D8E8F70-89B2-40A8-9AE3-71B36C6322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107" y="3547600"/>
            <a:ext cx="3222800" cy="318134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DFF1E8A-E48E-4370-B9E4-0282933ACF7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6773933" y="3072068"/>
            <a:ext cx="1725505" cy="3717825"/>
          </a:xfrm>
          <a:prstGeom prst="rect">
            <a:avLst/>
          </a:prstGeom>
        </p:spPr>
      </p:pic>
      <p:pic>
        <p:nvPicPr>
          <p:cNvPr id="72" name="Vào http://fb.com/nkpowerskills tải game miễn phí" descr="Box Cartoon Vector Images (over 110,000)">
            <a:extLst>
              <a:ext uri="{FF2B5EF4-FFF2-40B4-BE49-F238E27FC236}">
                <a16:creationId xmlns:a16="http://schemas.microsoft.com/office/drawing/2014/main" id="{52CA8346-34E8-4B81-95A1-E899D27C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42" y="2574601"/>
            <a:ext cx="1403276" cy="14740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ĐC SHARE MIỄN PHÍ BỞI NK POWERSKILLS" descr="Presents Clipart Grotto - Presents , Transparent Cartoon, Free Cliparts &amp;  Silhouettes - NetClipart">
            <a:extLst>
              <a:ext uri="{FF2B5EF4-FFF2-40B4-BE49-F238E27FC236}">
                <a16:creationId xmlns:a16="http://schemas.microsoft.com/office/drawing/2014/main" id="{EDC9FC75-0767-4C9F-8861-11DF9D19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36" y="3173519"/>
            <a:ext cx="915003" cy="8215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3109119-092F-479F-B225-D822CBC8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833">
            <a:off x="4053872" y="2826250"/>
            <a:ext cx="1142655" cy="151605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artoon Woman - Happy Woman Cartoon Png - Free Transparent PNG Clipart  Images Download">
            <a:extLst>
              <a:ext uri="{FF2B5EF4-FFF2-40B4-BE49-F238E27FC236}">
                <a16:creationId xmlns:a16="http://schemas.microsoft.com/office/drawing/2014/main" id="{27D0D955-9D27-4A90-A883-57A89C349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-2943245" y="1120816"/>
            <a:ext cx="2576525" cy="602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50DB7F-405E-465F-836F-AC0AF93FE5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60" t="14278" r="10744" b="66514"/>
          <a:stretch/>
        </p:blipFill>
        <p:spPr>
          <a:xfrm>
            <a:off x="9283700" y="479660"/>
            <a:ext cx="1596693" cy="143471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14A6346-02DF-4A95-9554-AF5FED2FE9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499438" y="1011243"/>
            <a:ext cx="1820568" cy="5759332"/>
          </a:xfrm>
          <a:prstGeom prst="rect">
            <a:avLst/>
          </a:prstGeom>
        </p:spPr>
      </p:pic>
      <p:pic>
        <p:nvPicPr>
          <p:cNvPr id="18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EF259F5B-1209-4D10-B8DC-AFDD26E7E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00" y="2419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22" action="ppaction://hlinksldjump"/>
            <a:extLst>
              <a:ext uri="{FF2B5EF4-FFF2-40B4-BE49-F238E27FC236}">
                <a16:creationId xmlns:a16="http://schemas.microsoft.com/office/drawing/2014/main" id="{51C49FBA-1AEB-4451-9457-70D4526A5CD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31" y="763115"/>
            <a:ext cx="1040227" cy="1023910"/>
          </a:xfrm>
          <a:prstGeom prst="rect">
            <a:avLst/>
          </a:prstGeom>
        </p:spPr>
      </p:pic>
      <p:pic>
        <p:nvPicPr>
          <p:cNvPr id="20" name="GAME ĐƯỢC CHIA SẺ MIỄN PHÍ BỚI NK 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61BC5687-1533-4F84-AD57-4959CAD90BE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45" y="741696"/>
            <a:ext cx="1065114" cy="1052583"/>
          </a:xfrm>
          <a:prstGeom prst="rect">
            <a:avLst/>
          </a:prstGeom>
        </p:spPr>
      </p:pic>
      <p:pic>
        <p:nvPicPr>
          <p:cNvPr id="21" name="Picture 20">
            <a:hlinkClick r:id="rId26" action="ppaction://hlinksldjump"/>
            <a:extLst>
              <a:ext uri="{FF2B5EF4-FFF2-40B4-BE49-F238E27FC236}">
                <a16:creationId xmlns:a16="http://schemas.microsoft.com/office/drawing/2014/main" id="{1189847A-90F0-49F0-92A4-97623E4D0C8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46" y="750802"/>
            <a:ext cx="1048650" cy="1040393"/>
          </a:xfrm>
          <a:prstGeom prst="rect">
            <a:avLst/>
          </a:prstGeom>
        </p:spPr>
      </p:pic>
      <p:pic>
        <p:nvPicPr>
          <p:cNvPr id="22" name="Picture 21">
            <a:hlinkClick r:id="rId28" action="ppaction://hlinksldjump"/>
            <a:extLst>
              <a:ext uri="{FF2B5EF4-FFF2-40B4-BE49-F238E27FC236}">
                <a16:creationId xmlns:a16="http://schemas.microsoft.com/office/drawing/2014/main" id="{5FBB5166-7C80-4566-B567-893DB9BE2D3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83" y="772348"/>
            <a:ext cx="1027669" cy="1011549"/>
          </a:xfrm>
          <a:prstGeom prst="rect">
            <a:avLst/>
          </a:prstGeom>
        </p:spPr>
      </p:pic>
      <p:pic>
        <p:nvPicPr>
          <p:cNvPr id="23" name="GAME ĐƯỢC CHIA SẺ MIỄN PHÍ BỚI NK POWERSKILLS">
            <a:hlinkClick r:id="rId30" action="ppaction://hlinksldjump"/>
            <a:extLst>
              <a:ext uri="{FF2B5EF4-FFF2-40B4-BE49-F238E27FC236}">
                <a16:creationId xmlns:a16="http://schemas.microsoft.com/office/drawing/2014/main" id="{5FDAEFA4-F1A4-499B-B62A-17D8A32F7A8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39" y="775426"/>
            <a:ext cx="1023483" cy="1007429"/>
          </a:xfrm>
          <a:prstGeom prst="rect">
            <a:avLst/>
          </a:prstGeom>
        </p:spPr>
      </p:pic>
      <p:sp>
        <p:nvSpPr>
          <p:cNvPr id="5" name="Rectangle: Rounded Corners 4">
            <a:hlinkClick r:id="rId32" action="ppaction://hlinksldjump"/>
            <a:extLst>
              <a:ext uri="{FF2B5EF4-FFF2-40B4-BE49-F238E27FC236}">
                <a16:creationId xmlns:a16="http://schemas.microsoft.com/office/drawing/2014/main" id="{728283C7-DA1E-4782-9DAA-98B1598F5EFF}"/>
              </a:ext>
            </a:extLst>
          </p:cNvPr>
          <p:cNvSpPr/>
          <p:nvPr/>
        </p:nvSpPr>
        <p:spPr>
          <a:xfrm>
            <a:off x="10675088" y="74428"/>
            <a:ext cx="1329070" cy="5422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8099 -0.0201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9" y="-101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8099 -0.0201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9" y="-10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8099 -0.0201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9" y="-101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68099 -0.0201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9" y="-101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26094 0.0115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57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292</Words>
  <Application>Microsoft Macintosh PowerPoint</Application>
  <PresentationFormat>Widescreen</PresentationFormat>
  <Paragraphs>42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Thảo</cp:lastModifiedBy>
  <cp:revision>44</cp:revision>
  <dcterms:created xsi:type="dcterms:W3CDTF">2022-10-10T03:39:12Z</dcterms:created>
  <dcterms:modified xsi:type="dcterms:W3CDTF">2024-10-18T09:04:39Z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2024-10-18T09:04:39Z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11f536a0-d8aa-40d6-a9ff-225d00c9388c</vt:lpwstr>
  </property>
  <property fmtid="{D5CDD505-2E9C-101B-9397-08002B2CF9AE}" pid="8" name="MSIP_Label_defa4170-0d19-0005-0004-bc88714345d2_ContentBits">
    <vt:lpwstr>0</vt:lpwstr>
  </property>
</Properties>
</file>