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58"/>
  </p:normalViewPr>
  <p:slideViewPr>
    <p:cSldViewPr snapToGrid="0">
      <p:cViewPr varScale="1">
        <p:scale>
          <a:sx n="115" d="100"/>
          <a:sy n="115" d="100"/>
        </p:scale>
        <p:origin x="57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8656F-7859-AE34-A23F-E6D3BEB98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6B81BF-5030-C7B9-4EF2-B07B25AE3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D8A434-243C-253B-8552-BBBB09B23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30FB3-A07F-FC4B-95A8-B524F8AED2DC}" type="datetimeFigureOut">
              <a:rPr lang="en-VN" smtClean="0"/>
              <a:t>24/12/2024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4E26D-2700-B1E5-0399-AC1E79EB5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3ECDA-5EAF-F938-55B2-C2DE47857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21EF-158E-DA47-A4F1-EF56605BA50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48288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60EDE-8293-3CD4-73CE-1D8995588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6D76DB-4356-FBF0-30FB-0CC60D15E4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0235C-5AD6-7415-FE3B-821DDDAAA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30FB3-A07F-FC4B-95A8-B524F8AED2DC}" type="datetimeFigureOut">
              <a:rPr lang="en-VN" smtClean="0"/>
              <a:t>24/12/2024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A4D35-F9E5-9CA0-B40F-319857EAC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69CD1-4F3A-C973-E5DC-0F64907A8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21EF-158E-DA47-A4F1-EF56605BA50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93475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204643-C64B-1024-5297-CE9D0C8BDC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159057-D242-815B-8CA1-A7A196C6F8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60B05-71CD-1B2A-9A82-C3D9FD31E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30FB3-A07F-FC4B-95A8-B524F8AED2DC}" type="datetimeFigureOut">
              <a:rPr lang="en-VN" smtClean="0"/>
              <a:t>24/12/2024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17A04-AB7B-E4C4-B015-113A6729D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CCDE8-A731-9904-60F6-AED7B7AC9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21EF-158E-DA47-A4F1-EF56605BA50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09769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29CED-D4E2-7B29-A246-93DB3CE2B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11295-550D-760E-3966-120AA5712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60E5F-0D87-8790-8D6A-DADF10B2B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30FB3-A07F-FC4B-95A8-B524F8AED2DC}" type="datetimeFigureOut">
              <a:rPr lang="en-VN" smtClean="0"/>
              <a:t>24/12/2024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73B6A-E3EB-24F9-F5D9-745264206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5E49F-FA99-BE04-BDDB-80076AF22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21EF-158E-DA47-A4F1-EF56605BA50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05857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BA0B8-B8D6-0732-E9FA-7A4E44453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8B586-FA65-38B3-C413-BA5315CA21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766EE-0EC1-3F8E-C6CC-EC7B7932F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30FB3-A07F-FC4B-95A8-B524F8AED2DC}" type="datetimeFigureOut">
              <a:rPr lang="en-VN" smtClean="0"/>
              <a:t>24/12/2024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13AD01-8C71-AD77-DFA9-2BDF49FAF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475B17-18A4-80DD-E9DE-82F8BB095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21EF-158E-DA47-A4F1-EF56605BA50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70891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FF268-D697-D47F-D8C5-2FCAD9649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6C1D3-78AB-BBC3-1F1C-8B97D77DC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3EACA-FF54-BB0F-699F-88BA9082A2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FF7BFD-A707-6602-8E63-907A2F196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30FB3-A07F-FC4B-95A8-B524F8AED2DC}" type="datetimeFigureOut">
              <a:rPr lang="en-VN" smtClean="0"/>
              <a:t>24/12/2024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79FEB8-54F6-6A0A-93BB-D2ACDB619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9749AC-9CFE-0DE8-9D9B-55FDE65FF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21EF-158E-DA47-A4F1-EF56605BA50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1473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7C18F-3225-3C6B-30E9-E50ECD5F0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0A0926-9C59-D551-1461-596F2F4D69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4C2647-06CB-7A03-719D-1831458FD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2522FF-CF50-7674-749C-F930D29149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1203AF-48C3-B10C-C351-0FB3C170F4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590D82-26DD-0FF6-8E6B-E86B17157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30FB3-A07F-FC4B-95A8-B524F8AED2DC}" type="datetimeFigureOut">
              <a:rPr lang="en-VN" smtClean="0"/>
              <a:t>24/12/2024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632DBC-1BA6-B4CF-1F59-3889CCD5D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F74275-EF76-753B-F666-F83EB90B4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21EF-158E-DA47-A4F1-EF56605BA50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65847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34FDE-E2BA-BCAA-A648-CC6BE4B68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0CDF57-7BB6-CE3B-7D8C-8A89D4CA2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30FB3-A07F-FC4B-95A8-B524F8AED2DC}" type="datetimeFigureOut">
              <a:rPr lang="en-VN" smtClean="0"/>
              <a:t>24/12/2024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33BF0A-63D3-62C7-2463-F8140C16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326372-668C-B16C-7831-F58D8A762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21EF-158E-DA47-A4F1-EF56605BA50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22432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03FE58-222B-8E07-7326-EE68E8B61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30FB3-A07F-FC4B-95A8-B524F8AED2DC}" type="datetimeFigureOut">
              <a:rPr lang="en-VN" smtClean="0"/>
              <a:t>24/12/2024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7E3474-A480-E2BF-F0F2-CB39F2FF3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28550-3EC7-9360-5F6B-CB2D68F2F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21EF-158E-DA47-A4F1-EF56605BA50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32009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38C56-D9B6-35BA-9D82-488894F04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84289-B05A-CB45-64F4-C1E608878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1853B6-8C62-7F3F-0B2E-6A41DAA812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A6A797-7855-A8F4-802C-09677D11E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30FB3-A07F-FC4B-95A8-B524F8AED2DC}" type="datetimeFigureOut">
              <a:rPr lang="en-VN" smtClean="0"/>
              <a:t>24/12/2024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CC89BB-A5AB-F0B1-1C76-3B43CB5B2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CE5526-7367-A529-0384-02756FEFC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21EF-158E-DA47-A4F1-EF56605BA50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77027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88CB2-4A86-70D3-2273-83530375A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5204D9-DEDF-D68E-E2F9-29EFED4651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1FFF9E-AAF2-605E-5CA4-2B3B1BEA24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A02C36-B5D1-FBE4-15BD-955E76AEA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30FB3-A07F-FC4B-95A8-B524F8AED2DC}" type="datetimeFigureOut">
              <a:rPr lang="en-VN" smtClean="0"/>
              <a:t>24/12/2024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902699-094A-1A2E-589E-A16E5E99A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EBB7AA-648F-ABFD-4F36-9F0EB1F19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521EF-158E-DA47-A4F1-EF56605BA50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51037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381DC7-1647-BA8F-A327-B4EAF4FDC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66E106-F51A-1473-E257-3E623A99F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687C0-014C-7D77-AC0D-694E547F39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C30FB3-A07F-FC4B-95A8-B524F8AED2DC}" type="datetimeFigureOut">
              <a:rPr lang="en-VN" smtClean="0"/>
              <a:t>24/12/2024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4964A-C9F6-0CA0-3848-E8D706B351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0ED13-754D-A2D0-7810-6DD638581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A521EF-158E-DA47-A4F1-EF56605BA50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92203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08D5F-31CE-EA3D-8F92-95B76DD6DF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7CF7DD-7233-740E-5287-3813E0271B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1211(2).mp4">
            <a:hlinkClick r:id="" action="ppaction://media"/>
            <a:extLst>
              <a:ext uri="{FF2B5EF4-FFF2-40B4-BE49-F238E27FC236}">
                <a16:creationId xmlns:a16="http://schemas.microsoft.com/office/drawing/2014/main" id="{C89A166B-C0B2-2215-4EB6-F515DE3927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7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Lê Thảo</dc:creator>
  <cp:lastModifiedBy>Lê Thảo</cp:lastModifiedBy>
  <cp:revision>1</cp:revision>
  <dcterms:created xsi:type="dcterms:W3CDTF">2024-12-24T13:43:07Z</dcterms:created>
  <dcterms:modified xsi:type="dcterms:W3CDTF">2024-12-24T13:43:51Z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2024-12-24T13:43:49Z</vt:lpwstr>
  </property>
  <property fmtid="{D5CDD505-2E9C-101B-9397-08002B2CF9AE}" pid="4" name="MSIP_Label_defa4170-0d19-0005-0004-bc88714345d2_Method">
    <vt:lpwstr>Privileged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c3215f72-0b67-4f8f-b8c9-67fa8f845576</vt:lpwstr>
  </property>
  <property fmtid="{D5CDD505-2E9C-101B-9397-08002B2CF9AE}" pid="7" name="MSIP_Label_defa4170-0d19-0005-0004-bc88714345d2_ActionId">
    <vt:lpwstr>e3d6db99-d6ee-415f-80a5-195574dfa00b</vt:lpwstr>
  </property>
  <property fmtid="{D5CDD505-2E9C-101B-9397-08002B2CF9AE}" pid="8" name="MSIP_Label_defa4170-0d19-0005-0004-bc88714345d2_ContentBits">
    <vt:lpwstr>0</vt:lpwstr>
  </property>
</Properties>
</file>