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8"/>
  </p:normalViewPr>
  <p:slideViewPr>
    <p:cSldViewPr snapToGrid="0">
      <p:cViewPr varScale="1">
        <p:scale>
          <a:sx n="93" d="100"/>
          <a:sy n="93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A0B2-4EB1-9876-4337-20BA13C61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00BA-E551-90E7-807C-CB82AFFEC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4A5B-833C-CB92-FA0B-09E80432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7EBE-40F5-9BD3-15D1-118C3149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D419-A127-85E8-64AC-2F3A52C0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441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4E40-AA22-4C07-281B-9274149C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90C40-5384-0647-4194-6118C12A0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3F33-7C86-E9FB-DD42-5039E160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83FD-31C3-F05F-E27D-17995ECE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F54F-D37E-4624-FAAA-A4180A66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65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8493A-8773-966B-217D-694D22043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06D83-77F8-5347-BC2A-B87B06620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E6C2-10C4-4CE4-585D-CF6FFFC9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659C9-3066-3DFE-3CFA-892396F4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ED98-0F63-0A8F-2D04-332FFD5E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136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8D3A-F58D-2CE5-F600-5BE36AC1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7F2A-6B27-BB6B-9BA8-9B26459D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1C7F5-8E13-A92C-C958-7C8C15F4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6B1B-46C1-DF4A-90B0-A2275327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65020-B54C-9A16-8B72-C56AB161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57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8CE2-B813-2D3B-66D5-3684E472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817E-B76F-6BEA-9797-5E453878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E96E-A591-4AA6-9088-F94D902B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7B5B-3E48-01A4-F099-09099AB3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20DD-11E3-6AAF-9BEF-B363975F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334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1F31-D8B3-A134-44A7-E9C39F55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39F3-4162-39AD-FA3E-B2F548F32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A99CD-1C74-2289-D81C-73F739507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44EE-23BA-B8CC-2436-19E7832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93DEC-F038-6A63-DD47-F2FF6663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7A259-65E5-009B-374E-D54BB06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17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CA45-1FF3-1562-D8EB-A7C7AA94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47FA-9BDC-B8A6-D92B-7F845544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946D9-DD17-0EB8-FEB2-F86ED3879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045A3-19B9-400D-8640-1CB1DC12C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0A914-BD22-9E89-F964-F2A5C09A3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F157C-20AD-4542-BDA8-CDC66A7F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C00AE-68EC-EA51-1ADA-7BDDE01D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DAB3A-F307-A326-D750-1F5851C4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996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AB29-0E89-0915-C97B-61EA4F0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D7EB-27CB-E870-5B75-32546DBF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9CA9C-B8E3-1875-EABC-EC8D843C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D003C-B5A7-1BF5-8A4C-DC278019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65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FC7B1-F140-470C-F7F5-2CCBA6B4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FED65-3891-C400-81D3-26242E66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311A-1E2B-A5C5-98D5-11C4709A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00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3743-A6CF-F091-4AB8-D43D656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CC53-7DE6-1697-76B9-EAEA7419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65CB1-A67D-74F6-411B-7B20B7C77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3F57A-912E-033A-70F8-7833365A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B48BD-B533-1E06-258E-CB79F656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1BE78-3F8F-BBA4-8F1D-62EBDBE6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9721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B739-CF0D-48BD-59FB-7D49DA05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51376-50F5-ADDC-8D0E-B9A649099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1BFEA-FC5E-61B2-B983-2598C3309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B1D8D-B14E-0B11-F410-351273E5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D39FA-BE32-E96A-5492-8277B1D0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0BD9-BD8E-1AD1-662C-A899D138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773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A08EC-E734-5F60-A036-17D20724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17A9-3958-9126-4303-F80583440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FA49-82B3-EBE4-0C9D-E01376AF0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0B9E5-5597-DA40-A41C-959E247EC815}" type="datetimeFigureOut">
              <a:rPr lang="en-VN" smtClean="0"/>
              <a:t>24/12/2024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B453-EE75-B029-2CD7-EC7932D2C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C067-0013-4164-712C-4486C5CA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80506-F681-4E46-858A-FE670F6F150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215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567A-C030-F984-9381-E15802782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E07F0-8066-3131-F382-87C8C0EB7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video ai.mp4">
            <a:hlinkClick r:id="" action="ppaction://media"/>
            <a:extLst>
              <a:ext uri="{FF2B5EF4-FFF2-40B4-BE49-F238E27FC236}">
                <a16:creationId xmlns:a16="http://schemas.microsoft.com/office/drawing/2014/main" id="{018A0B44-313A-91A0-2F31-E17A3C9631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Lê Thảo</dc:creator>
  <cp:lastModifiedBy>Lê Thảo</cp:lastModifiedBy>
  <cp:revision>1</cp:revision>
  <dcterms:created xsi:type="dcterms:W3CDTF">2024-12-24T13:45:33Z</dcterms:created>
  <dcterms:modified xsi:type="dcterms:W3CDTF">2024-12-24T13:46:18Z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2024-12-24T13:46:15Z</vt:lpwstr>
  </property>
  <property fmtid="{D5CDD505-2E9C-101B-9397-08002B2CF9AE}" pid="4" name="MSIP_Label_defa4170-0d19-0005-0004-bc88714345d2_Method">
    <vt:lpwstr>Privileged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c3215f72-0b67-4f8f-b8c9-67fa8f845576</vt:lpwstr>
  </property>
  <property fmtid="{D5CDD505-2E9C-101B-9397-08002B2CF9AE}" pid="7" name="MSIP_Label_defa4170-0d19-0005-0004-bc88714345d2_ActionId">
    <vt:lpwstr>65ba5681-14cb-4824-abc1-fec6f89d03ab</vt:lpwstr>
  </property>
  <property fmtid="{D5CDD505-2E9C-101B-9397-08002B2CF9AE}" pid="8" name="MSIP_Label_defa4170-0d19-0005-0004-bc88714345d2_ContentBits">
    <vt:lpwstr>0</vt:lpwstr>
  </property>
</Properties>
</file>