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0" r:id="rId1"/>
    <p:sldMasterId id="2147483744" r:id="rId2"/>
  </p:sldMasterIdLst>
  <p:notesMasterIdLst>
    <p:notesMasterId r:id="rId36"/>
  </p:notesMasterIdLst>
  <p:sldIdLst>
    <p:sldId id="3239" r:id="rId3"/>
    <p:sldId id="351" r:id="rId4"/>
    <p:sldId id="3240" r:id="rId5"/>
    <p:sldId id="397" r:id="rId6"/>
    <p:sldId id="398" r:id="rId7"/>
    <p:sldId id="400" r:id="rId8"/>
    <p:sldId id="3231" r:id="rId9"/>
    <p:sldId id="532" r:id="rId10"/>
    <p:sldId id="3230" r:id="rId11"/>
    <p:sldId id="3232" r:id="rId12"/>
    <p:sldId id="3234" r:id="rId13"/>
    <p:sldId id="3233" r:id="rId14"/>
    <p:sldId id="405" r:id="rId15"/>
    <p:sldId id="406" r:id="rId16"/>
    <p:sldId id="416" r:id="rId17"/>
    <p:sldId id="407" r:id="rId18"/>
    <p:sldId id="417" r:id="rId19"/>
    <p:sldId id="418" r:id="rId20"/>
    <p:sldId id="419" r:id="rId21"/>
    <p:sldId id="420" r:id="rId22"/>
    <p:sldId id="408" r:id="rId23"/>
    <p:sldId id="409" r:id="rId24"/>
    <p:sldId id="410" r:id="rId25"/>
    <p:sldId id="411" r:id="rId26"/>
    <p:sldId id="412" r:id="rId27"/>
    <p:sldId id="413" r:id="rId28"/>
    <p:sldId id="3244" r:id="rId29"/>
    <p:sldId id="3235" r:id="rId30"/>
    <p:sldId id="3236" r:id="rId31"/>
    <p:sldId id="3241" r:id="rId32"/>
    <p:sldId id="3243" r:id="rId33"/>
    <p:sldId id="282" r:id="rId34"/>
    <p:sldId id="393" r:id="rId35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7"/>
    </p:embeddedFont>
    <p:embeddedFont>
      <p:font typeface="Catamaran" panose="020B0604020202020204" charset="0"/>
      <p:regular r:id="rId38"/>
      <p:bold r:id="rId39"/>
    </p:embeddedFont>
    <p:embeddedFont>
      <p:font typeface="Changa One" panose="020B0604020202020204" charset="0"/>
      <p:regular r:id="rId40"/>
      <p: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ECFB"/>
    <a:srgbClr val="84512D"/>
    <a:srgbClr val="FFFF99"/>
    <a:srgbClr val="9F6C2C"/>
    <a:srgbClr val="FFFC00"/>
    <a:srgbClr val="945200"/>
    <a:srgbClr val="DBEAF6"/>
    <a:srgbClr val="FDD432"/>
    <a:srgbClr val="FB91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50" autoAdjust="0"/>
    <p:restoredTop sz="89136" autoAdjust="0"/>
  </p:normalViewPr>
  <p:slideViewPr>
    <p:cSldViewPr snapToGrid="0">
      <p:cViewPr varScale="1">
        <p:scale>
          <a:sx n="101" d="100"/>
          <a:sy n="101" d="100"/>
        </p:scale>
        <p:origin x="57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163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 vào quả trứng để mở phần thưởng.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62D45-58D0-4099-AAE5-54FF734D4F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09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 vào quả trứng để mở phần thưởng.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62D45-58D0-4099-AAE5-54FF734D4F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47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 vào quả trứng để mở phần thưởng.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62D45-58D0-4099-AAE5-54FF734D4F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80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 vào quả trứng để mở phần thưởng.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62D45-58D0-4099-AAE5-54FF734D4F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38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 vào quả trứng để mở phần thưởng.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62D45-58D0-4099-AAE5-54FF734D4F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79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Bấm vào quả trứng để mở điểm</a:t>
            </a:r>
          </a:p>
          <a:p>
            <a:r>
              <a:rPr lang="vi-VN" b="0" dirty="0"/>
              <a:t>Bấm vào ngôi nhà để trở về trang chủ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62D45-58D0-4099-AAE5-54FF734D4F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38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Bấm vào quả trứng để mở điểm</a:t>
            </a:r>
          </a:p>
          <a:p>
            <a:r>
              <a:rPr lang="vi-VN" b="0" dirty="0"/>
              <a:t>Bấm vào ngôi nhà để trở về trang chủ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62D45-58D0-4099-AAE5-54FF734D4F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42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Bấm vào quả trứng để mở điểm</a:t>
            </a:r>
          </a:p>
          <a:p>
            <a:r>
              <a:rPr lang="vi-VN" b="0" dirty="0"/>
              <a:t>Bấm vào ngôi nhà để trở về trang chủ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62D45-58D0-4099-AAE5-54FF734D4F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25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Bấm vào quả trứng để mở điểm</a:t>
            </a:r>
          </a:p>
          <a:p>
            <a:r>
              <a:rPr lang="vi-VN" b="0" dirty="0"/>
              <a:t>Bấm vào ngôi nhà để trở về trang chủ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62D45-58D0-4099-AAE5-54FF734D4F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84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Bấm vào quả trứng để mở điểm</a:t>
            </a:r>
          </a:p>
          <a:p>
            <a:r>
              <a:rPr lang="vi-VN" b="0" dirty="0"/>
              <a:t>Bấm vào ngôi nhà để trở về trang chủ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62D45-58D0-4099-AAE5-54FF734D4F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1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Bấm vào quả trứng để mở điểm</a:t>
            </a:r>
          </a:p>
          <a:p>
            <a:r>
              <a:rPr lang="vi-VN" b="0" dirty="0"/>
              <a:t>Bấm vào ngôi nhà để trở về trang chủ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62D45-58D0-4099-AAE5-54FF734D4F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04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38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7" name="Google Shape;605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8" name="Google Shape;605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Memory game</a:t>
            </a:r>
            <a:r>
              <a:rPr lang="vi-VN" dirty="0"/>
              <a:t>: Mỗi lượt chơi học sinh chọn 2 số để tìm cặp tranh và từ tương ứng</a:t>
            </a:r>
          </a:p>
          <a:p>
            <a:r>
              <a:rPr lang="vi-VN" dirty="0"/>
              <a:t>Bấm vào số để mở </a:t>
            </a:r>
          </a:p>
          <a:p>
            <a:r>
              <a:rPr lang="vi-VN" dirty="0"/>
              <a:t>Bấm vào biểu tượng tròn đỏ để đóng</a:t>
            </a:r>
          </a:p>
          <a:p>
            <a:r>
              <a:rPr lang="vi-VN" dirty="0"/>
              <a:t>Bấm vào ảnh để biến mất cặp từ và tranh đã chọn đúng.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62D45-58D0-4099-AAE5-54FF734D4F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81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17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171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128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Học sinh chọn số để trả lời câu hỏi.</a:t>
            </a:r>
          </a:p>
          <a:p>
            <a:r>
              <a:rPr lang="vi-VN" dirty="0"/>
              <a:t>Bấm vào số để mở câu hỏi</a:t>
            </a:r>
          </a:p>
          <a:p>
            <a:r>
              <a:rPr lang="vi-VN" dirty="0"/>
              <a:t>Bấm vào dấu X để sang phần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62D45-58D0-4099-AAE5-54FF734D4F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7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 quả trứng để mở phần thưởng.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62D45-58D0-4099-AAE5-54FF734D4F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2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0239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7200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808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9144000" cy="5164602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024615" y="466738"/>
            <a:ext cx="7094771" cy="4210025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3188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5" name="Google Shape;4095;p44"/>
          <p:cNvSpPr txBox="1">
            <a:spLocks noGrp="1"/>
          </p:cNvSpPr>
          <p:nvPr>
            <p:ph type="title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096" name="Google Shape;4096;p44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7" name="Google Shape;4097;p44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098" name="Google Shape;4098;p44"/>
          <p:cNvGrpSpPr/>
          <p:nvPr/>
        </p:nvGrpSpPr>
        <p:grpSpPr>
          <a:xfrm>
            <a:off x="-65449" y="3697901"/>
            <a:ext cx="9236161" cy="1484501"/>
            <a:chOff x="-65450" y="3697900"/>
            <a:chExt cx="9236161" cy="1484501"/>
          </a:xfrm>
        </p:grpSpPr>
        <p:sp>
          <p:nvSpPr>
            <p:cNvPr id="4099" name="Google Shape;4099;p4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4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1" name="Google Shape;4101;p44"/>
          <p:cNvGrpSpPr/>
          <p:nvPr/>
        </p:nvGrpSpPr>
        <p:grpSpPr>
          <a:xfrm>
            <a:off x="991854" y="4727288"/>
            <a:ext cx="506635" cy="102953"/>
            <a:chOff x="933903" y="4904637"/>
            <a:chExt cx="506635" cy="102953"/>
          </a:xfrm>
        </p:grpSpPr>
        <p:sp>
          <p:nvSpPr>
            <p:cNvPr id="4102" name="Google Shape;4102;p44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44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4" name="Google Shape;4104;p44"/>
          <p:cNvGrpSpPr/>
          <p:nvPr/>
        </p:nvGrpSpPr>
        <p:grpSpPr>
          <a:xfrm>
            <a:off x="557659" y="4552016"/>
            <a:ext cx="506604" cy="102953"/>
            <a:chOff x="370909" y="4910340"/>
            <a:chExt cx="506604" cy="102953"/>
          </a:xfrm>
        </p:grpSpPr>
        <p:sp>
          <p:nvSpPr>
            <p:cNvPr id="4105" name="Google Shape;4105;p44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44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7" name="Google Shape;4107;p44"/>
          <p:cNvGrpSpPr/>
          <p:nvPr/>
        </p:nvGrpSpPr>
        <p:grpSpPr>
          <a:xfrm>
            <a:off x="2456826" y="4483826"/>
            <a:ext cx="266050" cy="239350"/>
            <a:chOff x="-1536750" y="880250"/>
            <a:chExt cx="266050" cy="239350"/>
          </a:xfrm>
        </p:grpSpPr>
        <p:sp>
          <p:nvSpPr>
            <p:cNvPr id="4108" name="Google Shape;4108;p44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44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44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44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44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44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44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44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44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7" name="Google Shape;4117;p44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18" name="Google Shape;4118;p44"/>
          <p:cNvGrpSpPr/>
          <p:nvPr/>
        </p:nvGrpSpPr>
        <p:grpSpPr>
          <a:xfrm>
            <a:off x="8466401" y="3844786"/>
            <a:ext cx="601156" cy="755004"/>
            <a:chOff x="5591675" y="4071736"/>
            <a:chExt cx="601156" cy="755004"/>
          </a:xfrm>
        </p:grpSpPr>
        <p:sp>
          <p:nvSpPr>
            <p:cNvPr id="4119" name="Google Shape;4119;p44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0" name="Google Shape;4120;p44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1" name="Google Shape;4121;p44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2" name="Google Shape;4122;p44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3" name="Google Shape;4123;p44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4" name="Google Shape;4124;p44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5" name="Google Shape;4125;p44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6" name="Google Shape;4126;p44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44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8" name="Google Shape;4128;p44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44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44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44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44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44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44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44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6" name="Google Shape;4136;p44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7" name="Google Shape;4137;p44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8" name="Google Shape;4138;p44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9" name="Google Shape;4139;p44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0" name="Google Shape;4140;p44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1" name="Google Shape;4141;p44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2" name="Google Shape;4142;p44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3" name="Google Shape;4143;p44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4" name="Google Shape;4144;p44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45" name="Google Shape;4145;p44"/>
          <p:cNvGrpSpPr/>
          <p:nvPr/>
        </p:nvGrpSpPr>
        <p:grpSpPr>
          <a:xfrm>
            <a:off x="248076" y="3937676"/>
            <a:ext cx="266050" cy="239350"/>
            <a:chOff x="-1536750" y="880250"/>
            <a:chExt cx="266050" cy="239350"/>
          </a:xfrm>
        </p:grpSpPr>
        <p:sp>
          <p:nvSpPr>
            <p:cNvPr id="4146" name="Google Shape;4146;p44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7" name="Google Shape;4147;p44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8" name="Google Shape;4148;p44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9" name="Google Shape;4149;p44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0" name="Google Shape;4150;p44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1" name="Google Shape;4151;p44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44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44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44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5" name="Google Shape;4155;p44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56" name="Google Shape;4156;p44"/>
          <p:cNvSpPr/>
          <p:nvPr/>
        </p:nvSpPr>
        <p:spPr>
          <a:xfrm>
            <a:off x="1485750" y="246854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7" name="Google Shape;4157;p44"/>
          <p:cNvSpPr/>
          <p:nvPr/>
        </p:nvSpPr>
        <p:spPr>
          <a:xfrm flipH="1">
            <a:off x="2777661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8" name="Google Shape;4158;p44"/>
          <p:cNvSpPr/>
          <p:nvPr/>
        </p:nvSpPr>
        <p:spPr>
          <a:xfrm>
            <a:off x="7559175" y="1352067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59" name="Google Shape;4159;p44"/>
          <p:cNvGrpSpPr/>
          <p:nvPr/>
        </p:nvGrpSpPr>
        <p:grpSpPr>
          <a:xfrm>
            <a:off x="237051" y="1069626"/>
            <a:ext cx="664025" cy="297950"/>
            <a:chOff x="237050" y="1069625"/>
            <a:chExt cx="664025" cy="297950"/>
          </a:xfrm>
        </p:grpSpPr>
        <p:sp>
          <p:nvSpPr>
            <p:cNvPr id="4160" name="Google Shape;4160;p44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44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44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44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44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4278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306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4425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4562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84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79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0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0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184549"/>
            <a:ext cx="1112837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1912"/>
            <a:ext cx="1008063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91" y="-19878"/>
            <a:ext cx="2523768" cy="9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1" name="Google Shape;2521;p16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2" name="Google Shape;2522;p16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674400" y="120915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7200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35661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3520500" y="11963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35661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64122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6366600" y="11964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64122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7200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674400" y="290290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7200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35661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35205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35661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64122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63666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64122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44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8253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879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1448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3266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94C-015F-4206-9974-319B6797A8DE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7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78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2217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AF70A-6316-4657-97B3-8A20F27FF887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8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52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82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6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5.png"/><Relationship Id="rId34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1.emf"/><Relationship Id="rId38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7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12.wdp"/><Relationship Id="rId36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8.png"/><Relationship Id="rId30" Type="http://schemas.microsoft.com/office/2007/relationships/hdphoto" Target="../media/hdphoto13.wdp"/><Relationship Id="rId35" Type="http://schemas.openxmlformats.org/officeDocument/2006/relationships/image" Target="../media/image2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3.wav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74.jpeg"/><Relationship Id="rId4" Type="http://schemas.openxmlformats.org/officeDocument/2006/relationships/audio" Target="../media/audio4.wav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0.wdp"/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11" Type="http://schemas.openxmlformats.org/officeDocument/2006/relationships/image" Target="../media/image26.png"/><Relationship Id="rId5" Type="http://schemas.openxmlformats.org/officeDocument/2006/relationships/image" Target="../media/image40.gif"/><Relationship Id="rId10" Type="http://schemas.openxmlformats.org/officeDocument/2006/relationships/image" Target="../media/image44.png"/><Relationship Id="rId4" Type="http://schemas.openxmlformats.org/officeDocument/2006/relationships/image" Target="../media/image23.gif"/><Relationship Id="rId9" Type="http://schemas.openxmlformats.org/officeDocument/2006/relationships/image" Target="../media/image4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slide" Target="slide17.xml"/><Relationship Id="rId18" Type="http://schemas.openxmlformats.org/officeDocument/2006/relationships/image" Target="../media/image90.png"/><Relationship Id="rId3" Type="http://schemas.openxmlformats.org/officeDocument/2006/relationships/audio" Target="../media/audio5.wav"/><Relationship Id="rId21" Type="http://schemas.openxmlformats.org/officeDocument/2006/relationships/audio" Target="../media/audio5.wav"/><Relationship Id="rId7" Type="http://schemas.openxmlformats.org/officeDocument/2006/relationships/slide" Target="slide30.xml"/><Relationship Id="rId12" Type="http://schemas.openxmlformats.org/officeDocument/2006/relationships/image" Target="../media/image87.png"/><Relationship Id="rId17" Type="http://schemas.openxmlformats.org/officeDocument/2006/relationships/slide" Target="slide19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9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slide" Target="slide16.xml"/><Relationship Id="rId5" Type="http://schemas.openxmlformats.org/officeDocument/2006/relationships/image" Target="../media/image84.jpg"/><Relationship Id="rId15" Type="http://schemas.openxmlformats.org/officeDocument/2006/relationships/slide" Target="slide18.xml"/><Relationship Id="rId10" Type="http://schemas.openxmlformats.org/officeDocument/2006/relationships/image" Target="../media/image86.png"/><Relationship Id="rId19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slide" Target="slide15.xml"/><Relationship Id="rId1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3.wav"/><Relationship Id="rId7" Type="http://schemas.openxmlformats.org/officeDocument/2006/relationships/slide" Target="slide2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3.png"/><Relationship Id="rId4" Type="http://schemas.openxmlformats.org/officeDocument/2006/relationships/image" Target="../media/image92.jpg"/><Relationship Id="rId9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3.wav"/><Relationship Id="rId7" Type="http://schemas.openxmlformats.org/officeDocument/2006/relationships/slide" Target="slide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3.png"/><Relationship Id="rId4" Type="http://schemas.openxmlformats.org/officeDocument/2006/relationships/image" Target="../media/image92.jpg"/><Relationship Id="rId9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3.wav"/><Relationship Id="rId7" Type="http://schemas.openxmlformats.org/officeDocument/2006/relationships/slide" Target="slide2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3.png"/><Relationship Id="rId4" Type="http://schemas.openxmlformats.org/officeDocument/2006/relationships/image" Target="../media/image92.jpg"/><Relationship Id="rId9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3.png"/><Relationship Id="rId11" Type="http://schemas.openxmlformats.org/officeDocument/2006/relationships/image" Target="../media/image22.png"/><Relationship Id="rId5" Type="http://schemas.openxmlformats.org/officeDocument/2006/relationships/image" Target="../media/image92.jpg"/><Relationship Id="rId10" Type="http://schemas.openxmlformats.org/officeDocument/2006/relationships/image" Target="../media/image98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3.wav"/><Relationship Id="rId7" Type="http://schemas.openxmlformats.org/officeDocument/2006/relationships/slide" Target="slide2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3.png"/><Relationship Id="rId4" Type="http://schemas.openxmlformats.org/officeDocument/2006/relationships/image" Target="../media/image92.jp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4.wav"/><Relationship Id="rId7" Type="http://schemas.openxmlformats.org/officeDocument/2006/relationships/slide" Target="slide2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12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1.png"/><Relationship Id="rId11" Type="http://schemas.openxmlformats.org/officeDocument/2006/relationships/image" Target="../media/image85.png"/><Relationship Id="rId5" Type="http://schemas.openxmlformats.org/officeDocument/2006/relationships/image" Target="../media/image100.jpg"/><Relationship Id="rId10" Type="http://schemas.openxmlformats.org/officeDocument/2006/relationships/slide" Target="slide14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12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1.png"/><Relationship Id="rId11" Type="http://schemas.openxmlformats.org/officeDocument/2006/relationships/image" Target="../media/image85.png"/><Relationship Id="rId5" Type="http://schemas.openxmlformats.org/officeDocument/2006/relationships/image" Target="../media/image100.jpg"/><Relationship Id="rId10" Type="http://schemas.openxmlformats.org/officeDocument/2006/relationships/slide" Target="slide14.xml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12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1.png"/><Relationship Id="rId11" Type="http://schemas.openxmlformats.org/officeDocument/2006/relationships/image" Target="../media/image85.png"/><Relationship Id="rId5" Type="http://schemas.openxmlformats.org/officeDocument/2006/relationships/image" Target="../media/image100.jpg"/><Relationship Id="rId10" Type="http://schemas.openxmlformats.org/officeDocument/2006/relationships/slide" Target="slide14.xml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12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1.png"/><Relationship Id="rId11" Type="http://schemas.openxmlformats.org/officeDocument/2006/relationships/image" Target="../media/image85.png"/><Relationship Id="rId5" Type="http://schemas.openxmlformats.org/officeDocument/2006/relationships/image" Target="../media/image100.jpg"/><Relationship Id="rId10" Type="http://schemas.openxmlformats.org/officeDocument/2006/relationships/slide" Target="slide14.xml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12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1.png"/><Relationship Id="rId11" Type="http://schemas.openxmlformats.org/officeDocument/2006/relationships/image" Target="../media/image85.png"/><Relationship Id="rId5" Type="http://schemas.openxmlformats.org/officeDocument/2006/relationships/image" Target="../media/image100.jpg"/><Relationship Id="rId10" Type="http://schemas.openxmlformats.org/officeDocument/2006/relationships/slide" Target="slide14.xml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12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1.png"/><Relationship Id="rId11" Type="http://schemas.openxmlformats.org/officeDocument/2006/relationships/image" Target="../media/image85.png"/><Relationship Id="rId5" Type="http://schemas.openxmlformats.org/officeDocument/2006/relationships/image" Target="../media/image100.jpg"/><Relationship Id="rId10" Type="http://schemas.openxmlformats.org/officeDocument/2006/relationships/slide" Target="slide14.xml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0.wdp"/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11" Type="http://schemas.openxmlformats.org/officeDocument/2006/relationships/image" Target="../media/image26.png"/><Relationship Id="rId5" Type="http://schemas.openxmlformats.org/officeDocument/2006/relationships/image" Target="../media/image40.gif"/><Relationship Id="rId10" Type="http://schemas.openxmlformats.org/officeDocument/2006/relationships/image" Target="../media/image44.png"/><Relationship Id="rId4" Type="http://schemas.openxmlformats.org/officeDocument/2006/relationships/image" Target="../media/image23.gif"/><Relationship Id="rId9" Type="http://schemas.openxmlformats.org/officeDocument/2006/relationships/image" Target="../media/image43.gif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0.wdp"/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11" Type="http://schemas.openxmlformats.org/officeDocument/2006/relationships/image" Target="../media/image26.png"/><Relationship Id="rId5" Type="http://schemas.openxmlformats.org/officeDocument/2006/relationships/image" Target="../media/image40.gif"/><Relationship Id="rId10" Type="http://schemas.openxmlformats.org/officeDocument/2006/relationships/image" Target="../media/image44.png"/><Relationship Id="rId4" Type="http://schemas.openxmlformats.org/officeDocument/2006/relationships/image" Target="../media/image23.gif"/><Relationship Id="rId9" Type="http://schemas.openxmlformats.org/officeDocument/2006/relationships/image" Target="../media/image43.gif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4.xml"/><Relationship Id="rId21" Type="http://schemas.microsoft.com/office/2007/relationships/hdphoto" Target="../media/hdphoto8.wdp"/><Relationship Id="rId7" Type="http://schemas.microsoft.com/office/2007/relationships/hdphoto" Target="../media/hdphoto16.wdp"/><Relationship Id="rId12" Type="http://schemas.microsoft.com/office/2007/relationships/hdphoto" Target="../media/hdphoto17.wdp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24" Type="http://schemas.openxmlformats.org/officeDocument/2006/relationships/image" Target="../media/image6.png"/><Relationship Id="rId5" Type="http://schemas.openxmlformats.org/officeDocument/2006/relationships/image" Target="../media/image32.gif"/><Relationship Id="rId15" Type="http://schemas.openxmlformats.org/officeDocument/2006/relationships/image" Target="../media/image38.gif"/><Relationship Id="rId23" Type="http://schemas.microsoft.com/office/2007/relationships/hdphoto" Target="../media/hdphoto13.wdp"/><Relationship Id="rId10" Type="http://schemas.openxmlformats.org/officeDocument/2006/relationships/image" Target="../media/image36.gif"/><Relationship Id="rId19" Type="http://schemas.microsoft.com/office/2007/relationships/hdphoto" Target="../media/hdphoto7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gif"/><Relationship Id="rId14" Type="http://schemas.openxmlformats.org/officeDocument/2006/relationships/image" Target="../media/image26.png"/><Relationship Id="rId22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0.wdp"/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11" Type="http://schemas.openxmlformats.org/officeDocument/2006/relationships/image" Target="../media/image26.png"/><Relationship Id="rId5" Type="http://schemas.openxmlformats.org/officeDocument/2006/relationships/image" Target="../media/image40.gif"/><Relationship Id="rId10" Type="http://schemas.openxmlformats.org/officeDocument/2006/relationships/image" Target="../media/image44.png"/><Relationship Id="rId4" Type="http://schemas.openxmlformats.org/officeDocument/2006/relationships/image" Target="../media/image23.gif"/><Relationship Id="rId9" Type="http://schemas.openxmlformats.org/officeDocument/2006/relationships/image" Target="../media/image4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2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6.png"/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12" Type="http://schemas.microsoft.com/office/2007/relationships/hdphoto" Target="../media/hdphoto1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11" Type="http://schemas.openxmlformats.org/officeDocument/2006/relationships/image" Target="../media/image45.png"/><Relationship Id="rId5" Type="http://schemas.openxmlformats.org/officeDocument/2006/relationships/image" Target="../media/image40.gif"/><Relationship Id="rId15" Type="http://schemas.microsoft.com/office/2007/relationships/hdphoto" Target="../media/hdphoto20.wdp"/><Relationship Id="rId10" Type="http://schemas.openxmlformats.org/officeDocument/2006/relationships/image" Target="../media/image44.png"/><Relationship Id="rId4" Type="http://schemas.openxmlformats.org/officeDocument/2006/relationships/image" Target="../media/image23.gif"/><Relationship Id="rId9" Type="http://schemas.openxmlformats.org/officeDocument/2006/relationships/image" Target="../media/image43.gif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audio" Target="../media/audio1.wav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openxmlformats.org/officeDocument/2006/relationships/image" Target="../media/image53.jpg"/><Relationship Id="rId19" Type="http://schemas.openxmlformats.org/officeDocument/2006/relationships/image" Target="../media/image62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image" Target="../media/image47.jpg"/><Relationship Id="rId9" Type="http://schemas.openxmlformats.org/officeDocument/2006/relationships/image" Target="../media/image72.jpe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0.wdp"/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11" Type="http://schemas.openxmlformats.org/officeDocument/2006/relationships/image" Target="../media/image26.png"/><Relationship Id="rId5" Type="http://schemas.openxmlformats.org/officeDocument/2006/relationships/image" Target="../media/image40.gif"/><Relationship Id="rId10" Type="http://schemas.openxmlformats.org/officeDocument/2006/relationships/image" Target="../media/image44.png"/><Relationship Id="rId4" Type="http://schemas.openxmlformats.org/officeDocument/2006/relationships/image" Target="../media/image23.gif"/><Relationship Id="rId9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0.wdp"/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11" Type="http://schemas.openxmlformats.org/officeDocument/2006/relationships/image" Target="../media/image26.png"/><Relationship Id="rId5" Type="http://schemas.openxmlformats.org/officeDocument/2006/relationships/image" Target="../media/image40.gif"/><Relationship Id="rId10" Type="http://schemas.openxmlformats.org/officeDocument/2006/relationships/image" Target="../media/image44.png"/><Relationship Id="rId4" Type="http://schemas.openxmlformats.org/officeDocument/2006/relationships/image" Target="../media/image23.gif"/><Relationship Id="rId9" Type="http://schemas.openxmlformats.org/officeDocument/2006/relationships/image" Target="../media/image4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3.wav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86" y="307876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477843" y="2736482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7090391" y="3389274"/>
            <a:ext cx="1170583" cy="16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ittle boy pointing his finger up. Download a Free Preview or High Quality  Adobe Illustrator Ai, EPS, PDF and High Re… | Kids reading, Teacher  cartoon, Kids clipart">
            <a:extLst>
              <a:ext uri="{FF2B5EF4-FFF2-40B4-BE49-F238E27FC236}">
                <a16:creationId xmlns:a16="http://schemas.microsoft.com/office/drawing/2014/main" id="{D5F75F1A-F37F-4EE4-921E-FB651ED97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0"/>
          <a:stretch/>
        </p:blipFill>
        <p:spPr bwMode="auto">
          <a:xfrm>
            <a:off x="7470198" y="2962633"/>
            <a:ext cx="1923184" cy="21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E9A0EF-413D-463E-8F2C-2E4D53C86B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D8372E-2BF6-4ECA-B401-52918389D6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18440"/>
            <a:ext cx="734946" cy="9303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44F6F2-9B56-40B9-9BDB-F347F841B0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602195" y="4138636"/>
            <a:ext cx="934177" cy="9341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B3C121-EBCE-456A-AFFC-E94D375755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55" y="4248249"/>
            <a:ext cx="707248" cy="8952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3E5871-6A2A-42E4-92BC-E9ABE56716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0979" y="4100718"/>
            <a:ext cx="846367" cy="10713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5E5FA8-3BB2-4DE9-8A16-C314DBBA6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031767" y="3956339"/>
            <a:ext cx="1262425" cy="1262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3BE0DC-DF44-4740-B0CC-4D5F8C6EFC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85" y="4058313"/>
            <a:ext cx="865996" cy="1096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9E4DCD-430D-4DDB-91D7-60883D133FCA}"/>
              </a:ext>
            </a:extLst>
          </p:cNvPr>
          <p:cNvSpPr txBox="1"/>
          <p:nvPr/>
        </p:nvSpPr>
        <p:spPr>
          <a:xfrm>
            <a:off x="1763232" y="604391"/>
            <a:ext cx="10727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curly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C8B89-24AC-471B-91EC-2DB1716E4CBF}"/>
              </a:ext>
            </a:extLst>
          </p:cNvPr>
          <p:cNvSpPr txBox="1"/>
          <p:nvPr/>
        </p:nvSpPr>
        <p:spPr>
          <a:xfrm>
            <a:off x="1763232" y="1286326"/>
            <a:ext cx="10775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same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F30EF6-B865-4190-923F-BD3F9F817035}"/>
              </a:ext>
            </a:extLst>
          </p:cNvPr>
          <p:cNvSpPr txBox="1"/>
          <p:nvPr/>
        </p:nvSpPr>
        <p:spPr>
          <a:xfrm>
            <a:off x="1772110" y="1968261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loud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AAAE36-6058-4F38-9ECD-2A68E0081B2B}"/>
              </a:ext>
            </a:extLst>
          </p:cNvPr>
          <p:cNvSpPr txBox="1"/>
          <p:nvPr/>
        </p:nvSpPr>
        <p:spPr>
          <a:xfrm>
            <a:off x="1701086" y="2650196"/>
            <a:ext cx="11624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short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E3E5E8-BB8B-4124-8BF8-3133E7A9D09E}"/>
              </a:ext>
            </a:extLst>
          </p:cNvPr>
          <p:cNvSpPr txBox="1"/>
          <p:nvPr/>
        </p:nvSpPr>
        <p:spPr>
          <a:xfrm>
            <a:off x="1532411" y="3332131"/>
            <a:ext cx="1620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exciting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EB6F98-F387-4B93-AA63-12193D7D30E2}"/>
              </a:ext>
            </a:extLst>
          </p:cNvPr>
          <p:cNvSpPr txBox="1"/>
          <p:nvPr/>
        </p:nvSpPr>
        <p:spPr>
          <a:xfrm>
            <a:off x="1763232" y="4014067"/>
            <a:ext cx="1005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light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397935-D844-4714-80AF-AE4C1F55B6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3917" y="775180"/>
            <a:ext cx="3672624" cy="36332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CCFF394-5D31-4668-96D6-77086C1BB5ED}"/>
              </a:ext>
            </a:extLst>
          </p:cNvPr>
          <p:cNvSpPr/>
          <p:nvPr/>
        </p:nvSpPr>
        <p:spPr>
          <a:xfrm>
            <a:off x="5618747" y="775180"/>
            <a:ext cx="1565347" cy="5111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512727-E15E-48E5-A019-A3F18A521A05}"/>
              </a:ext>
            </a:extLst>
          </p:cNvPr>
          <p:cNvSpPr/>
          <p:nvPr/>
        </p:nvSpPr>
        <p:spPr>
          <a:xfrm>
            <a:off x="4415589" y="2316177"/>
            <a:ext cx="372979" cy="15699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729CDD5-FF08-4301-AF21-180360959EC0}"/>
              </a:ext>
            </a:extLst>
          </p:cNvPr>
          <p:cNvSpPr/>
          <p:nvPr/>
        </p:nvSpPr>
        <p:spPr>
          <a:xfrm>
            <a:off x="3711012" y="2791326"/>
            <a:ext cx="1751325" cy="4128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4955F2-952D-4C1D-B1C7-C723A11CDBE5}"/>
              </a:ext>
            </a:extLst>
          </p:cNvPr>
          <p:cNvSpPr/>
          <p:nvPr/>
        </p:nvSpPr>
        <p:spPr>
          <a:xfrm>
            <a:off x="3626053" y="1587065"/>
            <a:ext cx="3075536" cy="4128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4F4CBA2-8910-49DF-83EE-60984CE75B30}"/>
              </a:ext>
            </a:extLst>
          </p:cNvPr>
          <p:cNvSpPr/>
          <p:nvPr/>
        </p:nvSpPr>
        <p:spPr>
          <a:xfrm>
            <a:off x="6361578" y="2038825"/>
            <a:ext cx="430252" cy="18473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23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2" grpId="0"/>
      <p:bldP spid="33" grpId="0"/>
      <p:bldP spid="34" grpId="0"/>
      <p:bldP spid="35" grpId="0"/>
      <p:bldP spid="4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00" y="807065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783946" y="-44157"/>
            <a:ext cx="7047586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3" y="3151324"/>
            <a:ext cx="1709072" cy="127233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4870" y="1637566"/>
            <a:ext cx="629146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Task 2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Listen to the names of Anna’s friends and family. Then match.</a:t>
            </a:r>
          </a:p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There is an example.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73921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4A23D3-0254-4527-9387-B4ED90C44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644" y="1154787"/>
            <a:ext cx="1238250" cy="1457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6D7186-2A5D-4DC4-9049-86F8E5AC2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784" y="1135737"/>
            <a:ext cx="1247775" cy="1476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5CBBF-9A2F-4C70-8555-21737016D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1449" y="1154787"/>
            <a:ext cx="1228725" cy="1457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7B8745-B315-4F84-88D2-2CDB9DF00E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064" y="1154787"/>
            <a:ext cx="1219200" cy="1457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1BA5E1-73D2-4F5B-9127-A6C33C91EC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7156" y="1173837"/>
            <a:ext cx="1219200" cy="1438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AED8F1-8543-47BA-AED3-AC425A70A6B0}"/>
              </a:ext>
            </a:extLst>
          </p:cNvPr>
          <p:cNvSpPr txBox="1"/>
          <p:nvPr/>
        </p:nvSpPr>
        <p:spPr>
          <a:xfrm>
            <a:off x="1225195" y="3379827"/>
            <a:ext cx="136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1. Becky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67EDC1-DB84-4FA8-B9D6-1526E23C574C}"/>
              </a:ext>
            </a:extLst>
          </p:cNvPr>
          <p:cNvSpPr txBox="1"/>
          <p:nvPr/>
        </p:nvSpPr>
        <p:spPr>
          <a:xfrm>
            <a:off x="2564465" y="3379827"/>
            <a:ext cx="136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2. Jane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993AC-3857-4799-A337-CD331680FCAB}"/>
              </a:ext>
            </a:extLst>
          </p:cNvPr>
          <p:cNvSpPr txBox="1"/>
          <p:nvPr/>
        </p:nvSpPr>
        <p:spPr>
          <a:xfrm>
            <a:off x="3903735" y="3379827"/>
            <a:ext cx="136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3. Jack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39F42-FB2B-45F9-843C-B692BDF8B4E6}"/>
              </a:ext>
            </a:extLst>
          </p:cNvPr>
          <p:cNvSpPr txBox="1"/>
          <p:nvPr/>
        </p:nvSpPr>
        <p:spPr>
          <a:xfrm>
            <a:off x="5243005" y="3379827"/>
            <a:ext cx="136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4. Sam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6A41B-61FA-4D06-A0B9-B58870E11ECF}"/>
              </a:ext>
            </a:extLst>
          </p:cNvPr>
          <p:cNvSpPr txBox="1"/>
          <p:nvPr/>
        </p:nvSpPr>
        <p:spPr>
          <a:xfrm>
            <a:off x="6582275" y="3378780"/>
            <a:ext cx="136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5. Ricky</a:t>
            </a:r>
          </a:p>
        </p:txBody>
      </p:sp>
      <p:pic>
        <p:nvPicPr>
          <p:cNvPr id="14" name="Review 1.1">
            <a:hlinkClick r:id="" action="ppaction://media"/>
            <a:extLst>
              <a:ext uri="{FF2B5EF4-FFF2-40B4-BE49-F238E27FC236}">
                <a16:creationId xmlns:a16="http://schemas.microsoft.com/office/drawing/2014/main" id="{86C4498D-043D-4E63-B285-3BA96B1AF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91011" y="0"/>
            <a:ext cx="609600" cy="6096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01BB50-4168-43FA-AE6A-B44B7ED7535E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816769" y="2612112"/>
            <a:ext cx="156410" cy="9251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3D2FE8-B09C-420D-A976-A1EEFE7FC6C5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258768" y="2612112"/>
            <a:ext cx="2709896" cy="9251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45F205-8F1F-4E08-ABA7-A61CB91841B8}"/>
              </a:ext>
            </a:extLst>
          </p:cNvPr>
          <p:cNvCxnSpPr>
            <a:cxnSpLocks/>
          </p:cNvCxnSpPr>
          <p:nvPr/>
        </p:nvCxnSpPr>
        <p:spPr>
          <a:xfrm flipH="1" flipV="1">
            <a:off x="3147103" y="2612112"/>
            <a:ext cx="1438672" cy="9251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F8AE7D-1727-4D69-8355-4D3E4CB3B479}"/>
              </a:ext>
            </a:extLst>
          </p:cNvPr>
          <p:cNvCxnSpPr>
            <a:cxnSpLocks/>
          </p:cNvCxnSpPr>
          <p:nvPr/>
        </p:nvCxnSpPr>
        <p:spPr>
          <a:xfrm flipH="1" flipV="1">
            <a:off x="4529732" y="2612112"/>
            <a:ext cx="1438672" cy="9251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21A756-DAB6-4388-96F2-A9B02E6AAAF6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7320359" y="2612112"/>
            <a:ext cx="16397" cy="9251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8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87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15D06-A007-798C-276B-B07A52A0C3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0" b="15120"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8004E5-CF50-53EA-E73B-DDDF0123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49" y="146603"/>
            <a:ext cx="6594231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5C267-89D5-4627-7F5E-948115990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5" t="59903" r="25525" b="25025"/>
          <a:stretch/>
        </p:blipFill>
        <p:spPr>
          <a:xfrm>
            <a:off x="3314700" y="3995531"/>
            <a:ext cx="2126974" cy="7752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57B794-30CE-A3B9-F208-21261E84A5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530" y="186017"/>
            <a:ext cx="1228598" cy="5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7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Fluffing_a_durk_no_copyright_funny_sound_effects.wav"/>
          </p:stSnd>
        </p:sndAc>
      </p:transition>
    </mc:Choice>
    <mc:Fallback xmlns="">
      <p:transition spd="slow">
        <p:sndAc>
          <p:stSnd>
            <p:snd r:embed="rId7" name="Fluffing_a_durk_no_copyright_funny_sound_effect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D08D80-FECA-45E3-A116-DA9F1104D9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3" b="2578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57B794-30CE-A3B9-F208-21261E84A5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179" y="191133"/>
            <a:ext cx="1228598" cy="589089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936E36D8-7E4C-FF91-AB7C-5A7F23329F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4" t="21255" r="57827" b="62416"/>
          <a:stretch/>
        </p:blipFill>
        <p:spPr>
          <a:xfrm>
            <a:off x="8234617" y="4244009"/>
            <a:ext cx="844826" cy="839857"/>
          </a:xfrm>
          <a:prstGeom prst="rect">
            <a:avLst/>
          </a:prstGeom>
        </p:spPr>
      </p:pic>
      <p:pic>
        <p:nvPicPr>
          <p:cNvPr id="28" name="Picture 27">
            <a:hlinkClick r:id="rId9" action="ppaction://hlinksldjump"/>
            <a:extLst>
              <a:ext uri="{FF2B5EF4-FFF2-40B4-BE49-F238E27FC236}">
                <a16:creationId xmlns:a16="http://schemas.microsoft.com/office/drawing/2014/main" id="{295D7E0C-8CB9-93C8-4D99-690351B57D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9986" y="702561"/>
            <a:ext cx="1252837" cy="1444877"/>
          </a:xfrm>
          <a:prstGeom prst="rect">
            <a:avLst/>
          </a:prstGeom>
        </p:spPr>
      </p:pic>
      <p:pic>
        <p:nvPicPr>
          <p:cNvPr id="29" name="Picture 28">
            <a:hlinkClick r:id="rId11" action="ppaction://hlinksldjump"/>
            <a:extLst>
              <a:ext uri="{FF2B5EF4-FFF2-40B4-BE49-F238E27FC236}">
                <a16:creationId xmlns:a16="http://schemas.microsoft.com/office/drawing/2014/main" id="{F51BDAB9-B28D-5E2B-BCB9-08308C1195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0274" y="702561"/>
            <a:ext cx="1252837" cy="1444877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194ADE33-3D30-23E3-2C14-40620528F1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77190" y="702561"/>
            <a:ext cx="1252837" cy="1444877"/>
          </a:xfrm>
          <a:prstGeom prst="rect">
            <a:avLst/>
          </a:prstGeom>
        </p:spPr>
      </p:pic>
      <p:pic>
        <p:nvPicPr>
          <p:cNvPr id="33" name="Picture 32">
            <a:hlinkClick r:id="rId15" action="ppaction://hlinksldjump"/>
            <a:extLst>
              <a:ext uri="{FF2B5EF4-FFF2-40B4-BE49-F238E27FC236}">
                <a16:creationId xmlns:a16="http://schemas.microsoft.com/office/drawing/2014/main" id="{F27E53C8-9E97-45EA-DB75-25C285E1A7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1297" y="2138612"/>
            <a:ext cx="1284843" cy="1458595"/>
          </a:xfrm>
          <a:prstGeom prst="rect">
            <a:avLst/>
          </a:prstGeom>
        </p:spPr>
      </p:pic>
      <p:pic>
        <p:nvPicPr>
          <p:cNvPr id="34" name="Picture 33">
            <a:hlinkClick r:id="rId17" action="ppaction://hlinksldjump"/>
            <a:extLst>
              <a:ext uri="{FF2B5EF4-FFF2-40B4-BE49-F238E27FC236}">
                <a16:creationId xmlns:a16="http://schemas.microsoft.com/office/drawing/2014/main" id="{C873C723-03C0-D1DB-EC62-DE7C935544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70274" y="2138612"/>
            <a:ext cx="1252837" cy="1490601"/>
          </a:xfrm>
          <a:prstGeom prst="rect">
            <a:avLst/>
          </a:prstGeom>
        </p:spPr>
      </p:pic>
      <p:pic>
        <p:nvPicPr>
          <p:cNvPr id="35" name="Picture 34">
            <a:hlinkClick r:id="rId19" action="ppaction://hlinksldjump"/>
            <a:extLst>
              <a:ext uri="{FF2B5EF4-FFF2-40B4-BE49-F238E27FC236}">
                <a16:creationId xmlns:a16="http://schemas.microsoft.com/office/drawing/2014/main" id="{CC846146-B8E4-8188-414F-6B90E30032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28465" y="2199642"/>
            <a:ext cx="1252837" cy="144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5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Fluffing_a_durk_no_copyright_funny_sound_effects.wav"/>
          </p:stSnd>
        </p:sndAc>
      </p:transition>
    </mc:Choice>
    <mc:Fallback xmlns="">
      <p:transition spd="slow">
        <p:sndAc>
          <p:stSnd>
            <p:snd r:embed="rId21" name="Fluffing_a_durk_no_copyright_funny_sound_effect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872CC-82C0-8152-4CBA-61C76EC45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23420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8545FF-E00E-B8EB-D486-0F0AFA2FCB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3616" b="17471"/>
          <a:stretch/>
        </p:blipFill>
        <p:spPr>
          <a:xfrm>
            <a:off x="32894" y="47298"/>
            <a:ext cx="9267517" cy="5100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E74BB1-61DD-7ECA-2401-93A49FE7A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179" y="191133"/>
            <a:ext cx="1228598" cy="589089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A2ED50DC-DF20-23F3-D15C-C05C05D051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5" t="32299" r="37503" b="41034"/>
          <a:stretch/>
        </p:blipFill>
        <p:spPr>
          <a:xfrm>
            <a:off x="7565893" y="3146511"/>
            <a:ext cx="1689172" cy="19496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09C47F-194A-FDE8-BDE2-4BEC3DADB137}"/>
              </a:ext>
            </a:extLst>
          </p:cNvPr>
          <p:cNvSpPr txBox="1"/>
          <p:nvPr/>
        </p:nvSpPr>
        <p:spPr>
          <a:xfrm>
            <a:off x="3307035" y="2959979"/>
            <a:ext cx="518766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 How does he look like?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4702D9-321B-5886-4BA9-75A63EAA9337}"/>
              </a:ext>
            </a:extLst>
          </p:cNvPr>
          <p:cNvSpPr txBox="1"/>
          <p:nvPr/>
        </p:nvSpPr>
        <p:spPr>
          <a:xfrm>
            <a:off x="2530294" y="3855900"/>
            <a:ext cx="53710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He has …………………………… hair</a:t>
            </a:r>
            <a:r>
              <a:rPr lang="vi-VN" sz="3000" dirty="0">
                <a:latin typeface="Comic Sans MS" panose="030F0702030302020204" pitchFamily="66" charset="0"/>
              </a:rPr>
              <a:t>.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9AC2CA-26F6-45A1-8639-AFA9B0AF64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944" b="7654"/>
          <a:stretch/>
        </p:blipFill>
        <p:spPr>
          <a:xfrm>
            <a:off x="34019" y="2571750"/>
            <a:ext cx="2463381" cy="24982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5EE6BE-AD03-44EF-B134-06DA0155F4C0}"/>
              </a:ext>
            </a:extLst>
          </p:cNvPr>
          <p:cNvSpPr txBox="1"/>
          <p:nvPr/>
        </p:nvSpPr>
        <p:spPr>
          <a:xfrm>
            <a:off x="3868614" y="3851916"/>
            <a:ext cx="31652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short curly brown</a:t>
            </a:r>
          </a:p>
        </p:txBody>
      </p:sp>
    </p:spTree>
    <p:extLst>
      <p:ext uri="{BB962C8B-B14F-4D97-AF65-F5344CB8AC3E}">
        <p14:creationId xmlns:p14="http://schemas.microsoft.com/office/powerpoint/2010/main" val="48975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872CC-82C0-8152-4CBA-61C76EC45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23420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8545FF-E00E-B8EB-D486-0F0AFA2FCB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3616" b="17471"/>
          <a:stretch/>
        </p:blipFill>
        <p:spPr>
          <a:xfrm>
            <a:off x="32894" y="47298"/>
            <a:ext cx="9260279" cy="5096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E74BB1-61DD-7ECA-2401-93A49FE7A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179" y="191133"/>
            <a:ext cx="1228598" cy="589089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A2ED50DC-DF20-23F3-D15C-C05C05D051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5" t="32299" r="37503" b="41034"/>
          <a:stretch/>
        </p:blipFill>
        <p:spPr>
          <a:xfrm>
            <a:off x="7454829" y="3146512"/>
            <a:ext cx="1689172" cy="19496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09C47F-194A-FDE8-BDE2-4BEC3DADB137}"/>
              </a:ext>
            </a:extLst>
          </p:cNvPr>
          <p:cNvSpPr txBox="1"/>
          <p:nvPr/>
        </p:nvSpPr>
        <p:spPr>
          <a:xfrm>
            <a:off x="3424567" y="3097874"/>
            <a:ext cx="48748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Mary is loud, …………..   Linda is quiet.</a:t>
            </a:r>
          </a:p>
        </p:txBody>
      </p:sp>
      <p:pic>
        <p:nvPicPr>
          <p:cNvPr id="2050" name="Picture 2" descr="Opposite English Words quiet and loud 7190448 Vector Art at ...">
            <a:extLst>
              <a:ext uri="{FF2B5EF4-FFF2-40B4-BE49-F238E27FC236}">
                <a16:creationId xmlns:a16="http://schemas.microsoft.com/office/drawing/2014/main" id="{3ED23804-04F8-4379-8DEB-9D4979BB3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b="16686"/>
          <a:stretch/>
        </p:blipFill>
        <p:spPr bwMode="auto">
          <a:xfrm>
            <a:off x="2076" y="2547687"/>
            <a:ext cx="3196629" cy="238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C8D529-7809-46AF-A0ED-132675AB8716}"/>
              </a:ext>
            </a:extLst>
          </p:cNvPr>
          <p:cNvSpPr txBox="1"/>
          <p:nvPr/>
        </p:nvSpPr>
        <p:spPr>
          <a:xfrm>
            <a:off x="101098" y="4425116"/>
            <a:ext cx="1035861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Linda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E6C9DB-85FB-48B7-98EE-41E004A17040}"/>
              </a:ext>
            </a:extLst>
          </p:cNvPr>
          <p:cNvSpPr txBox="1"/>
          <p:nvPr/>
        </p:nvSpPr>
        <p:spPr>
          <a:xfrm>
            <a:off x="2042165" y="4425115"/>
            <a:ext cx="1015021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Mary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CEE1C-CF45-436B-9CE0-E49E6B00E613}"/>
              </a:ext>
            </a:extLst>
          </p:cNvPr>
          <p:cNvSpPr txBox="1"/>
          <p:nvPr/>
        </p:nvSpPr>
        <p:spPr>
          <a:xfrm>
            <a:off x="6170596" y="3073809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</a:p>
        </p:txBody>
      </p:sp>
    </p:spTree>
    <p:extLst>
      <p:ext uri="{BB962C8B-B14F-4D97-AF65-F5344CB8AC3E}">
        <p14:creationId xmlns:p14="http://schemas.microsoft.com/office/powerpoint/2010/main" val="19346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872CC-82C0-8152-4CBA-61C76EC45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23420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8545FF-E00E-B8EB-D486-0F0AFA2FCB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3616" b="17471"/>
          <a:stretch/>
        </p:blipFill>
        <p:spPr>
          <a:xfrm>
            <a:off x="119223" y="-47296"/>
            <a:ext cx="9260279" cy="5096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E74BB1-61DD-7ECA-2401-93A49FE7A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179" y="191133"/>
            <a:ext cx="1228598" cy="589089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A2ED50DC-DF20-23F3-D15C-C05C05D051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5" t="32299" r="37503" b="41034"/>
          <a:stretch/>
        </p:blipFill>
        <p:spPr>
          <a:xfrm>
            <a:off x="7584651" y="3296356"/>
            <a:ext cx="1559350" cy="1799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09C47F-194A-FDE8-BDE2-4BEC3DADB137}"/>
              </a:ext>
            </a:extLst>
          </p:cNvPr>
          <p:cNvSpPr txBox="1"/>
          <p:nvPr/>
        </p:nvSpPr>
        <p:spPr>
          <a:xfrm>
            <a:off x="3223627" y="2571750"/>
            <a:ext cx="5543101" cy="1804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 Lily is a careful student. </a:t>
            </a:r>
          </a:p>
          <a:p>
            <a:pPr>
              <a:lnSpc>
                <a:spcPct val="20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She writes ………………….. .</a:t>
            </a:r>
          </a:p>
        </p:txBody>
      </p:sp>
      <p:pic>
        <p:nvPicPr>
          <p:cNvPr id="1028" name="Picture 4" descr="Writing Cartoon Images - Free Download on Freepik">
            <a:extLst>
              <a:ext uri="{FF2B5EF4-FFF2-40B4-BE49-F238E27FC236}">
                <a16:creationId xmlns:a16="http://schemas.microsoft.com/office/drawing/2014/main" id="{95C0D083-DBA8-4156-8DCE-F5CA274B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430" y="2219510"/>
            <a:ext cx="3014390" cy="297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1955FD-6AF1-4EF6-B907-6EE2F9C0B1A8}"/>
              </a:ext>
            </a:extLst>
          </p:cNvPr>
          <p:cNvSpPr txBox="1"/>
          <p:nvPr/>
        </p:nvSpPr>
        <p:spPr>
          <a:xfrm>
            <a:off x="5487882" y="3718839"/>
            <a:ext cx="1887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carefully</a:t>
            </a:r>
          </a:p>
        </p:txBody>
      </p:sp>
    </p:spTree>
    <p:extLst>
      <p:ext uri="{BB962C8B-B14F-4D97-AF65-F5344CB8AC3E}">
        <p14:creationId xmlns:p14="http://schemas.microsoft.com/office/powerpoint/2010/main" val="61819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872CC-82C0-8152-4CBA-61C76EC450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23420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8545FF-E00E-B8EB-D486-0F0AFA2FCB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3616" r="5725" b="17471"/>
          <a:stretch/>
        </p:blipFill>
        <p:spPr>
          <a:xfrm>
            <a:off x="-598311" y="0"/>
            <a:ext cx="9574106" cy="5143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E74BB1-61DD-7ECA-2401-93A49FE7AF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179" y="191133"/>
            <a:ext cx="1228598" cy="589089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A2ED50DC-DF20-23F3-D15C-C05C05D051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5" t="32299" r="37503" b="41034"/>
          <a:stretch/>
        </p:blipFill>
        <p:spPr>
          <a:xfrm>
            <a:off x="7796179" y="3226614"/>
            <a:ext cx="1454480" cy="1678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09C47F-194A-FDE8-BDE2-4BEC3DADB137}"/>
              </a:ext>
            </a:extLst>
          </p:cNvPr>
          <p:cNvSpPr txBox="1"/>
          <p:nvPr/>
        </p:nvSpPr>
        <p:spPr>
          <a:xfrm>
            <a:off x="2345001" y="2572547"/>
            <a:ext cx="5994289" cy="1804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 Listen and fill in the blank.</a:t>
            </a:r>
          </a:p>
          <a:p>
            <a:pPr>
              <a:lnSpc>
                <a:spcPct val="20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Andy is crazy about ……………….. .</a:t>
            </a:r>
          </a:p>
        </p:txBody>
      </p:sp>
      <p:pic>
        <p:nvPicPr>
          <p:cNvPr id="4098" name="Picture 2" descr="Entertaining &amp; Educating Kids at Home During School Closures | Rocket City  Mom | Huntsville events, activities, and resources for families.">
            <a:extLst>
              <a:ext uri="{FF2B5EF4-FFF2-40B4-BE49-F238E27FC236}">
                <a16:creationId xmlns:a16="http://schemas.microsoft.com/office/drawing/2014/main" id="{FE7143EC-7472-D926-9E94-07FD7924E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r="24928"/>
          <a:stretch/>
        </p:blipFill>
        <p:spPr bwMode="auto">
          <a:xfrm rot="21256121">
            <a:off x="67229" y="2671758"/>
            <a:ext cx="2089723" cy="1734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B7A40520-3615-4C79-ADA8-75F29CCE0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49381" y="2921813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55C064-60FE-477B-AF8E-DD83491B00E2}"/>
              </a:ext>
            </a:extLst>
          </p:cNvPr>
          <p:cNvSpPr txBox="1"/>
          <p:nvPr/>
        </p:nvSpPr>
        <p:spPr>
          <a:xfrm>
            <a:off x="6108771" y="3764182"/>
            <a:ext cx="1566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21554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566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872CC-82C0-8152-4CBA-61C76EC45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23420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8545FF-E00E-B8EB-D486-0F0AFA2FCB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3616" b="17471"/>
          <a:stretch/>
        </p:blipFill>
        <p:spPr>
          <a:xfrm>
            <a:off x="32894" y="145269"/>
            <a:ext cx="9260279" cy="5096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E74BB1-61DD-7ECA-2401-93A49FE7A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179" y="191133"/>
            <a:ext cx="1228598" cy="589089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A2ED50DC-DF20-23F3-D15C-C05C05D051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5" t="32299" r="37503" b="41034"/>
          <a:stretch/>
        </p:blipFill>
        <p:spPr>
          <a:xfrm>
            <a:off x="7454829" y="3146512"/>
            <a:ext cx="1689172" cy="19496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09C47F-194A-FDE8-BDE2-4BEC3DADB137}"/>
              </a:ext>
            </a:extLst>
          </p:cNvPr>
          <p:cNvSpPr txBox="1"/>
          <p:nvPr/>
        </p:nvSpPr>
        <p:spPr>
          <a:xfrm>
            <a:off x="1798261" y="3242016"/>
            <a:ext cx="69503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Reorder the words to make a meaningful sentence.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Ben / tall / with / hair / is / curly / 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4702D9-321B-5886-4BA9-75A63EAA9337}"/>
              </a:ext>
            </a:extLst>
          </p:cNvPr>
          <p:cNvSpPr txBox="1"/>
          <p:nvPr/>
        </p:nvSpPr>
        <p:spPr>
          <a:xfrm>
            <a:off x="1798261" y="4165013"/>
            <a:ext cx="57295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Ben is tall with curly hair.</a:t>
            </a:r>
          </a:p>
        </p:txBody>
      </p:sp>
      <p:pic>
        <p:nvPicPr>
          <p:cNvPr id="2050" name="Picture 2" descr="Curly Hair Cartoon Characters Boy - Printable Word Searches">
            <a:extLst>
              <a:ext uri="{FF2B5EF4-FFF2-40B4-BE49-F238E27FC236}">
                <a16:creationId xmlns:a16="http://schemas.microsoft.com/office/drawing/2014/main" id="{61FEBF3E-5083-493D-867B-CD7440B94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3"/>
          <a:stretch/>
        </p:blipFill>
        <p:spPr bwMode="auto">
          <a:xfrm>
            <a:off x="-149173" y="1387510"/>
            <a:ext cx="2599035" cy="363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14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400" y="2649055"/>
            <a:ext cx="1984420" cy="1847248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078" y="2644717"/>
            <a:ext cx="1979848" cy="1842676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304" y="927258"/>
            <a:ext cx="1979848" cy="1842676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738" y="973353"/>
            <a:ext cx="1979848" cy="1842676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709345" y="2296748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Warm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vi-VN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up</a:t>
            </a:r>
            <a:endParaRPr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63418" y="940948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4496538" y="2239961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  <a:endParaRPr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126660" y="93110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6761900" y="2649055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solidFill>
                  <a:schemeClr val="bg1"/>
                </a:solidFill>
                <a:latin typeface="Comic Sans MS" panose="030F0702030302020204" pitchFamily="66" charset="0"/>
              </a:rPr>
              <a:t>0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6567361" y="391169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Wrap-up &amp;</a:t>
            </a:r>
            <a:b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vi-VN" sz="180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  <a:endParaRPr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384967" y="19783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latin typeface="Comic Sans MS" panose="030F0702030302020204" pitchFamily="66" charset="0"/>
              </a:rPr>
              <a:t>Table of contents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6846127" y="140476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8714896" y="73193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5872865" y="24563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5783912" y="77476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8764027" y="224659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6916761" y="97822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5577889" y="2951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5881203" y="259179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5586227" y="30874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3306356" y="3980043"/>
            <a:ext cx="181452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dk2"/>
              </a:buClr>
              <a:buSzPts val="2400"/>
              <a:buFont typeface="Lilita One"/>
              <a:buNone/>
              <a:defRPr sz="1500">
                <a:solidFill>
                  <a:schemeClr val="dk2"/>
                </a:solidFill>
                <a:latin typeface="Comic Sans MS" panose="030F0702030302020204" pitchFamily="66" charset="0"/>
                <a:ea typeface="Lilita One"/>
                <a:cs typeface="Lilita One"/>
                <a:sym typeface="Lilita One"/>
              </a:defRPr>
            </a:lvl1pPr>
            <a:lvl2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Production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3547741" y="2623574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625" dirty="0">
                <a:solidFill>
                  <a:schemeClr val="bg1"/>
                </a:solidFill>
                <a:latin typeface="Comic Sans MS" panose="030F0702030302020204" pitchFamily="66" charset="0"/>
              </a:rPr>
              <a:t>0</a:t>
            </a:r>
            <a:r>
              <a:rPr lang="en-US" sz="2625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lang="vi-VN" sz="2625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2" y="89917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872CC-82C0-8152-4CBA-61C76EC45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23420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8545FF-E00E-B8EB-D486-0F0AFA2FCB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3616" b="17471"/>
          <a:stretch/>
        </p:blipFill>
        <p:spPr>
          <a:xfrm>
            <a:off x="32894" y="47298"/>
            <a:ext cx="9260279" cy="5096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E74BB1-61DD-7ECA-2401-93A49FE7A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179" y="191133"/>
            <a:ext cx="1228598" cy="589089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A2ED50DC-DF20-23F3-D15C-C05C05D051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5" t="32299" r="37503" b="41034"/>
          <a:stretch/>
        </p:blipFill>
        <p:spPr>
          <a:xfrm>
            <a:off x="7694491" y="3423138"/>
            <a:ext cx="1449509" cy="16730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09C47F-194A-FDE8-BDE2-4BEC3DADB137}"/>
              </a:ext>
            </a:extLst>
          </p:cNvPr>
          <p:cNvSpPr txBox="1"/>
          <p:nvPr/>
        </p:nvSpPr>
        <p:spPr>
          <a:xfrm>
            <a:off x="2255962" y="2595399"/>
            <a:ext cx="5438529" cy="1804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Choose the correct answer.</a:t>
            </a:r>
          </a:p>
          <a:p>
            <a:pPr>
              <a:lnSpc>
                <a:spcPct val="200000"/>
              </a:lnSpc>
            </a:pPr>
            <a:r>
              <a:rPr lang="en-US" sz="3000" b="1" dirty="0">
                <a:latin typeface="Comic Sans MS" panose="030F0702030302020204" pitchFamily="66" charset="0"/>
              </a:rPr>
              <a:t>Jane</a:t>
            </a:r>
            <a:r>
              <a:rPr lang="en-US" sz="3000" dirty="0">
                <a:latin typeface="Comic Sans MS" panose="030F0702030302020204" pitchFamily="66" charset="0"/>
              </a:rPr>
              <a:t> / </a:t>
            </a:r>
            <a:r>
              <a:rPr lang="en-US" sz="3000" b="1" dirty="0">
                <a:latin typeface="Comic Sans MS" panose="030F0702030302020204" pitchFamily="66" charset="0"/>
              </a:rPr>
              <a:t>Jane’s </a:t>
            </a:r>
            <a:r>
              <a:rPr lang="en-US" sz="3000" dirty="0">
                <a:latin typeface="Comic Sans MS" panose="030F0702030302020204" pitchFamily="66" charset="0"/>
              </a:rPr>
              <a:t>hair is brown.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E881-EFC2-4A0B-9145-CB7D9EFD3204}"/>
              </a:ext>
            </a:extLst>
          </p:cNvPr>
          <p:cNvSpPr txBox="1"/>
          <p:nvPr/>
        </p:nvSpPr>
        <p:spPr>
          <a:xfrm>
            <a:off x="3554370" y="3816062"/>
            <a:ext cx="1292837" cy="58406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97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FC738B-5C24-009B-16B3-722B50439D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4" b="8472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EB7763-93B1-CA74-276E-4E651E8AB3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23560" r="28563" b="28931"/>
          <a:stretch/>
        </p:blipFill>
        <p:spPr>
          <a:xfrm>
            <a:off x="3579924" y="878725"/>
            <a:ext cx="2264269" cy="27699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7A136-3B63-037F-CEA6-D0111CA55D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19" b="63704" l="19000" r="74500">
                        <a14:foregroundMark x1="53100" y1="32037" x2="57000" y2="28241"/>
                        <a14:foregroundMark x1="60100" y1="36574" x2="68000" y2="35463"/>
                        <a14:foregroundMark x1="74500" y1="36852" x2="73700" y2="48889"/>
                        <a14:foregroundMark x1="30200" y1="61944" x2="30200" y2="61944"/>
                        <a14:foregroundMark x1="24300" y1="52500" x2="27400" y2="54907"/>
                        <a14:foregroundMark x1="25300" y1="63056" x2="31200" y2="60741"/>
                        <a14:foregroundMark x1="36900" y1="63333" x2="38400" y2="62963"/>
                        <a14:foregroundMark x1="46700" y1="62130" x2="50800" y2="62870"/>
                        <a14:foregroundMark x1="60800" y1="63704" x2="66200" y2="63611"/>
                        <a14:foregroundMark x1="71300" y1="57222" x2="74200" y2="57130"/>
                        <a14:foregroundMark x1="50500" y1="60556" x2="50500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21500" r="19454" b="32924"/>
          <a:stretch/>
        </p:blipFill>
        <p:spPr>
          <a:xfrm>
            <a:off x="2627844" y="1293570"/>
            <a:ext cx="3503428" cy="2355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83A516-FE4F-7296-E8A6-F13EE0A00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81" y="1037910"/>
            <a:ext cx="3057317" cy="35390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791A0B-B2D0-5C21-D91B-7EFDF89E2498}"/>
              </a:ext>
            </a:extLst>
          </p:cNvPr>
          <p:cNvSpPr txBox="1"/>
          <p:nvPr/>
        </p:nvSpPr>
        <p:spPr>
          <a:xfrm>
            <a:off x="3552459" y="52683"/>
            <a:ext cx="233749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dirty="0">
                <a:latin typeface="Comic Sans MS" panose="030F0702030302020204" pitchFamily="66" charset="0"/>
              </a:rPr>
              <a:t>5 points</a:t>
            </a:r>
            <a:endParaRPr lang="en-US" sz="4500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9A8DD04C-10C2-3161-094F-8D1290A0114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53120" r="75312" b="28987"/>
          <a:stretch/>
        </p:blipFill>
        <p:spPr>
          <a:xfrm>
            <a:off x="8111967" y="4116772"/>
            <a:ext cx="912811" cy="920312"/>
          </a:xfrm>
          <a:prstGeom prst="rect">
            <a:avLst/>
          </a:prstGeom>
        </p:spPr>
      </p:pic>
      <p:pic>
        <p:nvPicPr>
          <p:cNvPr id="5" name="Tyrannosaurus Rex-SoundBible.com-2136096676">
            <a:hlinkClick r:id="" action="ppaction://media"/>
            <a:extLst>
              <a:ext uri="{FF2B5EF4-FFF2-40B4-BE49-F238E27FC236}">
                <a16:creationId xmlns:a16="http://schemas.microsoft.com/office/drawing/2014/main" id="{46DEC847-2AAB-DE65-96BE-B2729A813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94254" y="383879"/>
            <a:ext cx="203597" cy="2035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A9A164-A5D8-93E0-0261-8E3A2DB408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179" y="191133"/>
            <a:ext cx="1228598" cy="5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FC738B-5C24-009B-16B3-722B50439D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4" b="8472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EB7763-93B1-CA74-276E-4E651E8AB3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23560" r="28563" b="28931"/>
          <a:stretch/>
        </p:blipFill>
        <p:spPr>
          <a:xfrm>
            <a:off x="3579924" y="878725"/>
            <a:ext cx="2264269" cy="27699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7A136-3B63-037F-CEA6-D0111CA55D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19" b="63704" l="19000" r="74500">
                        <a14:foregroundMark x1="53100" y1="32037" x2="57000" y2="28241"/>
                        <a14:foregroundMark x1="60100" y1="36574" x2="68000" y2="35463"/>
                        <a14:foregroundMark x1="74500" y1="36852" x2="73700" y2="48889"/>
                        <a14:foregroundMark x1="30200" y1="61944" x2="30200" y2="61944"/>
                        <a14:foregroundMark x1="24300" y1="52500" x2="27400" y2="54907"/>
                        <a14:foregroundMark x1="25300" y1="63056" x2="31200" y2="60741"/>
                        <a14:foregroundMark x1="36900" y1="63333" x2="38400" y2="62963"/>
                        <a14:foregroundMark x1="46700" y1="62130" x2="50800" y2="62870"/>
                        <a14:foregroundMark x1="60800" y1="63704" x2="66200" y2="63611"/>
                        <a14:foregroundMark x1="71300" y1="57222" x2="74200" y2="57130"/>
                        <a14:foregroundMark x1="50500" y1="60556" x2="50500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21500" r="19454" b="32924"/>
          <a:stretch/>
        </p:blipFill>
        <p:spPr>
          <a:xfrm>
            <a:off x="3731311" y="1200755"/>
            <a:ext cx="3503428" cy="2355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83A516-FE4F-7296-E8A6-F13EE0A00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3057" y="1159504"/>
            <a:ext cx="4466234" cy="3483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791A0B-B2D0-5C21-D91B-7EFDF89E2498}"/>
              </a:ext>
            </a:extLst>
          </p:cNvPr>
          <p:cNvSpPr txBox="1"/>
          <p:nvPr/>
        </p:nvSpPr>
        <p:spPr>
          <a:xfrm>
            <a:off x="3552459" y="52683"/>
            <a:ext cx="233749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vi-VN" sz="4500" dirty="0">
                <a:solidFill>
                  <a:srgbClr val="222A54"/>
                </a:solidFill>
                <a:latin typeface="Comic Sans MS" panose="030F0702030302020204" pitchFamily="66" charset="0"/>
              </a:rPr>
              <a:t>8 points</a:t>
            </a:r>
            <a:endParaRPr lang="en-US" sz="4500" dirty="0">
              <a:solidFill>
                <a:srgbClr val="222A54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152D3EE-44B9-9866-F6FA-A9118664C2A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53120" r="75312" b="28987"/>
          <a:stretch/>
        </p:blipFill>
        <p:spPr>
          <a:xfrm>
            <a:off x="8111967" y="4116772"/>
            <a:ext cx="912811" cy="920312"/>
          </a:xfrm>
          <a:prstGeom prst="rect">
            <a:avLst/>
          </a:prstGeom>
        </p:spPr>
      </p:pic>
      <p:pic>
        <p:nvPicPr>
          <p:cNvPr id="5" name="Tyrannosaurus Rex-SoundBible.com-2136096676">
            <a:hlinkClick r:id="" action="ppaction://media"/>
            <a:extLst>
              <a:ext uri="{FF2B5EF4-FFF2-40B4-BE49-F238E27FC236}">
                <a16:creationId xmlns:a16="http://schemas.microsoft.com/office/drawing/2014/main" id="{A320343C-88FB-AEC6-93EA-8ABA0A6D2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94254" y="383879"/>
            <a:ext cx="203597" cy="2035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A9A164-A5D8-93E0-0261-8E3A2DB408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179" y="191133"/>
            <a:ext cx="1228598" cy="5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0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FC738B-5C24-009B-16B3-722B50439D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4" b="8472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EB7763-93B1-CA74-276E-4E651E8AB3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23560" r="28563" b="28931"/>
          <a:stretch/>
        </p:blipFill>
        <p:spPr>
          <a:xfrm>
            <a:off x="3579924" y="878725"/>
            <a:ext cx="2264269" cy="27699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7A136-3B63-037F-CEA6-D0111CA55D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19" b="63704" l="19000" r="74500">
                        <a14:foregroundMark x1="53100" y1="32037" x2="57000" y2="28241"/>
                        <a14:foregroundMark x1="60100" y1="36574" x2="68000" y2="35463"/>
                        <a14:foregroundMark x1="74500" y1="36852" x2="73700" y2="48889"/>
                        <a14:foregroundMark x1="30200" y1="61944" x2="30200" y2="61944"/>
                        <a14:foregroundMark x1="24300" y1="52500" x2="27400" y2="54907"/>
                        <a14:foregroundMark x1="25300" y1="63056" x2="31200" y2="60741"/>
                        <a14:foregroundMark x1="36900" y1="63333" x2="38400" y2="62963"/>
                        <a14:foregroundMark x1="46700" y1="62130" x2="50800" y2="62870"/>
                        <a14:foregroundMark x1="60800" y1="63704" x2="66200" y2="63611"/>
                        <a14:foregroundMark x1="71300" y1="57222" x2="74200" y2="57130"/>
                        <a14:foregroundMark x1="50500" y1="60556" x2="50500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21500" r="19454" b="32924"/>
          <a:stretch/>
        </p:blipFill>
        <p:spPr>
          <a:xfrm>
            <a:off x="2627844" y="1293570"/>
            <a:ext cx="3503428" cy="2355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83A516-FE4F-7296-E8A6-F13EE0A00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3234" y="868143"/>
            <a:ext cx="4741991" cy="3698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791A0B-B2D0-5C21-D91B-7EFDF89E2498}"/>
              </a:ext>
            </a:extLst>
          </p:cNvPr>
          <p:cNvSpPr txBox="1"/>
          <p:nvPr/>
        </p:nvSpPr>
        <p:spPr>
          <a:xfrm>
            <a:off x="3552458" y="52683"/>
            <a:ext cx="259718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vi-VN" sz="4500" dirty="0">
                <a:solidFill>
                  <a:srgbClr val="222A54"/>
                </a:solidFill>
                <a:latin typeface="Comic Sans MS" panose="030F0702030302020204" pitchFamily="66" charset="0"/>
              </a:rPr>
              <a:t>10 points</a:t>
            </a:r>
            <a:endParaRPr lang="en-US" sz="4500" dirty="0">
              <a:solidFill>
                <a:srgbClr val="222A54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754F352F-F1A1-3CAD-61D2-80A32C092E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53120" r="75312" b="28987"/>
          <a:stretch/>
        </p:blipFill>
        <p:spPr>
          <a:xfrm>
            <a:off x="8111967" y="4116772"/>
            <a:ext cx="912811" cy="920312"/>
          </a:xfrm>
          <a:prstGeom prst="rect">
            <a:avLst/>
          </a:prstGeom>
        </p:spPr>
      </p:pic>
      <p:pic>
        <p:nvPicPr>
          <p:cNvPr id="5" name="Tyrannosaurus Rex-SoundBible.com-2136096676">
            <a:hlinkClick r:id="" action="ppaction://media"/>
            <a:extLst>
              <a:ext uri="{FF2B5EF4-FFF2-40B4-BE49-F238E27FC236}">
                <a16:creationId xmlns:a16="http://schemas.microsoft.com/office/drawing/2014/main" id="{830DF519-937E-E2E7-D193-2D0A935B4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94254" y="383879"/>
            <a:ext cx="203597" cy="2035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A9A164-A5D8-93E0-0261-8E3A2DB408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179" y="191133"/>
            <a:ext cx="1228598" cy="5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3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FC738B-5C24-009B-16B3-722B50439D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4" b="8472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EB7763-93B1-CA74-276E-4E651E8AB3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23560" r="28563" b="28931"/>
          <a:stretch/>
        </p:blipFill>
        <p:spPr>
          <a:xfrm>
            <a:off x="3579924" y="878725"/>
            <a:ext cx="2264269" cy="27699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7A136-3B63-037F-CEA6-D0111CA55D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19" b="63704" l="19000" r="74500">
                        <a14:foregroundMark x1="53100" y1="32037" x2="57000" y2="28241"/>
                        <a14:foregroundMark x1="60100" y1="36574" x2="68000" y2="35463"/>
                        <a14:foregroundMark x1="74500" y1="36852" x2="73700" y2="48889"/>
                        <a14:foregroundMark x1="30200" y1="61944" x2="30200" y2="61944"/>
                        <a14:foregroundMark x1="24300" y1="52500" x2="27400" y2="54907"/>
                        <a14:foregroundMark x1="25300" y1="63056" x2="31200" y2="60741"/>
                        <a14:foregroundMark x1="36900" y1="63333" x2="38400" y2="62963"/>
                        <a14:foregroundMark x1="46700" y1="62130" x2="50800" y2="62870"/>
                        <a14:foregroundMark x1="60800" y1="63704" x2="66200" y2="63611"/>
                        <a14:foregroundMark x1="71300" y1="57222" x2="74200" y2="57130"/>
                        <a14:foregroundMark x1="50500" y1="60556" x2="50500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21500" r="19454" b="32924"/>
          <a:stretch/>
        </p:blipFill>
        <p:spPr>
          <a:xfrm>
            <a:off x="3665010" y="1283963"/>
            <a:ext cx="3503428" cy="2355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83A516-FE4F-7296-E8A6-F13EE0A00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9898" y="814431"/>
            <a:ext cx="5071038" cy="41278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791A0B-B2D0-5C21-D91B-7EFDF89E2498}"/>
              </a:ext>
            </a:extLst>
          </p:cNvPr>
          <p:cNvSpPr txBox="1"/>
          <p:nvPr/>
        </p:nvSpPr>
        <p:spPr>
          <a:xfrm>
            <a:off x="3552459" y="52683"/>
            <a:ext cx="233749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vi-VN" sz="4500" dirty="0">
                <a:solidFill>
                  <a:srgbClr val="222A54"/>
                </a:solidFill>
                <a:latin typeface="Comic Sans MS" panose="030F0702030302020204" pitchFamily="66" charset="0"/>
              </a:rPr>
              <a:t>5 points</a:t>
            </a:r>
            <a:endParaRPr lang="en-US" sz="4500" dirty="0">
              <a:solidFill>
                <a:srgbClr val="222A54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4828C8D1-D89F-70BD-4B22-AD3333B1913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53120" r="75312" b="28987"/>
          <a:stretch/>
        </p:blipFill>
        <p:spPr>
          <a:xfrm>
            <a:off x="8111967" y="4116772"/>
            <a:ext cx="912811" cy="920312"/>
          </a:xfrm>
          <a:prstGeom prst="rect">
            <a:avLst/>
          </a:prstGeom>
        </p:spPr>
      </p:pic>
      <p:pic>
        <p:nvPicPr>
          <p:cNvPr id="5" name="Tyrannosaurus Rex-SoundBible.com-2136096676">
            <a:hlinkClick r:id="" action="ppaction://media"/>
            <a:extLst>
              <a:ext uri="{FF2B5EF4-FFF2-40B4-BE49-F238E27FC236}">
                <a16:creationId xmlns:a16="http://schemas.microsoft.com/office/drawing/2014/main" id="{CE36F429-ED3F-2BAE-A9E8-0457BF4B2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94254" y="383879"/>
            <a:ext cx="203597" cy="2035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A9A164-A5D8-93E0-0261-8E3A2DB408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179" y="191133"/>
            <a:ext cx="1228598" cy="5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9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FC738B-5C24-009B-16B3-722B50439D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4" b="8472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EB7763-93B1-CA74-276E-4E651E8AB3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23560" r="28563" b="28931"/>
          <a:stretch/>
        </p:blipFill>
        <p:spPr>
          <a:xfrm>
            <a:off x="3579924" y="878725"/>
            <a:ext cx="2264269" cy="27699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7A136-3B63-037F-CEA6-D0111CA55D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19" b="63704" l="19000" r="74500">
                        <a14:foregroundMark x1="53100" y1="32037" x2="57000" y2="28241"/>
                        <a14:foregroundMark x1="60100" y1="36574" x2="68000" y2="35463"/>
                        <a14:foregroundMark x1="74500" y1="36852" x2="73700" y2="48889"/>
                        <a14:foregroundMark x1="30200" y1="61944" x2="30200" y2="61944"/>
                        <a14:foregroundMark x1="24300" y1="52500" x2="27400" y2="54907"/>
                        <a14:foregroundMark x1="25300" y1="63056" x2="31200" y2="60741"/>
                        <a14:foregroundMark x1="36900" y1="63333" x2="38400" y2="62963"/>
                        <a14:foregroundMark x1="46700" y1="62130" x2="50800" y2="62870"/>
                        <a14:foregroundMark x1="60800" y1="63704" x2="66200" y2="63611"/>
                        <a14:foregroundMark x1="71300" y1="57222" x2="74200" y2="57130"/>
                        <a14:foregroundMark x1="50500" y1="60556" x2="50500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21500" r="19454" b="32924"/>
          <a:stretch/>
        </p:blipFill>
        <p:spPr>
          <a:xfrm>
            <a:off x="2627844" y="1293570"/>
            <a:ext cx="3503428" cy="2355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83A516-FE4F-7296-E8A6-F13EE0A00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463" y="721654"/>
            <a:ext cx="4465125" cy="38534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791A0B-B2D0-5C21-D91B-7EFDF89E2498}"/>
              </a:ext>
            </a:extLst>
          </p:cNvPr>
          <p:cNvSpPr txBox="1"/>
          <p:nvPr/>
        </p:nvSpPr>
        <p:spPr>
          <a:xfrm>
            <a:off x="3552458" y="52683"/>
            <a:ext cx="259718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vi-VN" sz="4500" dirty="0">
                <a:solidFill>
                  <a:srgbClr val="222A54"/>
                </a:solidFill>
                <a:latin typeface="Comic Sans MS" panose="030F0702030302020204" pitchFamily="66" charset="0"/>
              </a:rPr>
              <a:t>15 points</a:t>
            </a:r>
            <a:endParaRPr lang="en-US" sz="4500" dirty="0">
              <a:solidFill>
                <a:srgbClr val="222A54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1DA35FA4-E48D-4A59-F01A-DD5885AE42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53120" r="75312" b="28987"/>
          <a:stretch/>
        </p:blipFill>
        <p:spPr>
          <a:xfrm>
            <a:off x="8111967" y="4116772"/>
            <a:ext cx="912811" cy="920312"/>
          </a:xfrm>
          <a:prstGeom prst="rect">
            <a:avLst/>
          </a:prstGeom>
        </p:spPr>
      </p:pic>
      <p:pic>
        <p:nvPicPr>
          <p:cNvPr id="5" name="Tyrannosaurus Rex-SoundBible.com-2136096676">
            <a:hlinkClick r:id="" action="ppaction://media"/>
            <a:extLst>
              <a:ext uri="{FF2B5EF4-FFF2-40B4-BE49-F238E27FC236}">
                <a16:creationId xmlns:a16="http://schemas.microsoft.com/office/drawing/2014/main" id="{9D8760E7-C516-1708-4085-604B061CA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94254" y="383879"/>
            <a:ext cx="203597" cy="2035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A9A164-A5D8-93E0-0261-8E3A2DB408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179" y="191133"/>
            <a:ext cx="1228598" cy="5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FC738B-5C24-009B-16B3-722B50439D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4" b="8472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EB7763-93B1-CA74-276E-4E651E8AB3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23560" r="28563" b="28931"/>
          <a:stretch/>
        </p:blipFill>
        <p:spPr>
          <a:xfrm>
            <a:off x="3579924" y="878725"/>
            <a:ext cx="2264269" cy="27699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7A136-3B63-037F-CEA6-D0111CA55D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19" b="63704" l="19000" r="74500">
                        <a14:foregroundMark x1="53100" y1="32037" x2="57000" y2="28241"/>
                        <a14:foregroundMark x1="60100" y1="36574" x2="68000" y2="35463"/>
                        <a14:foregroundMark x1="74500" y1="36852" x2="73700" y2="48889"/>
                        <a14:foregroundMark x1="30200" y1="61944" x2="30200" y2="61944"/>
                        <a14:foregroundMark x1="24300" y1="52500" x2="27400" y2="54907"/>
                        <a14:foregroundMark x1="25300" y1="63056" x2="31200" y2="60741"/>
                        <a14:foregroundMark x1="36900" y1="63333" x2="38400" y2="62963"/>
                        <a14:foregroundMark x1="46700" y1="62130" x2="50800" y2="62870"/>
                        <a14:foregroundMark x1="60800" y1="63704" x2="66200" y2="63611"/>
                        <a14:foregroundMark x1="71300" y1="57222" x2="74200" y2="57130"/>
                        <a14:foregroundMark x1="50500" y1="60556" x2="50500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21500" r="19454" b="32924"/>
          <a:stretch/>
        </p:blipFill>
        <p:spPr>
          <a:xfrm>
            <a:off x="2627844" y="1293570"/>
            <a:ext cx="3503428" cy="2355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83A516-FE4F-7296-E8A6-F13EE0A00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664" y="516616"/>
            <a:ext cx="4943594" cy="38560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791A0B-B2D0-5C21-D91B-7EFDF89E2498}"/>
              </a:ext>
            </a:extLst>
          </p:cNvPr>
          <p:cNvSpPr txBox="1"/>
          <p:nvPr/>
        </p:nvSpPr>
        <p:spPr>
          <a:xfrm>
            <a:off x="3552459" y="52683"/>
            <a:ext cx="233749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vi-VN" sz="4500" dirty="0">
                <a:solidFill>
                  <a:srgbClr val="222A54"/>
                </a:solidFill>
                <a:latin typeface="Comic Sans MS" panose="030F0702030302020204" pitchFamily="66" charset="0"/>
              </a:rPr>
              <a:t>7 points</a:t>
            </a:r>
            <a:endParaRPr lang="en-US" sz="4500" dirty="0">
              <a:solidFill>
                <a:srgbClr val="222A54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D03EB725-B50F-CFFD-308B-FF5FFBD681C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53120" r="75312" b="28987"/>
          <a:stretch/>
        </p:blipFill>
        <p:spPr>
          <a:xfrm>
            <a:off x="8111967" y="4116772"/>
            <a:ext cx="912811" cy="920312"/>
          </a:xfrm>
          <a:prstGeom prst="rect">
            <a:avLst/>
          </a:prstGeom>
        </p:spPr>
      </p:pic>
      <p:pic>
        <p:nvPicPr>
          <p:cNvPr id="7" name="Dinosaur-SoundBible.com-2770858">
            <a:hlinkClick r:id="" action="ppaction://media"/>
            <a:extLst>
              <a:ext uri="{FF2B5EF4-FFF2-40B4-BE49-F238E27FC236}">
                <a16:creationId xmlns:a16="http://schemas.microsoft.com/office/drawing/2014/main" id="{B112DD71-18C0-AF60-0BE1-113F483A4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27564" y="383879"/>
            <a:ext cx="203597" cy="2035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A9A164-A5D8-93E0-0261-8E3A2DB408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179" y="191133"/>
            <a:ext cx="1228598" cy="5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7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1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372605" y="182183"/>
            <a:ext cx="5889134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" y="2847818"/>
            <a:ext cx="2176480" cy="16203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22091" y="1878898"/>
            <a:ext cx="63118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 </a:t>
            </a:r>
          </a:p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346" y="2908272"/>
            <a:ext cx="2935864" cy="202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5079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00" y="807065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783946" y="-44157"/>
            <a:ext cx="7047586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6" y="611395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3" y="3151324"/>
            <a:ext cx="1709072" cy="127233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87453" y="1431824"/>
            <a:ext cx="6291469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Task 3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Write your answers to the questions about when you were seven years old.</a:t>
            </a:r>
          </a:p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Then ask and answer in pairs.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998458" y="3866978"/>
            <a:ext cx="982878" cy="9828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85813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2" descr="Beautiful green landscape cartoon background Vector Image">
            <a:extLst>
              <a:ext uri="{FF2B5EF4-FFF2-40B4-BE49-F238E27FC236}">
                <a16:creationId xmlns:a16="http://schemas.microsoft.com/office/drawing/2014/main" id="{FF37AD64-C187-4FC4-AB06-D6B38E626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10" b="9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2" b="1019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CD8DF1-AD22-068B-984F-578B0E284DB6}"/>
              </a:ext>
            </a:extLst>
          </p:cNvPr>
          <p:cNvSpPr/>
          <p:nvPr/>
        </p:nvSpPr>
        <p:spPr>
          <a:xfrm>
            <a:off x="0" y="754602"/>
            <a:ext cx="9192827" cy="372862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When you were seven years old, </a:t>
            </a:r>
          </a:p>
          <a:p>
            <a:pPr marL="1714500" lvl="3" indent="-342900">
              <a:lnSpc>
                <a:spcPct val="150000"/>
              </a:lnSpc>
              <a:buAutoNum type="arabicPlain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what were you like? </a:t>
            </a:r>
          </a:p>
          <a:p>
            <a:pPr marL="1714500" lvl="3" indent="-342900">
              <a:lnSpc>
                <a:spcPct val="150000"/>
              </a:lnSpc>
              <a:buAutoNum type="arabicPlain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how many students were there in your class? </a:t>
            </a:r>
          </a:p>
          <a:p>
            <a:pPr marL="1714500" lvl="3" indent="-342900">
              <a:lnSpc>
                <a:spcPct val="150000"/>
              </a:lnSpc>
              <a:buAutoNum type="arabicPlain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how many people were there in your family?</a:t>
            </a:r>
          </a:p>
          <a:p>
            <a:pPr marL="1714500" lvl="3" indent="-342900">
              <a:lnSpc>
                <a:spcPct val="150000"/>
              </a:lnSpc>
              <a:buAutoNum type="arabicPlain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what was your </a:t>
            </a:r>
            <a:r>
              <a:rPr lang="en-US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colour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  <a:p>
            <a:pPr marL="1714500" lvl="3" indent="-342900">
              <a:lnSpc>
                <a:spcPct val="150000"/>
              </a:lnSpc>
              <a:buAutoNum type="arabicPlain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who was your best friend?</a:t>
            </a:r>
          </a:p>
        </p:txBody>
      </p:sp>
    </p:spTree>
    <p:extLst>
      <p:ext uri="{BB962C8B-B14F-4D97-AF65-F5344CB8AC3E}">
        <p14:creationId xmlns:p14="http://schemas.microsoft.com/office/powerpoint/2010/main" val="1556145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89948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50" y="1780651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5" name="Google Shape;3284;p36"/>
          <p:cNvSpPr txBox="1">
            <a:spLocks/>
          </p:cNvSpPr>
          <p:nvPr/>
        </p:nvSpPr>
        <p:spPr>
          <a:xfrm>
            <a:off x="997126" y="269360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600"/>
              <a:buFont typeface="Changa One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REVIEW 1:  PART 1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72" y="617852"/>
            <a:ext cx="992409" cy="9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533" y="2840446"/>
            <a:ext cx="1420947" cy="153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28240" y="2991858"/>
            <a:ext cx="1610869" cy="136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4015415" y="2923242"/>
            <a:ext cx="1058196" cy="177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311777" y="160837"/>
            <a:ext cx="5889134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" y="2847818"/>
            <a:ext cx="2176480" cy="16203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92792" y="1459825"/>
            <a:ext cx="631184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4 </a:t>
            </a:r>
          </a:p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Wrap-up &amp;</a:t>
            </a:r>
            <a:b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346" y="2908272"/>
            <a:ext cx="2935864" cy="202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09469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0"/>
            <a:lum/>
          </a:blip>
          <a:srcRect/>
          <a:tile tx="0" ty="-381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677876-D54E-4202-A9FD-061D0BF150CC}"/>
              </a:ext>
            </a:extLst>
          </p:cNvPr>
          <p:cNvSpPr/>
          <p:nvPr/>
        </p:nvSpPr>
        <p:spPr>
          <a:xfrm>
            <a:off x="68240" y="136478"/>
            <a:ext cx="8966579" cy="4911486"/>
          </a:xfrm>
          <a:prstGeom prst="roundRect">
            <a:avLst>
              <a:gd name="adj" fmla="val 5515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57CF18-440E-455D-B45E-4CDDA13C8B56}"/>
              </a:ext>
            </a:extLst>
          </p:cNvPr>
          <p:cNvSpPr txBox="1"/>
          <p:nvPr/>
        </p:nvSpPr>
        <p:spPr>
          <a:xfrm>
            <a:off x="81885" y="0"/>
            <a:ext cx="9239535" cy="5109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Write the correct answer.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1. What_______ they like? - They are friendly. </a:t>
            </a:r>
            <a:r>
              <a:rPr lang="en-US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(do / are / is)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2. What________ she look like? – She is tall and slim. </a:t>
            </a:r>
            <a:r>
              <a:rPr lang="en-US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(is / does / are)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3. His __________ </a:t>
            </a:r>
            <a:r>
              <a:rPr lang="en-US" sz="2400" dirty="0" err="1">
                <a:latin typeface="Comic Sans MS" panose="030F0702030302020204" pitchFamily="66" charset="0"/>
              </a:rPr>
              <a:t>colour</a:t>
            </a:r>
            <a:r>
              <a:rPr lang="en-US" sz="2400" dirty="0">
                <a:latin typeface="Comic Sans MS" panose="030F0702030302020204" pitchFamily="66" charset="0"/>
              </a:rPr>
              <a:t> is red. </a:t>
            </a:r>
            <a:r>
              <a:rPr lang="en-US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(like / </a:t>
            </a:r>
            <a:r>
              <a:rPr lang="en-US" sz="24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/ love)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4. The monkey jumped up and down_________ . </a:t>
            </a:r>
            <a:r>
              <a:rPr lang="en-US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(slow / quick / quickly)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5. He is tall with short______ hair. </a:t>
            </a:r>
            <a:r>
              <a:rPr lang="en-US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(blonde / slim / big)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6. They are _________. </a:t>
            </a:r>
            <a:r>
              <a:rPr lang="en-US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(noisy / noisily / quietly)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8880E8-2156-47D5-8599-7DABE49F0E24}"/>
              </a:ext>
            </a:extLst>
          </p:cNvPr>
          <p:cNvSpPr txBox="1"/>
          <p:nvPr/>
        </p:nvSpPr>
        <p:spPr>
          <a:xfrm>
            <a:off x="1645954" y="748028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8CC4B1-C0B4-47E1-87E8-C81499B5FEEF}"/>
              </a:ext>
            </a:extLst>
          </p:cNvPr>
          <p:cNvSpPr txBox="1"/>
          <p:nvPr/>
        </p:nvSpPr>
        <p:spPr>
          <a:xfrm>
            <a:off x="1645954" y="1318875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5BA6A0-B5C0-4346-9D1F-249FA5B878B3}"/>
              </a:ext>
            </a:extLst>
          </p:cNvPr>
          <p:cNvSpPr txBox="1"/>
          <p:nvPr/>
        </p:nvSpPr>
        <p:spPr>
          <a:xfrm>
            <a:off x="1310124" y="2392090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A9C767-3867-4358-AE5C-25B6C392CCF7}"/>
              </a:ext>
            </a:extLst>
          </p:cNvPr>
          <p:cNvSpPr txBox="1"/>
          <p:nvPr/>
        </p:nvSpPr>
        <p:spPr>
          <a:xfrm>
            <a:off x="5338488" y="2953923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quickly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07573C-02C3-43E7-92E3-FEAA126FDD16}"/>
              </a:ext>
            </a:extLst>
          </p:cNvPr>
          <p:cNvSpPr txBox="1"/>
          <p:nvPr/>
        </p:nvSpPr>
        <p:spPr>
          <a:xfrm>
            <a:off x="3373211" y="4045743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blonde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11842E-DF34-4875-B9AD-CB159781DFDD}"/>
              </a:ext>
            </a:extLst>
          </p:cNvPr>
          <p:cNvSpPr txBox="1"/>
          <p:nvPr/>
        </p:nvSpPr>
        <p:spPr>
          <a:xfrm>
            <a:off x="2099361" y="4560501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noisy</a:t>
            </a:r>
          </a:p>
        </p:txBody>
      </p:sp>
    </p:spTree>
    <p:extLst>
      <p:ext uri="{BB962C8B-B14F-4D97-AF65-F5344CB8AC3E}">
        <p14:creationId xmlns:p14="http://schemas.microsoft.com/office/powerpoint/2010/main" val="8766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8" grpId="0"/>
      <p:bldP spid="29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0" name="Google Shape;6060;p27"/>
          <p:cNvPicPr preferRelativeResize="0"/>
          <p:nvPr/>
        </p:nvPicPr>
        <p:blipFill rotWithShape="1">
          <a:blip r:embed="rId3">
            <a:alphaModFix/>
          </a:blip>
          <a:srcRect t="4714" b="28945"/>
          <a:stretch/>
        </p:blipFill>
        <p:spPr>
          <a:xfrm>
            <a:off x="0" y="10200"/>
            <a:ext cx="9146140" cy="513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1" name="Google Shape;6061;p27"/>
          <p:cNvGrpSpPr/>
          <p:nvPr/>
        </p:nvGrpSpPr>
        <p:grpSpPr>
          <a:xfrm>
            <a:off x="522515" y="1878240"/>
            <a:ext cx="7897090" cy="2770632"/>
            <a:chOff x="-651350" y="2378716"/>
            <a:chExt cx="10094672" cy="2074578"/>
          </a:xfrm>
          <a:solidFill>
            <a:schemeClr val="bg1"/>
          </a:solidFill>
        </p:grpSpPr>
        <p:sp>
          <p:nvSpPr>
            <p:cNvPr id="6062" name="Google Shape;6062;p27"/>
            <p:cNvSpPr/>
            <p:nvPr/>
          </p:nvSpPr>
          <p:spPr>
            <a:xfrm>
              <a:off x="-651350" y="2378716"/>
              <a:ext cx="10094672" cy="2074578"/>
            </a:xfrm>
            <a:prstGeom prst="roundRect">
              <a:avLst>
                <a:gd name="adj" fmla="val 16667"/>
              </a:avLst>
            </a:prstGeom>
            <a:grpFill/>
            <a:ln w="25400" cap="flat" cmpd="sng">
              <a:solidFill>
                <a:srgbClr val="1C4C6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SzPts val="4000"/>
              </a:pPr>
              <a:endParaRPr sz="30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63" name="Google Shape;6063;p27"/>
            <p:cNvSpPr txBox="1"/>
            <p:nvPr/>
          </p:nvSpPr>
          <p:spPr>
            <a:xfrm>
              <a:off x="83915" y="2683848"/>
              <a:ext cx="8882195" cy="134814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marL="428625" indent="-428625">
                <a:lnSpc>
                  <a:spcPct val="150000"/>
                </a:lnSpc>
                <a:buClr>
                  <a:srgbClr val="FF0000"/>
                </a:buClr>
                <a:buSzPts val="3000"/>
                <a:buFont typeface="Noto Sans Symbols"/>
                <a:buChar char="✔"/>
              </a:pPr>
              <a:r>
                <a:rPr lang="en-US" sz="2700" b="1" dirty="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Review vocabulary: </a:t>
              </a:r>
              <a:r>
                <a:rPr lang="en-US" sz="2100" b="1" dirty="0">
                  <a:latin typeface="Comic Sans MS"/>
                  <a:ea typeface="Comic Sans MS"/>
                  <a:cs typeface="Comic Sans MS"/>
                  <a:sym typeface="Comic Sans MS"/>
                </a:rPr>
                <a:t>Family And Friends</a:t>
              </a:r>
            </a:p>
            <a:p>
              <a:pPr marL="428625" indent="-428625">
                <a:lnSpc>
                  <a:spcPct val="150000"/>
                </a:lnSpc>
                <a:buClr>
                  <a:srgbClr val="FF0000"/>
                </a:buClr>
                <a:buSzPts val="3000"/>
                <a:buFont typeface="Noto Sans Symbols"/>
                <a:buChar char="✔"/>
              </a:pPr>
              <a:r>
                <a:rPr lang="en-US" sz="2700" b="1" dirty="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Review grammar: </a:t>
              </a:r>
            </a:p>
            <a:p>
              <a:pPr>
                <a:lnSpc>
                  <a:spcPct val="150000"/>
                </a:lnSpc>
                <a:buClr>
                  <a:srgbClr val="FF0000"/>
                </a:buClr>
                <a:buSzPts val="3000"/>
              </a:pPr>
              <a:r>
                <a:rPr lang="en-US" sz="2100" b="1" dirty="0">
                  <a:latin typeface="Comic Sans MS"/>
                  <a:ea typeface="Comic Sans MS"/>
                  <a:cs typeface="Comic Sans MS"/>
                  <a:sym typeface="Comic Sans MS"/>
                </a:rPr>
                <a:t>both... and, but; adverbs of manner ; possessive’s</a:t>
              </a:r>
            </a:p>
          </p:txBody>
        </p:sp>
      </p:grpSp>
      <p:sp>
        <p:nvSpPr>
          <p:cNvPr id="6064" name="Google Shape;6064;p27"/>
          <p:cNvSpPr/>
          <p:nvPr/>
        </p:nvSpPr>
        <p:spPr>
          <a:xfrm>
            <a:off x="1681841" y="494628"/>
            <a:ext cx="5780315" cy="10470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Review 1 Part 1</a:t>
            </a:r>
            <a:endParaRPr sz="1350" dirty="0">
              <a:solidFill>
                <a:srgbClr val="FF0000"/>
              </a:solidFill>
            </a:endParaRPr>
          </a:p>
          <a:p>
            <a:pPr algn="ctr"/>
            <a:r>
              <a:rPr lang="en-US" sz="27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have we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learnt today?</a:t>
            </a:r>
            <a:endParaRPr sz="1350" dirty="0">
              <a:solidFill>
                <a:srgbClr val="FF0000"/>
              </a:solidFill>
            </a:endParaRPr>
          </a:p>
        </p:txBody>
      </p:sp>
      <p:pic>
        <p:nvPicPr>
          <p:cNvPr id="6065" name="Google Shape;606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0542" y="89917"/>
            <a:ext cx="1072451" cy="514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355093" y="-44157"/>
            <a:ext cx="5470595" cy="48244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4" y="2571750"/>
            <a:ext cx="2487589" cy="18519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81584" y="166554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4870" y="1637566"/>
            <a:ext cx="62914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Warm-up</a:t>
            </a:r>
          </a:p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Memory game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57468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5ADE120-4ED7-98DA-D02E-B5E0767A9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12065" r="13" b="15810"/>
          <a:stretch/>
        </p:blipFill>
        <p:spPr>
          <a:xfrm>
            <a:off x="0" y="0"/>
            <a:ext cx="9142838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94EAAD-99EB-C6CF-ECF1-74CE8B6AF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25" y="311177"/>
            <a:ext cx="1540940" cy="1322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DFDBBD-B273-E338-9C4E-B0AF734B7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340" y="239406"/>
            <a:ext cx="1607302" cy="1458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BAD1C0-9B1F-B95A-FBE0-DF9F0186C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46" y="3408045"/>
            <a:ext cx="1494878" cy="14867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9AE9DC-01D0-DBBE-48A6-7B5DA59B26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525" y="2008399"/>
            <a:ext cx="1445945" cy="12696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7D9B03-6AE0-ED6E-889A-AE73C95EE9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470" y="2043685"/>
            <a:ext cx="1427118" cy="1234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3C55F8-67CA-8AED-C372-6F9D5F6FC8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7525" y="3408045"/>
            <a:ext cx="1567927" cy="1482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08E5BA-D238-2A0D-4028-BD304DA656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2789" y="3408046"/>
            <a:ext cx="1506481" cy="14867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A7DACF-65C4-AB75-328A-D3DF250D05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2194" y="239405"/>
            <a:ext cx="1543383" cy="14588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7C35488-2A1A-D0B6-CC80-5C961C58E12F}"/>
              </a:ext>
            </a:extLst>
          </p:cNvPr>
          <p:cNvSpPr/>
          <p:nvPr/>
        </p:nvSpPr>
        <p:spPr>
          <a:xfrm>
            <a:off x="222526" y="2074046"/>
            <a:ext cx="1234440" cy="9601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quiet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DEF98B-CDF3-259A-52FB-BB41DD6FFC4B}"/>
              </a:ext>
            </a:extLst>
          </p:cNvPr>
          <p:cNvSpPr/>
          <p:nvPr/>
        </p:nvSpPr>
        <p:spPr>
          <a:xfrm>
            <a:off x="2128364" y="3500858"/>
            <a:ext cx="1508760" cy="9601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curly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0BCCC1-ED00-F15E-EF39-CE2DEA9A104C}"/>
              </a:ext>
            </a:extLst>
          </p:cNvPr>
          <p:cNvSpPr/>
          <p:nvPr/>
        </p:nvSpPr>
        <p:spPr>
          <a:xfrm>
            <a:off x="5546817" y="3519551"/>
            <a:ext cx="1508760" cy="9601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straight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60E6C1-CFE8-5150-FAD8-CD65ECE100E6}"/>
              </a:ext>
            </a:extLst>
          </p:cNvPr>
          <p:cNvSpPr/>
          <p:nvPr/>
        </p:nvSpPr>
        <p:spPr>
          <a:xfrm>
            <a:off x="7247525" y="425480"/>
            <a:ext cx="1508760" cy="9601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fair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F62B13A-6B28-726F-C0F8-1B61D8B2B31B}"/>
              </a:ext>
            </a:extLst>
          </p:cNvPr>
          <p:cNvSpPr/>
          <p:nvPr/>
        </p:nvSpPr>
        <p:spPr>
          <a:xfrm>
            <a:off x="2033355" y="368944"/>
            <a:ext cx="1603769" cy="9601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dark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1890679-6D15-44D6-85B8-DBC217315455}"/>
              </a:ext>
            </a:extLst>
          </p:cNvPr>
          <p:cNvSpPr/>
          <p:nvPr/>
        </p:nvSpPr>
        <p:spPr>
          <a:xfrm>
            <a:off x="6348558" y="2066189"/>
            <a:ext cx="1234440" cy="9601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crazy about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8FB490-16F6-B472-4101-B703E37C91D9}"/>
              </a:ext>
            </a:extLst>
          </p:cNvPr>
          <p:cNvSpPr/>
          <p:nvPr/>
        </p:nvSpPr>
        <p:spPr>
          <a:xfrm>
            <a:off x="3158177" y="2047012"/>
            <a:ext cx="1508760" cy="9601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different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C3BFA-5765-C2EE-E809-5F4A0A7A26BC}"/>
              </a:ext>
            </a:extLst>
          </p:cNvPr>
          <p:cNvSpPr/>
          <p:nvPr/>
        </p:nvSpPr>
        <p:spPr>
          <a:xfrm>
            <a:off x="7781903" y="2066189"/>
            <a:ext cx="1234440" cy="9601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loud</a:t>
            </a:r>
          </a:p>
        </p:txBody>
      </p:sp>
      <p:sp>
        <p:nvSpPr>
          <p:cNvPr id="39" name="&quot;Not Allowed&quot; Symbol 38">
            <a:extLst>
              <a:ext uri="{FF2B5EF4-FFF2-40B4-BE49-F238E27FC236}">
                <a16:creationId xmlns:a16="http://schemas.microsoft.com/office/drawing/2014/main" id="{1A671C5A-1C10-627C-CBC1-EBE45B72ADA8}"/>
              </a:ext>
            </a:extLst>
          </p:cNvPr>
          <p:cNvSpPr/>
          <p:nvPr/>
        </p:nvSpPr>
        <p:spPr>
          <a:xfrm>
            <a:off x="358454" y="1318216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103" name="&quot;Not Allowed&quot; Symbol 102">
            <a:extLst>
              <a:ext uri="{FF2B5EF4-FFF2-40B4-BE49-F238E27FC236}">
                <a16:creationId xmlns:a16="http://schemas.microsoft.com/office/drawing/2014/main" id="{7909090F-90B7-62DC-09E1-295BFD9CA96B}"/>
              </a:ext>
            </a:extLst>
          </p:cNvPr>
          <p:cNvSpPr/>
          <p:nvPr/>
        </p:nvSpPr>
        <p:spPr>
          <a:xfrm>
            <a:off x="2131914" y="4136771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104" name="&quot;Not Allowed&quot; Symbol 103">
            <a:extLst>
              <a:ext uri="{FF2B5EF4-FFF2-40B4-BE49-F238E27FC236}">
                <a16:creationId xmlns:a16="http://schemas.microsoft.com/office/drawing/2014/main" id="{AFB3BAFB-CAB8-3076-626E-801AA91BEE83}"/>
              </a:ext>
            </a:extLst>
          </p:cNvPr>
          <p:cNvSpPr/>
          <p:nvPr/>
        </p:nvSpPr>
        <p:spPr>
          <a:xfrm>
            <a:off x="3818759" y="4480814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105" name="&quot;Not Allowed&quot; Symbol 104">
            <a:extLst>
              <a:ext uri="{FF2B5EF4-FFF2-40B4-BE49-F238E27FC236}">
                <a16:creationId xmlns:a16="http://schemas.microsoft.com/office/drawing/2014/main" id="{777DDF4C-63D4-EA5B-4E9F-83CA7C7F9B54}"/>
              </a:ext>
            </a:extLst>
          </p:cNvPr>
          <p:cNvSpPr/>
          <p:nvPr/>
        </p:nvSpPr>
        <p:spPr>
          <a:xfrm>
            <a:off x="2087017" y="986164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106" name="&quot;Not Allowed&quot; Symbol 105">
            <a:extLst>
              <a:ext uri="{FF2B5EF4-FFF2-40B4-BE49-F238E27FC236}">
                <a16:creationId xmlns:a16="http://schemas.microsoft.com/office/drawing/2014/main" id="{75305768-237F-AF10-3CBD-DF4CAA22898A}"/>
              </a:ext>
            </a:extLst>
          </p:cNvPr>
          <p:cNvSpPr/>
          <p:nvPr/>
        </p:nvSpPr>
        <p:spPr>
          <a:xfrm>
            <a:off x="3725340" y="1329064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107" name="&quot;Not Allowed&quot; Symbol 106">
            <a:extLst>
              <a:ext uri="{FF2B5EF4-FFF2-40B4-BE49-F238E27FC236}">
                <a16:creationId xmlns:a16="http://schemas.microsoft.com/office/drawing/2014/main" id="{DA54DCB7-2435-4147-7BDD-5C896BE6564D}"/>
              </a:ext>
            </a:extLst>
          </p:cNvPr>
          <p:cNvSpPr/>
          <p:nvPr/>
        </p:nvSpPr>
        <p:spPr>
          <a:xfrm>
            <a:off x="3174156" y="2718365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CC755AA-3FD2-D390-D9BD-AE63C25A326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5333"/>
          <a:stretch/>
        </p:blipFill>
        <p:spPr>
          <a:xfrm>
            <a:off x="214239" y="-54645"/>
            <a:ext cx="1898105" cy="1855526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203CE83-5779-117B-A202-5B27D78040B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3279"/>
          <a:stretch/>
        </p:blipFill>
        <p:spPr>
          <a:xfrm>
            <a:off x="1915540" y="-54645"/>
            <a:ext cx="1860139" cy="186253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1A51AB9-6421-11ED-1A78-A4A87B5974F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5640"/>
          <a:stretch/>
        </p:blipFill>
        <p:spPr>
          <a:xfrm>
            <a:off x="3542070" y="-54645"/>
            <a:ext cx="1908959" cy="185937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453566E-619C-9801-793E-AB83BC204AC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9270"/>
          <a:stretch/>
        </p:blipFill>
        <p:spPr>
          <a:xfrm>
            <a:off x="3058586" y="1758570"/>
            <a:ext cx="1755038" cy="163588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98BFAD28-DB88-BA67-3F37-478E561142F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7353" r="14234" b="13342"/>
          <a:stretch/>
        </p:blipFill>
        <p:spPr>
          <a:xfrm>
            <a:off x="2022006" y="3240563"/>
            <a:ext cx="1683196" cy="1838717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C922CD85-4184-A679-8CCF-5086D8D1CC5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271" r="9464" b="9494"/>
          <a:stretch/>
        </p:blipFill>
        <p:spPr>
          <a:xfrm>
            <a:off x="3653207" y="3240563"/>
            <a:ext cx="1815221" cy="1933842"/>
          </a:xfrm>
          <a:prstGeom prst="rect">
            <a:avLst/>
          </a:prstGeom>
        </p:spPr>
      </p:pic>
      <p:sp>
        <p:nvSpPr>
          <p:cNvPr id="108" name="&quot;Not Allowed&quot; Symbol 107">
            <a:extLst>
              <a:ext uri="{FF2B5EF4-FFF2-40B4-BE49-F238E27FC236}">
                <a16:creationId xmlns:a16="http://schemas.microsoft.com/office/drawing/2014/main" id="{4FFA0B79-C9DF-7970-2779-E80763E2F12D}"/>
              </a:ext>
            </a:extLst>
          </p:cNvPr>
          <p:cNvSpPr/>
          <p:nvPr/>
        </p:nvSpPr>
        <p:spPr>
          <a:xfrm>
            <a:off x="5524589" y="1301605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109" name="&quot;Not Allowed&quot; Symbol 108">
            <a:extLst>
              <a:ext uri="{FF2B5EF4-FFF2-40B4-BE49-F238E27FC236}">
                <a16:creationId xmlns:a16="http://schemas.microsoft.com/office/drawing/2014/main" id="{8A9A90F9-E46D-F5C2-D0C0-C911ECC3BBC0}"/>
              </a:ext>
            </a:extLst>
          </p:cNvPr>
          <p:cNvSpPr/>
          <p:nvPr/>
        </p:nvSpPr>
        <p:spPr>
          <a:xfrm>
            <a:off x="5555917" y="4297235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110" name="&quot;Not Allowed&quot; Symbol 109">
            <a:extLst>
              <a:ext uri="{FF2B5EF4-FFF2-40B4-BE49-F238E27FC236}">
                <a16:creationId xmlns:a16="http://schemas.microsoft.com/office/drawing/2014/main" id="{49BE110D-04A8-D526-F026-EAD48673E53F}"/>
              </a:ext>
            </a:extLst>
          </p:cNvPr>
          <p:cNvSpPr/>
          <p:nvPr/>
        </p:nvSpPr>
        <p:spPr>
          <a:xfrm>
            <a:off x="4733453" y="2935105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111" name="&quot;Not Allowed&quot; Symbol 110">
            <a:extLst>
              <a:ext uri="{FF2B5EF4-FFF2-40B4-BE49-F238E27FC236}">
                <a16:creationId xmlns:a16="http://schemas.microsoft.com/office/drawing/2014/main" id="{C2B172E1-ED41-E121-AB56-7E76F6856166}"/>
              </a:ext>
            </a:extLst>
          </p:cNvPr>
          <p:cNvSpPr/>
          <p:nvPr/>
        </p:nvSpPr>
        <p:spPr>
          <a:xfrm>
            <a:off x="222526" y="2812026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B9CDBF73-CEA4-0587-848E-6141B2BF200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14521"/>
          <a:stretch/>
        </p:blipFill>
        <p:spPr>
          <a:xfrm>
            <a:off x="5300264" y="-54645"/>
            <a:ext cx="1898336" cy="187354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78591809-DFFC-07A6-AB05-262BF7E83F9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15333"/>
          <a:stretch/>
        </p:blipFill>
        <p:spPr>
          <a:xfrm>
            <a:off x="8582" y="1758570"/>
            <a:ext cx="1620278" cy="158393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3CCC8D8-AAE1-7DF2-68D3-9225B4777E5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14543"/>
          <a:stretch/>
        </p:blipFill>
        <p:spPr>
          <a:xfrm>
            <a:off x="4586575" y="1694402"/>
            <a:ext cx="1698640" cy="167602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3F50F84D-44BC-DE7E-BD88-8B37CA61605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7344" r="14242" b="14543"/>
          <a:stretch/>
        </p:blipFill>
        <p:spPr>
          <a:xfrm>
            <a:off x="5424392" y="3240563"/>
            <a:ext cx="1683196" cy="1813233"/>
          </a:xfrm>
          <a:prstGeom prst="rect">
            <a:avLst/>
          </a:prstGeom>
        </p:spPr>
      </p:pic>
      <p:sp>
        <p:nvSpPr>
          <p:cNvPr id="112" name="&quot;Not Allowed&quot; Symbol 111">
            <a:extLst>
              <a:ext uri="{FF2B5EF4-FFF2-40B4-BE49-F238E27FC236}">
                <a16:creationId xmlns:a16="http://schemas.microsoft.com/office/drawing/2014/main" id="{80FA0519-FA00-1126-4458-A74E297EC51D}"/>
              </a:ext>
            </a:extLst>
          </p:cNvPr>
          <p:cNvSpPr/>
          <p:nvPr/>
        </p:nvSpPr>
        <p:spPr>
          <a:xfrm>
            <a:off x="1608227" y="2922009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113" name="&quot;Not Allowed&quot; Symbol 112">
            <a:extLst>
              <a:ext uri="{FF2B5EF4-FFF2-40B4-BE49-F238E27FC236}">
                <a16:creationId xmlns:a16="http://schemas.microsoft.com/office/drawing/2014/main" id="{9E2BAB57-30BD-FAF2-3FAE-2A439186D5B7}"/>
              </a:ext>
            </a:extLst>
          </p:cNvPr>
          <p:cNvSpPr/>
          <p:nvPr/>
        </p:nvSpPr>
        <p:spPr>
          <a:xfrm>
            <a:off x="7261161" y="1145384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114" name="&quot;Not Allowed&quot; Symbol 113">
            <a:extLst>
              <a:ext uri="{FF2B5EF4-FFF2-40B4-BE49-F238E27FC236}">
                <a16:creationId xmlns:a16="http://schemas.microsoft.com/office/drawing/2014/main" id="{5EB55846-8429-4016-BF93-B0067574A93E}"/>
              </a:ext>
            </a:extLst>
          </p:cNvPr>
          <p:cNvSpPr/>
          <p:nvPr/>
        </p:nvSpPr>
        <p:spPr>
          <a:xfrm>
            <a:off x="421981" y="4592705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115" name="&quot;Not Allowed&quot; Symbol 114">
            <a:extLst>
              <a:ext uri="{FF2B5EF4-FFF2-40B4-BE49-F238E27FC236}">
                <a16:creationId xmlns:a16="http://schemas.microsoft.com/office/drawing/2014/main" id="{E2F0AB4E-5FE5-D877-58A8-5D1F148F2DC1}"/>
              </a:ext>
            </a:extLst>
          </p:cNvPr>
          <p:cNvSpPr/>
          <p:nvPr/>
        </p:nvSpPr>
        <p:spPr>
          <a:xfrm>
            <a:off x="7786141" y="2777174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116" name="&quot;Not Allowed&quot; Symbol 115">
            <a:extLst>
              <a:ext uri="{FF2B5EF4-FFF2-40B4-BE49-F238E27FC236}">
                <a16:creationId xmlns:a16="http://schemas.microsoft.com/office/drawing/2014/main" id="{6DCA2E30-6972-842E-25C8-779A707EB6DA}"/>
              </a:ext>
            </a:extLst>
          </p:cNvPr>
          <p:cNvSpPr/>
          <p:nvPr/>
        </p:nvSpPr>
        <p:spPr>
          <a:xfrm>
            <a:off x="7261161" y="4580288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117" name="&quot;Not Allowed&quot; Symbol 116">
            <a:extLst>
              <a:ext uri="{FF2B5EF4-FFF2-40B4-BE49-F238E27FC236}">
                <a16:creationId xmlns:a16="http://schemas.microsoft.com/office/drawing/2014/main" id="{EEF94C8F-7A50-3B7E-EE79-EF048A171919}"/>
              </a:ext>
            </a:extLst>
          </p:cNvPr>
          <p:cNvSpPr/>
          <p:nvPr/>
        </p:nvSpPr>
        <p:spPr>
          <a:xfrm>
            <a:off x="6361615" y="2812026"/>
            <a:ext cx="342900" cy="3429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D85DF8D2-8C60-B337-32BD-8B9C9003A506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16151"/>
          <a:stretch/>
        </p:blipFill>
        <p:spPr>
          <a:xfrm>
            <a:off x="7107588" y="-54645"/>
            <a:ext cx="1847800" cy="176567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0ECEAFCE-CA5B-B406-5F47-489F73CB476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7066" r="16230" b="20381"/>
          <a:stretch/>
        </p:blipFill>
        <p:spPr>
          <a:xfrm>
            <a:off x="6178469" y="1758570"/>
            <a:ext cx="1481612" cy="152512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E1931112-81F2-F084-3C86-F7E916B2C893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5747" t="2804" r="14080" b="17209"/>
          <a:stretch/>
        </p:blipFill>
        <p:spPr>
          <a:xfrm>
            <a:off x="7650060" y="1758570"/>
            <a:ext cx="1489565" cy="146427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5980BD2E-7DD5-A034-0658-E28A4E1592DF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b="17106"/>
          <a:stretch/>
        </p:blipFill>
        <p:spPr>
          <a:xfrm>
            <a:off x="1482801" y="1758570"/>
            <a:ext cx="1734023" cy="1659629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20E3B84-E88C-9E90-7E0D-EEFFCCCF86D1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8926" r="13376" b="15159"/>
          <a:stretch/>
        </p:blipFill>
        <p:spPr>
          <a:xfrm>
            <a:off x="258561" y="3240563"/>
            <a:ext cx="1716807" cy="185552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3E90423F-F32D-756B-8305-0726AF0F13F7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6600" b="13866"/>
          <a:stretch/>
        </p:blipFill>
        <p:spPr>
          <a:xfrm>
            <a:off x="7184163" y="3240563"/>
            <a:ext cx="2062670" cy="18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  <p:bldP spid="38" grpId="0" animBg="1"/>
      <p:bldP spid="41" grpId="0" animBg="1"/>
      <p:bldP spid="35" grpId="0" animBg="1"/>
      <p:bldP spid="6" grpId="0" animBg="1"/>
      <p:bldP spid="39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D5C50-0291-A178-259A-C321675AFB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12065" r="13" b="15810"/>
          <a:stretch/>
        </p:blipFill>
        <p:spPr>
          <a:xfrm>
            <a:off x="0" y="0"/>
            <a:ext cx="9142838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94EAAD-99EB-C6CF-ECF1-74CE8B6AF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74" y="276337"/>
            <a:ext cx="1736350" cy="1545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DFDBBD-B273-E338-9C4E-B0AF734B7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0834" y="276337"/>
            <a:ext cx="1778421" cy="16505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BAD1C0-9B1F-B95A-FBE0-DF9F0186C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74" y="2787019"/>
            <a:ext cx="1809720" cy="1734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9AE9DC-01D0-DBBE-48A6-7B5DA59B26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8663" y="2787019"/>
            <a:ext cx="1721172" cy="17350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7D9B03-6AE0-ED6E-889A-AE73C95EE9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2" t="6784" r="5386"/>
          <a:stretch/>
        </p:blipFill>
        <p:spPr>
          <a:xfrm>
            <a:off x="6569563" y="276337"/>
            <a:ext cx="1693706" cy="16505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3C55F8-67CA-8AED-C372-6F9D5F6FC8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9050" y="2787020"/>
            <a:ext cx="1755602" cy="16615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08E5BA-D238-2A0D-4028-BD304DA656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8856" y="2787020"/>
            <a:ext cx="1833276" cy="17346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A7DACF-65C4-AB75-328A-D3DF250D05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1193" y="276337"/>
            <a:ext cx="1819736" cy="16505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7C35488-2A1A-D0B6-CC80-5C961C58E12F}"/>
              </a:ext>
            </a:extLst>
          </p:cNvPr>
          <p:cNvSpPr/>
          <p:nvPr/>
        </p:nvSpPr>
        <p:spPr>
          <a:xfrm>
            <a:off x="6728130" y="1959266"/>
            <a:ext cx="1438949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clever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4DEF98B-CDF3-259A-52FB-BB41DD6FFC4B}"/>
              </a:ext>
            </a:extLst>
          </p:cNvPr>
          <p:cNvSpPr/>
          <p:nvPr/>
        </p:nvSpPr>
        <p:spPr>
          <a:xfrm>
            <a:off x="245353" y="1949927"/>
            <a:ext cx="1848141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different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80BCCC1-ED00-F15E-EF39-CE2DEA9A104C}"/>
              </a:ext>
            </a:extLst>
          </p:cNvPr>
          <p:cNvSpPr/>
          <p:nvPr/>
        </p:nvSpPr>
        <p:spPr>
          <a:xfrm>
            <a:off x="4431194" y="1983246"/>
            <a:ext cx="1758715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fair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D60E6C1-CFE8-5150-FAD8-CD65ECE100E6}"/>
              </a:ext>
            </a:extLst>
          </p:cNvPr>
          <p:cNvSpPr/>
          <p:nvPr/>
        </p:nvSpPr>
        <p:spPr>
          <a:xfrm>
            <a:off x="2523600" y="4568561"/>
            <a:ext cx="1758715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loud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F62B13A-6B28-726F-C0F8-1B61D8B2B31B}"/>
              </a:ext>
            </a:extLst>
          </p:cNvPr>
          <p:cNvSpPr/>
          <p:nvPr/>
        </p:nvSpPr>
        <p:spPr>
          <a:xfrm>
            <a:off x="4861687" y="4572492"/>
            <a:ext cx="1770446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quiet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1890679-6D15-44D6-85B8-DBC217315455}"/>
              </a:ext>
            </a:extLst>
          </p:cNvPr>
          <p:cNvSpPr/>
          <p:nvPr/>
        </p:nvSpPr>
        <p:spPr>
          <a:xfrm>
            <a:off x="7019050" y="4521705"/>
            <a:ext cx="1755602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straight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98FB490-16F6-B472-4101-B703E37C91D9}"/>
              </a:ext>
            </a:extLst>
          </p:cNvPr>
          <p:cNvSpPr/>
          <p:nvPr/>
        </p:nvSpPr>
        <p:spPr>
          <a:xfrm>
            <a:off x="2292825" y="1966985"/>
            <a:ext cx="1758715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curly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9C3BFA-5765-C2EE-E809-5F4A0A7A26BC}"/>
              </a:ext>
            </a:extLst>
          </p:cNvPr>
          <p:cNvSpPr/>
          <p:nvPr/>
        </p:nvSpPr>
        <p:spPr>
          <a:xfrm>
            <a:off x="452008" y="4568561"/>
            <a:ext cx="1438949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601E92-D654-19BA-F6F4-0E9E8786C6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50" y="73155"/>
            <a:ext cx="1228598" cy="5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7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  <p:bldP spid="38" grpId="0" animBg="1"/>
      <p:bldP spid="41" grpId="0" animBg="1"/>
      <p:bldP spid="3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425472" y="94748"/>
            <a:ext cx="5889134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" y="2847818"/>
            <a:ext cx="2176480" cy="16203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4870" y="1637566"/>
            <a:ext cx="62914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346" y="2908272"/>
            <a:ext cx="2935864" cy="202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81376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010646" y="-44157"/>
            <a:ext cx="6656026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3" y="3151324"/>
            <a:ext cx="1709072" cy="127233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490079" y="1752971"/>
            <a:ext cx="579259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Task 1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Write the opposite on the line. </a:t>
            </a:r>
          </a:p>
          <a:p>
            <a:pPr algn="ctr"/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Then, find them in the puzzle. </a:t>
            </a:r>
            <a:endParaRPr lang="en-US" sz="27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77321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tile tx="38100" ty="-165100" sx="100000" sy="100000" flip="none" algn="b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ittle boy pointing his finger up. Download a Free Preview or High Quality  Adobe Illustrator Ai, EPS, PDF and High Re… | Kids reading, Teacher  cartoon, Kids clipart">
            <a:extLst>
              <a:ext uri="{FF2B5EF4-FFF2-40B4-BE49-F238E27FC236}">
                <a16:creationId xmlns:a16="http://schemas.microsoft.com/office/drawing/2014/main" id="{D5F75F1A-F37F-4EE4-921E-FB651ED97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0"/>
          <a:stretch/>
        </p:blipFill>
        <p:spPr bwMode="auto">
          <a:xfrm>
            <a:off x="7470198" y="2962633"/>
            <a:ext cx="1923184" cy="21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E9A0EF-413D-463E-8F2C-2E4D53C86B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D8372E-2BF6-4ECA-B401-52918389D6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18440"/>
            <a:ext cx="734946" cy="9303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44F6F2-9B56-40B9-9BDB-F347F841B0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602195" y="4138636"/>
            <a:ext cx="934177" cy="9341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B3C121-EBCE-456A-AFFC-E94D375755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55" y="4248249"/>
            <a:ext cx="707248" cy="8952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3E5871-6A2A-42E4-92BC-E9ABE56716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0979" y="4100718"/>
            <a:ext cx="846367" cy="10713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5E5FA8-3BB2-4DE9-8A16-C314DBBA6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031767" y="3956339"/>
            <a:ext cx="1262425" cy="1262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3BE0DC-DF44-4740-B0CC-4D5F8C6EFC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85" y="4058313"/>
            <a:ext cx="865996" cy="10961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3196A1-7607-40C4-9E5D-BB51BFA9C420}"/>
              </a:ext>
            </a:extLst>
          </p:cNvPr>
          <p:cNvSpPr txBox="1"/>
          <p:nvPr/>
        </p:nvSpPr>
        <p:spPr>
          <a:xfrm>
            <a:off x="1812599" y="378704"/>
            <a:ext cx="5456167" cy="421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straight		</a:t>
            </a:r>
            <a:r>
              <a:rPr lang="en-US" sz="2800" dirty="0">
                <a:latin typeface="Comic Sans MS" panose="030F0702030302020204" pitchFamily="66" charset="0"/>
              </a:rPr>
              <a:t>_________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different 		</a:t>
            </a:r>
            <a:r>
              <a:rPr lang="en-US" sz="2800" dirty="0">
                <a:latin typeface="Comic Sans MS" panose="030F0702030302020204" pitchFamily="66" charset="0"/>
              </a:rPr>
              <a:t>_________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quiet 			</a:t>
            </a:r>
            <a:r>
              <a:rPr lang="en-US" sz="2800" dirty="0">
                <a:latin typeface="Comic Sans MS" panose="030F0702030302020204" pitchFamily="66" charset="0"/>
              </a:rPr>
              <a:t>_________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long 				</a:t>
            </a:r>
            <a:r>
              <a:rPr lang="en-US" sz="2800" dirty="0">
                <a:latin typeface="Comic Sans MS" panose="030F0702030302020204" pitchFamily="66" charset="0"/>
              </a:rPr>
              <a:t>_________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boring 			</a:t>
            </a:r>
            <a:r>
              <a:rPr lang="en-US" sz="2800" dirty="0">
                <a:latin typeface="Comic Sans MS" panose="030F0702030302020204" pitchFamily="66" charset="0"/>
              </a:rPr>
              <a:t>_________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dark 			</a:t>
            </a:r>
            <a:r>
              <a:rPr lang="en-US" sz="2800" dirty="0">
                <a:latin typeface="Comic Sans MS" panose="030F0702030302020204" pitchFamily="66" charset="0"/>
              </a:rPr>
              <a:t>_________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E4DCD-430D-4DDB-91D7-60883D133FCA}"/>
              </a:ext>
            </a:extLst>
          </p:cNvPr>
          <p:cNvSpPr txBox="1"/>
          <p:nvPr/>
        </p:nvSpPr>
        <p:spPr>
          <a:xfrm>
            <a:off x="4729254" y="544240"/>
            <a:ext cx="10727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curly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C8B89-24AC-471B-91EC-2DB1716E4CBF}"/>
              </a:ext>
            </a:extLst>
          </p:cNvPr>
          <p:cNvSpPr txBox="1"/>
          <p:nvPr/>
        </p:nvSpPr>
        <p:spPr>
          <a:xfrm>
            <a:off x="4702620" y="1226175"/>
            <a:ext cx="10775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same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F30EF6-B865-4190-923F-BD3F9F817035}"/>
              </a:ext>
            </a:extLst>
          </p:cNvPr>
          <p:cNvSpPr txBox="1"/>
          <p:nvPr/>
        </p:nvSpPr>
        <p:spPr>
          <a:xfrm>
            <a:off x="4729254" y="1908110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loud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AAAE36-6058-4F38-9ECD-2A68E0081B2B}"/>
              </a:ext>
            </a:extLst>
          </p:cNvPr>
          <p:cNvSpPr txBox="1"/>
          <p:nvPr/>
        </p:nvSpPr>
        <p:spPr>
          <a:xfrm>
            <a:off x="4667108" y="2590045"/>
            <a:ext cx="11624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short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E3E5E8-BB8B-4124-8BF8-3133E7A9D09E}"/>
              </a:ext>
            </a:extLst>
          </p:cNvPr>
          <p:cNvSpPr txBox="1"/>
          <p:nvPr/>
        </p:nvSpPr>
        <p:spPr>
          <a:xfrm>
            <a:off x="4500024" y="3271980"/>
            <a:ext cx="1620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exciting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EB6F98-F387-4B93-AA63-12193D7D30E2}"/>
              </a:ext>
            </a:extLst>
          </p:cNvPr>
          <p:cNvSpPr txBox="1"/>
          <p:nvPr/>
        </p:nvSpPr>
        <p:spPr>
          <a:xfrm>
            <a:off x="4729254" y="3953916"/>
            <a:ext cx="1005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light</a:t>
            </a:r>
          </a:p>
        </p:txBody>
      </p:sp>
    </p:spTree>
    <p:extLst>
      <p:ext uri="{BB962C8B-B14F-4D97-AF65-F5344CB8AC3E}">
        <p14:creationId xmlns:p14="http://schemas.microsoft.com/office/powerpoint/2010/main" val="35038921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7238</TotalTime>
  <Words>731</Words>
  <Application>Microsoft Office PowerPoint</Application>
  <PresentationFormat>On-screen Show (16:9)</PresentationFormat>
  <Paragraphs>158</Paragraphs>
  <Slides>33</Slides>
  <Notes>22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Changa One</vt:lpstr>
      <vt:lpstr>Montserrat</vt:lpstr>
      <vt:lpstr>Roboto</vt:lpstr>
      <vt:lpstr>Comic Sans MS</vt:lpstr>
      <vt:lpstr>Calibri Light</vt:lpstr>
      <vt:lpstr>Noto Sans Symbols</vt:lpstr>
      <vt:lpstr>等线</vt:lpstr>
      <vt:lpstr>Catamaran</vt:lpstr>
      <vt:lpstr>Office Theme</vt:lpstr>
      <vt:lpstr>It's Springtime! MK Plan by Slidesgo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pc</cp:lastModifiedBy>
  <cp:revision>247</cp:revision>
  <dcterms:modified xsi:type="dcterms:W3CDTF">2024-07-04T09:19:39Z</dcterms:modified>
</cp:coreProperties>
</file>