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media/audio5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343" r:id="rId2"/>
    <p:sldId id="256" r:id="rId3"/>
    <p:sldId id="397" r:id="rId4"/>
    <p:sldId id="510" r:id="rId5"/>
    <p:sldId id="532" r:id="rId6"/>
    <p:sldId id="512" r:id="rId7"/>
    <p:sldId id="513" r:id="rId8"/>
    <p:sldId id="514" r:id="rId9"/>
    <p:sldId id="515" r:id="rId10"/>
    <p:sldId id="516" r:id="rId11"/>
    <p:sldId id="517" r:id="rId12"/>
    <p:sldId id="518" r:id="rId13"/>
    <p:sldId id="533" r:id="rId14"/>
    <p:sldId id="497" r:id="rId15"/>
    <p:sldId id="534" r:id="rId16"/>
    <p:sldId id="535" r:id="rId17"/>
    <p:sldId id="525" r:id="rId18"/>
    <p:sldId id="526" r:id="rId19"/>
    <p:sldId id="527" r:id="rId20"/>
    <p:sldId id="536" r:id="rId21"/>
    <p:sldId id="537" r:id="rId22"/>
    <p:sldId id="538" r:id="rId23"/>
    <p:sldId id="386" r:id="rId24"/>
    <p:sldId id="441" r:id="rId25"/>
    <p:sldId id="474" r:id="rId26"/>
    <p:sldId id="395" r:id="rId27"/>
    <p:sldId id="393" r:id="rId28"/>
  </p:sldIdLst>
  <p:sldSz cx="9144000" cy="5143500" type="screen16x9"/>
  <p:notesSz cx="6858000" cy="9144000"/>
  <p:embeddedFontLst>
    <p:embeddedFont>
      <p:font typeface="黑体" panose="020B0604020202020204" charset="-122"/>
      <p:regular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Russo One" panose="020B0604020202020204" charset="0"/>
      <p:regular r:id="rId35"/>
    </p:embeddedFont>
    <p:embeddedFont>
      <p:font typeface="Barrio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ontserrat" panose="020B0604020202020204" charset="0"/>
      <p:bold r:id="rId41"/>
    </p:embeddedFont>
    <p:embeddedFont>
      <p:font typeface="Catamaran" panose="020B0604020202020204" charset="0"/>
      <p:regular r:id="rId42"/>
      <p:bold r:id="rId43"/>
    </p:embeddedFont>
    <p:embeddedFont>
      <p:font typeface="Changa One" panose="020B060402020202020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F6C2C"/>
    <a:srgbClr val="FFFC00"/>
    <a:srgbClr val="945200"/>
    <a:srgbClr val="D9ECFB"/>
    <a:srgbClr val="DBEAF6"/>
    <a:srgbClr val="FDD432"/>
    <a:srgbClr val="FB910F"/>
    <a:srgbClr val="AFC985"/>
    <a:srgbClr val="F4F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113" d="100"/>
          <a:sy n="113" d="100"/>
        </p:scale>
        <p:origin x="13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9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2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2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6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4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6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4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83" r:id="rId4"/>
    <p:sldLayoutId id="2147483684" r:id="rId5"/>
    <p:sldLayoutId id="2147483685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slide" Target="slide6.xml"/><Relationship Id="rId4" Type="http://schemas.openxmlformats.org/officeDocument/2006/relationships/image" Target="../media/image4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slide" Target="slide6.xml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3.png"/><Relationship Id="rId7" Type="http://schemas.openxmlformats.org/officeDocument/2006/relationships/slide" Target="slide17.xml"/><Relationship Id="rId12" Type="http://schemas.openxmlformats.org/officeDocument/2006/relationships/image" Target="../media/image5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11" Type="http://schemas.openxmlformats.org/officeDocument/2006/relationships/image" Target="../media/image58.gif"/><Relationship Id="rId5" Type="http://schemas.openxmlformats.org/officeDocument/2006/relationships/slide" Target="slide7.xml"/><Relationship Id="rId10" Type="http://schemas.openxmlformats.org/officeDocument/2006/relationships/image" Target="../media/image49.png"/><Relationship Id="rId4" Type="http://schemas.openxmlformats.org/officeDocument/2006/relationships/image" Target="../media/image45.gif"/><Relationship Id="rId9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3" Type="http://schemas.openxmlformats.org/officeDocument/2006/relationships/audio" Target="../media/audio4.wav"/><Relationship Id="rId21" Type="http://schemas.openxmlformats.org/officeDocument/2006/relationships/image" Target="../media/image22.gif"/><Relationship Id="rId7" Type="http://schemas.openxmlformats.org/officeDocument/2006/relationships/slide" Target="slide17.xml"/><Relationship Id="rId12" Type="http://schemas.openxmlformats.org/officeDocument/2006/relationships/image" Target="../media/image68.gif"/><Relationship Id="rId17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slide" Target="slide21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11" Type="http://schemas.openxmlformats.org/officeDocument/2006/relationships/slide" Target="slide9.xml"/><Relationship Id="rId5" Type="http://schemas.openxmlformats.org/officeDocument/2006/relationships/slide" Target="slide14.xml"/><Relationship Id="rId15" Type="http://schemas.openxmlformats.org/officeDocument/2006/relationships/slide" Target="slide20.xml"/><Relationship Id="rId10" Type="http://schemas.openxmlformats.org/officeDocument/2006/relationships/image" Target="../media/image67.emf"/><Relationship Id="rId19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6.gif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10" Type="http://schemas.openxmlformats.org/officeDocument/2006/relationships/image" Target="../media/image73.gif"/><Relationship Id="rId4" Type="http://schemas.openxmlformats.org/officeDocument/2006/relationships/audio" Target="../media/audio4.wav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10" Type="http://schemas.openxmlformats.org/officeDocument/2006/relationships/image" Target="../media/image73.gif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5.png"/><Relationship Id="rId5" Type="http://schemas.openxmlformats.org/officeDocument/2006/relationships/image" Target="../media/image27.gif"/><Relationship Id="rId15" Type="http://schemas.openxmlformats.org/officeDocument/2006/relationships/image" Target="../media/image33.gif"/><Relationship Id="rId23" Type="http://schemas.microsoft.com/office/2007/relationships/hdphoto" Target="../media/hdphoto13.wdp"/><Relationship Id="rId10" Type="http://schemas.openxmlformats.org/officeDocument/2006/relationships/image" Target="../media/image31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gif"/><Relationship Id="rId14" Type="http://schemas.openxmlformats.org/officeDocument/2006/relationships/image" Target="../media/image25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5.jpg"/><Relationship Id="rId10" Type="http://schemas.openxmlformats.org/officeDocument/2006/relationships/image" Target="../media/image73.gif"/><Relationship Id="rId4" Type="http://schemas.openxmlformats.org/officeDocument/2006/relationships/audio" Target="../media/audio4.wav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5.jpg"/><Relationship Id="rId10" Type="http://schemas.openxmlformats.org/officeDocument/2006/relationships/image" Target="../media/image73.gif"/><Relationship Id="rId4" Type="http://schemas.openxmlformats.org/officeDocument/2006/relationships/audio" Target="../media/audio4.wav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5.jpg"/><Relationship Id="rId10" Type="http://schemas.openxmlformats.org/officeDocument/2006/relationships/image" Target="../media/image73.gif"/><Relationship Id="rId4" Type="http://schemas.openxmlformats.org/officeDocument/2006/relationships/audio" Target="../media/audio4.wav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6.wav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82.jpg"/><Relationship Id="rId5" Type="http://schemas.microsoft.com/office/2007/relationships/hdphoto" Target="../media/hdphoto17.wdp"/><Relationship Id="rId10" Type="http://schemas.openxmlformats.org/officeDocument/2006/relationships/image" Target="../media/image22.gif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8.gif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47.gif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slide" Target="slide10.xml"/><Relationship Id="rId4" Type="http://schemas.openxmlformats.org/officeDocument/2006/relationships/image" Target="../media/image43.png"/><Relationship Id="rId9" Type="http://schemas.openxmlformats.org/officeDocument/2006/relationships/image" Target="../media/image46.gif"/><Relationship Id="rId1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8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slide" Target="slide6.xml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slide" Target="slide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291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5381"/>
            <a:ext cx="2311400" cy="12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900114" y="245813"/>
            <a:ext cx="5010418" cy="290200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275807" y="3296830"/>
            <a:ext cx="3621087" cy="17597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1457" y="702265"/>
            <a:ext cx="398206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long 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(✘)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1812" y="3703597"/>
            <a:ext cx="3149075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A sheep hasn’t got a long tail.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440" y="4501060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2" name="Picture 2" descr="https://img-fotki.yandex.ru/get/15586/23869276.141/0_b2123_178bb674_L">
            <a:extLst>
              <a:ext uri="{FF2B5EF4-FFF2-40B4-BE49-F238E27FC236}">
                <a16:creationId xmlns="" xmlns:a16="http://schemas.microsoft.com/office/drawing/2014/main" id="{0FCFB87B-9AA7-460D-902C-07C133BB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28" y="1320343"/>
            <a:ext cx="1912521" cy="191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101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2111"/>
            <a:ext cx="2079625" cy="22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5" y="0"/>
            <a:ext cx="6377017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132140" y="3275844"/>
            <a:ext cx="3621087" cy="14390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915" y="428642"/>
            <a:ext cx="5406868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Hα</a:t>
            </a:r>
            <a:r>
              <a:rPr lang="en-US" sz="2800" b="1" dirty="0" err="1">
                <a:latin typeface="Comic Sans MS" pitchFamily="66" charset="0"/>
              </a:rPr>
              <a:t>ve</a:t>
            </a:r>
            <a:r>
              <a:rPr lang="en-US" sz="2800" b="1" dirty="0">
                <a:latin typeface="Comic Sans MS" pitchFamily="66" charset="0"/>
              </a:rPr>
              <a:t> you got α</a:t>
            </a:r>
            <a:r>
              <a:rPr lang="en-US" sz="2800" b="1" dirty="0" err="1">
                <a:latin typeface="Comic Sans MS" pitchFamily="66" charset="0"/>
              </a:rPr>
              <a:t>nim</a:t>
            </a:r>
            <a:r>
              <a:rPr lang="en-US" sz="2800" b="1" dirty="0">
                <a:latin typeface="Comic Sans MS" pitchFamily="66" charset="0"/>
              </a:rPr>
              <a:t>αls </a:t>
            </a:r>
          </a:p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on the fαrm?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2624" y="3686192"/>
            <a:ext cx="3400118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 have.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23258" y="4493704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CECA1D-8952-47F0-AFC0-D32EA0A4D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878" y="1401040"/>
            <a:ext cx="3057520" cy="1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623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53149"/>
            <a:ext cx="1422718" cy="180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984876"/>
            <a:ext cx="1678292" cy="18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155034"/>
            <a:ext cx="2050745" cy="10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59" y="3048331"/>
            <a:ext cx="1676400" cy="14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18" y="2442919"/>
            <a:ext cx="1642952" cy="1424231"/>
          </a:xfrm>
          <a:prstGeom prst="rect">
            <a:avLst/>
          </a:prstGeom>
        </p:spPr>
      </p:pic>
      <p:pic>
        <p:nvPicPr>
          <p:cNvPr id="10" name="Picture 4" descr="Problèmes division by sookee on Geniall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085790"/>
            <a:ext cx="1057711" cy="1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op Sea Gif Stickers for Android &amp;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51" y="3626333"/>
            <a:ext cx="1752550" cy="17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33852"/>
      </p:ext>
    </p:extLst>
  </p:cSld>
  <p:clrMapOvr>
    <a:masterClrMapping/>
  </p:clrMapOvr>
  <p:transition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757925" y="-90768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1775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0B26CC8-721B-DD75-7F33-C2CA7CE2B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28685"/>
            <a:ext cx="804338" cy="385665"/>
          </a:xfrm>
          <a:prstGeom prst="rect">
            <a:avLst/>
          </a:prstGeom>
        </p:spPr>
      </p:pic>
      <p:pic>
        <p:nvPicPr>
          <p:cNvPr id="20" name="Picture 32" descr="Beautiful green landscape cartoon background Vector Image">
            <a:extLst>
              <a:ext uri="{FF2B5EF4-FFF2-40B4-BE49-F238E27FC236}">
                <a16:creationId xmlns="" xmlns:a16="http://schemas.microsoft.com/office/drawing/2014/main" id="{838005FD-A612-4F33-86C1-DD6F2625D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CCD6AA-24F6-4C8F-A15A-E40F1BB4D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61" y="454715"/>
            <a:ext cx="8148585" cy="42340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1603022"/>
            <a:ext cx="880534" cy="12643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2094064"/>
            <a:ext cx="832300" cy="19107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285844" y="1615044"/>
            <a:ext cx="1293086" cy="926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747002" y="2671948"/>
            <a:ext cx="896866" cy="332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 flipV="1">
            <a:off x="2088444" y="1603022"/>
            <a:ext cx="832300" cy="18289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>
            <a:off x="5747002" y="3905346"/>
            <a:ext cx="831928" cy="1916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23544-0E8B-4D51-91D0-D80A43E0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F31119-9A6B-40FF-99FF-428C5A6CE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D0E20E3-F275-4527-8D30-59BBFEA330C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="" xmlns:a16="http://schemas.microsoft.com/office/drawing/2014/main" id="{30147D94-466B-4317-BF14-81C7363DB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535492-F84D-4EA7-9B3C-6F25B57A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25" y="104430"/>
            <a:ext cx="8592749" cy="49346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A3953190-7F34-4904-824B-A44688FC4BD4}"/>
              </a:ext>
            </a:extLst>
          </p:cNvPr>
          <p:cNvSpPr/>
          <p:nvPr/>
        </p:nvSpPr>
        <p:spPr>
          <a:xfrm>
            <a:off x="2634789" y="3139388"/>
            <a:ext cx="253576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3331199" y="725108"/>
            <a:ext cx="227094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03A99B9-7E35-4488-8A94-B116231933A6}"/>
              </a:ext>
            </a:extLst>
          </p:cNvPr>
          <p:cNvSpPr/>
          <p:nvPr/>
        </p:nvSpPr>
        <p:spPr>
          <a:xfrm rot="5400000">
            <a:off x="4649248" y="2548881"/>
            <a:ext cx="1609281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F69B48C-C8BD-487A-9DBA-226FE9A6AD8B}"/>
              </a:ext>
            </a:extLst>
          </p:cNvPr>
          <p:cNvSpPr/>
          <p:nvPr/>
        </p:nvSpPr>
        <p:spPr>
          <a:xfrm rot="5400000">
            <a:off x="3876163" y="2334748"/>
            <a:ext cx="118101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D8C331C-722C-4EC6-AB4A-335846807A2B}"/>
              </a:ext>
            </a:extLst>
          </p:cNvPr>
          <p:cNvSpPr/>
          <p:nvPr/>
        </p:nvSpPr>
        <p:spPr>
          <a:xfrm rot="5400000">
            <a:off x="3980107" y="2270380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8DE3044-85DE-49F3-9140-A7D5A6352311}"/>
              </a:ext>
            </a:extLst>
          </p:cNvPr>
          <p:cNvSpPr/>
          <p:nvPr/>
        </p:nvSpPr>
        <p:spPr>
          <a:xfrm>
            <a:off x="2814330" y="1508193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EB1BE9-CC54-4452-AD32-04408FF4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DCBA5F-D007-4F5E-909E-6DA2D602FE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B4061F5-EF72-4B0C-9D38-3FFFAAAE484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="" xmlns:a16="http://schemas.microsoft.com/office/drawing/2014/main" id="{7FC19954-D3F9-48C3-B2BA-F9E665651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023" y="407540"/>
            <a:ext cx="7820551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latin typeface="Comic Sans MS" pitchFamily="66" charset="0"/>
              </a:rPr>
              <a:t>3. Write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1. Have cows got tails?                     </a:t>
            </a:r>
            <a:r>
              <a:rPr lang="en-US" sz="2400" u="sng" dirty="0" smtClean="0">
                <a:latin typeface="Comic Sans MS" pitchFamily="66" charset="0"/>
              </a:rPr>
              <a:t>Yes, they have.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2. Have chickens got hands? 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3. Have sheep got long tails?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4. Have horses got long legs?        ____________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5. Have you got wings? 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____________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DEA7D15-754D-4C69-BC22-290D5CCAC9C2}"/>
              </a:ext>
            </a:extLst>
          </p:cNvPr>
          <p:cNvSpPr/>
          <p:nvPr/>
        </p:nvSpPr>
        <p:spPr>
          <a:xfrm>
            <a:off x="5647663" y="216742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C4E4064-903F-49F3-A2F2-5B3613D019E2}"/>
              </a:ext>
            </a:extLst>
          </p:cNvPr>
          <p:cNvSpPr/>
          <p:nvPr/>
        </p:nvSpPr>
        <p:spPr>
          <a:xfrm>
            <a:off x="5603785" y="2853706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ADA7FAE-F39B-4E53-9578-D2AAFC771461}"/>
              </a:ext>
            </a:extLst>
          </p:cNvPr>
          <p:cNvSpPr/>
          <p:nvPr/>
        </p:nvSpPr>
        <p:spPr>
          <a:xfrm>
            <a:off x="5603785" y="3522438"/>
            <a:ext cx="2066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they have.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691DEDE-1BF6-48EE-98A1-737E726AFF2A}"/>
              </a:ext>
            </a:extLst>
          </p:cNvPr>
          <p:cNvSpPr/>
          <p:nvPr/>
        </p:nvSpPr>
        <p:spPr>
          <a:xfrm>
            <a:off x="5603785" y="4355377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I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32" y="1875481"/>
            <a:ext cx="9760211" cy="32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7461117" y="2062169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2234476" y="1517381"/>
            <a:ext cx="942975" cy="7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4049071" y="224368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=""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399978" y="110479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5770118" y="1721369"/>
            <a:ext cx="676271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285228" y="2438194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64830" y="3317726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058757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220270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348129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473152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=""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241923" y="1827116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813012" y="117570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=""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824555" y="1606013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=""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615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8D6CAA83-ACAF-6440-BCFB-9B9D7AB3A384}"/>
              </a:ext>
            </a:extLst>
          </p:cNvPr>
          <p:cNvSpPr/>
          <p:nvPr/>
        </p:nvSpPr>
        <p:spPr>
          <a:xfrm>
            <a:off x="7525403" y="4617837"/>
            <a:ext cx="1524674" cy="489753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=""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114751" y="4020335"/>
            <a:ext cx="1138878" cy="945817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=""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52" y="88194"/>
            <a:ext cx="4619462" cy="46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F2C2FA1-72C9-DD4A-9685-7EC384928D3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3072699" y="224325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1260;p37"/>
          <p:cNvSpPr/>
          <p:nvPr/>
        </p:nvSpPr>
        <p:spPr>
          <a:xfrm>
            <a:off x="2208644" y="127243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158;p24"/>
          <p:cNvSpPr txBox="1">
            <a:spLocks/>
          </p:cNvSpPr>
          <p:nvPr/>
        </p:nvSpPr>
        <p:spPr>
          <a:xfrm>
            <a:off x="2271521" y="-60292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4" name="Picture 43" descr="200.gif">
            <a:extLst>
              <a:ext uri="{FF2B5EF4-FFF2-40B4-BE49-F238E27FC236}">
                <a16:creationId xmlns=""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876850" y="-19419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Google Shape;1262;p37"/>
          <p:cNvSpPr txBox="1">
            <a:spLocks/>
          </p:cNvSpPr>
          <p:nvPr/>
        </p:nvSpPr>
        <p:spPr>
          <a:xfrm>
            <a:off x="1997752" y="182569"/>
            <a:ext cx="1351170" cy="81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/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82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50FEAA-EE3C-FA4B-AEE1-E6D2EEDCF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A71085-6D52-46E0-8011-9BFC0F21D772}"/>
              </a:ext>
            </a:extLst>
          </p:cNvPr>
          <p:cNvSpPr/>
          <p:nvPr/>
        </p:nvSpPr>
        <p:spPr>
          <a:xfrm>
            <a:off x="1356983" y="3607428"/>
            <a:ext cx="643003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They hα</a:t>
            </a:r>
            <a:r>
              <a:rPr lang="en-US" sz="32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long ______.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06AF32-04F5-4AF9-B37A-BC8799994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001" y="609367"/>
            <a:ext cx="3693997" cy="2438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3AE8AAE-FAB9-4CFB-85DA-B170D9D24D14}"/>
              </a:ext>
            </a:extLst>
          </p:cNvPr>
          <p:cNvSpPr txBox="1"/>
          <p:nvPr/>
        </p:nvSpPr>
        <p:spPr>
          <a:xfrm>
            <a:off x="5675711" y="3607481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3EEAFC7-8099-4FA0-9518-44EEDFDEE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81" y="390890"/>
            <a:ext cx="6262342" cy="39614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52D489F-D665-4C7E-8539-9AA1717A872E}"/>
              </a:ext>
            </a:extLst>
          </p:cNvPr>
          <p:cNvSpPr/>
          <p:nvPr/>
        </p:nvSpPr>
        <p:spPr>
          <a:xfrm>
            <a:off x="2996158" y="2023849"/>
            <a:ext cx="3906686" cy="99257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17837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elephants _____got big feet.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CA07B2-F6F5-45DC-8EAB-361F8EB8D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961" y="610729"/>
            <a:ext cx="3522078" cy="2345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4395779" y="3585329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438E705-9E28-4C90-965E-C2351C501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87" y="539407"/>
            <a:ext cx="5971425" cy="38083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8F553E8-85B0-473D-AC29-612B3A74A0CE}"/>
              </a:ext>
            </a:extLst>
          </p:cNvPr>
          <p:cNvSpPr/>
          <p:nvPr/>
        </p:nvSpPr>
        <p:spPr>
          <a:xfrm>
            <a:off x="2779137" y="1899839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=""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2:  PART 1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Chickens haven't got four 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610957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4A740E-55FA-4CBC-B61C-0BB3D4381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352" y="703781"/>
            <a:ext cx="2715004" cy="2048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980C05-9979-4403-9C00-B377DA561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1" y="586499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ED272AA-4CC5-4E5A-8B48-4300210D715E}"/>
              </a:ext>
            </a:extLst>
          </p:cNvPr>
          <p:cNvSpPr/>
          <p:nvPr/>
        </p:nvSpPr>
        <p:spPr>
          <a:xfrm>
            <a:off x="2670453" y="212456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24638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cats haven’t got 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377239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9C7B87-DAB7-481A-94CD-E9DC164D2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760" y="628368"/>
            <a:ext cx="3610479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69D144A-B937-4C0C-B127-3357D86D7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7" y="410363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7FB205C-62C3-4CE7-A2AD-2559191A8340}"/>
              </a:ext>
            </a:extLst>
          </p:cNvPr>
          <p:cNvSpPr/>
          <p:nvPr/>
        </p:nvSpPr>
        <p:spPr>
          <a:xfrm>
            <a:off x="2779137" y="1948427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558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3129" y="2878761"/>
            <a:ext cx="6917742" cy="142854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Hα</a:t>
            </a:r>
            <a:r>
              <a:rPr lang="en-US" sz="3200" dirty="0" err="1">
                <a:solidFill>
                  <a:srgbClr val="002060"/>
                </a:solidFill>
                <a:latin typeface="Comic Sans MS" pitchFamily="66" charset="0"/>
              </a:rPr>
              <a:t>ve</a:t>
            </a: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 you got  ______on the fαrm?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Yes, I have.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3827348" y="2981898"/>
            <a:ext cx="175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2DE937-78ED-47FE-882C-1F4BCC05C6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503" y="482342"/>
            <a:ext cx="3029373" cy="2057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D4DCC1-9F28-46F8-A20B-9AD11FE82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8" y="464069"/>
            <a:ext cx="6812983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4F3CA62-9C0D-4EAA-89A2-9770A829A550}"/>
              </a:ext>
            </a:extLst>
          </p:cNvPr>
          <p:cNvSpPr/>
          <p:nvPr/>
        </p:nvSpPr>
        <p:spPr>
          <a:xfrm>
            <a:off x="2253200" y="200213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3848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=""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>
                <a:tableStyleId>{6F0A7707-5260-418D-8732-686F5DF8055C}</a:tableStyleId>
              </a:tblPr>
              <a:tblGrid>
                <a:gridCol w="1471649">
                  <a:extLst>
                    <a:ext uri="{9D8B030D-6E8A-4147-A177-3AD203B41FA5}">
                      <a16:colId xmlns=""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=""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=""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=""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=""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43437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935068A-F078-43C9-BF8E-8C3B987C6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67" y="937208"/>
            <a:ext cx="8526065" cy="39915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55D63FC-0628-46EB-8871-CF294CF6F1D6}"/>
              </a:ext>
            </a:extLst>
          </p:cNvPr>
          <p:cNvSpPr txBox="1"/>
          <p:nvPr/>
        </p:nvSpPr>
        <p:spPr>
          <a:xfrm>
            <a:off x="7396689" y="2471309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dog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B37639-0CFA-4335-BA7A-5FBEA3E6C5D5}"/>
              </a:ext>
            </a:extLst>
          </p:cNvPr>
          <p:cNvSpPr txBox="1"/>
          <p:nvPr/>
        </p:nvSpPr>
        <p:spPr>
          <a:xfrm>
            <a:off x="2788592" y="44670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sheep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7FC5EB5-E0FD-49FB-B0E9-E5CA7B6E6005}"/>
              </a:ext>
            </a:extLst>
          </p:cNvPr>
          <p:cNvSpPr txBox="1"/>
          <p:nvPr/>
        </p:nvSpPr>
        <p:spPr>
          <a:xfrm>
            <a:off x="7306358" y="446707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036546" y="604135"/>
            <a:ext cx="552792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Review 2: Part 1</a:t>
            </a:r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41956" y="1985212"/>
            <a:ext cx="8336560" cy="2695072"/>
            <a:chOff x="444817" y="2657528"/>
            <a:chExt cx="9086707" cy="692379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444817" y="2657528"/>
              <a:ext cx="9086707" cy="69237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778689" y="2706533"/>
              <a:ext cx="8418962" cy="56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Review v</a:t>
              </a:r>
              <a:r>
                <a:rPr lang="x-none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ocabulary</a:t>
              </a: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 </a:t>
              </a:r>
              <a:r>
                <a:rPr lang="en-US" sz="2800" spc="300" dirty="0" smtClean="0">
                  <a:solidFill>
                    <a:srgbClr val="E20000"/>
                  </a:solidFill>
                  <a:latin typeface="Changa One"/>
                  <a:sym typeface="Changa One"/>
                </a:rPr>
                <a:t>related </a:t>
              </a: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to the farm. </a:t>
              </a:r>
              <a:endParaRPr lang="en-US" sz="2400" b="1" spc="3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endParaRPr lang="en-US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Grammar:  I have got …</a:t>
              </a:r>
              <a:endParaRPr lang="en-US" sz="2800" b="1" spc="300" dirty="0">
                <a:solidFill>
                  <a:srgbClr val="002060"/>
                </a:solidFill>
                <a:latin typeface="Comic Sans MS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400" b="1" spc="300" dirty="0">
                  <a:solidFill>
                    <a:srgbClr val="002060"/>
                  </a:solidFill>
                  <a:latin typeface="Comic Sans MS" panose="030F0702030302020204" pitchFamily="66" charset="0"/>
                  <a:sym typeface="Changa One"/>
                </a:rPr>
                <a:t>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="" xmlns:a16="http://schemas.microsoft.com/office/drawing/2014/main" id="{8B5B08F5-0D55-47FE-9D23-BD85D49406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006" y="0"/>
            <a:ext cx="9292011" cy="52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Review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7321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4" y="0"/>
            <a:ext cx="921646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764504"/>
            <a:ext cx="7924799" cy="4429125"/>
          </a:xfrm>
          <a:prstGeom prst="rect">
            <a:avLst/>
          </a:prstGeom>
        </p:spPr>
      </p:pic>
      <p:pic>
        <p:nvPicPr>
          <p:cNvPr id="13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9" y="2571751"/>
            <a:ext cx="1009650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94682"/>
            <a:ext cx="1519237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44758"/>
            <a:ext cx="1714500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34" y="981076"/>
            <a:ext cx="1470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31" y="2266951"/>
            <a:ext cx="1642952" cy="1424231"/>
          </a:xfrm>
          <a:prstGeom prst="rect">
            <a:avLst/>
          </a:prstGeom>
        </p:spPr>
      </p:pic>
      <p:sp>
        <p:nvSpPr>
          <p:cNvPr id="11" name="Notched Right Arrow 1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7" y="4516042"/>
            <a:ext cx="1692275" cy="627459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22579" y="49353"/>
            <a:ext cx="2202006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Review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4309447" y="49353"/>
            <a:ext cx="4667354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Save our ocean </a:t>
            </a:r>
          </a:p>
        </p:txBody>
      </p:sp>
    </p:spTree>
    <p:extLst>
      <p:ext uri="{BB962C8B-B14F-4D97-AF65-F5344CB8AC3E}">
        <p14:creationId xmlns:p14="http://schemas.microsoft.com/office/powerpoint/2010/main" val="426378742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853407" y="270121"/>
            <a:ext cx="5184055" cy="2788915"/>
          </a:xfrm>
          <a:prstGeom prst="wedgeEllipseCallout">
            <a:avLst>
              <a:gd name="adj1" fmla="val -30490"/>
              <a:gd name="adj2" fmla="val 6314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=""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529015" y="2733244"/>
            <a:ext cx="5469155" cy="1993106"/>
          </a:xfrm>
          <a:prstGeom prst="wedgeEllipseCallout">
            <a:avLst>
              <a:gd name="adj1" fmla="val -80962"/>
              <a:gd name="adj2" fmla="val 1105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19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3257551"/>
            <a:ext cx="2001837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07" y="524827"/>
            <a:ext cx="5056692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 have got a ……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885" y="3470111"/>
            <a:ext cx="3720435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cow</a:t>
            </a:r>
          </a:p>
        </p:txBody>
      </p:sp>
      <p:pic>
        <p:nvPicPr>
          <p:cNvPr id="11" name="Picture 2" descr="http://hddfhm.com/images/cartoon-clipart-cow-1.png">
            <a:extLst>
              <a:ext uri="{FF2B5EF4-FFF2-40B4-BE49-F238E27FC236}">
                <a16:creationId xmlns="" xmlns:a16="http://schemas.microsoft.com/office/drawing/2014/main" id="{1C9B6A95-A705-4B3E-9E09-22A353C7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2" y="1242713"/>
            <a:ext cx="2218883" cy="161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59034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3" y="2980236"/>
            <a:ext cx="1349021" cy="17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4" y="411511"/>
            <a:ext cx="5027900" cy="270202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2809877" y="3409278"/>
            <a:ext cx="3118137" cy="141280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724" y="729675"/>
            <a:ext cx="486143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goat got wings?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6496" y="3756976"/>
            <a:ext cx="2940464" cy="553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omic Sans MS" pitchFamily="66" charset="0"/>
              </a:rPr>
              <a:t>No, it hasn’t.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www.1designshop.com/wp-content/uploads/2016/01/1dsp-20160127-animal-003.png">
            <a:extLst>
              <a:ext uri="{FF2B5EF4-FFF2-40B4-BE49-F238E27FC236}">
                <a16:creationId xmlns="" xmlns:a16="http://schemas.microsoft.com/office/drawing/2014/main" id="{ADCE9F6F-0156-466E-A4A4-01614741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7" y="1313430"/>
            <a:ext cx="1606674" cy="17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5925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828805" y="206534"/>
            <a:ext cx="5847705" cy="2911077"/>
          </a:xfrm>
          <a:prstGeom prst="wedgeEllipseCallout">
            <a:avLst>
              <a:gd name="adj1" fmla="val -31546"/>
              <a:gd name="adj2" fmla="val 6212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3132140" y="3178570"/>
            <a:ext cx="3621087" cy="187801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661" y="730503"/>
            <a:ext cx="525606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horse got four legs?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0874" y="3641580"/>
            <a:ext cx="3345637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it has.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319220"/>
            <a:ext cx="1642952" cy="1424231"/>
          </a:xfrm>
          <a:prstGeom prst="rect">
            <a:avLst/>
          </a:prstGeom>
        </p:spPr>
      </p:pic>
      <p:sp>
        <p:nvSpPr>
          <p:cNvPr id="13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roseimage.net/wp-content/uploads/2017/07/horse-clipart-wallpaper-free-download.png">
            <a:extLst>
              <a:ext uri="{FF2B5EF4-FFF2-40B4-BE49-F238E27FC236}">
                <a16:creationId xmlns="" xmlns:a16="http://schemas.microsoft.com/office/drawing/2014/main" id="{41B3E06A-EFD5-45D4-8B0F-38C949B3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0" y="1307168"/>
            <a:ext cx="1890579" cy="17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1140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397&quot;/&gt;&lt;/object&gt;&lt;object type=&quot;3&quot; unique_id=&quot;10006&quot;&gt;&lt;property id=&quot;20148&quot; value=&quot;5&quot;/&gt;&lt;property id=&quot;20300&quot; value=&quot;Slide 4&quot;/&gt;&lt;property id=&quot;20307&quot; value=&quot;510&quot;/&gt;&lt;/object&gt;&lt;object type=&quot;3&quot; unique_id=&quot;10007&quot;&gt;&lt;property id=&quot;20148&quot; value=&quot;5&quot;/&gt;&lt;property id=&quot;20300&quot; value=&quot;Slide 5&quot;/&gt;&lt;property id=&quot;20307&quot; value=&quot;532&quot;/&gt;&lt;/object&gt;&lt;object type=&quot;3&quot; unique_id=&quot;10008&quot;&gt;&lt;property id=&quot;20148&quot; value=&quot;5&quot;/&gt;&lt;property id=&quot;20300&quot; value=&quot;Slide 6&quot;/&gt;&lt;property id=&quot;20307&quot; value=&quot;512&quot;/&gt;&lt;/object&gt;&lt;object type=&quot;3&quot; unique_id=&quot;10009&quot;&gt;&lt;property id=&quot;20148&quot; value=&quot;5&quot;/&gt;&lt;property id=&quot;20300&quot; value=&quot;Slide 7&quot;/&gt;&lt;property id=&quot;20307&quot; value=&quot;513&quot;/&gt;&lt;/object&gt;&lt;object type=&quot;3&quot; unique_id=&quot;10010&quot;&gt;&lt;property id=&quot;20148&quot; value=&quot;5&quot;/&gt;&lt;property id=&quot;20300&quot; value=&quot;Slide 8&quot;/&gt;&lt;property id=&quot;20307&quot; value=&quot;514&quot;/&gt;&lt;/object&gt;&lt;object type=&quot;3&quot; unique_id=&quot;10011&quot;&gt;&lt;property id=&quot;20148&quot; value=&quot;5&quot;/&gt;&lt;property id=&quot;20300&quot; value=&quot;Slide 9&quot;/&gt;&lt;property id=&quot;20307&quot; value=&quot;515&quot;/&gt;&lt;/object&gt;&lt;object type=&quot;3&quot; unique_id=&quot;10012&quot;&gt;&lt;property id=&quot;20148&quot; value=&quot;5&quot;/&gt;&lt;property id=&quot;20300&quot; value=&quot;Slide 10&quot;/&gt;&lt;property id=&quot;20307&quot; value=&quot;516&quot;/&gt;&lt;/object&gt;&lt;object type=&quot;3&quot; unique_id=&quot;10013&quot;&gt;&lt;property id=&quot;20148&quot; value=&quot;5&quot;/&gt;&lt;property id=&quot;20300&quot; value=&quot;Slide 11&quot;/&gt;&lt;property id=&quot;20307&quot; value=&quot;517&quot;/&gt;&lt;/object&gt;&lt;object type=&quot;3&quot; unique_id=&quot;10014&quot;&gt;&lt;property id=&quot;20148&quot; value=&quot;5&quot;/&gt;&lt;property id=&quot;20300&quot; value=&quot;Slide 12&quot;/&gt;&lt;property id=&quot;20307&quot; value=&quot;518&quot;/&gt;&lt;/object&gt;&lt;object type=&quot;3&quot; unique_id=&quot;10015&quot;&gt;&lt;property id=&quot;20148&quot; value=&quot;5&quot;/&gt;&lt;property id=&quot;20300&quot; value=&quot;Slide 13&quot;/&gt;&lt;property id=&quot;20307&quot; value=&quot;533&quot;/&gt;&lt;/object&gt;&lt;object type=&quot;3&quot; unique_id=&quot;10016&quot;&gt;&lt;property id=&quot;20148&quot; value=&quot;5&quot;/&gt;&lt;property id=&quot;20300&quot; value=&quot;Slide 14&quot;/&gt;&lt;property id=&quot;20307&quot; value=&quot;497&quot;/&gt;&lt;/object&gt;&lt;object type=&quot;3&quot; unique_id=&quot;10017&quot;&gt;&lt;property id=&quot;20148&quot; value=&quot;5&quot;/&gt;&lt;property id=&quot;20300&quot; value=&quot;Slide 15&quot;/&gt;&lt;property id=&quot;20307&quot; value=&quot;534&quot;/&gt;&lt;/object&gt;&lt;object type=&quot;3&quot; unique_id=&quot;10018&quot;&gt;&lt;property id=&quot;20148&quot; value=&quot;5&quot;/&gt;&lt;property id=&quot;20300&quot; value=&quot;Slide 16&quot;/&gt;&lt;property id=&quot;20307&quot; value=&quot;535&quot;/&gt;&lt;/object&gt;&lt;object type=&quot;3&quot; unique_id=&quot;10019&quot;&gt;&lt;property id=&quot;20148&quot; value=&quot;5&quot;/&gt;&lt;property id=&quot;20300&quot; value=&quot;Slide 17&quot;/&gt;&lt;property id=&quot;20307&quot; value=&quot;525&quot;/&gt;&lt;/object&gt;&lt;object type=&quot;3&quot; unique_id=&quot;10020&quot;&gt;&lt;property id=&quot;20148&quot; value=&quot;5&quot;/&gt;&lt;property id=&quot;20300&quot; value=&quot;Slide 18&quot;/&gt;&lt;property id=&quot;20307&quot; value=&quot;526&quot;/&gt;&lt;/object&gt;&lt;object type=&quot;3&quot; unique_id=&quot;10021&quot;&gt;&lt;property id=&quot;20148&quot; value=&quot;5&quot;/&gt;&lt;property id=&quot;20300&quot; value=&quot;Slide 19&quot;/&gt;&lt;property id=&quot;20307&quot; value=&quot;527&quot;/&gt;&lt;/object&gt;&lt;object type=&quot;3&quot; unique_id=&quot;10022&quot;&gt;&lt;property id=&quot;20148&quot; value=&quot;5&quot;/&gt;&lt;property id=&quot;20300&quot; value=&quot;Slide 20&quot;/&gt;&lt;property id=&quot;20307&quot; value=&quot;536&quot;/&gt;&lt;/object&gt;&lt;object type=&quot;3&quot; unique_id=&quot;10023&quot;&gt;&lt;property id=&quot;20148&quot; value=&quot;5&quot;/&gt;&lt;property id=&quot;20300&quot; value=&quot;Slide 21&quot;/&gt;&lt;property id=&quot;20307&quot; value=&quot;537&quot;/&gt;&lt;/object&gt;&lt;object type=&quot;3&quot; unique_id=&quot;10024&quot;&gt;&lt;property id=&quot;20148&quot; value=&quot;5&quot;/&gt;&lt;property id=&quot;20300&quot; value=&quot;Slide 22&quot;/&gt;&lt;property id=&quot;20307&quot; value=&quot;538&quot;/&gt;&lt;/object&gt;&lt;object type=&quot;3&quot; unique_id=&quot;10025&quot;&gt;&lt;property id=&quot;20148&quot; value=&quot;5&quot;/&gt;&lt;property id=&quot;20300&quot; value=&quot;Slide 23&quot;/&gt;&lt;property id=&quot;20307&quot; value=&quot;386&quot;/&gt;&lt;/object&gt;&lt;object type=&quot;3&quot; unique_id=&quot;10026&quot;&gt;&lt;property id=&quot;20148&quot; value=&quot;5&quot;/&gt;&lt;property id=&quot;20300&quot; value=&quot;Slide 24 - &amp;quot;5&amp;quot;&quot;/&gt;&lt;property id=&quot;20307&quot; value=&quot;441&quot;/&gt;&lt;/object&gt;&lt;object type=&quot;3&quot; unique_id=&quot;10027&quot;&gt;&lt;property id=&quot;20148&quot; value=&quot;5&quot;/&gt;&lt;property id=&quot;20300&quot; value=&quot;Slide 25&quot;/&gt;&lt;property id=&quot;20307&quot; value=&quot;474&quot;/&gt;&lt;/object&gt;&lt;object type=&quot;3&quot; unique_id=&quot;10028&quot;&gt;&lt;property id=&quot;20148&quot; value=&quot;5&quot;/&gt;&lt;property id=&quot;20300&quot; value=&quot;Slide 26&quot;/&gt;&lt;property id=&quot;20307&quot; value=&quot;395&quot;/&gt;&lt;/object&gt;&lt;object type=&quot;3&quot; unique_id=&quot;10029&quot;&gt;&lt;property id=&quot;20148&quot; value=&quot;5&quot;/&gt;&lt;property id=&quot;20300&quot; value=&quot;Slide 27&quot;/&gt;&lt;property id=&quot;20307&quot; value=&quot;393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6847</TotalTime>
  <Words>422</Words>
  <Application>Microsoft Office PowerPoint</Application>
  <PresentationFormat>On-screen Show (16:9)</PresentationFormat>
  <Paragraphs>104</Paragraphs>
  <Slides>27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黑体</vt:lpstr>
      <vt:lpstr>Roboto</vt:lpstr>
      <vt:lpstr>Russo One</vt:lpstr>
      <vt:lpstr>Arial</vt:lpstr>
      <vt:lpstr>Barrio</vt:lpstr>
      <vt:lpstr>Comic Sans MS</vt:lpstr>
      <vt:lpstr>Montserrat</vt:lpstr>
      <vt:lpstr>Catamaran</vt:lpstr>
      <vt:lpstr>Changa One</vt:lpstr>
      <vt:lpstr>Calibri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219</cp:revision>
  <dcterms:modified xsi:type="dcterms:W3CDTF">2023-11-15T02:54:18Z</dcterms:modified>
</cp:coreProperties>
</file>