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1"/>
  </p:notesMasterIdLst>
  <p:sldIdLst>
    <p:sldId id="351" r:id="rId3"/>
    <p:sldId id="358" r:id="rId4"/>
    <p:sldId id="359" r:id="rId5"/>
    <p:sldId id="388" r:id="rId6"/>
    <p:sldId id="382" r:id="rId7"/>
    <p:sldId id="363" r:id="rId8"/>
    <p:sldId id="367" r:id="rId9"/>
    <p:sldId id="396" r:id="rId10"/>
    <p:sldId id="400" r:id="rId11"/>
    <p:sldId id="368" r:id="rId12"/>
    <p:sldId id="370" r:id="rId13"/>
    <p:sldId id="371" r:id="rId14"/>
    <p:sldId id="397" r:id="rId15"/>
    <p:sldId id="372" r:id="rId16"/>
    <p:sldId id="390" r:id="rId17"/>
    <p:sldId id="398" r:id="rId18"/>
    <p:sldId id="399" r:id="rId19"/>
    <p:sldId id="393" r:id="rId20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Patrick Hand" panose="00000500000000000000" pitchFamily="2" charset="0"/>
      <p:regular r:id="rId27"/>
    </p:embeddedFont>
    <p:embeddedFont>
      <p:font typeface="Patrick Hand SC" panose="00000500000000000000" pitchFamily="2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72" d="100"/>
          <a:sy n="72" d="100"/>
        </p:scale>
        <p:origin x="43" y="71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542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9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8/26/2024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7" r:id="rId5"/>
    <p:sldLayoutId id="2147483808" r:id="rId6"/>
    <p:sldLayoutId id="214748380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.wav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0" Type="http://schemas.openxmlformats.org/officeDocument/2006/relationships/image" Target="../media/image48.jpeg"/><Relationship Id="rId4" Type="http://schemas.openxmlformats.org/officeDocument/2006/relationships/audio" Target="../media/audio1.wav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3.wav"/><Relationship Id="rId5" Type="http://schemas.openxmlformats.org/officeDocument/2006/relationships/image" Target="../media/image23.pn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19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microsoft.com/office/2007/relationships/hdphoto" Target="../media/hdphoto15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17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16.wdp"/><Relationship Id="rId1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348343" y="275920"/>
            <a:ext cx="5188261" cy="1077218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Imagine. What will your dream farm be like?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333" t="10600" r="7615" b="11131"/>
          <a:stretch/>
        </p:blipFill>
        <p:spPr>
          <a:xfrm>
            <a:off x="3252274" y="2045781"/>
            <a:ext cx="2779082" cy="1862524"/>
          </a:xfrm>
          <a:prstGeom prst="rect">
            <a:avLst/>
          </a:prstGeom>
        </p:spPr>
      </p:pic>
      <p:pic>
        <p:nvPicPr>
          <p:cNvPr id="8202" name="Picture 10" descr="How to Draw a Farm - Really Easy Drawing Tutor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04" y="39349"/>
            <a:ext cx="1817830" cy="18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redd.it/mzmhl7aou8f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353138"/>
            <a:ext cx="2748263" cy="36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34" y="2045781"/>
            <a:ext cx="2739006" cy="18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0.wp.com/balanceinwonderland.com/wp-content/uploads/2022/07/kids-drawing-benefits.png?fit=1024%2C538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" y="342411"/>
            <a:ext cx="9138131" cy="48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5869" y="0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It’s time to draw!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park bird - Hold Tigh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532" y="0"/>
            <a:ext cx="1422400" cy="142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7360446" y="44594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06" y="729275"/>
            <a:ext cx="3065531" cy="15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   Show your drawings to the class!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The_Professa - Spring (Wild Horseradish Ja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5354" y="808919"/>
            <a:ext cx="855331" cy="855331"/>
          </a:xfrm>
          <a:prstGeom prst="rect">
            <a:avLst/>
          </a:prstGeom>
        </p:spPr>
      </p:pic>
      <p:pic>
        <p:nvPicPr>
          <p:cNvPr id="10244" name="Picture 4" descr="https://i.pinimg.com/550x/6e/18/11/6e18111cc9bd6c6c219b3008db52ce2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69" y="902653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ter school art | Elementary art projects, Elementary art, Farm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2520706"/>
            <a:ext cx="1781070" cy="23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g Farm - Art Star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64531" y="2770189"/>
            <a:ext cx="2678946" cy="19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The farm - Art Start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38" y="2828362"/>
            <a:ext cx="3034813" cy="19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58127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7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Describe your farm!</a:t>
            </a:r>
            <a:endParaRPr lang="en-US" sz="32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045546" y="1022107"/>
            <a:ext cx="4627840" cy="964392"/>
          </a:xfrm>
          <a:prstGeom prst="wedgeEllipseCallout">
            <a:avLst>
              <a:gd name="adj1" fmla="val 45586"/>
              <a:gd name="adj2" fmla="val 65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I’ve got many plants on my farm.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455931" y="3587798"/>
            <a:ext cx="4506585" cy="824364"/>
          </a:xfrm>
          <a:prstGeom prst="wedgeEllipseCallout">
            <a:avLst>
              <a:gd name="adj1" fmla="val -44164"/>
              <a:gd name="adj2" fmla="val 78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I’ve got cows on my farm.</a:t>
            </a:r>
          </a:p>
        </p:txBody>
      </p:sp>
      <p:sp>
        <p:nvSpPr>
          <p:cNvPr id="2" name="AutoShape 2" descr="Easy How to Draw a Farm Tutorial and Farm Coloring P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artprojectsforkids.org/wp-content/uploads/2021/11/How-to-Draw-a-Farm.jpg.webp"/>
          <p:cNvSpPr>
            <a:spLocks noChangeAspect="1" noChangeArrowheads="1"/>
          </p:cNvSpPr>
          <p:nvPr/>
        </p:nvSpPr>
        <p:spPr bwMode="auto">
          <a:xfrm>
            <a:off x="3359466" y="26144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47" y="770876"/>
            <a:ext cx="1979863" cy="2560623"/>
          </a:xfrm>
          <a:prstGeom prst="rect">
            <a:avLst/>
          </a:prstGeom>
        </p:spPr>
      </p:pic>
      <p:pic>
        <p:nvPicPr>
          <p:cNvPr id="1026" name="Picture 2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2" y="2371134"/>
            <a:ext cx="3746628" cy="25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0071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Ask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0" y="894871"/>
            <a:ext cx="3979251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chickens on the farm?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0" y="2155781"/>
            <a:ext cx="3742660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we haven’t.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4512553" y="643686"/>
            <a:ext cx="3979250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Have you got plants on the farm?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572000" y="1824743"/>
            <a:ext cx="3476847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have.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097583" y="3247034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horses on the farm?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778658" y="3658009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we have.</a:t>
            </a: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nt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6888" y="-409952"/>
            <a:ext cx="69076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Wrap up </a:t>
            </a: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&amp;Assessment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2460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98550" y="2446025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 you got animals on the farm?</a:t>
            </a:r>
          </a:p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Yes, we have. / No, we haven’t.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3" name="magic-chime-06.wav"/>
          </p:stSnd>
        </p:sndAc>
      </p:transition>
    </mc:Choice>
    <mc:Fallback xmlns="">
      <p:transition spd="slow">
        <p:fade/>
        <p:sndAc>
          <p:stSnd>
            <p:snd r:embed="rId7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65088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I’ve got plants on my farm.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 horse hasn’t got hands.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6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magic-chime-06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Funtime and Project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ld MacDonald Had a Farm • Nursery Rhymes Song with Lyrics • Animated Cartoon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694" y="737372"/>
            <a:ext cx="6802612" cy="3826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Listen and sing!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Fun time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587080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328134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3975612" y="394787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605366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5364144" y="3947878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4669878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2951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Find and Circle!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33820"/>
              </p:ext>
            </p:extLst>
          </p:nvPr>
        </p:nvGraphicFramePr>
        <p:xfrm>
          <a:off x="1518784" y="852141"/>
          <a:ext cx="6096000" cy="2597215"/>
        </p:xfrm>
        <a:graphic>
          <a:graphicData uri="http://schemas.openxmlformats.org/drawingml/2006/table">
            <a:tbl>
              <a:tblPr firstRow="1" bandRow="1">
                <a:tableStyleId>{459C3A0F-8EFC-4D61-ABBA-D93333307FA0}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2846409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796058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307671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6012077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94702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9147577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8080022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81806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7433181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19680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81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215063"/>
                  </a:ext>
                </a:extLst>
              </a:tr>
              <a:tr h="37217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20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63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71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5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016645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518783" y="743680"/>
            <a:ext cx="4255483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18784" y="1553976"/>
            <a:ext cx="1850949" cy="43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96169" y="2259077"/>
            <a:ext cx="3388632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55532" y="1156362"/>
            <a:ext cx="2269067" cy="465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52459" y="2620423"/>
            <a:ext cx="4255483" cy="48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67127" y="1138454"/>
            <a:ext cx="549993" cy="1958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94523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28878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983055" y="395514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606110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5371587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4677321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20" y="3477220"/>
            <a:ext cx="986818" cy="12897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3267790"/>
            <a:ext cx="1266585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6" y="636270"/>
            <a:ext cx="1169106" cy="8629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1675234"/>
            <a:ext cx="1169106" cy="8502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" y="2717890"/>
            <a:ext cx="1154357" cy="8629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65" y="718918"/>
            <a:ext cx="1169106" cy="8390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99" y="1745962"/>
            <a:ext cx="1124534" cy="8502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36" y="2798289"/>
            <a:ext cx="1154357" cy="8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Project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937" y="870698"/>
            <a:ext cx="5459730" cy="40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5536" y="214978"/>
            <a:ext cx="606409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My dream farm</a:t>
            </a: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atic.vecteezy.com/system/resources/previews/009/447/782/non_2x/autumn-rural-landscape-farm-fields-and-forest-trees-with-orange-sky-sunset-cartoon-banner-backdrop-farm-field-harvest-scenery-of-natural-countryside-with-sunrise-for-fall-season-background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0"/>
            <a:ext cx="11537137" cy="54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0975" y="507366"/>
            <a:ext cx="60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Let’s draw your dream farm!</a:t>
            </a:r>
          </a:p>
        </p:txBody>
      </p:sp>
    </p:spTree>
    <p:extLst>
      <p:ext uri="{BB962C8B-B14F-4D97-AF65-F5344CB8AC3E}">
        <p14:creationId xmlns:p14="http://schemas.microsoft.com/office/powerpoint/2010/main" val="5056926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4272</TotalTime>
  <Words>282</Words>
  <Application>Microsoft Office PowerPoint</Application>
  <PresentationFormat>On-screen Show (16:9)</PresentationFormat>
  <Paragraphs>120</Paragraphs>
  <Slides>18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Quicksand</vt:lpstr>
      <vt:lpstr>Comic Sans MS</vt:lpstr>
      <vt:lpstr>Bebas Neue</vt:lpstr>
      <vt:lpstr>Patrick Hand</vt:lpstr>
      <vt:lpstr>Arial</vt:lpstr>
      <vt:lpstr>Life Savers ExtraBold</vt:lpstr>
      <vt:lpstr>Quicksand SemiBold</vt:lpstr>
      <vt:lpstr>Life Savers</vt:lpstr>
      <vt:lpstr>Patrick Hand SC</vt:lpstr>
      <vt:lpstr>English Language Grammar Rules by Slidesgo</vt:lpstr>
      <vt:lpstr>Science Subject for Elementary - 3rd Grade: Physical, Life, and Earth by Slidesgo</vt:lpstr>
      <vt:lpstr>PowerPoint Presentation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116</cp:revision>
  <dcterms:modified xsi:type="dcterms:W3CDTF">2024-08-26T09:19:16Z</dcterms:modified>
</cp:coreProperties>
</file>