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media4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7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2" r:id="rId5"/>
    <p:sldMasterId id="2147483814" r:id="rId6"/>
  </p:sldMasterIdLst>
  <p:notesMasterIdLst>
    <p:notesMasterId r:id="rId39"/>
  </p:notesMasterIdLst>
  <p:sldIdLst>
    <p:sldId id="299" r:id="rId7"/>
    <p:sldId id="258" r:id="rId8"/>
    <p:sldId id="262" r:id="rId9"/>
    <p:sldId id="797" r:id="rId10"/>
    <p:sldId id="297" r:id="rId11"/>
    <p:sldId id="259" r:id="rId12"/>
    <p:sldId id="256" r:id="rId13"/>
    <p:sldId id="257" r:id="rId14"/>
    <p:sldId id="774" r:id="rId15"/>
    <p:sldId id="781" r:id="rId16"/>
    <p:sldId id="775" r:id="rId17"/>
    <p:sldId id="782" r:id="rId18"/>
    <p:sldId id="776" r:id="rId19"/>
    <p:sldId id="778" r:id="rId20"/>
    <p:sldId id="779" r:id="rId21"/>
    <p:sldId id="780" r:id="rId22"/>
    <p:sldId id="783" r:id="rId23"/>
    <p:sldId id="446" r:id="rId24"/>
    <p:sldId id="784" r:id="rId25"/>
    <p:sldId id="785" r:id="rId26"/>
    <p:sldId id="786" r:id="rId27"/>
    <p:sldId id="787" r:id="rId28"/>
    <p:sldId id="788" r:id="rId29"/>
    <p:sldId id="789" r:id="rId30"/>
    <p:sldId id="790" r:id="rId31"/>
    <p:sldId id="306" r:id="rId32"/>
    <p:sldId id="792" r:id="rId33"/>
    <p:sldId id="793" r:id="rId34"/>
    <p:sldId id="307" r:id="rId35"/>
    <p:sldId id="799" r:id="rId36"/>
    <p:sldId id="395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AC5"/>
    <a:srgbClr val="E8CAE7"/>
    <a:srgbClr val="E2BCE0"/>
    <a:srgbClr val="E0B6DE"/>
    <a:srgbClr val="E20000"/>
    <a:srgbClr val="D284D2"/>
    <a:srgbClr val="EDC9E9"/>
    <a:srgbClr val="E5B1DF"/>
    <a:srgbClr val="97E3F6"/>
    <a:srgbClr val="B1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1B148-8DD2-4A03-AC95-678BAB40BB0C}" v="1353" dt="2024-06-14T01:09:04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 autoAdjust="0"/>
    <p:restoredTop sz="86013" autoAdjust="0"/>
  </p:normalViewPr>
  <p:slideViewPr>
    <p:cSldViewPr snapToGrid="0">
      <p:cViewPr varScale="1">
        <p:scale>
          <a:sx n="52" d="100"/>
          <a:sy n="52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E7B52775-1812-4BDF-8EC2-3B982C33D682}"/>
    <pc:docChg chg="undo custSel addSld delSld modSld delMainMaster">
      <pc:chgData name="Ánh Diệu" userId="c5672c39bf0da1c1" providerId="LiveId" clId="{E7B52775-1812-4BDF-8EC2-3B982C33D682}" dt="2024-05-30T19:46:21.111" v="2374"/>
      <pc:docMkLst>
        <pc:docMk/>
      </pc:docMkLst>
      <pc:sldChg chg="add del modTransition setBg">
        <pc:chgData name="Ánh Diệu" userId="c5672c39bf0da1c1" providerId="LiveId" clId="{E7B52775-1812-4BDF-8EC2-3B982C33D682}" dt="2024-05-30T19:03:39.837" v="1508"/>
        <pc:sldMkLst>
          <pc:docMk/>
          <pc:sldMk cId="2179681534" sldId="256"/>
        </pc:sldMkLst>
      </pc:sldChg>
      <pc:sldChg chg="add del setBg">
        <pc:chgData name="Ánh Diệu" userId="c5672c39bf0da1c1" providerId="LiveId" clId="{E7B52775-1812-4BDF-8EC2-3B982C33D682}" dt="2024-05-30T18:19:16.749" v="482" actId="2696"/>
        <pc:sldMkLst>
          <pc:docMk/>
          <pc:sldMk cId="2929434576" sldId="256"/>
        </pc:sldMkLst>
      </pc:sldChg>
      <pc:sldChg chg="addSp delSp modSp add mod modTransition modAnim">
        <pc:chgData name="Ánh Diệu" userId="c5672c39bf0da1c1" providerId="LiveId" clId="{E7B52775-1812-4BDF-8EC2-3B982C33D682}" dt="2024-05-30T19:46:21.111" v="2374"/>
        <pc:sldMkLst>
          <pc:docMk/>
          <pc:sldMk cId="3583721003" sldId="256"/>
        </pc:sldMkLst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5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6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7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8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15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39:00.754" v="2228" actId="14838"/>
          <ac:spMkLst>
            <pc:docMk/>
            <pc:sldMk cId="3583721003" sldId="256"/>
            <ac:spMk id="16" creationId="{00000000-0000-0000-0000-000000000000}"/>
          </ac:spMkLst>
        </pc:spChg>
        <pc:spChg chg="add del mod">
          <ac:chgData name="Ánh Diệu" userId="c5672c39bf0da1c1" providerId="LiveId" clId="{E7B52775-1812-4BDF-8EC2-3B982C33D682}" dt="2024-05-30T19:11:10.443" v="1701"/>
          <ac:spMkLst>
            <pc:docMk/>
            <pc:sldMk cId="3583721003" sldId="256"/>
            <ac:spMk id="17" creationId="{4369C2F7-25B2-573A-1369-A33CFD10C0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18" creationId="{138DB605-063E-86CC-CC55-BDF6A9F929F3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0" creationId="{9F6C364D-C8B2-3A66-5DF7-23AEA6AF5D86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1" creationId="{9D07E470-9225-3E6C-F3A9-44BB4869DE75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2" creationId="{936AC80B-440E-29CC-DEED-0165344E7E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3" creationId="{2DA146F3-D696-D219-B2C4-55A478FE4A01}"/>
          </ac:spMkLst>
        </pc:spChg>
        <pc:spChg chg="add mod ord">
          <ac:chgData name="Ánh Diệu" userId="c5672c39bf0da1c1" providerId="LiveId" clId="{E7B52775-1812-4BDF-8EC2-3B982C33D682}" dt="2024-05-30T19:38:26.928" v="2223" actId="14100"/>
          <ac:spMkLst>
            <pc:docMk/>
            <pc:sldMk cId="3583721003" sldId="256"/>
            <ac:spMk id="24" creationId="{DF9367C9-3194-417F-52EB-E75B70C3B048}"/>
          </ac:spMkLst>
        </pc:spChg>
        <pc:grpChg chg="mod">
          <ac:chgData name="Ánh Diệu" userId="c5672c39bf0da1c1" providerId="LiveId" clId="{E7B52775-1812-4BDF-8EC2-3B982C33D682}" dt="2024-05-30T19:09:10.154" v="1697" actId="1076"/>
          <ac:grpSpMkLst>
            <pc:docMk/>
            <pc:sldMk cId="3583721003" sldId="256"/>
            <ac:grpSpMk id="2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9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12" creationId="{00000000-0000-0000-0000-000000000000}"/>
          </ac:grpSpMkLst>
        </pc:grpChg>
        <pc:grpChg chg="add 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25" creationId="{39D51976-30F8-DBCF-48EF-35E4AEC8A86B}"/>
          </ac:grpSpMkLst>
        </pc:grpChg>
        <pc:picChg chg="add mod">
          <ac:chgData name="Ánh Diệu" userId="c5672c39bf0da1c1" providerId="LiveId" clId="{E7B52775-1812-4BDF-8EC2-3B982C33D682}" dt="2024-05-30T19:12:06.715" v="1706"/>
          <ac:picMkLst>
            <pc:docMk/>
            <pc:sldMk cId="3583721003" sldId="256"/>
            <ac:picMk id="19" creationId="{B2798E8B-1C98-24F1-EE59-A78B24062152}"/>
          </ac:picMkLst>
        </pc:pic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0" sldId="25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0" sldId="260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0" sldId="262"/>
        </pc:sldMkLst>
        <pc:spChg chg="mod">
          <ac:chgData name="Ánh Diệu" userId="c5672c39bf0da1c1" providerId="LiveId" clId="{E7B52775-1812-4BDF-8EC2-3B982C33D682}" dt="2024-05-30T17:33:19.725" v="12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">
        <pc:chgData name="Ánh Diệu" userId="c5672c39bf0da1c1" providerId="LiveId" clId="{E7B52775-1812-4BDF-8EC2-3B982C33D682}" dt="2024-05-30T17:33:32.894" v="124" actId="2696"/>
        <pc:sldMkLst>
          <pc:docMk/>
          <pc:sldMk cId="1656347128" sldId="265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0" sldId="272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265206030" sldId="297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2510270777" sldId="299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2822779418" sldId="305"/>
        </pc:sldMkLst>
      </pc:sldChg>
      <pc:sldChg chg="addSp delSp modSp mod modTransition">
        <pc:chgData name="Ánh Diệu" userId="c5672c39bf0da1c1" providerId="LiveId" clId="{E7B52775-1812-4BDF-8EC2-3B982C33D682}" dt="2024-05-30T19:46:21.111" v="2374"/>
        <pc:sldMkLst>
          <pc:docMk/>
          <pc:sldMk cId="1547689859" sldId="306"/>
        </pc:sldMkLst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2" creationId="{7F623B60-7003-B840-A983-C116EFF3B7E2}"/>
          </ac:spMkLst>
        </pc:spChg>
        <pc:spChg chg="add del mod">
          <ac:chgData name="Ánh Diệu" userId="c5672c39bf0da1c1" providerId="LiveId" clId="{E7B52775-1812-4BDF-8EC2-3B982C33D682}" dt="2024-05-30T18:56:11.544" v="1503" actId="478"/>
          <ac:spMkLst>
            <pc:docMk/>
            <pc:sldMk cId="1547689859" sldId="306"/>
            <ac:spMk id="5" creationId="{A8C12960-1A63-CC3E-EFD3-653F2F0A8905}"/>
          </ac:spMkLst>
        </pc:spChg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5943" creationId="{00000000-0000-0000-0000-000000000000}"/>
          </ac:spMkLst>
        </pc:sp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029668020" sldId="307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2612431147" sldId="395"/>
        </pc:sldMkLst>
        <pc:spChg chg="mod">
          <ac:chgData name="Ánh Diệu" userId="c5672c39bf0da1c1" providerId="LiveId" clId="{E7B52775-1812-4BDF-8EC2-3B982C33D682}" dt="2024-05-30T16:41:15.512" v="103" actId="1037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E7B52775-1812-4BDF-8EC2-3B982C33D682}" dt="2024-05-30T16:40:58.635" v="91" actId="1035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E7B52775-1812-4BDF-8EC2-3B982C33D682}" dt="2024-05-30T16:40:21.363" v="19" actId="14100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E7B52775-1812-4BDF-8EC2-3B982C33D682}" dt="2024-05-30T16:41:02.647" v="96" actId="1037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del">
        <pc:chgData name="Ánh Diệu" userId="c5672c39bf0da1c1" providerId="LiveId" clId="{E7B52775-1812-4BDF-8EC2-3B982C33D682}" dt="2024-05-30T18:56:31.433" v="1506" actId="2696"/>
        <pc:sldMkLst>
          <pc:docMk/>
          <pc:sldMk cId="2728278695" sldId="453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655090780" sldId="456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910364536" sldId="458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1233778957" sldId="462"/>
        </pc:sldMkLst>
      </pc:sldChg>
      <pc:sldChg chg="modSp add mod modTransition setBg modAnim">
        <pc:chgData name="Ánh Diệu" userId="c5672c39bf0da1c1" providerId="LiveId" clId="{E7B52775-1812-4BDF-8EC2-3B982C33D682}" dt="2024-05-30T19:46:21.111" v="2374"/>
        <pc:sldMkLst>
          <pc:docMk/>
          <pc:sldMk cId="1738734384" sldId="463"/>
        </pc:sldMkLst>
        <pc:spChg chg="mod">
          <ac:chgData name="Ánh Diệu" userId="c5672c39bf0da1c1" providerId="LiveId" clId="{E7B52775-1812-4BDF-8EC2-3B982C33D682}" dt="2024-05-30T17:59:28.220" v="410" actId="20577"/>
          <ac:spMkLst>
            <pc:docMk/>
            <pc:sldMk cId="1738734384" sldId="463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7:59:55.299" v="411" actId="14826"/>
          <ac:picMkLst>
            <pc:docMk/>
            <pc:sldMk cId="1738734384" sldId="463"/>
            <ac:picMk id="2" creationId="{870C50D3-46F6-7A5A-3EE6-FA811E8FF3FB}"/>
          </ac:picMkLst>
        </pc:picChg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2784735539" sldId="464"/>
        </pc:sldMkLst>
        <pc:spChg chg="mod">
          <ac:chgData name="Ánh Diệu" userId="c5672c39bf0da1c1" providerId="LiveId" clId="{E7B52775-1812-4BDF-8EC2-3B982C33D682}" dt="2024-05-30T19:14:59.873" v="1795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131358170" sldId="466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856668613" sldId="467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351102448" sldId="46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727354967" sldId="469"/>
        </pc:sldMkLst>
      </pc:sldChg>
      <pc:sldChg chg="del">
        <pc:chgData name="Ánh Diệu" userId="c5672c39bf0da1c1" providerId="LiveId" clId="{E7B52775-1812-4BDF-8EC2-3B982C33D682}" dt="2024-05-30T18:31:33.927" v="623" actId="47"/>
        <pc:sldMkLst>
          <pc:docMk/>
          <pc:sldMk cId="300746898" sldId="470"/>
        </pc:sldMkLst>
      </pc:sldChg>
      <pc:sldChg chg="del">
        <pc:chgData name="Ánh Diệu" userId="c5672c39bf0da1c1" providerId="LiveId" clId="{E7B52775-1812-4BDF-8EC2-3B982C33D682}" dt="2024-05-30T19:14:31.965" v="1749" actId="47"/>
        <pc:sldMkLst>
          <pc:docMk/>
          <pc:sldMk cId="479642370" sldId="471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132070064" sldId="472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771752785" sldId="473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283891173" sldId="474"/>
        </pc:sldMkLst>
      </pc:sldChg>
      <pc:sldChg chg="addSp delSp modSp mod modTransition modClrScheme delAnim modAnim chgLayout modNotesTx">
        <pc:chgData name="Ánh Diệu" userId="c5672c39bf0da1c1" providerId="LiveId" clId="{E7B52775-1812-4BDF-8EC2-3B982C33D682}" dt="2024-05-30T19:46:21.111" v="2374"/>
        <pc:sldMkLst>
          <pc:docMk/>
          <pc:sldMk cId="866334570" sldId="475"/>
        </pc:sldMkLst>
        <pc:spChg chg="add mod">
          <ac:chgData name="Ánh Diệu" userId="c5672c39bf0da1c1" providerId="LiveId" clId="{E7B52775-1812-4BDF-8EC2-3B982C33D682}" dt="2024-05-30T18:32:59.555" v="643" actId="1076"/>
          <ac:spMkLst>
            <pc:docMk/>
            <pc:sldMk cId="866334570" sldId="475"/>
            <ac:spMk id="2" creationId="{FFECE425-AAA2-DBCE-29CA-B1D91D4235A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9" creationId="{AE1F566D-1E81-8C22-9613-3E02C23FD21E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4" creationId="{C23A6E8C-2819-D927-F4FF-7EBB7DA599D4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5" creationId="{0B8E7321-F406-8760-ADB1-DC47097C80E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7" creationId="{C8F4C76A-D344-80F2-6185-0B568441C9DC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8" creationId="{B8370C3B-15F9-4ED0-D487-9C38604E8702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3" creationId="{D3FEF74E-3697-1B12-9DA2-A2667CE6CFF3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24" creationId="{35FCC1D2-417A-E2F6-BDA2-E66357BE310A}"/>
          </ac:spMkLst>
        </pc:spChg>
        <pc:spChg chg="mod or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8:32:01.188" v="630" actId="478"/>
          <ac:spMkLst>
            <pc:docMk/>
            <pc:sldMk cId="866334570" sldId="475"/>
            <ac:spMk id="513" creationId="{7AA86128-DF89-B493-4E37-91799B38BF98}"/>
          </ac:spMkLst>
        </pc:spChg>
        <pc:spChg chg="mo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515" creationId="{0B749CAA-8592-7CA4-4158-00213E84812E}"/>
          </ac:spMkLst>
        </pc:spChg>
        <pc:spChg chg="del mod">
          <ac:chgData name="Ánh Diệu" userId="c5672c39bf0da1c1" providerId="LiveId" clId="{E7B52775-1812-4BDF-8EC2-3B982C33D682}" dt="2024-05-30T18:37:57.986" v="903" actId="478"/>
          <ac:spMkLst>
            <pc:docMk/>
            <pc:sldMk cId="866334570" sldId="475"/>
            <ac:spMk id="531" creationId="{00000000-0000-0000-0000-000000000000}"/>
          </ac:spMkLst>
        </pc:spChg>
        <pc:graphicFrameChg chg="del">
          <ac:chgData name="Ánh Diệu" userId="c5672c39bf0da1c1" providerId="LiveId" clId="{E7B52775-1812-4BDF-8EC2-3B982C33D682}" dt="2024-05-30T18:31:42.048" v="624" actId="478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 mod">
          <ac:chgData name="Ánh Diệu" userId="c5672c39bf0da1c1" providerId="LiveId" clId="{E7B52775-1812-4BDF-8EC2-3B982C33D682}" dt="2024-05-30T18:33:19.022" v="651" actId="22"/>
          <ac:picMkLst>
            <pc:docMk/>
            <pc:sldMk cId="866334570" sldId="475"/>
            <ac:picMk id="8" creationId="{C84A1CB1-9F07-F3EB-702E-D7C0D9EC717D}"/>
          </ac:picMkLst>
        </pc:picChg>
        <pc:picChg chg="add del">
          <ac:chgData name="Ánh Diệu" userId="c5672c39bf0da1c1" providerId="LiveId" clId="{E7B52775-1812-4BDF-8EC2-3B982C33D682}" dt="2024-05-30T18:34:57.247" v="716" actId="22"/>
          <ac:picMkLst>
            <pc:docMk/>
            <pc:sldMk cId="866334570" sldId="475"/>
            <ac:picMk id="11" creationId="{54205604-DEDA-355D-8159-ED5D3CFB6BEB}"/>
          </ac:picMkLst>
        </pc:picChg>
        <pc:picChg chg="add mod">
          <ac:chgData name="Ánh Diệu" userId="c5672c39bf0da1c1" providerId="LiveId" clId="{E7B52775-1812-4BDF-8EC2-3B982C33D682}" dt="2024-05-30T18:38:00.618" v="905" actId="14100"/>
          <ac:picMkLst>
            <pc:docMk/>
            <pc:sldMk cId="866334570" sldId="475"/>
            <ac:picMk id="25" creationId="{5738A2A7-DBFB-6B27-86BB-BBF46D5C20EF}"/>
          </ac:picMkLst>
        </pc:picChg>
        <pc:cxnChg chg="add mod">
          <ac:chgData name="Ánh Diệu" userId="c5672c39bf0da1c1" providerId="LiveId" clId="{E7B52775-1812-4BDF-8EC2-3B982C33D682}" dt="2024-05-30T18:54:24.733" v="1487" actId="1582"/>
          <ac:cxnSpMkLst>
            <pc:docMk/>
            <pc:sldMk cId="866334570" sldId="475"/>
            <ac:cxnSpMk id="27" creationId="{6AAD9C2F-E461-75FD-3FB0-A37A1005FA3D}"/>
          </ac:cxnSpMkLst>
        </pc:cxnChg>
        <pc:cxnChg chg="add mod">
          <ac:chgData name="Ánh Diệu" userId="c5672c39bf0da1c1" providerId="LiveId" clId="{E7B52775-1812-4BDF-8EC2-3B982C33D682}" dt="2024-05-30T18:54:57.075" v="1493" actId="14100"/>
          <ac:cxnSpMkLst>
            <pc:docMk/>
            <pc:sldMk cId="866334570" sldId="475"/>
            <ac:cxnSpMk id="29" creationId="{C6354F52-914A-BB2A-2453-9A4E4966228F}"/>
          </ac:cxnSpMkLst>
        </pc:cxnChg>
        <pc:cxnChg chg="add mod">
          <ac:chgData name="Ánh Diệu" userId="c5672c39bf0da1c1" providerId="LiveId" clId="{E7B52775-1812-4BDF-8EC2-3B982C33D682}" dt="2024-05-30T18:55:10.755" v="1496" actId="14100"/>
          <ac:cxnSpMkLst>
            <pc:docMk/>
            <pc:sldMk cId="866334570" sldId="475"/>
            <ac:cxnSpMk id="31" creationId="{C8C0132E-8F0D-0C6A-8A49-469F9EC0892B}"/>
          </ac:cxnSpMkLst>
        </pc:cxnChg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3735005402" sldId="476"/>
        </pc:sldMkLst>
        <pc:spChg chg="mod">
          <ac:chgData name="Ánh Diệu" userId="c5672c39bf0da1c1" providerId="LiveId" clId="{E7B52775-1812-4BDF-8EC2-3B982C33D682}" dt="2024-05-30T19:15:44.545" v="1796"/>
          <ac:spMkLst>
            <pc:docMk/>
            <pc:sldMk cId="3735005402" sldId="476"/>
            <ac:spMk id="8" creationId="{99A0DFA0-010E-D19A-D4D3-4EFFAE478BCA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164623134" sldId="477"/>
        </pc:sldMkLst>
      </pc:sldChg>
      <pc:sldChg chg="addSp delSp modSp add mod modTransition delAnim">
        <pc:chgData name="Ánh Diệu" userId="c5672c39bf0da1c1" providerId="LiveId" clId="{E7B52775-1812-4BDF-8EC2-3B982C33D682}" dt="2024-05-30T19:46:21.111" v="2374"/>
        <pc:sldMkLst>
          <pc:docMk/>
          <pc:sldMk cId="4123602330" sldId="478"/>
        </pc:sldMkLst>
        <pc:spChg chg="del">
          <ac:chgData name="Ánh Diệu" userId="c5672c39bf0da1c1" providerId="LiveId" clId="{E7B52775-1812-4BDF-8EC2-3B982C33D682}" dt="2024-05-30T17:34:15.176" v="126" actId="478"/>
          <ac:spMkLst>
            <pc:docMk/>
            <pc:sldMk cId="4123602330" sldId="478"/>
            <ac:spMk id="8" creationId="{A7DCB5EE-E66D-DDEB-360A-0586FF3FC18C}"/>
          </ac:spMkLst>
        </pc:spChg>
        <pc:spChg chg="add mod">
          <ac:chgData name="Ánh Diệu" userId="c5672c39bf0da1c1" providerId="LiveId" clId="{E7B52775-1812-4BDF-8EC2-3B982C33D682}" dt="2024-05-30T17:48:50.088" v="225" actId="1076"/>
          <ac:spMkLst>
            <pc:docMk/>
            <pc:sldMk cId="4123602330" sldId="478"/>
            <ac:spMk id="14" creationId="{1C1E8165-B33F-1C84-9BCE-4552DED931FD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5" creationId="{072E6243-FFC3-F0F7-EA47-2F05AB0D7B66}"/>
          </ac:spMkLst>
        </pc:spChg>
        <pc:spChg chg="add mod">
          <ac:chgData name="Ánh Diệu" userId="c5672c39bf0da1c1" providerId="LiveId" clId="{E7B52775-1812-4BDF-8EC2-3B982C33D682}" dt="2024-05-30T17:50:08.691" v="287" actId="404"/>
          <ac:spMkLst>
            <pc:docMk/>
            <pc:sldMk cId="4123602330" sldId="478"/>
            <ac:spMk id="16" creationId="{3F7C5469-AB96-12D2-294B-9C703DD33704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7" creationId="{C8193B09-F473-8A86-57B6-C874683B67DC}"/>
          </ac:spMkLst>
        </pc:spChg>
        <pc:picChg chg="add mod ord modCrop">
          <ac:chgData name="Ánh Diệu" userId="c5672c39bf0da1c1" providerId="LiveId" clId="{E7B52775-1812-4BDF-8EC2-3B982C33D682}" dt="2024-05-30T17:48:42.169" v="224"/>
          <ac:picMkLst>
            <pc:docMk/>
            <pc:sldMk cId="4123602330" sldId="478"/>
            <ac:picMk id="3" creationId="{7D5CA643-2B5E-42EC-6759-16FCDEFBFC62}"/>
          </ac:picMkLst>
        </pc:picChg>
        <pc:picChg chg="del">
          <ac:chgData name="Ánh Diệu" userId="c5672c39bf0da1c1" providerId="LiveId" clId="{E7B52775-1812-4BDF-8EC2-3B982C33D682}" dt="2024-05-30T17:34:16.257" v="128" actId="478"/>
          <ac:picMkLst>
            <pc:docMk/>
            <pc:sldMk cId="4123602330" sldId="478"/>
            <ac:picMk id="5" creationId="{08B04FD9-6405-82F1-A908-1C1AF267DC4D}"/>
          </ac:picMkLst>
        </pc:picChg>
        <pc:picChg chg="del">
          <ac:chgData name="Ánh Diệu" userId="c5672c39bf0da1c1" providerId="LiveId" clId="{E7B52775-1812-4BDF-8EC2-3B982C33D682}" dt="2024-05-30T17:34:15.703" v="127" actId="478"/>
          <ac:picMkLst>
            <pc:docMk/>
            <pc:sldMk cId="4123602330" sldId="478"/>
            <ac:picMk id="7" creationId="{6661A15D-6118-2662-D4D8-955145ABA749}"/>
          </ac:picMkLst>
        </pc:picChg>
        <pc:picChg chg="del">
          <ac:chgData name="Ánh Diệu" userId="c5672c39bf0da1c1" providerId="LiveId" clId="{E7B52775-1812-4BDF-8EC2-3B982C33D682}" dt="2024-05-30T17:45:33.490" v="153" actId="478"/>
          <ac:picMkLst>
            <pc:docMk/>
            <pc:sldMk cId="4123602330" sldId="478"/>
            <ac:picMk id="9" creationId="{B4F5C31A-1602-4858-B05B-92D3530B5518}"/>
          </ac:picMkLst>
        </pc:picChg>
        <pc:picChg chg="del">
          <ac:chgData name="Ánh Diệu" userId="c5672c39bf0da1c1" providerId="LiveId" clId="{E7B52775-1812-4BDF-8EC2-3B982C33D682}" dt="2024-05-30T17:45:34.315" v="154" actId="478"/>
          <ac:picMkLst>
            <pc:docMk/>
            <pc:sldMk cId="4123602330" sldId="478"/>
            <ac:picMk id="10" creationId="{C0812635-EA3E-49A2-8AE6-8D2DE40ECDCB}"/>
          </ac:picMkLst>
        </pc:picChg>
        <pc:picChg chg="add mod">
          <ac:chgData name="Ánh Diệu" userId="c5672c39bf0da1c1" providerId="LiveId" clId="{E7B52775-1812-4BDF-8EC2-3B982C33D682}" dt="2024-05-30T17:47:31.943" v="195" actId="1076"/>
          <ac:picMkLst>
            <pc:docMk/>
            <pc:sldMk cId="4123602330" sldId="478"/>
            <ac:picMk id="1026" creationId="{AEA229B4-31B1-BF0B-BED6-DA41F4593657}"/>
          </ac:picMkLst>
        </pc:picChg>
        <pc:picChg chg="add mod">
          <ac:chgData name="Ánh Diệu" userId="c5672c39bf0da1c1" providerId="LiveId" clId="{E7B52775-1812-4BDF-8EC2-3B982C33D682}" dt="2024-05-30T17:48:10.842" v="209" actId="1076"/>
          <ac:picMkLst>
            <pc:docMk/>
            <pc:sldMk cId="4123602330" sldId="478"/>
            <ac:picMk id="1028" creationId="{26EE1230-D557-41AC-1B25-743130BBEFE8}"/>
          </ac:picMkLst>
        </pc:picChg>
        <pc:picChg chg="add mod">
          <ac:chgData name="Ánh Diệu" userId="c5672c39bf0da1c1" providerId="LiveId" clId="{E7B52775-1812-4BDF-8EC2-3B982C33D682}" dt="2024-05-30T17:47:41.117" v="199" actId="1076"/>
          <ac:picMkLst>
            <pc:docMk/>
            <pc:sldMk cId="4123602330" sldId="478"/>
            <ac:picMk id="1030" creationId="{437447CC-AFD9-8C9A-14D1-FBD0C41295B8}"/>
          </ac:picMkLst>
        </pc:picChg>
        <pc:picChg chg="add mod">
          <ac:chgData name="Ánh Diệu" userId="c5672c39bf0da1c1" providerId="LiveId" clId="{E7B52775-1812-4BDF-8EC2-3B982C33D682}" dt="2024-05-30T17:47:48.232" v="202" actId="1076"/>
          <ac:picMkLst>
            <pc:docMk/>
            <pc:sldMk cId="4123602330" sldId="478"/>
            <ac:picMk id="1032" creationId="{144FC9C0-E16D-1EA3-6BD9-9E98ABCB7C59}"/>
          </ac:picMkLst>
        </pc:picChg>
        <pc:cxnChg chg="add mod">
          <ac:chgData name="Ánh Diệu" userId="c5672c39bf0da1c1" providerId="LiveId" clId="{E7B52775-1812-4BDF-8EC2-3B982C33D682}" dt="2024-05-30T17:50:17.622" v="289" actId="14100"/>
          <ac:cxnSpMkLst>
            <pc:docMk/>
            <pc:sldMk cId="4123602330" sldId="478"/>
            <ac:cxnSpMk id="6" creationId="{D98655AA-FD50-2CCD-F773-472C78DB1386}"/>
          </ac:cxnSpMkLst>
        </pc:cxnChg>
        <pc:cxnChg chg="add mod">
          <ac:chgData name="Ánh Diệu" userId="c5672c39bf0da1c1" providerId="LiveId" clId="{E7B52775-1812-4BDF-8EC2-3B982C33D682}" dt="2024-05-30T17:50:14.206" v="288" actId="14100"/>
          <ac:cxnSpMkLst>
            <pc:docMk/>
            <pc:sldMk cId="4123602330" sldId="478"/>
            <ac:cxnSpMk id="11" creationId="{DE67D334-A652-9EF9-5974-DA214BA770D5}"/>
          </ac:cxnSpMkLst>
        </pc:cxnChg>
        <pc:cxnChg chg="add mod">
          <ac:chgData name="Ánh Diệu" userId="c5672c39bf0da1c1" providerId="LiveId" clId="{E7B52775-1812-4BDF-8EC2-3B982C33D682}" dt="2024-05-30T17:50:23.264" v="295" actId="1036"/>
          <ac:cxnSpMkLst>
            <pc:docMk/>
            <pc:sldMk cId="4123602330" sldId="478"/>
            <ac:cxnSpMk id="13" creationId="{04807DA8-4FE4-8826-B573-E31A2F2DB779}"/>
          </ac:cxnSpMkLst>
        </pc:cxnChg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475435113" sldId="479"/>
        </pc:sldMkLst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2835565193" sldId="479"/>
        </pc:sldMkLst>
        <pc:spChg chg="mod">
          <ac:chgData name="Ánh Diệu" userId="c5672c39bf0da1c1" providerId="LiveId" clId="{E7B52775-1812-4BDF-8EC2-3B982C33D682}" dt="2024-05-30T18:00:59.712" v="422"/>
          <ac:spMkLst>
            <pc:docMk/>
            <pc:sldMk cId="2835565193" sldId="479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01:41.605" v="423" actId="14826"/>
          <ac:picMkLst>
            <pc:docMk/>
            <pc:sldMk cId="2835565193" sldId="479"/>
            <ac:picMk id="2" creationId="{870C50D3-46F6-7A5A-3EE6-FA811E8FF3FB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4067961928" sldId="480"/>
        </pc:sldMkLst>
        <pc:spChg chg="mod">
          <ac:chgData name="Ánh Diệu" userId="c5672c39bf0da1c1" providerId="LiveId" clId="{E7B52775-1812-4BDF-8EC2-3B982C33D682}" dt="2024-05-30T18:06:07.052" v="437"/>
          <ac:spMkLst>
            <pc:docMk/>
            <pc:sldMk cId="4067961928" sldId="480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5:29.477" v="428" actId="1076"/>
          <ac:picMkLst>
            <pc:docMk/>
            <pc:sldMk cId="4067961928" sldId="480"/>
            <ac:picMk id="2" creationId="{870C50D3-46F6-7A5A-3EE6-FA811E8FF3FB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023879746" sldId="481"/>
        </pc:sldMkLst>
        <pc:spChg chg="mod">
          <ac:chgData name="Ánh Diệu" userId="c5672c39bf0da1c1" providerId="LiveId" clId="{E7B52775-1812-4BDF-8EC2-3B982C33D682}" dt="2024-05-30T18:06:40.428" v="444"/>
          <ac:spMkLst>
            <pc:docMk/>
            <pc:sldMk cId="3023879746" sldId="481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7:19.295" v="448" actId="732"/>
          <ac:picMkLst>
            <pc:docMk/>
            <pc:sldMk cId="3023879746" sldId="481"/>
            <ac:picMk id="2" creationId="{870C50D3-46F6-7A5A-3EE6-FA811E8FF3FB}"/>
          </ac:picMkLst>
        </pc:picChg>
      </pc:sldChg>
      <pc:sldChg chg="addSp modSp add mod modTransition">
        <pc:chgData name="Ánh Diệu" userId="c5672c39bf0da1c1" providerId="LiveId" clId="{E7B52775-1812-4BDF-8EC2-3B982C33D682}" dt="2024-05-30T19:46:21.111" v="2374"/>
        <pc:sldMkLst>
          <pc:docMk/>
          <pc:sldMk cId="1899832598" sldId="482"/>
        </pc:sldMkLst>
        <pc:spChg chg="add mod">
          <ac:chgData name="Ánh Diệu" userId="c5672c39bf0da1c1" providerId="LiveId" clId="{E7B52775-1812-4BDF-8EC2-3B982C33D682}" dt="2024-05-30T18:11:09.202" v="479" actId="207"/>
          <ac:spMkLst>
            <pc:docMk/>
            <pc:sldMk cId="1899832598" sldId="482"/>
            <ac:spMk id="3" creationId="{A3332846-6968-3F22-9A42-2B6CA55A66C1}"/>
          </ac:spMkLst>
        </pc:spChg>
        <pc:spChg chg="mod">
          <ac:chgData name="Ánh Diệu" userId="c5672c39bf0da1c1" providerId="LiveId" clId="{E7B52775-1812-4BDF-8EC2-3B982C33D682}" dt="2024-05-30T18:08:01.604" v="474" actId="20577"/>
          <ac:spMkLst>
            <pc:docMk/>
            <pc:sldMk cId="1899832598" sldId="482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10:48.347" v="475" actId="14826"/>
          <ac:picMkLst>
            <pc:docMk/>
            <pc:sldMk cId="1899832598" sldId="482"/>
            <ac:picMk id="2" creationId="{870C50D3-46F6-7A5A-3EE6-FA811E8FF3FB}"/>
          </ac:picMkLst>
        </pc:picChg>
      </pc:sldChg>
      <pc:sldChg chg="addSp modSp new mod modTransition setBg">
        <pc:chgData name="Ánh Diệu" userId="c5672c39bf0da1c1" providerId="LiveId" clId="{E7B52775-1812-4BDF-8EC2-3B982C33D682}" dt="2024-05-30T19:46:21.111" v="2374"/>
        <pc:sldMkLst>
          <pc:docMk/>
          <pc:sldMk cId="4034217792" sldId="483"/>
        </pc:sldMkLst>
        <pc:spChg chg="add mod">
          <ac:chgData name="Ánh Diệu" userId="c5672c39bf0da1c1" providerId="LiveId" clId="{E7B52775-1812-4BDF-8EC2-3B982C33D682}" dt="2024-05-30T18:23:07.801" v="538" actId="14100"/>
          <ac:spMkLst>
            <pc:docMk/>
            <pc:sldMk cId="4034217792" sldId="483"/>
            <ac:spMk id="2" creationId="{BA883AE3-0694-A206-2A82-84909C703AE5}"/>
          </ac:spMkLst>
        </pc:spChg>
        <pc:spChg chg="add mod">
          <ac:chgData name="Ánh Diệu" userId="c5672c39bf0da1c1" providerId="LiveId" clId="{E7B52775-1812-4BDF-8EC2-3B982C33D682}" dt="2024-05-30T18:55:51.993" v="1501" actId="20577"/>
          <ac:spMkLst>
            <pc:docMk/>
            <pc:sldMk cId="4034217792" sldId="483"/>
            <ac:spMk id="3" creationId="{AB97BAAE-1990-04B5-CCFF-4C2C886B7654}"/>
          </ac:spMkLst>
        </pc:spChg>
        <pc:picChg chg="add mod">
          <ac:chgData name="Ánh Diệu" userId="c5672c39bf0da1c1" providerId="LiveId" clId="{E7B52775-1812-4BDF-8EC2-3B982C33D682}" dt="2024-05-30T18:23:41.449" v="548"/>
          <ac:picMkLst>
            <pc:docMk/>
            <pc:sldMk cId="4034217792" sldId="483"/>
            <ac:picMk id="4" creationId="{FA938B63-C12E-B0E2-3981-7AD659BA4892}"/>
          </ac:picMkLst>
        </pc:picChg>
      </pc:sldChg>
      <pc:sldChg chg="addSp modSp new mod modTransition setBg modAnim">
        <pc:chgData name="Ánh Diệu" userId="c5672c39bf0da1c1" providerId="LiveId" clId="{E7B52775-1812-4BDF-8EC2-3B982C33D682}" dt="2024-05-30T19:46:21.111" v="2374"/>
        <pc:sldMkLst>
          <pc:docMk/>
          <pc:sldMk cId="4023551699" sldId="484"/>
        </pc:sldMkLst>
        <pc:spChg chg="add mod ord">
          <ac:chgData name="Ánh Diệu" userId="c5672c39bf0da1c1" providerId="LiveId" clId="{E7B52775-1812-4BDF-8EC2-3B982C33D682}" dt="2024-05-30T19:21:51.062" v="1872" actId="20577"/>
          <ac:spMkLst>
            <pc:docMk/>
            <pc:sldMk cId="4023551699" sldId="484"/>
            <ac:spMk id="5" creationId="{B177A502-632B-A2F2-5493-410B214A9DA5}"/>
          </ac:spMkLst>
        </pc:spChg>
        <pc:picChg chg="add mod ord">
          <ac:chgData name="Ánh Diệu" userId="c5672c39bf0da1c1" providerId="LiveId" clId="{E7B52775-1812-4BDF-8EC2-3B982C33D682}" dt="2024-05-30T19:19:28.570" v="1838"/>
          <ac:picMkLst>
            <pc:docMk/>
            <pc:sldMk cId="4023551699" sldId="484"/>
            <ac:picMk id="3" creationId="{56ABE62A-3A7A-3C23-E5AC-DD2DA41DA5A5}"/>
          </ac:picMkLst>
        </pc:picChg>
        <pc:picChg chg="add mod ord modVis">
          <ac:chgData name="Ánh Diệu" userId="c5672c39bf0da1c1" providerId="LiveId" clId="{E7B52775-1812-4BDF-8EC2-3B982C33D682}" dt="2024-05-30T19:21:54.721" v="1873" actId="14429"/>
          <ac:picMkLst>
            <pc:docMk/>
            <pc:sldMk cId="4023551699" sldId="484"/>
            <ac:picMk id="4" creationId="{05216FBE-6CFF-02DB-A0E7-84A16BCBCE62}"/>
          </ac:picMkLst>
        </pc:picChg>
      </pc:sldChg>
      <pc:sldChg chg="addSp modSp new mod modTransition modAnim">
        <pc:chgData name="Ánh Diệu" userId="c5672c39bf0da1c1" providerId="LiveId" clId="{E7B52775-1812-4BDF-8EC2-3B982C33D682}" dt="2024-05-30T19:46:21.111" v="2374"/>
        <pc:sldMkLst>
          <pc:docMk/>
          <pc:sldMk cId="1418952327" sldId="485"/>
        </pc:sldMkLst>
        <pc:spChg chg="mod">
          <ac:chgData name="Ánh Diệu" userId="c5672c39bf0da1c1" providerId="LiveId" clId="{E7B52775-1812-4BDF-8EC2-3B982C33D682}" dt="2024-05-30T19:33:44.032" v="2041" actId="242"/>
          <ac:spMkLst>
            <pc:docMk/>
            <pc:sldMk cId="1418952327" sldId="485"/>
            <ac:spMk id="5" creationId="{21780D6C-F212-134C-8BB4-5CC11C689F0B}"/>
          </ac:spMkLst>
        </pc:spChg>
        <pc:spChg chg="mod">
          <ac:chgData name="Ánh Diệu" userId="c5672c39bf0da1c1" providerId="LiveId" clId="{E7B52775-1812-4BDF-8EC2-3B982C33D682}" dt="2024-05-30T19:33:47.677" v="2042" actId="404"/>
          <ac:spMkLst>
            <pc:docMk/>
            <pc:sldMk cId="1418952327" sldId="485"/>
            <ac:spMk id="6" creationId="{ADD15FAB-D375-D2A7-1961-16AAF9E83F2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8" creationId="{C84C7E2E-F23B-401C-1F26-7313F40822D9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9" creationId="{579F02B4-B8A2-31F6-B5B8-34F7EA4E235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0" creationId="{790FBCF4-0468-1F0D-CEEF-78362EC51E5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1" creationId="{5DB230E5-9656-231B-D972-AE4B6913DF64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2" creationId="{D3D21CB4-77A0-B30D-3A70-9D3FC8F981B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3" creationId="{F5338555-41C7-1A79-FEF8-4FB3DCF4F0D4}"/>
          </ac:spMkLst>
        </pc:spChg>
        <pc:grpChg chg="add mod">
          <ac:chgData name="Ánh Diệu" userId="c5672c39bf0da1c1" providerId="LiveId" clId="{E7B52775-1812-4BDF-8EC2-3B982C33D682}" dt="2024-05-30T19:33:53.500" v="2050" actId="1035"/>
          <ac:grpSpMkLst>
            <pc:docMk/>
            <pc:sldMk cId="1418952327" sldId="485"/>
            <ac:grpSpMk id="4" creationId="{BEAC7899-2FA2-6FF8-47C5-2AFD232BC222}"/>
          </ac:grpSpMkLst>
        </pc:grpChg>
        <pc:picChg chg="add mod modCrop">
          <ac:chgData name="Ánh Diệu" userId="c5672c39bf0da1c1" providerId="LiveId" clId="{E7B52775-1812-4BDF-8EC2-3B982C33D682}" dt="2024-05-30T19:33:58.860" v="2062" actId="1035"/>
          <ac:picMkLst>
            <pc:docMk/>
            <pc:sldMk cId="1418952327" sldId="485"/>
            <ac:picMk id="3" creationId="{AE17B8DC-D238-AD96-600C-9CECAD5D8E0F}"/>
          </ac:picMkLst>
        </pc:picChg>
        <pc:picChg chg="add mod modCrop">
          <ac:chgData name="Ánh Diệu" userId="c5672c39bf0da1c1" providerId="LiveId" clId="{E7B52775-1812-4BDF-8EC2-3B982C33D682}" dt="2024-05-30T19:33:33.656" v="2035" actId="1035"/>
          <ac:picMkLst>
            <pc:docMk/>
            <pc:sldMk cId="1418952327" sldId="485"/>
            <ac:picMk id="7" creationId="{67FC6D45-C649-4893-1851-A2D897B5745B}"/>
          </ac:picMkLst>
        </pc:picChg>
      </pc:sldChg>
      <pc:sldChg chg="addSp delSp modSp add mod modTransition delAnim modAnim modNotesTx">
        <pc:chgData name="Ánh Diệu" userId="c5672c39bf0da1c1" providerId="LiveId" clId="{E7B52775-1812-4BDF-8EC2-3B982C33D682}" dt="2024-05-30T19:46:21.111" v="2374"/>
        <pc:sldMkLst>
          <pc:docMk/>
          <pc:sldMk cId="3580648232" sldId="486"/>
        </pc:sldMkLst>
        <pc:spChg chg="add mod">
          <ac:chgData name="Ánh Diệu" userId="c5672c39bf0da1c1" providerId="LiveId" clId="{E7B52775-1812-4BDF-8EC2-3B982C33D682}" dt="2024-05-30T18:50:14.194" v="1331" actId="1037"/>
          <ac:spMkLst>
            <pc:docMk/>
            <pc:sldMk cId="3580648232" sldId="486"/>
            <ac:spMk id="8" creationId="{403F8029-B892-A414-F64E-F37678CC5789}"/>
          </ac:spMkLst>
        </pc:spChg>
        <pc:spChg chg="mod">
          <ac:chgData name="Ánh Diệu" userId="c5672c39bf0da1c1" providerId="LiveId" clId="{E7B52775-1812-4BDF-8EC2-3B982C33D682}" dt="2024-05-30T18:49:12.065" v="1303" actId="1037"/>
          <ac:spMkLst>
            <pc:docMk/>
            <pc:sldMk cId="3580648232" sldId="486"/>
            <ac:spMk id="9" creationId="{AE1F566D-1E81-8C22-9613-3E02C23FD21E}"/>
          </ac:spMkLst>
        </pc:spChg>
        <pc:spChg chg="add mod">
          <ac:chgData name="Ánh Diệu" userId="c5672c39bf0da1c1" providerId="LiveId" clId="{E7B52775-1812-4BDF-8EC2-3B982C33D682}" dt="2024-05-30T18:51:45.802" v="1349" actId="1036"/>
          <ac:spMkLst>
            <pc:docMk/>
            <pc:sldMk cId="3580648232" sldId="486"/>
            <ac:spMk id="10" creationId="{D559E50C-C23D-814E-6B1D-7AE1E30ED1E7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1" creationId="{16DDB1D7-87F9-43AA-3E31-A6AF9F59F525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2" creationId="{CB8B08CF-379B-4E69-B205-A9ED69AA2D5E}"/>
          </ac:spMkLst>
        </pc:spChg>
        <pc:spChg chg="add mod">
          <ac:chgData name="Ánh Diệu" userId="c5672c39bf0da1c1" providerId="LiveId" clId="{E7B52775-1812-4BDF-8EC2-3B982C33D682}" dt="2024-05-30T18:53:36.548" v="1483" actId="1036"/>
          <ac:spMkLst>
            <pc:docMk/>
            <pc:sldMk cId="3580648232" sldId="486"/>
            <ac:spMk id="13" creationId="{FA5D9351-1268-5D8B-5190-566D5B229E61}"/>
          </ac:spMkLst>
        </pc:spChg>
        <pc:spChg chg="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4" creationId="{C23A6E8C-2819-D927-F4FF-7EBB7DA599D4}"/>
          </ac:spMkLst>
        </pc:spChg>
        <pc:spChg chg="mod">
          <ac:chgData name="Ánh Diệu" userId="c5672c39bf0da1c1" providerId="LiveId" clId="{E7B52775-1812-4BDF-8EC2-3B982C33D682}" dt="2024-05-30T18:49:12.065" v="1303" actId="1037"/>
          <ac:spMkLst>
            <pc:docMk/>
            <pc:sldMk cId="3580648232" sldId="486"/>
            <ac:spMk id="15" creationId="{0B8E7321-F406-8760-ADB1-DC47097C80E1}"/>
          </ac:spMkLst>
        </pc:spChg>
        <pc:spChg chg="add mod">
          <ac:chgData name="Ánh Diệu" userId="c5672c39bf0da1c1" providerId="LiveId" clId="{E7B52775-1812-4BDF-8EC2-3B982C33D682}" dt="2024-05-30T18:53:27.797" v="1457" actId="1038"/>
          <ac:spMkLst>
            <pc:docMk/>
            <pc:sldMk cId="3580648232" sldId="486"/>
            <ac:spMk id="16" creationId="{2120548B-4B8E-B866-06D5-182D6A349E94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8" creationId="{B8370C3B-15F9-4ED0-D487-9C38604E8702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24" creationId="{35FCC1D2-417A-E2F6-BDA2-E66357BE310A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515" creationId="{0B749CAA-8592-7CA4-4158-00213E84812E}"/>
          </ac:spMkLst>
        </pc:spChg>
        <pc:graphicFrameChg chg="add mod modGraphic">
          <ac:chgData name="Ánh Diệu" userId="c5672c39bf0da1c1" providerId="LiveId" clId="{E7B52775-1812-4BDF-8EC2-3B982C33D682}" dt="2024-05-30T18:48:52.460" v="1262" actId="1035"/>
          <ac:graphicFrameMkLst>
            <pc:docMk/>
            <pc:sldMk cId="3580648232" sldId="486"/>
            <ac:graphicFrameMk id="2" creationId="{AC8C2F5C-5EC7-27CF-1B4C-A5DF27962E5B}"/>
          </ac:graphicFrameMkLst>
        </pc:graphicFrameChg>
        <pc:picChg chg="add mod">
          <ac:chgData name="Ánh Diệu" userId="c5672c39bf0da1c1" providerId="LiveId" clId="{E7B52775-1812-4BDF-8EC2-3B982C33D682}" dt="2024-05-30T18:49:18.167" v="1305" actId="1076"/>
          <ac:picMkLst>
            <pc:docMk/>
            <pc:sldMk cId="3580648232" sldId="486"/>
            <ac:picMk id="3" creationId="{12220849-E6D7-89AA-FDCC-C408402126B1}"/>
          </ac:picMkLst>
        </pc:picChg>
        <pc:picChg chg="add mod">
          <ac:chgData name="Ánh Diệu" userId="c5672c39bf0da1c1" providerId="LiveId" clId="{E7B52775-1812-4BDF-8EC2-3B982C33D682}" dt="2024-05-30T18:52:49.605" v="1414" actId="1076"/>
          <ac:picMkLst>
            <pc:docMk/>
            <pc:sldMk cId="3580648232" sldId="486"/>
            <ac:picMk id="4" creationId="{EAC55C6A-A23E-6B20-1762-422AD9D1348A}"/>
          </ac:picMkLst>
        </pc:picChg>
        <pc:picChg chg="add mod">
          <ac:chgData name="Ánh Diệu" userId="c5672c39bf0da1c1" providerId="LiveId" clId="{E7B52775-1812-4BDF-8EC2-3B982C33D682}" dt="2024-05-30T18:49:25.187" v="1306" actId="1076"/>
          <ac:picMkLst>
            <pc:docMk/>
            <pc:sldMk cId="3580648232" sldId="486"/>
            <ac:picMk id="5" creationId="{CC9C5CB9-710C-6F44-C3F1-DC3F02F06888}"/>
          </ac:picMkLst>
        </pc:picChg>
        <pc:picChg chg="add mod">
          <ac:chgData name="Ánh Diệu" userId="c5672c39bf0da1c1" providerId="LiveId" clId="{E7B52775-1812-4BDF-8EC2-3B982C33D682}" dt="2024-05-30T18:48:46.479" v="1252" actId="1035"/>
          <ac:picMkLst>
            <pc:docMk/>
            <pc:sldMk cId="3580648232" sldId="486"/>
            <ac:picMk id="6" creationId="{46AFAAC6-82B4-9896-A2F3-76858ED9E19A}"/>
          </ac:picMkLst>
        </pc:picChg>
        <pc:picChg chg="add mod">
          <ac:chgData name="Ánh Diệu" userId="c5672c39bf0da1c1" providerId="LiveId" clId="{E7B52775-1812-4BDF-8EC2-3B982C33D682}" dt="2024-05-30T18:48:13.754" v="1240"/>
          <ac:picMkLst>
            <pc:docMk/>
            <pc:sldMk cId="3580648232" sldId="486"/>
            <ac:picMk id="7" creationId="{CDB2BA46-A114-5680-058E-05305DBF9800}"/>
          </ac:picMkLst>
        </pc:picChg>
        <pc:picChg chg="del">
          <ac:chgData name="Ánh Diệu" userId="c5672c39bf0da1c1" providerId="LiveId" clId="{E7B52775-1812-4BDF-8EC2-3B982C33D682}" dt="2024-05-30T18:39:06" v="910" actId="478"/>
          <ac:picMkLst>
            <pc:docMk/>
            <pc:sldMk cId="3580648232" sldId="486"/>
            <ac:picMk id="25" creationId="{5738A2A7-DBFB-6B27-86BB-BBF46D5C20EF}"/>
          </ac:picMkLst>
        </pc:picChg>
      </pc:sldChg>
      <pc:sldChg chg="delSp new del mod">
        <pc:chgData name="Ánh Diệu" userId="c5672c39bf0da1c1" providerId="LiveId" clId="{E7B52775-1812-4BDF-8EC2-3B982C33D682}" dt="2024-05-30T19:03:49.696" v="1510" actId="47"/>
        <pc:sldMkLst>
          <pc:docMk/>
          <pc:sldMk cId="237699176" sldId="487"/>
        </pc:sldMkLst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2" creationId="{6D452AF0-2F79-460B-4420-0B9B50CD32B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3" creationId="{F9B750E1-046D-AA3C-0650-A9AE76F8574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4" creationId="{FC5B1C5F-C73F-AF31-B062-83E885EF254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5" creationId="{96637AAC-9544-B6F5-55EB-95EB667910B5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6" creationId="{9C051373-5DE1-5AF3-4409-73B72FF2BB7A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7" creationId="{7627E17D-D7F2-AD01-62A0-98CF3189576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8" creationId="{DED1FC0E-D44A-A2F8-7B08-21B7C844C4E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9" creationId="{02591DF3-FCAB-2965-5ED4-8BC035991C9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0" creationId="{AB705392-C9F6-BD82-711D-1C5B9FD968E3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1" creationId="{F48D7B85-0B81-0E48-89F8-1D804C1F9A1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2" creationId="{2CEE985B-7896-6833-543F-0DB06F403E38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3" creationId="{6FCA55AC-2807-0F43-096F-0A695E44A8C1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4" creationId="{84DC2E49-DE85-6147-5639-76A4F13827B9}"/>
          </ac:spMkLst>
        </pc:spChg>
      </pc:sldChg>
      <pc:sldChg chg="new del">
        <pc:chgData name="Ánh Diệu" userId="c5672c39bf0da1c1" providerId="LiveId" clId="{E7B52775-1812-4BDF-8EC2-3B982C33D682}" dt="2024-05-30T19:12:09.218" v="1707" actId="47"/>
        <pc:sldMkLst>
          <pc:docMk/>
          <pc:sldMk cId="2939137627" sldId="487"/>
        </pc:sldMkLst>
      </pc:sldChg>
      <pc:sldChg chg="addSp delSp modSp add mod modTransition setBg delAnim modNotesTx">
        <pc:chgData name="Ánh Diệu" userId="c5672c39bf0da1c1" providerId="LiveId" clId="{E7B52775-1812-4BDF-8EC2-3B982C33D682}" dt="2024-05-30T19:46:21.111" v="2374"/>
        <pc:sldMkLst>
          <pc:docMk/>
          <pc:sldMk cId="432985428" sldId="488"/>
        </pc:sldMkLst>
        <pc:spChg chg="add del mod">
          <ac:chgData name="Ánh Diệu" userId="c5672c39bf0da1c1" providerId="LiveId" clId="{E7B52775-1812-4BDF-8EC2-3B982C33D682}" dt="2024-05-30T19:12:16.490" v="1709" actId="478"/>
          <ac:spMkLst>
            <pc:docMk/>
            <pc:sldMk cId="432985428" sldId="488"/>
            <ac:spMk id="3" creationId="{0C712DAC-DF8B-1E0F-B2DC-6787D85242FF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5-30T19:13:27.154" v="1738" actId="1076"/>
          <ac:spMkLst>
            <pc:docMk/>
            <pc:sldMk cId="432985428" sldId="488"/>
            <ac:spMk id="10" creationId="{14AC3917-1BFA-622B-CF49-D130FA069228}"/>
          </ac:spMkLst>
        </pc:spChg>
        <pc:spChg chg="add mod">
          <ac:chgData name="Ánh Diệu" userId="c5672c39bf0da1c1" providerId="LiveId" clId="{E7B52775-1812-4BDF-8EC2-3B982C33D682}" dt="2024-05-30T19:13:21.522" v="1736" actId="164"/>
          <ac:spMkLst>
            <pc:docMk/>
            <pc:sldMk cId="432985428" sldId="488"/>
            <ac:spMk id="11" creationId="{93983819-1032-9513-2FA1-6B959E2D515D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3" creationId="{F5E041BA-82A4-E3FA-BE60-8287B1D21306}"/>
          </ac:spMkLst>
        </pc:spChg>
        <pc:spChg chg="add mod ord">
          <ac:chgData name="Ánh Diệu" userId="c5672c39bf0da1c1" providerId="LiveId" clId="{E7B52775-1812-4BDF-8EC2-3B982C33D682}" dt="2024-05-30T19:42:49.699" v="2356" actId="113"/>
          <ac:spMkLst>
            <pc:docMk/>
            <pc:sldMk cId="432985428" sldId="488"/>
            <ac:spMk id="15" creationId="{C2BE3AA0-3D62-7774-123B-65B952F69BC9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7" creationId="{C8F4C76A-D344-80F2-6185-0B568441C9DC}"/>
          </ac:spMkLst>
        </pc:spChg>
        <pc:spChg chg="add mod ord">
          <ac:chgData name="Ánh Diệu" userId="c5672c39bf0da1c1" providerId="LiveId" clId="{E7B52775-1812-4BDF-8EC2-3B982C33D682}" dt="2024-05-30T19:42:48.473" v="2354" actId="113"/>
          <ac:spMkLst>
            <pc:docMk/>
            <pc:sldMk cId="432985428" sldId="488"/>
            <ac:spMk id="18" creationId="{686FDC7E-D971-845B-77EE-73E7C87AE6EE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3" creationId="{D3FEF74E-3697-1B12-9DA2-A2667CE6CFF3}"/>
          </ac:spMkLst>
        </pc:spChg>
        <pc:spChg chg="del">
          <ac:chgData name="Ánh Diệu" userId="c5672c39bf0da1c1" providerId="LiveId" clId="{E7B52775-1812-4BDF-8EC2-3B982C33D682}" dt="2024-05-30T19:12:14.040" v="1708" actId="478"/>
          <ac:spMkLst>
            <pc:docMk/>
            <pc:sldMk cId="432985428" sldId="488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9:13:34.342" v="1740" actId="478"/>
          <ac:spMkLst>
            <pc:docMk/>
            <pc:sldMk cId="432985428" sldId="488"/>
            <ac:spMk id="513" creationId="{7AA86128-DF89-B493-4E37-91799B38BF9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15" creationId="{0B749CAA-8592-7CA4-4158-00213E84812E}"/>
          </ac:spMkLst>
        </pc:spChg>
        <pc:grpChg chg="add mod">
          <ac:chgData name="Ánh Diệu" userId="c5672c39bf0da1c1" providerId="LiveId" clId="{E7B52775-1812-4BDF-8EC2-3B982C33D682}" dt="2024-05-30T19:13:32.059" v="1739" actId="1076"/>
          <ac:grpSpMkLst>
            <pc:docMk/>
            <pc:sldMk cId="432985428" sldId="488"/>
            <ac:grpSpMk id="14" creationId="{B28FACDC-E107-E977-E321-7343A41715D2}"/>
          </ac:grpSpMkLst>
        </pc:grpChg>
        <pc:graphicFrameChg chg="del">
          <ac:chgData name="Ánh Diệu" userId="c5672c39bf0da1c1" providerId="LiveId" clId="{E7B52775-1812-4BDF-8EC2-3B982C33D682}" dt="2024-05-30T19:11:57.424" v="1703" actId="478"/>
          <ac:graphicFrameMkLst>
            <pc:docMk/>
            <pc:sldMk cId="432985428" sldId="488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E7B52775-1812-4BDF-8EC2-3B982C33D682}" dt="2024-05-30T19:42:21.761" v="2348" actId="1076"/>
          <ac:picMkLst>
            <pc:docMk/>
            <pc:sldMk cId="432985428" sldId="488"/>
            <ac:picMk id="9" creationId="{1F36AB1F-384A-DE9A-3750-A8E5D04D482C}"/>
          </ac:picMkLst>
        </pc:picChg>
      </pc:sldChg>
      <pc:sldChg chg="add modTransition">
        <pc:chgData name="Ánh Diệu" userId="c5672c39bf0da1c1" providerId="LiveId" clId="{E7B52775-1812-4BDF-8EC2-3B982C33D682}" dt="2024-05-30T19:46:21.111" v="2374"/>
        <pc:sldMkLst>
          <pc:docMk/>
          <pc:sldMk cId="3796151615" sldId="489"/>
        </pc:sldMkLst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398650609" sldId="490"/>
        </pc:sldMkLst>
        <pc:spChg chg="mod">
          <ac:chgData name="Ánh Diệu" userId="c5672c39bf0da1c1" providerId="LiveId" clId="{E7B52775-1812-4BDF-8EC2-3B982C33D682}" dt="2024-05-30T19:24:24.056" v="1891" actId="20577"/>
          <ac:spMkLst>
            <pc:docMk/>
            <pc:sldMk cId="3398650609" sldId="490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6:28.721" v="1895" actId="14826"/>
          <ac:picMkLst>
            <pc:docMk/>
            <pc:sldMk cId="3398650609" sldId="490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1283119082" sldId="491"/>
        </pc:sldMkLst>
        <pc:spChg chg="mod">
          <ac:chgData name="Ánh Diệu" userId="c5672c39bf0da1c1" providerId="LiveId" clId="{E7B52775-1812-4BDF-8EC2-3B982C33D682}" dt="2024-05-30T19:23:01.887" v="1880" actId="20577"/>
          <ac:spMkLst>
            <pc:docMk/>
            <pc:sldMk cId="1283119082" sldId="491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3:04.304" v="1881" actId="14429"/>
          <ac:picMkLst>
            <pc:docMk/>
            <pc:sldMk cId="1283119082" sldId="491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404133606" sldId="492"/>
        </pc:sldMkLst>
        <pc:spChg chg="mod">
          <ac:chgData name="Ánh Diệu" userId="c5672c39bf0da1c1" providerId="LiveId" clId="{E7B52775-1812-4BDF-8EC2-3B982C33D682}" dt="2024-05-30T19:20:58.292" v="1862" actId="20577"/>
          <ac:spMkLst>
            <pc:docMk/>
            <pc:sldMk cId="3404133606" sldId="492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5.470" v="1918" actId="14429"/>
          <ac:picMkLst>
            <pc:docMk/>
            <pc:sldMk cId="3404133606" sldId="492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21746493" sldId="493"/>
        </pc:sldMkLst>
        <pc:spChg chg="mod">
          <ac:chgData name="Ánh Diệu" userId="c5672c39bf0da1c1" providerId="LiveId" clId="{E7B52775-1812-4BDF-8EC2-3B982C33D682}" dt="2024-05-30T19:27:41.349" v="1916" actId="20577"/>
          <ac:spMkLst>
            <pc:docMk/>
            <pc:sldMk cId="321746493" sldId="493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7.637" v="1919" actId="14429"/>
          <ac:picMkLst>
            <pc:docMk/>
            <pc:sldMk cId="321746493" sldId="493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508908600" sldId="494"/>
        </pc:sldMkLst>
        <pc:spChg chg="mod">
          <ac:chgData name="Ánh Diệu" userId="c5672c39bf0da1c1" providerId="LiveId" clId="{E7B52775-1812-4BDF-8EC2-3B982C33D682}" dt="2024-05-30T19:27:35.562" v="1910" actId="20577"/>
          <ac:spMkLst>
            <pc:docMk/>
            <pc:sldMk cId="508908600" sldId="494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0.104" v="1920" actId="14429"/>
          <ac:picMkLst>
            <pc:docMk/>
            <pc:sldMk cId="508908600" sldId="494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463006622" sldId="495"/>
        </pc:sldMkLst>
        <pc:spChg chg="mod">
          <ac:chgData name="Ánh Diệu" userId="c5672c39bf0da1c1" providerId="LiveId" clId="{E7B52775-1812-4BDF-8EC2-3B982C33D682}" dt="2024-05-30T19:27:29.082" v="1904" actId="20577"/>
          <ac:spMkLst>
            <pc:docMk/>
            <pc:sldMk cId="463006622" sldId="495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2.815" v="1921" actId="14429"/>
          <ac:picMkLst>
            <pc:docMk/>
            <pc:sldMk cId="463006622" sldId="495"/>
            <ac:picMk id="4" creationId="{05216FBE-6CFF-02DB-A0E7-84A16BCBCE62}"/>
          </ac:picMkLst>
        </pc:picChg>
      </pc:sldChg>
      <pc:sldMasterChg chg="delSldLayout">
        <pc:chgData name="Ánh Diệu" userId="c5672c39bf0da1c1" providerId="LiveId" clId="{E7B52775-1812-4BDF-8EC2-3B982C33D682}" dt="2024-05-30T18:19:16.749" v="482" actId="2696"/>
        <pc:sldMasterMkLst>
          <pc:docMk/>
          <pc:sldMasterMk cId="3655976940" sldId="2147483680"/>
        </pc:sldMasterMkLst>
        <pc:sldLayoutChg chg="del">
          <pc:chgData name="Ánh Diệu" userId="c5672c39bf0da1c1" providerId="LiveId" clId="{E7B52775-1812-4BDF-8EC2-3B982C33D682}" dt="2024-05-30T18:14:11.453" v="480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del">
          <pc:chgData name="Ánh Diệu" userId="c5672c39bf0da1c1" providerId="LiveId" clId="{E7B52775-1812-4BDF-8EC2-3B982C33D682}" dt="2024-05-30T18:19:16.749" v="482" actId="2696"/>
          <pc:sldLayoutMkLst>
            <pc:docMk/>
            <pc:sldMasterMk cId="3655976940" sldId="2147483680"/>
            <pc:sldLayoutMk cId="2521922909" sldId="2147483812"/>
          </pc:sldLayoutMkLst>
        </pc:sldLayoutChg>
      </pc:sldMasterChg>
      <pc:sldMasterChg chg="delSldLayout">
        <pc:chgData name="Ánh Diệu" userId="c5672c39bf0da1c1" providerId="LiveId" clId="{E7B52775-1812-4BDF-8EC2-3B982C33D682}" dt="2024-05-30T19:03:49.696" v="1510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E7B52775-1812-4BDF-8EC2-3B982C33D682}" dt="2024-05-30T19:03:49.696" v="1510" actId="47"/>
          <pc:sldLayoutMkLst>
            <pc:docMk/>
            <pc:sldMasterMk cId="2674895984" sldId="2147483758"/>
            <pc:sldLayoutMk cId="2133498135" sldId="2147483766"/>
          </pc:sldLayoutMkLst>
        </pc:sldLayoutChg>
      </pc:sldMasterChg>
      <pc:sldMasterChg chg="delSldLayout">
        <pc:chgData name="Ánh Diệu" userId="c5672c39bf0da1c1" providerId="LiveId" clId="{E7B52775-1812-4BDF-8EC2-3B982C33D682}" dt="2024-05-30T19:14:31.965" v="1749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E7B52775-1812-4BDF-8EC2-3B982C33D682}" dt="2024-05-30T19:14:31.965" v="1749" actId="47"/>
          <pc:sldLayoutMkLst>
            <pc:docMk/>
            <pc:sldMasterMk cId="1922329767" sldId="2147483795"/>
            <pc:sldLayoutMk cId="2230967083" sldId="2147483800"/>
          </pc:sldLayoutMkLst>
        </pc:sldLayoutChg>
      </pc:sldMasterChg>
      <pc:sldMasterChg chg="del delSldLayout">
        <pc:chgData name="Ánh Diệu" userId="c5672c39bf0da1c1" providerId="LiveId" clId="{E7B52775-1812-4BDF-8EC2-3B982C33D682}" dt="2024-05-30T17:33:32.894" v="124" actId="2696"/>
        <pc:sldMasterMkLst>
          <pc:docMk/>
          <pc:sldMasterMk cId="2366272461" sldId="2147483811"/>
        </pc:sldMasterMkLst>
        <pc:sldLayoutChg chg="del">
          <pc:chgData name="Ánh Diệu" userId="c5672c39bf0da1c1" providerId="LiveId" clId="{E7B52775-1812-4BDF-8EC2-3B982C33D682}" dt="2024-05-30T17:33:32.894" v="124" actId="2696"/>
          <pc:sldLayoutMkLst>
            <pc:docMk/>
            <pc:sldMasterMk cId="2366272461" sldId="2147483811"/>
            <pc:sldLayoutMk cId="3817629153" sldId="2147483812"/>
          </pc:sldLayoutMkLst>
        </pc:sldLayoutChg>
      </pc:sldMasterChg>
    </pc:docChg>
  </pc:docChgLst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EC38FAF1-1266-4992-9A6A-9A437FA356AB}"/>
    <pc:docChg chg="undo redo custSel addSld delSld modSld sldOrd">
      <pc:chgData name="Ánh Diệu" userId="c5672c39bf0da1c1" providerId="LiveId" clId="{EC38FAF1-1266-4992-9A6A-9A437FA356AB}" dt="2024-06-05T03:26:28.623" v="3981"/>
      <pc:docMkLst>
        <pc:docMk/>
      </pc:docMkLst>
      <pc:sldChg chg="addSp delSp modSp mod modTransition modClrScheme delAnim chgLayout">
        <pc:chgData name="Ánh Diệu" userId="c5672c39bf0da1c1" providerId="LiveId" clId="{EC38FAF1-1266-4992-9A6A-9A437FA356AB}" dt="2024-06-05T03:19:11.950" v="3226"/>
        <pc:sldMkLst>
          <pc:docMk/>
          <pc:sldMk cId="3583721003" sldId="256"/>
        </pc:sldMkLst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16" creationId="{00000000-0000-0000-0000-000000000000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17" creationId="{9155FB2D-7887-A537-79A7-7A7B4CC481CE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18" creationId="{138DB605-063E-86CC-CC55-BDF6A9F929F3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0" creationId="{9F6C364D-C8B2-3A66-5DF7-23AEA6AF5D86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1" creationId="{9D07E470-9225-3E6C-F3A9-44BB4869DE75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2" creationId="{936AC80B-440E-29CC-DEED-0165344E7E18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3" creationId="{2DA146F3-D696-D219-B2C4-55A478FE4A01}"/>
          </ac:spMkLst>
        </pc:spChg>
        <pc:spChg chg="del">
          <ac:chgData name="Ánh Diệu" userId="c5672c39bf0da1c1" providerId="LiveId" clId="{EC38FAF1-1266-4992-9A6A-9A437FA356AB}" dt="2024-06-04T13:07:31.579" v="1875" actId="478"/>
          <ac:spMkLst>
            <pc:docMk/>
            <pc:sldMk cId="3583721003" sldId="256"/>
            <ac:spMk id="24" creationId="{DF9367C9-3194-417F-52EB-E75B70C3B048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6" creationId="{5E759C23-177E-76B0-8951-4740B8D1C8B3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7" creationId="{7FF0F035-7996-EB23-37B5-38E475447AB1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8" creationId="{A9A7EDDD-DB32-2D2E-4BBC-6FFF1557F2CE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9" creationId="{A3A1C3E6-4631-DBE4-CA92-FA4A2F13AE89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0" creationId="{7C3FEF2B-64E7-6DCE-2CA7-BA45F8328CDA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1" creationId="{F8657258-F840-70CF-1EAB-2D8E0D1F0FD2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2" creationId="{08EBE84D-2958-4203-7F82-7A48E5ABE6A9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3" creationId="{6EAF8912-432D-D28C-1F05-47A2CABC3E5D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4" creationId="{7130B6AA-EDF2-B861-B37F-0DBD3FED3EAB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5" creationId="{238E2EF2-B586-585A-12B0-072AF17D1C5C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6" creationId="{71D43047-39EE-6896-2E1F-7ED62DAE7337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7" creationId="{2701883C-1184-BF71-7AC2-EF1CBE02C13F}"/>
          </ac:spMkLst>
        </pc:spChg>
        <pc:spChg chg="add del mod">
          <ac:chgData name="Ánh Diệu" userId="c5672c39bf0da1c1" providerId="LiveId" clId="{EC38FAF1-1266-4992-9A6A-9A437FA356AB}" dt="2024-06-04T13:11:55.508" v="1885" actId="478"/>
          <ac:spMkLst>
            <pc:docMk/>
            <pc:sldMk cId="3583721003" sldId="256"/>
            <ac:spMk id="39" creationId="{ABDB85E4-59B6-34F1-7671-EF3C0224BDA5}"/>
          </ac:spMkLst>
        </pc:spChg>
        <pc:spChg chg="mod">
          <ac:chgData name="Ánh Diệu" userId="c5672c39bf0da1c1" providerId="LiveId" clId="{EC38FAF1-1266-4992-9A6A-9A437FA356AB}" dt="2024-06-04T13:12:42.695" v="1898" actId="404"/>
          <ac:spMkLst>
            <pc:docMk/>
            <pc:sldMk cId="3583721003" sldId="256"/>
            <ac:spMk id="41" creationId="{2C0973C9-225A-944D-3A18-8A83B389489A}"/>
          </ac:spMkLst>
        </pc:spChg>
        <pc:spChg chg="mod">
          <ac:chgData name="Ánh Diệu" userId="c5672c39bf0da1c1" providerId="LiveId" clId="{EC38FAF1-1266-4992-9A6A-9A437FA356AB}" dt="2024-06-04T13:12:42.695" v="1898" actId="404"/>
          <ac:spMkLst>
            <pc:docMk/>
            <pc:sldMk cId="3583721003" sldId="256"/>
            <ac:spMk id="42" creationId="{9100E1FC-9DE5-0E21-01CD-48936F5FFB0E}"/>
          </ac:spMkLst>
        </pc:spChg>
        <pc:grpChg chg="del">
          <ac:chgData name="Ánh Diệu" userId="c5672c39bf0da1c1" providerId="LiveId" clId="{EC38FAF1-1266-4992-9A6A-9A437FA356AB}" dt="2024-06-04T13:07:30.312" v="1874" actId="478"/>
          <ac:grpSpMkLst>
            <pc:docMk/>
            <pc:sldMk cId="3583721003" sldId="256"/>
            <ac:grpSpMk id="2" creationId="{00000000-0000-0000-0000-000000000000}"/>
          </ac:grpSpMkLst>
        </pc:grpChg>
        <pc:grpChg chg="del">
          <ac:chgData name="Ánh Diệu" userId="c5672c39bf0da1c1" providerId="LiveId" clId="{EC38FAF1-1266-4992-9A6A-9A437FA356AB}" dt="2024-06-04T13:07:36.504" v="1876" actId="478"/>
          <ac:grpSpMkLst>
            <pc:docMk/>
            <pc:sldMk cId="3583721003" sldId="256"/>
            <ac:grpSpMk id="25" creationId="{39D51976-30F8-DBCF-48EF-35E4AEC8A86B}"/>
          </ac:grpSpMkLst>
        </pc:grpChg>
        <pc:grpChg chg="add mod">
          <ac:chgData name="Ánh Diệu" userId="c5672c39bf0da1c1" providerId="LiveId" clId="{EC38FAF1-1266-4992-9A6A-9A437FA356AB}" dt="2024-06-04T13:13:37.410" v="1921" actId="1036"/>
          <ac:grpSpMkLst>
            <pc:docMk/>
            <pc:sldMk cId="3583721003" sldId="256"/>
            <ac:grpSpMk id="40" creationId="{5CE80760-2AC4-566C-18A7-CA55E30F20A7}"/>
          </ac:grpSpMkLst>
        </pc:grpChg>
        <pc:picChg chg="add mod">
          <ac:chgData name="Ánh Diệu" userId="c5672c39bf0da1c1" providerId="LiveId" clId="{EC38FAF1-1266-4992-9A6A-9A437FA356AB}" dt="2024-06-04T13:13:33.002" v="1905" actId="1037"/>
          <ac:picMkLst>
            <pc:docMk/>
            <pc:sldMk cId="3583721003" sldId="256"/>
            <ac:picMk id="44" creationId="{02C32241-EF54-47D1-5DE7-29032580C2AF}"/>
          </ac:picMkLst>
        </pc:pic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0" sldId="258"/>
        </pc:sldMkLst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0" sldId="262"/>
        </pc:sldMkLst>
        <pc:spChg chg="mod">
          <ac:chgData name="Ánh Diệu" userId="c5672c39bf0da1c1" providerId="LiveId" clId="{EC38FAF1-1266-4992-9A6A-9A437FA356AB}" dt="2024-06-04T02:05:45.401" v="18" actId="313"/>
          <ac:spMkLst>
            <pc:docMk/>
            <pc:sldMk cId="0" sldId="262"/>
            <ac:spMk id="5943" creationId="{00000000-0000-0000-0000-000000000000}"/>
          </ac:spMkLst>
        </pc:spChg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0" sldId="272"/>
        </pc:sldMkLst>
        <pc:spChg chg="mod">
          <ac:chgData name="Ánh Diệu" userId="c5672c39bf0da1c1" providerId="LiveId" clId="{EC38FAF1-1266-4992-9A6A-9A437FA356AB}" dt="2024-06-03T14:35:57.171" v="1" actId="20577"/>
          <ac:spMkLst>
            <pc:docMk/>
            <pc:sldMk cId="0" sldId="272"/>
            <ac:spMk id="9" creationId="{29F93A07-8A63-38FF-BDBD-EEA1A033B5D7}"/>
          </ac:spMkLst>
        </pc:sp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265206030" sldId="297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2510270777" sldId="299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2822779418" sldId="305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547689859" sldId="306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029668020" sldId="307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44742508" sldId="325"/>
        </pc:sldMkLst>
      </pc:sldChg>
      <pc:sldChg chg="addSp delSp modSp add del mod setBg modAnim">
        <pc:chgData name="Ánh Diệu" userId="c5672c39bf0da1c1" providerId="LiveId" clId="{EC38FAF1-1266-4992-9A6A-9A437FA356AB}" dt="2024-06-04T14:06:53.595" v="2022" actId="47"/>
        <pc:sldMkLst>
          <pc:docMk/>
          <pc:sldMk cId="3462652163" sldId="326"/>
        </pc:sldMkLst>
        <pc:spChg chg="del">
          <ac:chgData name="Ánh Diệu" userId="c5672c39bf0da1c1" providerId="LiveId" clId="{EC38FAF1-1266-4992-9A6A-9A437FA356AB}" dt="2024-06-04T13:25:54.078" v="2001" actId="478"/>
          <ac:spMkLst>
            <pc:docMk/>
            <pc:sldMk cId="3462652163" sldId="326"/>
            <ac:spMk id="9" creationId="{C876646C-0428-B1D4-1C67-EBD60C47CBCE}"/>
          </ac:spMkLst>
        </pc:spChg>
        <pc:spChg chg="del">
          <ac:chgData name="Ánh Diệu" userId="c5672c39bf0da1c1" providerId="LiveId" clId="{EC38FAF1-1266-4992-9A6A-9A437FA356AB}" dt="2024-06-04T13:25:43.945" v="1998" actId="478"/>
          <ac:spMkLst>
            <pc:docMk/>
            <pc:sldMk cId="3462652163" sldId="326"/>
            <ac:spMk id="10" creationId="{AEB11B08-D3EB-33AA-9F57-100F719FD181}"/>
          </ac:spMkLst>
        </pc:spChg>
        <pc:spChg chg="del">
          <ac:chgData name="Ánh Diệu" userId="c5672c39bf0da1c1" providerId="LiveId" clId="{EC38FAF1-1266-4992-9A6A-9A437FA356AB}" dt="2024-06-04T13:25:54.078" v="2001" actId="478"/>
          <ac:spMkLst>
            <pc:docMk/>
            <pc:sldMk cId="3462652163" sldId="326"/>
            <ac:spMk id="19" creationId="{C876646C-0428-B1D4-1C67-EBD60C47CBCE}"/>
          </ac:spMkLst>
        </pc:spChg>
        <pc:picChg chg="del">
          <ac:chgData name="Ánh Diệu" userId="c5672c39bf0da1c1" providerId="LiveId" clId="{EC38FAF1-1266-4992-9A6A-9A437FA356AB}" dt="2024-06-04T13:25:50.144" v="2000" actId="478"/>
          <ac:picMkLst>
            <pc:docMk/>
            <pc:sldMk cId="3462652163" sldId="326"/>
            <ac:picMk id="5" creationId="{00000000-0000-0000-0000-000000000000}"/>
          </ac:picMkLst>
        </pc:picChg>
        <pc:picChg chg="del">
          <ac:chgData name="Ánh Diệu" userId="c5672c39bf0da1c1" providerId="LiveId" clId="{EC38FAF1-1266-4992-9A6A-9A437FA356AB}" dt="2024-06-04T13:25:48.228" v="1999" actId="478"/>
          <ac:picMkLst>
            <pc:docMk/>
            <pc:sldMk cId="3462652163" sldId="326"/>
            <ac:picMk id="6" creationId="{2F8EB2C3-5940-BFE8-48C1-A31BAAB7B60E}"/>
          </ac:picMkLst>
        </pc:picChg>
        <pc:picChg chg="add del mod ord">
          <ac:chgData name="Ánh Diệu" userId="c5672c39bf0da1c1" providerId="LiveId" clId="{EC38FAF1-1266-4992-9A6A-9A437FA356AB}" dt="2024-06-04T13:30:02.931" v="2010" actId="478"/>
          <ac:picMkLst>
            <pc:docMk/>
            <pc:sldMk cId="3462652163" sldId="326"/>
            <ac:picMk id="16" creationId="{5A8F012F-98A6-614E-0B38-76723F59DB17}"/>
          </ac:picMkLst>
        </pc:picChg>
        <pc:picChg chg="del">
          <ac:chgData name="Ánh Diệu" userId="c5672c39bf0da1c1" providerId="LiveId" clId="{EC38FAF1-1266-4992-9A6A-9A437FA356AB}" dt="2024-06-04T13:25:48.228" v="1999" actId="478"/>
          <ac:picMkLst>
            <pc:docMk/>
            <pc:sldMk cId="3462652163" sldId="326"/>
            <ac:picMk id="1026" creationId="{00000000-0000-0000-0000-000000000000}"/>
          </ac:picMkLst>
        </pc:picChg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2612431147" sldId="395"/>
        </pc:sldMkLst>
        <pc:spChg chg="mod">
          <ac:chgData name="Ánh Diệu" userId="c5672c39bf0da1c1" providerId="LiveId" clId="{EC38FAF1-1266-4992-9A6A-9A437FA356AB}" dt="2024-06-05T02:23:22.155" v="2525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EC38FAF1-1266-4992-9A6A-9A437FA356AB}" dt="2024-06-05T02:23:29.924" v="2554" actId="1035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EC38FAF1-1266-4992-9A6A-9A437FA356AB}" dt="2024-06-05T02:24:34.824" v="2566" actId="179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EC38FAF1-1266-4992-9A6A-9A437FA356AB}" dt="2024-06-05T02:23:29.924" v="2554" actId="1035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add del">
        <pc:chgData name="Ánh Diệu" userId="c5672c39bf0da1c1" providerId="LiveId" clId="{EC38FAF1-1266-4992-9A6A-9A437FA356AB}" dt="2024-06-04T02:06:21.426" v="22"/>
        <pc:sldMkLst>
          <pc:docMk/>
          <pc:sldMk cId="2119145911" sldId="446"/>
        </pc:sldMkLst>
      </pc:sldChg>
      <pc:sldChg chg="addSp delSp modSp add mod modTransition delAnim modAnim modNotesTx">
        <pc:chgData name="Ánh Diệu" userId="c5672c39bf0da1c1" providerId="LiveId" clId="{EC38FAF1-1266-4992-9A6A-9A437FA356AB}" dt="2024-06-05T03:23:26.140" v="3539"/>
        <pc:sldMkLst>
          <pc:docMk/>
          <pc:sldMk cId="4026674559" sldId="446"/>
        </pc:sldMkLst>
        <pc:spChg chg="del mod modVis">
          <ac:chgData name="Ánh Diệu" userId="c5672c39bf0da1c1" providerId="LiveId" clId="{EC38FAF1-1266-4992-9A6A-9A437FA356AB}" dt="2024-06-04T02:12:49.303" v="52" actId="478"/>
          <ac:spMkLst>
            <pc:docMk/>
            <pc:sldMk cId="4026674559" sldId="446"/>
            <ac:spMk id="3" creationId="{0827CC6F-FBA6-82AD-2C3F-016DE4DC85E7}"/>
          </ac:spMkLst>
        </pc:spChg>
        <pc:spChg chg="mod">
          <ac:chgData name="Ánh Diệu" userId="c5672c39bf0da1c1" providerId="LiveId" clId="{EC38FAF1-1266-4992-9A6A-9A437FA356AB}" dt="2024-06-04T02:14:56.653" v="82" actId="207"/>
          <ac:spMkLst>
            <pc:docMk/>
            <pc:sldMk cId="4026674559" sldId="446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07:36.279" v="34" actId="14429"/>
          <ac:spMkLst>
            <pc:docMk/>
            <pc:sldMk cId="4026674559" sldId="446"/>
            <ac:spMk id="12" creationId="{71F2A57F-A3ED-509F-9B51-21C932FDA5E1}"/>
          </ac:spMkLst>
        </pc:spChg>
        <pc:spChg chg="add del mod">
          <ac:chgData name="Ánh Diệu" userId="c5672c39bf0da1c1" providerId="LiveId" clId="{EC38FAF1-1266-4992-9A6A-9A437FA356AB}" dt="2024-06-04T02:12:52.381" v="53" actId="478"/>
          <ac:spMkLst>
            <pc:docMk/>
            <pc:sldMk cId="4026674559" sldId="446"/>
            <ac:spMk id="15" creationId="{93C372F7-4B8C-4E69-E3A9-E5A4B887F3BA}"/>
          </ac:spMkLst>
        </pc:spChg>
        <pc:spChg chg="del mod modVis">
          <ac:chgData name="Ánh Diệu" userId="c5672c39bf0da1c1" providerId="LiveId" clId="{EC38FAF1-1266-4992-9A6A-9A437FA356AB}" dt="2024-06-04T02:12:46.722" v="51" actId="478"/>
          <ac:spMkLst>
            <pc:docMk/>
            <pc:sldMk cId="4026674559" sldId="446"/>
            <ac:spMk id="18" creationId="{198657B4-2C9C-5D84-A393-5D57B468DFF4}"/>
          </ac:spMkLst>
        </pc:spChg>
        <pc:spChg chg="del">
          <ac:chgData name="Ánh Diệu" userId="c5672c39bf0da1c1" providerId="LiveId" clId="{EC38FAF1-1266-4992-9A6A-9A437FA356AB}" dt="2024-06-04T02:11:58.351" v="44" actId="478"/>
          <ac:spMkLst>
            <pc:docMk/>
            <pc:sldMk cId="4026674559" sldId="446"/>
            <ac:spMk id="19" creationId="{1BC11B95-AAA6-C3E0-D0F6-BEBD7DFC69DA}"/>
          </ac:spMkLst>
        </pc:spChg>
        <pc:grpChg chg="add del mod modVis">
          <ac:chgData name="Ánh Diệu" userId="c5672c39bf0da1c1" providerId="LiveId" clId="{EC38FAF1-1266-4992-9A6A-9A437FA356AB}" dt="2024-06-04T02:14:16.975" v="72" actId="478"/>
          <ac:grpSpMkLst>
            <pc:docMk/>
            <pc:sldMk cId="4026674559" sldId="446"/>
            <ac:grpSpMk id="6" creationId="{1BE06650-E843-EFE8-E62D-3B9BB0616DB6}"/>
          </ac:grpSpMkLst>
        </pc:grpChg>
        <pc:picChg chg="add mod modVis">
          <ac:chgData name="Ánh Diệu" userId="c5672c39bf0da1c1" providerId="LiveId" clId="{EC38FAF1-1266-4992-9A6A-9A437FA356AB}" dt="2024-06-04T02:15:22.572" v="85" actId="14429"/>
          <ac:picMkLst>
            <pc:docMk/>
            <pc:sldMk cId="4026674559" sldId="446"/>
            <ac:picMk id="7" creationId="{7D68FFA6-E43F-B6CF-9E44-5BB09CC28FAD}"/>
          </ac:picMkLst>
        </pc:picChg>
        <pc:picChg chg="add mod modVis">
          <ac:chgData name="Ánh Diệu" userId="c5672c39bf0da1c1" providerId="LiveId" clId="{EC38FAF1-1266-4992-9A6A-9A437FA356AB}" dt="2024-06-04T02:15:21.654" v="84" actId="14429"/>
          <ac:picMkLst>
            <pc:docMk/>
            <pc:sldMk cId="4026674559" sldId="446"/>
            <ac:picMk id="9" creationId="{D450B211-5144-AA51-B2AA-373701246099}"/>
          </ac:picMkLst>
        </pc:picChg>
        <pc:picChg chg="add mod modVis modCrop">
          <ac:chgData name="Ánh Diệu" userId="c5672c39bf0da1c1" providerId="LiveId" clId="{EC38FAF1-1266-4992-9A6A-9A437FA356AB}" dt="2024-06-04T02:15:21.002" v="83" actId="14429"/>
          <ac:picMkLst>
            <pc:docMk/>
            <pc:sldMk cId="4026674559" sldId="446"/>
            <ac:picMk id="13" creationId="{AEE27F1D-FB41-2468-75E1-E57AD80A9404}"/>
          </ac:picMkLst>
        </pc:picChg>
        <pc:picChg chg="add mod">
          <ac:chgData name="Ánh Diệu" userId="c5672c39bf0da1c1" providerId="LiveId" clId="{EC38FAF1-1266-4992-9A6A-9A437FA356AB}" dt="2024-06-04T03:30:46.320" v="339"/>
          <ac:picMkLst>
            <pc:docMk/>
            <pc:sldMk cId="4026674559" sldId="446"/>
            <ac:picMk id="16" creationId="{3EF1B5C3-CBF5-43CD-38B3-A9FB726719F2}"/>
          </ac:picMkLst>
        </pc:picChg>
        <pc:picChg chg="mod ord modVis">
          <ac:chgData name="Ánh Diệu" userId="c5672c39bf0da1c1" providerId="LiveId" clId="{EC38FAF1-1266-4992-9A6A-9A437FA356AB}" dt="2024-06-04T03:30:59.790" v="345" actId="166"/>
          <ac:picMkLst>
            <pc:docMk/>
            <pc:sldMk cId="4026674559" sldId="446"/>
            <ac:picMk id="17" creationId="{90670756-1DEA-E45F-3DBC-14A96BA8CCBE}"/>
          </ac:picMkLst>
        </pc:picChg>
        <pc:picChg chg="add del mod">
          <ac:chgData name="Ánh Diệu" userId="c5672c39bf0da1c1" providerId="LiveId" clId="{EC38FAF1-1266-4992-9A6A-9A437FA356AB}" dt="2024-06-04T02:14:16.975" v="72" actId="478"/>
          <ac:picMkLst>
            <pc:docMk/>
            <pc:sldMk cId="4026674559" sldId="446"/>
            <ac:picMk id="1030" creationId="{01F8BA53-82F3-C65E-A0F9-9A00EA49C9E7}"/>
          </ac:picMkLst>
        </pc:picChg>
      </pc:sldChg>
      <pc:sldChg chg="modSp add del mod">
        <pc:chgData name="Ánh Diệu" userId="c5672c39bf0da1c1" providerId="LiveId" clId="{EC38FAF1-1266-4992-9A6A-9A437FA356AB}" dt="2024-06-04T03:18:48.414" v="272" actId="47"/>
        <pc:sldMkLst>
          <pc:docMk/>
          <pc:sldMk cId="660899674" sldId="459"/>
        </pc:sldMkLst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3" creationId="{0827CC6F-FBA6-82AD-2C3F-016DE4DC85E7}"/>
          </ac:spMkLst>
        </pc:spChg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12" creationId="{71F2A57F-A3ED-509F-9B51-21C932FDA5E1}"/>
          </ac:spMkLst>
        </pc:spChg>
        <pc:spChg chg="mod modVis">
          <ac:chgData name="Ánh Diệu" userId="c5672c39bf0da1c1" providerId="LiveId" clId="{EC38FAF1-1266-4992-9A6A-9A437FA356AB}" dt="2024-06-04T03:13:39.045" v="220" actId="14429"/>
          <ac:spMkLst>
            <pc:docMk/>
            <pc:sldMk cId="660899674" sldId="459"/>
            <ac:spMk id="18" creationId="{198657B4-2C9C-5D84-A393-5D57B468DFF4}"/>
          </ac:spMkLst>
        </pc:spChg>
        <pc:spChg chg="mod modVis">
          <ac:chgData name="Ánh Diệu" userId="c5672c39bf0da1c1" providerId="LiveId" clId="{EC38FAF1-1266-4992-9A6A-9A437FA356AB}" dt="2024-06-04T03:13:38.139" v="219" actId="14430"/>
          <ac:spMkLst>
            <pc:docMk/>
            <pc:sldMk cId="660899674" sldId="459"/>
            <ac:spMk id="19" creationId="{1BC11B95-AAA6-C3E0-D0F6-BEBD7DFC69DA}"/>
          </ac:spMkLst>
        </pc:spChg>
        <pc:grpChg chg="mod modVis">
          <ac:chgData name="Ánh Diệu" userId="c5672c39bf0da1c1" providerId="LiveId" clId="{EC38FAF1-1266-4992-9A6A-9A437FA356AB}" dt="2024-06-04T03:13:34.989" v="217" actId="33934"/>
          <ac:grpSpMkLst>
            <pc:docMk/>
            <pc:sldMk cId="660899674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EC38FAF1-1266-4992-9A6A-9A437FA356AB}" dt="2024-06-04T03:13:34.989" v="217" actId="33934"/>
          <ac:picMkLst>
            <pc:docMk/>
            <pc:sldMk cId="660899674" sldId="459"/>
            <ac:picMk id="2" creationId="{C07A8D4A-E7B2-3EE8-7B29-DE6D8CEDB513}"/>
          </ac:picMkLst>
        </pc:picChg>
        <pc:picChg chg="mod modVis">
          <ac:chgData name="Ánh Diệu" userId="c5672c39bf0da1c1" providerId="LiveId" clId="{EC38FAF1-1266-4992-9A6A-9A437FA356AB}" dt="2024-06-04T03:13:34.989" v="217" actId="33934"/>
          <ac:picMkLst>
            <pc:docMk/>
            <pc:sldMk cId="660899674" sldId="459"/>
            <ac:picMk id="17" creationId="{90670756-1DEA-E45F-3DBC-14A96BA8CCBE}"/>
          </ac:picMkLst>
        </pc:picChg>
      </pc:sldChg>
      <pc:sldChg chg="add del">
        <pc:chgData name="Ánh Diệu" userId="c5672c39bf0da1c1" providerId="LiveId" clId="{EC38FAF1-1266-4992-9A6A-9A437FA356AB}" dt="2024-06-04T02:06:21.016" v="21"/>
        <pc:sldMkLst>
          <pc:docMk/>
          <pc:sldMk cId="2739665956" sldId="459"/>
        </pc:sldMkLst>
      </pc:sldChg>
      <pc:sldChg chg="add del">
        <pc:chgData name="Ánh Diệu" userId="c5672c39bf0da1c1" providerId="LiveId" clId="{EC38FAF1-1266-4992-9A6A-9A437FA356AB}" dt="2024-06-04T03:18:49.432" v="273" actId="47"/>
        <pc:sldMkLst>
          <pc:docMk/>
          <pc:sldMk cId="500915896" sldId="460"/>
        </pc:sldMkLst>
      </pc:sldChg>
      <pc:sldChg chg="add del">
        <pc:chgData name="Ánh Diệu" userId="c5672c39bf0da1c1" providerId="LiveId" clId="{EC38FAF1-1266-4992-9A6A-9A437FA356AB}" dt="2024-06-04T03:18:51.290" v="274" actId="47"/>
        <pc:sldMkLst>
          <pc:docMk/>
          <pc:sldMk cId="1033944764" sldId="461"/>
        </pc:sldMkLst>
      </pc:sldChg>
      <pc:sldChg chg="add del">
        <pc:chgData name="Ánh Diệu" userId="c5672c39bf0da1c1" providerId="LiveId" clId="{EC38FAF1-1266-4992-9A6A-9A437FA356AB}" dt="2024-06-04T03:18:52.049" v="275" actId="47"/>
        <pc:sldMkLst>
          <pc:docMk/>
          <pc:sldMk cId="203476033" sldId="462"/>
        </pc:sldMkLst>
      </pc:sldChg>
      <pc:sldChg chg="addSp modSp mod modTransition setBg modAnim modNotesTx">
        <pc:chgData name="Ánh Diệu" userId="c5672c39bf0da1c1" providerId="LiveId" clId="{EC38FAF1-1266-4992-9A6A-9A437FA356AB}" dt="2024-06-05T03:24:17.950" v="3622" actId="20577"/>
        <pc:sldMkLst>
          <pc:docMk/>
          <pc:sldMk cId="1738734384" sldId="463"/>
        </pc:sldMkLst>
        <pc:spChg chg="add mod">
          <ac:chgData name="Ánh Diệu" userId="c5672c39bf0da1c1" providerId="LiveId" clId="{EC38FAF1-1266-4992-9A6A-9A437FA356AB}" dt="2024-06-04T10:00:52.412" v="671" actId="14100"/>
          <ac:spMkLst>
            <pc:docMk/>
            <pc:sldMk cId="1738734384" sldId="463"/>
            <ac:spMk id="3" creationId="{4E624209-C6E0-60B4-E3ED-A8CE894FEC82}"/>
          </ac:spMkLst>
        </pc:spChg>
        <pc:spChg chg="add mod">
          <ac:chgData name="Ánh Diệu" userId="c5672c39bf0da1c1" providerId="LiveId" clId="{EC38FAF1-1266-4992-9A6A-9A437FA356AB}" dt="2024-06-04T10:00:48.248" v="670" actId="14100"/>
          <ac:spMkLst>
            <pc:docMk/>
            <pc:sldMk cId="1738734384" sldId="463"/>
            <ac:spMk id="4" creationId="{36FA0738-BA5F-5A9E-F178-28394F2177A2}"/>
          </ac:spMkLst>
        </pc:spChg>
        <pc:spChg chg="mod">
          <ac:chgData name="Ánh Diệu" userId="c5672c39bf0da1c1" providerId="LiveId" clId="{EC38FAF1-1266-4992-9A6A-9A437FA356AB}" dt="2024-06-04T09:53:00.660" v="570" actId="207"/>
          <ac:spMkLst>
            <pc:docMk/>
            <pc:sldMk cId="1738734384" sldId="463"/>
            <ac:spMk id="553" creationId="{13EAFAA1-2AF2-9164-D6B4-A3C6BDE40ED5}"/>
          </ac:spMkLst>
        </pc:spChg>
        <pc:picChg chg="mod">
          <ac:chgData name="Ánh Diệu" userId="c5672c39bf0da1c1" providerId="LiveId" clId="{EC38FAF1-1266-4992-9A6A-9A437FA356AB}" dt="2024-06-04T03:50:08.232" v="380" actId="1076"/>
          <ac:picMkLst>
            <pc:docMk/>
            <pc:sldMk cId="1738734384" sldId="463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0:56.859" v="672" actId="1076"/>
          <ac:picMkLst>
            <pc:docMk/>
            <pc:sldMk cId="1738734384" sldId="463"/>
            <ac:picMk id="5" creationId="{65C951E1-17F4-0F2B-4F08-018F0AEF9ED3}"/>
          </ac:picMkLst>
        </pc:picChg>
        <pc:picChg chg="add mod">
          <ac:chgData name="Ánh Diệu" userId="c5672c39bf0da1c1" providerId="LiveId" clId="{EC38FAF1-1266-4992-9A6A-9A437FA356AB}" dt="2024-06-04T10:01:06.317" v="674" actId="1076"/>
          <ac:picMkLst>
            <pc:docMk/>
            <pc:sldMk cId="1738734384" sldId="463"/>
            <ac:picMk id="6" creationId="{5EDE627A-830C-024E-0A90-1CDBA449DB31}"/>
          </ac:picMkLst>
        </pc:picChg>
      </pc:sldChg>
      <pc:sldChg chg="del">
        <pc:chgData name="Ánh Diệu" userId="c5672c39bf0da1c1" providerId="LiveId" clId="{EC38FAF1-1266-4992-9A6A-9A437FA356AB}" dt="2024-06-04T13:18:05.319" v="1924" actId="47"/>
        <pc:sldMkLst>
          <pc:docMk/>
          <pc:sldMk cId="2784735539" sldId="464"/>
        </pc:sldMkLst>
      </pc:sldChg>
      <pc:sldChg chg="addSp delSp modSp mod modTransition delAnim modAnim modNotesTx">
        <pc:chgData name="Ánh Diệu" userId="c5672c39bf0da1c1" providerId="LiveId" clId="{EC38FAF1-1266-4992-9A6A-9A437FA356AB}" dt="2024-06-05T03:25:33.552" v="3811" actId="20577"/>
        <pc:sldMkLst>
          <pc:docMk/>
          <pc:sldMk cId="866334570" sldId="475"/>
        </pc:sldMkLst>
        <pc:spChg chg="add mod">
          <ac:chgData name="Ánh Diệu" userId="c5672c39bf0da1c1" providerId="LiveId" clId="{EC38FAF1-1266-4992-9A6A-9A437FA356AB}" dt="2024-06-04T10:53:29.389" v="1432"/>
          <ac:spMkLst>
            <pc:docMk/>
            <pc:sldMk cId="866334570" sldId="475"/>
            <ac:spMk id="2" creationId="{C68328EE-C0FB-A605-D6B2-F4E561142B23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9" creationId="{AE1F566D-1E81-8C22-9613-3E02C23FD21E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4" creationId="{C23A6E8C-2819-D927-F4FF-7EBB7DA599D4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5" creationId="{0B8E7321-F406-8760-ADB1-DC47097C80E1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8" creationId="{B8370C3B-15F9-4ED0-D487-9C38604E8702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9" creationId="{186470C5-5CD1-BC35-CD94-49FF3F065EC1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24" creationId="{35FCC1D2-417A-E2F6-BDA2-E66357BE310A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EC38FAF1-1266-4992-9A6A-9A437FA356AB}" dt="2024-06-05T03:05:20.504" v="3112" actId="403"/>
          <ac:spMkLst>
            <pc:docMk/>
            <pc:sldMk cId="866334570" sldId="475"/>
            <ac:spMk id="38" creationId="{939E650E-CA54-C7A0-2D61-F03356EF9AFD}"/>
          </ac:spMkLst>
        </pc:spChg>
        <pc:spChg chg="add mod">
          <ac:chgData name="Ánh Diệu" userId="c5672c39bf0da1c1" providerId="LiveId" clId="{EC38FAF1-1266-4992-9A6A-9A437FA356AB}" dt="2024-06-05T03:10:00.469" v="3137" actId="207"/>
          <ac:spMkLst>
            <pc:docMk/>
            <pc:sldMk cId="866334570" sldId="475"/>
            <ac:spMk id="39" creationId="{08D38216-CE09-AE0B-8C68-D16441F8C8C5}"/>
          </ac:spMkLst>
        </pc:spChg>
        <pc:spChg chg="add mod">
          <ac:chgData name="Ánh Diệu" userId="c5672c39bf0da1c1" providerId="LiveId" clId="{EC38FAF1-1266-4992-9A6A-9A437FA356AB}" dt="2024-06-05T03:10:26.909" v="3145" actId="207"/>
          <ac:spMkLst>
            <pc:docMk/>
            <pc:sldMk cId="866334570" sldId="475"/>
            <ac:spMk id="40" creationId="{3DF53255-DECE-B218-0607-B52F56C8D360}"/>
          </ac:spMkLst>
        </pc:spChg>
        <pc:spChg chg="add mod">
          <ac:chgData name="Ánh Diệu" userId="c5672c39bf0da1c1" providerId="LiveId" clId="{EC38FAF1-1266-4992-9A6A-9A437FA356AB}" dt="2024-06-05T03:10:19.870" v="3143" actId="207"/>
          <ac:spMkLst>
            <pc:docMk/>
            <pc:sldMk cId="866334570" sldId="475"/>
            <ac:spMk id="46" creationId="{6BB9612D-537C-F6D3-6F94-8EFE82BF3739}"/>
          </ac:spMkLst>
        </pc:spChg>
        <pc:spChg chg="add mod">
          <ac:chgData name="Ánh Diệu" userId="c5672c39bf0da1c1" providerId="LiveId" clId="{EC38FAF1-1266-4992-9A6A-9A437FA356AB}" dt="2024-06-05T03:10:12.367" v="3141" actId="207"/>
          <ac:spMkLst>
            <pc:docMk/>
            <pc:sldMk cId="866334570" sldId="475"/>
            <ac:spMk id="47" creationId="{001FE2BA-31EB-88CC-D3A8-E5713F7D6B73}"/>
          </ac:spMkLst>
        </pc:spChg>
        <pc:spChg chg="add mod">
          <ac:chgData name="Ánh Diệu" userId="c5672c39bf0da1c1" providerId="LiveId" clId="{EC38FAF1-1266-4992-9A6A-9A437FA356AB}" dt="2024-06-05T03:10:05.569" v="3139" actId="207"/>
          <ac:spMkLst>
            <pc:docMk/>
            <pc:sldMk cId="866334570" sldId="475"/>
            <ac:spMk id="48" creationId="{3D372C01-B86D-CCEC-4A4D-094451E5F1A8}"/>
          </ac:spMkLst>
        </pc:spChg>
        <pc:spChg chg="add del">
          <ac:chgData name="Ánh Diệu" userId="c5672c39bf0da1c1" providerId="LiveId" clId="{EC38FAF1-1266-4992-9A6A-9A437FA356AB}" dt="2024-06-05T02:57:11.483" v="3047" actId="11529"/>
          <ac:spMkLst>
            <pc:docMk/>
            <pc:sldMk cId="866334570" sldId="475"/>
            <ac:spMk id="49" creationId="{C54EC200-AF0D-1831-3816-120AE87A5A00}"/>
          </ac:spMkLst>
        </pc:spChg>
        <pc:spChg chg="add del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0" creationId="{1BB5B215-892D-619E-55C3-A935F26F0F6D}"/>
          </ac:spMkLst>
        </pc:spChg>
        <pc:spChg chg="add del mod">
          <ac:chgData name="Ánh Diệu" userId="c5672c39bf0da1c1" providerId="LiveId" clId="{EC38FAF1-1266-4992-9A6A-9A437FA356AB}" dt="2024-06-05T02:57:48.171" v="3053" actId="478"/>
          <ac:spMkLst>
            <pc:docMk/>
            <pc:sldMk cId="866334570" sldId="475"/>
            <ac:spMk id="51" creationId="{EFC237A2-F920-8510-A81F-45594AC29D46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2" creationId="{4B516DB1-6358-BBA5-484F-CF829E6E1ADD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3" creationId="{FADA6B63-C991-D316-5939-DC0803BC4D89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4" creationId="{56CDAE3C-4D8E-91D7-F520-92FB945CF4E2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5" creationId="{354F711F-4A6E-B581-638B-BAE7D209E45F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515" creationId="{0B749CAA-8592-7CA4-4158-00213E84812E}"/>
          </ac:spMkLst>
        </pc:spChg>
        <pc:grpChg chg="add mod">
          <ac:chgData name="Ánh Diệu" userId="c5672c39bf0da1c1" providerId="LiveId" clId="{EC38FAF1-1266-4992-9A6A-9A437FA356AB}" dt="2024-06-05T02:39:24.887" v="2922" actId="1076"/>
          <ac:grpSpMkLst>
            <pc:docMk/>
            <pc:sldMk cId="866334570" sldId="475"/>
            <ac:grpSpMk id="34" creationId="{ACE901D3-7DD9-3BB1-CD00-3B2A168635F3}"/>
          </ac:grpSpMkLst>
        </pc:grpChg>
        <pc:grpChg chg="add mod">
          <ac:chgData name="Ánh Diệu" userId="c5672c39bf0da1c1" providerId="LiveId" clId="{EC38FAF1-1266-4992-9A6A-9A437FA356AB}" dt="2024-06-05T02:57:16.319" v="3048" actId="14100"/>
          <ac:grpSpMkLst>
            <pc:docMk/>
            <pc:sldMk cId="866334570" sldId="475"/>
            <ac:grpSpMk id="35" creationId="{6B7CE74D-225D-25B5-460A-06AC4EC896D0}"/>
          </ac:grpSpMkLst>
        </pc:grpChg>
        <pc:grpChg chg="add del mod">
          <ac:chgData name="Ánh Diệu" userId="c5672c39bf0da1c1" providerId="LiveId" clId="{EC38FAF1-1266-4992-9A6A-9A437FA356AB}" dt="2024-06-05T02:35:29.938" v="2712" actId="478"/>
          <ac:grpSpMkLst>
            <pc:docMk/>
            <pc:sldMk cId="866334570" sldId="475"/>
            <ac:grpSpMk id="36" creationId="{6B6D50F8-BF5E-47F8-01F4-2082E886AB08}"/>
          </ac:grpSpMkLst>
        </pc:grpChg>
        <pc:grpChg chg="add mod">
          <ac:chgData name="Ánh Diệu" userId="c5672c39bf0da1c1" providerId="LiveId" clId="{EC38FAF1-1266-4992-9A6A-9A437FA356AB}" dt="2024-06-05T02:37:33.937" v="2833" actId="1076"/>
          <ac:grpSpMkLst>
            <pc:docMk/>
            <pc:sldMk cId="866334570" sldId="475"/>
            <ac:grpSpMk id="37" creationId="{FCB9C951-43FC-40F8-53A6-C1C533AD4A59}"/>
          </ac:grpSpMkLst>
        </pc:grpChg>
        <pc:grpChg chg="add mod">
          <ac:chgData name="Ánh Diệu" userId="c5672c39bf0da1c1" providerId="LiveId" clId="{EC38FAF1-1266-4992-9A6A-9A437FA356AB}" dt="2024-06-05T03:02:50.652" v="3073" actId="14100"/>
          <ac:grpSpMkLst>
            <pc:docMk/>
            <pc:sldMk cId="866334570" sldId="475"/>
            <ac:grpSpMk id="45" creationId="{5640C259-6CE6-1C69-5A9E-1EC7251AF489}"/>
          </ac:grpSpMkLst>
        </pc:grpChg>
        <pc:picChg chg="add mod ord modCrop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4" creationId="{593802CD-E9B8-7242-18D4-F186E6952040}"/>
          </ac:picMkLst>
        </pc:picChg>
        <pc:picChg chg="add del mod modCrop">
          <ac:chgData name="Ánh Diệu" userId="c5672c39bf0da1c1" providerId="LiveId" clId="{EC38FAF1-1266-4992-9A6A-9A437FA356AB}" dt="2024-06-04T10:57:50.986" v="1505" actId="478"/>
          <ac:picMkLst>
            <pc:docMk/>
            <pc:sldMk cId="866334570" sldId="475"/>
            <ac:picMk id="5" creationId="{714DB4D1-D1A2-5A41-1F56-D18C8FE38155}"/>
          </ac:picMkLst>
        </pc:picChg>
        <pc:picChg chg="add mod modCrop">
          <ac:chgData name="Ánh Diệu" userId="c5672c39bf0da1c1" providerId="LiveId" clId="{EC38FAF1-1266-4992-9A6A-9A437FA356AB}" dt="2024-06-05T02:28:56.774" v="2580" actId="1076"/>
          <ac:picMkLst>
            <pc:docMk/>
            <pc:sldMk cId="866334570" sldId="475"/>
            <ac:picMk id="6" creationId="{077015BF-CB30-4B41-BB5D-0C3467836C4E}"/>
          </ac:picMkLst>
        </pc:picChg>
        <pc:picChg chg="add mod modCrop">
          <ac:chgData name="Ánh Diệu" userId="c5672c39bf0da1c1" providerId="LiveId" clId="{EC38FAF1-1266-4992-9A6A-9A437FA356AB}" dt="2024-06-05T02:28:34.530" v="2575" actId="1076"/>
          <ac:picMkLst>
            <pc:docMk/>
            <pc:sldMk cId="866334570" sldId="475"/>
            <ac:picMk id="7" creationId="{9E4C989C-C5D7-8B6C-3314-264A23B2A342}"/>
          </ac:picMkLst>
        </pc:picChg>
        <pc:picChg chg="add mod modCrop">
          <ac:chgData name="Ánh Diệu" userId="c5672c39bf0da1c1" providerId="LiveId" clId="{EC38FAF1-1266-4992-9A6A-9A437FA356AB}" dt="2024-06-05T02:36:27.774" v="2759" actId="164"/>
          <ac:picMkLst>
            <pc:docMk/>
            <pc:sldMk cId="866334570" sldId="475"/>
            <ac:picMk id="8" creationId="{9671CE2B-17B7-9933-B3BD-3E11F8CB4439}"/>
          </ac:picMkLst>
        </pc:picChg>
        <pc:picChg chg="add mod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10" creationId="{C75DCC84-CACD-A0E3-2B0B-5FF5534A3A65}"/>
          </ac:picMkLst>
        </pc:picChg>
        <pc:picChg chg="add mod">
          <ac:chgData name="Ánh Diệu" userId="c5672c39bf0da1c1" providerId="LiveId" clId="{EC38FAF1-1266-4992-9A6A-9A437FA356AB}" dt="2024-06-05T02:28:49.520" v="2579" actId="1076"/>
          <ac:picMkLst>
            <pc:docMk/>
            <pc:sldMk cId="866334570" sldId="475"/>
            <ac:picMk id="11" creationId="{F493E316-FFF9-EF43-651D-D327BC1546FA}"/>
          </ac:picMkLst>
        </pc:picChg>
        <pc:picChg chg="add mod">
          <ac:chgData name="Ánh Diệu" userId="c5672c39bf0da1c1" providerId="LiveId" clId="{EC38FAF1-1266-4992-9A6A-9A437FA356AB}" dt="2024-06-05T02:28:46.129" v="2578" actId="1076"/>
          <ac:picMkLst>
            <pc:docMk/>
            <pc:sldMk cId="866334570" sldId="475"/>
            <ac:picMk id="12" creationId="{2938D42C-CB60-72AD-7DCF-DB22A7FEE699}"/>
          </ac:picMkLst>
        </pc:picChg>
        <pc:picChg chg="add del mod topLvl">
          <ac:chgData name="Ánh Diệu" userId="c5672c39bf0da1c1" providerId="LiveId" clId="{EC38FAF1-1266-4992-9A6A-9A437FA356AB}" dt="2024-06-05T02:35:29.938" v="2712" actId="478"/>
          <ac:picMkLst>
            <pc:docMk/>
            <pc:sldMk cId="866334570" sldId="475"/>
            <ac:picMk id="13" creationId="{E296685F-CD45-53D4-D802-50D4AC79F2E0}"/>
          </ac:picMkLst>
        </pc:picChg>
        <pc:picChg chg="add del mod">
          <ac:chgData name="Ánh Diệu" userId="c5672c39bf0da1c1" providerId="LiveId" clId="{EC38FAF1-1266-4992-9A6A-9A437FA356AB}" dt="2024-06-05T02:35:27.994" v="2711" actId="478"/>
          <ac:picMkLst>
            <pc:docMk/>
            <pc:sldMk cId="866334570" sldId="475"/>
            <ac:picMk id="16" creationId="{C91CA024-2391-A6D1-27A8-F6AA8C50FA31}"/>
          </ac:picMkLst>
        </pc:picChg>
        <pc:picChg chg="add del mod">
          <ac:chgData name="Ánh Diệu" userId="c5672c39bf0da1c1" providerId="LiveId" clId="{EC38FAF1-1266-4992-9A6A-9A437FA356AB}" dt="2024-06-04T10:57:48.606" v="1504" actId="478"/>
          <ac:picMkLst>
            <pc:docMk/>
            <pc:sldMk cId="866334570" sldId="475"/>
            <ac:picMk id="17" creationId="{D3DA6FA7-1240-8518-33EF-F59EA0715C60}"/>
          </ac:picMkLst>
        </pc:picChg>
        <pc:picChg chg="add mod topLvl">
          <ac:chgData name="Ánh Diệu" userId="c5672c39bf0da1c1" providerId="LiveId" clId="{EC38FAF1-1266-4992-9A6A-9A437FA356AB}" dt="2024-06-05T03:03:28.321" v="3087" actId="14100"/>
          <ac:picMkLst>
            <pc:docMk/>
            <pc:sldMk cId="866334570" sldId="475"/>
            <ac:picMk id="20" creationId="{9A31FB4E-A477-99D8-DFD7-DCE5936828E9}"/>
          </ac:picMkLst>
        </pc:picChg>
        <pc:picChg chg="add del mod">
          <ac:chgData name="Ánh Diệu" userId="c5672c39bf0da1c1" providerId="LiveId" clId="{EC38FAF1-1266-4992-9A6A-9A437FA356AB}" dt="2024-06-05T02:35:26.007" v="2710" actId="478"/>
          <ac:picMkLst>
            <pc:docMk/>
            <pc:sldMk cId="866334570" sldId="475"/>
            <ac:picMk id="21" creationId="{976B169E-2BE1-B940-42A9-D6D76392723F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2" creationId="{730CEE7C-B033-C4D4-0B0C-3556A39A2398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3" creationId="{0E4403A2-4CA0-219F-A452-9A3C0505798F}"/>
          </ac:picMkLst>
        </pc:picChg>
        <pc:picChg chg="del">
          <ac:chgData name="Ánh Diệu" userId="c5672c39bf0da1c1" providerId="LiveId" clId="{EC38FAF1-1266-4992-9A6A-9A437FA356AB}" dt="2024-06-04T10:34:36.498" v="1348" actId="478"/>
          <ac:picMkLst>
            <pc:docMk/>
            <pc:sldMk cId="866334570" sldId="475"/>
            <ac:picMk id="25" creationId="{5738A2A7-DBFB-6B27-86BB-BBF46D5C20EF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6" creationId="{E6E9AD57-CA7E-B53F-8E01-69C4F6730584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8" creationId="{A919DD65-5C91-C081-407F-4DD98D1EE5AB}"/>
          </ac:picMkLst>
        </pc:picChg>
        <pc:picChg chg="add mod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30" creationId="{1A7D9AF1-0BC8-2EA2-D985-6BEF71DDC9BF}"/>
          </ac:picMkLst>
        </pc:picChg>
        <pc:picChg chg="add mod">
          <ac:chgData name="Ánh Diệu" userId="c5672c39bf0da1c1" providerId="LiveId" clId="{EC38FAF1-1266-4992-9A6A-9A437FA356AB}" dt="2024-06-05T02:28:42.845" v="2577" actId="1076"/>
          <ac:picMkLst>
            <pc:docMk/>
            <pc:sldMk cId="866334570" sldId="475"/>
            <ac:picMk id="32" creationId="{2F16F009-E6F4-2512-DF92-C922D2A40DC9}"/>
          </ac:picMkLst>
        </pc:picChg>
        <pc:picChg chg="add del mod">
          <ac:chgData name="Ánh Diệu" userId="c5672c39bf0da1c1" providerId="LiveId" clId="{EC38FAF1-1266-4992-9A6A-9A437FA356AB}" dt="2024-06-05T02:35:45.684" v="2721" actId="478"/>
          <ac:picMkLst>
            <pc:docMk/>
            <pc:sldMk cId="866334570" sldId="475"/>
            <ac:picMk id="41" creationId="{33C9A03A-8766-70F2-724A-6EA7EB79D7BA}"/>
          </ac:picMkLst>
        </pc:picChg>
        <pc:picChg chg="add del mod">
          <ac:chgData name="Ánh Diệu" userId="c5672c39bf0da1c1" providerId="LiveId" clId="{EC38FAF1-1266-4992-9A6A-9A437FA356AB}" dt="2024-06-05T02:35:47.244" v="2722" actId="478"/>
          <ac:picMkLst>
            <pc:docMk/>
            <pc:sldMk cId="866334570" sldId="475"/>
            <ac:picMk id="42" creationId="{7528CE29-7DEC-88EE-92C0-19F3F03FAB24}"/>
          </ac:picMkLst>
        </pc:picChg>
        <pc:picChg chg="add mod">
          <ac:chgData name="Ánh Diệu" userId="c5672c39bf0da1c1" providerId="LiveId" clId="{EC38FAF1-1266-4992-9A6A-9A437FA356AB}" dt="2024-06-05T02:36:27.774" v="2759" actId="164"/>
          <ac:picMkLst>
            <pc:docMk/>
            <pc:sldMk cId="866334570" sldId="475"/>
            <ac:picMk id="43" creationId="{46136150-A803-08EC-26B0-87906C43E24A}"/>
          </ac:picMkLst>
        </pc:pic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27" creationId="{6AAD9C2F-E461-75FD-3FB0-A37A1005FA3D}"/>
          </ac:cxnSpMkLst>
        </pc:cxn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29" creationId="{C6354F52-914A-BB2A-2453-9A4E4966228F}"/>
          </ac:cxnSpMkLst>
        </pc:cxn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31" creationId="{C8C0132E-8F0D-0C6A-8A49-469F9EC0892B}"/>
          </ac:cxnSpMkLst>
        </pc:cxnChg>
      </pc:sldChg>
      <pc:sldChg chg="del">
        <pc:chgData name="Ánh Diệu" userId="c5672c39bf0da1c1" providerId="LiveId" clId="{EC38FAF1-1266-4992-9A6A-9A437FA356AB}" dt="2024-06-04T13:18:07.725" v="1925" actId="47"/>
        <pc:sldMkLst>
          <pc:docMk/>
          <pc:sldMk cId="3735005402" sldId="476"/>
        </pc:sldMkLst>
      </pc:sldChg>
      <pc:sldChg chg="del">
        <pc:chgData name="Ánh Diệu" userId="c5672c39bf0da1c1" providerId="LiveId" clId="{EC38FAF1-1266-4992-9A6A-9A437FA356AB}" dt="2024-06-04T03:29:30.323" v="334" actId="47"/>
        <pc:sldMkLst>
          <pc:docMk/>
          <pc:sldMk cId="4123602330" sldId="478"/>
        </pc:sldMkLst>
      </pc:sldChg>
      <pc:sldChg chg="addSp modSp mod modTransition setBg modAnim modNotesTx">
        <pc:chgData name="Ánh Diệu" userId="c5672c39bf0da1c1" providerId="LiveId" clId="{EC38FAF1-1266-4992-9A6A-9A437FA356AB}" dt="2024-06-05T03:24:22.468" v="3623"/>
        <pc:sldMkLst>
          <pc:docMk/>
          <pc:sldMk cId="2835565193" sldId="479"/>
        </pc:sldMkLst>
        <pc:spChg chg="add mod">
          <ac:chgData name="Ánh Diệu" userId="c5672c39bf0da1c1" providerId="LiveId" clId="{EC38FAF1-1266-4992-9A6A-9A437FA356AB}" dt="2024-06-04T10:01:37.090" v="675"/>
          <ac:spMkLst>
            <pc:docMk/>
            <pc:sldMk cId="2835565193" sldId="479"/>
            <ac:spMk id="3" creationId="{117A7090-04D8-F8CC-3AC6-9BC029C3E25B}"/>
          </ac:spMkLst>
        </pc:spChg>
        <pc:spChg chg="add mod">
          <ac:chgData name="Ánh Diệu" userId="c5672c39bf0da1c1" providerId="LiveId" clId="{EC38FAF1-1266-4992-9A6A-9A437FA356AB}" dt="2024-06-04T10:01:37.090" v="675"/>
          <ac:spMkLst>
            <pc:docMk/>
            <pc:sldMk cId="2835565193" sldId="479"/>
            <ac:spMk id="4" creationId="{BB1DBFF5-3361-F2E2-AAAC-4D62BB32B437}"/>
          </ac:spMkLst>
        </pc:spChg>
        <pc:spChg chg="mod">
          <ac:chgData name="Ánh Diệu" userId="c5672c39bf0da1c1" providerId="LiveId" clId="{EC38FAF1-1266-4992-9A6A-9A437FA356AB}" dt="2024-06-04T09:53:06.715" v="572" actId="207"/>
          <ac:spMkLst>
            <pc:docMk/>
            <pc:sldMk cId="2835565193" sldId="479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1:59.008" v="680" actId="1076"/>
          <ac:picMkLst>
            <pc:docMk/>
            <pc:sldMk cId="2835565193" sldId="479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2:02.072" v="681" actId="1076"/>
          <ac:picMkLst>
            <pc:docMk/>
            <pc:sldMk cId="2835565193" sldId="479"/>
            <ac:picMk id="5" creationId="{F5D7FFE4-10AB-A485-DB5B-C21ABA737378}"/>
          </ac:picMkLst>
        </pc:picChg>
      </pc:sldChg>
      <pc:sldChg chg="addSp modSp mod modTransition setBg modAnim modNotesTx">
        <pc:chgData name="Ánh Diệu" userId="c5672c39bf0da1c1" providerId="LiveId" clId="{EC38FAF1-1266-4992-9A6A-9A437FA356AB}" dt="2024-06-05T03:24:26.126" v="3624"/>
        <pc:sldMkLst>
          <pc:docMk/>
          <pc:sldMk cId="4067961928" sldId="480"/>
        </pc:sldMkLst>
        <pc:spChg chg="add mod">
          <ac:chgData name="Ánh Diệu" userId="c5672c39bf0da1c1" providerId="LiveId" clId="{EC38FAF1-1266-4992-9A6A-9A437FA356AB}" dt="2024-06-04T10:01:39.945" v="676"/>
          <ac:spMkLst>
            <pc:docMk/>
            <pc:sldMk cId="4067961928" sldId="480"/>
            <ac:spMk id="3" creationId="{15E3A738-4219-6A06-38C0-F636F5E7FA7D}"/>
          </ac:spMkLst>
        </pc:spChg>
        <pc:spChg chg="add mod">
          <ac:chgData name="Ánh Diệu" userId="c5672c39bf0da1c1" providerId="LiveId" clId="{EC38FAF1-1266-4992-9A6A-9A437FA356AB}" dt="2024-06-04T10:01:39.945" v="676"/>
          <ac:spMkLst>
            <pc:docMk/>
            <pc:sldMk cId="4067961928" sldId="480"/>
            <ac:spMk id="4" creationId="{5185439C-2496-14C9-0201-A71509D95A26}"/>
          </ac:spMkLst>
        </pc:spChg>
        <pc:spChg chg="mod">
          <ac:chgData name="Ánh Diệu" userId="c5672c39bf0da1c1" providerId="LiveId" clId="{EC38FAF1-1266-4992-9A6A-9A437FA356AB}" dt="2024-06-04T09:53:16.781" v="575" actId="14100"/>
          <ac:spMkLst>
            <pc:docMk/>
            <pc:sldMk cId="4067961928" sldId="480"/>
            <ac:spMk id="553" creationId="{13EAFAA1-2AF2-9164-D6B4-A3C6BDE40ED5}"/>
          </ac:spMkLst>
        </pc:spChg>
        <pc:picChg chg="mod">
          <ac:chgData name="Ánh Diệu" userId="c5672c39bf0da1c1" providerId="LiveId" clId="{EC38FAF1-1266-4992-9A6A-9A437FA356AB}" dt="2024-06-04T10:02:43.450" v="685" actId="1076"/>
          <ac:picMkLst>
            <pc:docMk/>
            <pc:sldMk cId="4067961928" sldId="480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2:40.495" v="684"/>
          <ac:picMkLst>
            <pc:docMk/>
            <pc:sldMk cId="4067961928" sldId="480"/>
            <ac:picMk id="5" creationId="{286F0A74-2E97-CBB0-D5E8-E9BE2A60870D}"/>
          </ac:picMkLst>
        </pc:picChg>
      </pc:sldChg>
      <pc:sldChg chg="addSp modSp mod modTransition setBg modAnim modNotesTx">
        <pc:chgData name="Ánh Diệu" userId="c5672c39bf0da1c1" providerId="LiveId" clId="{EC38FAF1-1266-4992-9A6A-9A437FA356AB}" dt="2024-06-05T03:24:28.619" v="3625"/>
        <pc:sldMkLst>
          <pc:docMk/>
          <pc:sldMk cId="3023879746" sldId="481"/>
        </pc:sldMkLst>
        <pc:spChg chg="add mod">
          <ac:chgData name="Ánh Diệu" userId="c5672c39bf0da1c1" providerId="LiveId" clId="{EC38FAF1-1266-4992-9A6A-9A437FA356AB}" dt="2024-06-04T10:01:42.281" v="677"/>
          <ac:spMkLst>
            <pc:docMk/>
            <pc:sldMk cId="3023879746" sldId="481"/>
            <ac:spMk id="3" creationId="{20AACEEB-CAA7-EB2E-230F-F0DD5328FE3E}"/>
          </ac:spMkLst>
        </pc:spChg>
        <pc:spChg chg="add mod">
          <ac:chgData name="Ánh Diệu" userId="c5672c39bf0da1c1" providerId="LiveId" clId="{EC38FAF1-1266-4992-9A6A-9A437FA356AB}" dt="2024-06-04T10:01:42.281" v="677"/>
          <ac:spMkLst>
            <pc:docMk/>
            <pc:sldMk cId="3023879746" sldId="481"/>
            <ac:spMk id="4" creationId="{6F156E0E-4820-D811-F463-E43F51CABA9F}"/>
          </ac:spMkLst>
        </pc:spChg>
        <pc:spChg chg="mod">
          <ac:chgData name="Ánh Diệu" userId="c5672c39bf0da1c1" providerId="LiveId" clId="{EC38FAF1-1266-4992-9A6A-9A437FA356AB}" dt="2024-06-04T10:03:20.842" v="715" actId="1037"/>
          <ac:spMkLst>
            <pc:docMk/>
            <pc:sldMk cId="3023879746" sldId="481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3:11.989" v="687" actId="1076"/>
          <ac:picMkLst>
            <pc:docMk/>
            <pc:sldMk cId="3023879746" sldId="481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3:23.191" v="716" actId="1076"/>
          <ac:picMkLst>
            <pc:docMk/>
            <pc:sldMk cId="3023879746" sldId="481"/>
            <ac:picMk id="5" creationId="{FC48C09B-F3FD-0278-E5CF-CFC81AA56453}"/>
          </ac:picMkLst>
        </pc:picChg>
      </pc:sldChg>
      <pc:sldChg chg="addSp delSp modSp mod modTransition setBg modAnim modNotesTx">
        <pc:chgData name="Ánh Diệu" userId="c5672c39bf0da1c1" providerId="LiveId" clId="{EC38FAF1-1266-4992-9A6A-9A437FA356AB}" dt="2024-06-05T03:24:31.003" v="3626"/>
        <pc:sldMkLst>
          <pc:docMk/>
          <pc:sldMk cId="1899832598" sldId="482"/>
        </pc:sldMkLst>
        <pc:spChg chg="del">
          <ac:chgData name="Ánh Diệu" userId="c5672c39bf0da1c1" providerId="LiveId" clId="{EC38FAF1-1266-4992-9A6A-9A437FA356AB}" dt="2024-06-04T03:41:45.415" v="357" actId="478"/>
          <ac:spMkLst>
            <pc:docMk/>
            <pc:sldMk cId="1899832598" sldId="482"/>
            <ac:spMk id="3" creationId="{A3332846-6968-3F22-9A42-2B6CA55A66C1}"/>
          </ac:spMkLst>
        </pc:spChg>
        <pc:spChg chg="add mod">
          <ac:chgData name="Ánh Diệu" userId="c5672c39bf0da1c1" providerId="LiveId" clId="{EC38FAF1-1266-4992-9A6A-9A437FA356AB}" dt="2024-06-04T10:01:44.463" v="678"/>
          <ac:spMkLst>
            <pc:docMk/>
            <pc:sldMk cId="1899832598" sldId="482"/>
            <ac:spMk id="3" creationId="{BBDE21BD-FC41-C67F-7546-472F35D56493}"/>
          </ac:spMkLst>
        </pc:spChg>
        <pc:spChg chg="add mod">
          <ac:chgData name="Ánh Diệu" userId="c5672c39bf0da1c1" providerId="LiveId" clId="{EC38FAF1-1266-4992-9A6A-9A437FA356AB}" dt="2024-06-04T10:01:44.463" v="678"/>
          <ac:spMkLst>
            <pc:docMk/>
            <pc:sldMk cId="1899832598" sldId="482"/>
            <ac:spMk id="4" creationId="{075341D8-94AD-967B-713D-9F34B618502B}"/>
          </ac:spMkLst>
        </pc:spChg>
        <pc:spChg chg="mod">
          <ac:chgData name="Ánh Diệu" userId="c5672c39bf0da1c1" providerId="LiveId" clId="{EC38FAF1-1266-4992-9A6A-9A437FA356AB}" dt="2024-06-04T10:04:36.161" v="734" actId="1036"/>
          <ac:spMkLst>
            <pc:docMk/>
            <pc:sldMk cId="1899832598" sldId="482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4:30.283" v="718" actId="1076"/>
          <ac:picMkLst>
            <pc:docMk/>
            <pc:sldMk cId="1899832598" sldId="482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4:36.161" v="734" actId="1036"/>
          <ac:picMkLst>
            <pc:docMk/>
            <pc:sldMk cId="1899832598" sldId="482"/>
            <ac:picMk id="5" creationId="{F1812FFD-4600-D736-B413-B81789189C27}"/>
          </ac:picMkLst>
        </pc:picChg>
      </pc:sldChg>
      <pc:sldChg chg="addSp modSp add mod modTransition setBg">
        <pc:chgData name="Ánh Diệu" userId="c5672c39bf0da1c1" providerId="LiveId" clId="{EC38FAF1-1266-4992-9A6A-9A437FA356AB}" dt="2024-06-05T03:19:11.950" v="3226"/>
        <pc:sldMkLst>
          <pc:docMk/>
          <pc:sldMk cId="1611538592" sldId="483"/>
        </pc:sldMkLst>
        <pc:spChg chg="mod">
          <ac:chgData name="Ánh Diệu" userId="c5672c39bf0da1c1" providerId="LiveId" clId="{EC38FAF1-1266-4992-9A6A-9A437FA356AB}" dt="2024-06-04T13:25:28.407" v="1996" actId="164"/>
          <ac:spMkLst>
            <pc:docMk/>
            <pc:sldMk cId="1611538592" sldId="483"/>
            <ac:spMk id="2" creationId="{BA883AE3-0694-A206-2A82-84909C703AE5}"/>
          </ac:spMkLst>
        </pc:spChg>
        <pc:spChg chg="mod">
          <ac:chgData name="Ánh Diệu" userId="c5672c39bf0da1c1" providerId="LiveId" clId="{EC38FAF1-1266-4992-9A6A-9A437FA356AB}" dt="2024-06-04T13:25:28.407" v="1996" actId="164"/>
          <ac:spMkLst>
            <pc:docMk/>
            <pc:sldMk cId="1611538592" sldId="483"/>
            <ac:spMk id="3" creationId="{AB97BAAE-1990-04B5-CCFF-4C2C886B7654}"/>
          </ac:spMkLst>
        </pc:spChg>
        <pc:grpChg chg="add mod">
          <ac:chgData name="Ánh Diệu" userId="c5672c39bf0da1c1" providerId="LiveId" clId="{EC38FAF1-1266-4992-9A6A-9A437FA356AB}" dt="2024-06-04T13:25:32.282" v="1997" actId="1076"/>
          <ac:grpSpMkLst>
            <pc:docMk/>
            <pc:sldMk cId="1611538592" sldId="483"/>
            <ac:grpSpMk id="7" creationId="{9B9BAF92-E6A6-202E-2C86-3535F8A2009B}"/>
          </ac:grpSpMkLst>
        </pc:grpChg>
        <pc:picChg chg="add mod modCrop">
          <ac:chgData name="Ánh Diệu" userId="c5672c39bf0da1c1" providerId="LiveId" clId="{EC38FAF1-1266-4992-9A6A-9A437FA356AB}" dt="2024-06-04T13:25:12.959" v="1991" actId="1076"/>
          <ac:picMkLst>
            <pc:docMk/>
            <pc:sldMk cId="1611538592" sldId="483"/>
            <ac:picMk id="6" creationId="{5DDD656C-8E80-CC5A-301E-D1F568C31595}"/>
          </ac:picMkLst>
        </pc:picChg>
      </pc:sldChg>
      <pc:sldChg chg="add del setBg">
        <pc:chgData name="Ánh Diệu" userId="c5672c39bf0da1c1" providerId="LiveId" clId="{EC38FAF1-1266-4992-9A6A-9A437FA356AB}" dt="2024-06-04T13:20:51.520" v="1933"/>
        <pc:sldMkLst>
          <pc:docMk/>
          <pc:sldMk cId="1783388092" sldId="48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034217792" sldId="48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023551699" sldId="484"/>
        </pc:sldMkLst>
      </pc:sldChg>
      <pc:sldChg chg="del">
        <pc:chgData name="Ánh Diệu" userId="c5672c39bf0da1c1" providerId="LiveId" clId="{EC38FAF1-1266-4992-9A6A-9A437FA356AB}" dt="2024-06-04T10:16:03.479" v="1022" actId="47"/>
        <pc:sldMkLst>
          <pc:docMk/>
          <pc:sldMk cId="1418952327" sldId="485"/>
        </pc:sldMkLst>
      </pc:sldChg>
      <pc:sldChg chg="addSp delSp modSp mod modTransition delAnim modAnim">
        <pc:chgData name="Ánh Diệu" userId="c5672c39bf0da1c1" providerId="LiveId" clId="{EC38FAF1-1266-4992-9A6A-9A437FA356AB}" dt="2024-06-05T03:19:11.950" v="3226"/>
        <pc:sldMkLst>
          <pc:docMk/>
          <pc:sldMk cId="3580648232" sldId="486"/>
        </pc:sldMkLst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8" creationId="{403F8029-B892-A414-F64E-F37678CC5789}"/>
          </ac:spMkLst>
        </pc:spChg>
        <pc:spChg chg="del">
          <ac:chgData name="Ánh Diệu" userId="c5672c39bf0da1c1" providerId="LiveId" clId="{EC38FAF1-1266-4992-9A6A-9A437FA356AB}" dt="2024-06-04T12:47:01.637" v="1582" actId="478"/>
          <ac:spMkLst>
            <pc:docMk/>
            <pc:sldMk cId="3580648232" sldId="486"/>
            <ac:spMk id="9" creationId="{AE1F566D-1E81-8C22-9613-3E02C23FD21E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0" creationId="{D559E50C-C23D-814E-6B1D-7AE1E30ED1E7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1" creationId="{16DDB1D7-87F9-43AA-3E31-A6AF9F59F525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2" creationId="{CB8B08CF-379B-4E69-B205-A9ED69AA2D5E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3" creationId="{FA5D9351-1268-5D8B-5190-566D5B229E61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4" creationId="{C23A6E8C-2819-D927-F4FF-7EBB7DA599D4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5" creationId="{0B8E7321-F406-8760-ADB1-DC47097C80E1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6" creationId="{2120548B-4B8E-B866-06D5-182D6A349E94}"/>
          </ac:spMkLst>
        </pc:spChg>
        <pc:spChg chg="add del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17" creationId="{53FAB924-25AF-120D-092D-C4E75EF596FA}"/>
          </ac:spMkLst>
        </pc:spChg>
        <pc:spChg chg="add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19" creationId="{5E64FF31-B702-7721-004C-585A3B05AD24}"/>
          </ac:spMkLst>
        </pc:spChg>
        <pc:spChg chg="add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21" creationId="{CADCA283-E48D-C311-6F86-9E98AF34741B}"/>
          </ac:spMkLst>
        </pc:spChg>
        <pc:spChg chg="add mod">
          <ac:chgData name="Ánh Diệu" userId="c5672c39bf0da1c1" providerId="LiveId" clId="{EC38FAF1-1266-4992-9A6A-9A437FA356AB}" dt="2024-06-04T13:01:56.569" v="1818" actId="1036"/>
          <ac:spMkLst>
            <pc:docMk/>
            <pc:sldMk cId="3580648232" sldId="486"/>
            <ac:spMk id="22" creationId="{30D06FAF-A90E-CE7B-375F-92425F5208D0}"/>
          </ac:spMkLst>
        </pc:spChg>
        <pc:spChg chg="add mod">
          <ac:chgData name="Ánh Diệu" userId="c5672c39bf0da1c1" providerId="LiveId" clId="{EC38FAF1-1266-4992-9A6A-9A437FA356AB}" dt="2024-06-04T13:02:05.606" v="1825" actId="1076"/>
          <ac:spMkLst>
            <pc:docMk/>
            <pc:sldMk cId="3580648232" sldId="486"/>
            <ac:spMk id="23" creationId="{EF75110C-0FF3-6E40-0382-B418AF960EFC}"/>
          </ac:spMkLst>
        </pc:spChg>
        <pc:spChg chg="add mod">
          <ac:chgData name="Ánh Diệu" userId="c5672c39bf0da1c1" providerId="LiveId" clId="{EC38FAF1-1266-4992-9A6A-9A437FA356AB}" dt="2024-06-04T13:02:12.599" v="1832" actId="20577"/>
          <ac:spMkLst>
            <pc:docMk/>
            <pc:sldMk cId="3580648232" sldId="486"/>
            <ac:spMk id="24" creationId="{2F01FF54-E0A8-94A8-7B17-4C6DEAB60C32}"/>
          </ac:spMkLst>
        </pc:spChg>
        <pc:spChg chg="add mod">
          <ac:chgData name="Ánh Diệu" userId="c5672c39bf0da1c1" providerId="LiveId" clId="{EC38FAF1-1266-4992-9A6A-9A437FA356AB}" dt="2024-06-04T13:02:53.194" v="1867" actId="1035"/>
          <ac:spMkLst>
            <pc:docMk/>
            <pc:sldMk cId="3580648232" sldId="486"/>
            <ac:spMk id="25" creationId="{9BE6EB20-D336-290E-B58D-BBCFB316CCFD}"/>
          </ac:spMkLst>
        </pc:spChg>
        <pc:spChg chg="add mod">
          <ac:chgData name="Ánh Diệu" userId="c5672c39bf0da1c1" providerId="LiveId" clId="{EC38FAF1-1266-4992-9A6A-9A437FA356AB}" dt="2024-06-04T13:03:37.826" v="1873" actId="20577"/>
          <ac:spMkLst>
            <pc:docMk/>
            <pc:sldMk cId="3580648232" sldId="486"/>
            <ac:spMk id="26" creationId="{21AE727B-9439-C2D9-EAFF-A218BB325B0F}"/>
          </ac:spMkLst>
        </pc:spChg>
        <pc:spChg chg="mod">
          <ac:chgData name="Ánh Diệu" userId="c5672c39bf0da1c1" providerId="LiveId" clId="{EC38FAF1-1266-4992-9A6A-9A437FA356AB}" dt="2024-06-04T11:04:12.014" v="1576" actId="20577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EC38FAF1-1266-4992-9A6A-9A437FA356AB}" dt="2024-06-04T12:50:44.530" v="1592" actId="14100"/>
          <ac:spMkLst>
            <pc:docMk/>
            <pc:sldMk cId="3580648232" sldId="486"/>
            <ac:spMk id="515" creationId="{0B749CAA-8592-7CA4-4158-00213E84812E}"/>
          </ac:spMkLst>
        </pc:spChg>
        <pc:graphicFrameChg chg="add del mod modGraphic">
          <ac:chgData name="Ánh Diệu" userId="c5672c39bf0da1c1" providerId="LiveId" clId="{EC38FAF1-1266-4992-9A6A-9A437FA356AB}" dt="2024-06-04T12:59:32.254" v="1738" actId="1035"/>
          <ac:graphicFrameMkLst>
            <pc:docMk/>
            <pc:sldMk cId="3580648232" sldId="486"/>
            <ac:graphicFrameMk id="2" creationId="{AC8C2F5C-5EC7-27CF-1B4C-A5DF27962E5B}"/>
          </ac:graphicFrameMkLst>
        </pc:graphicFrameChg>
        <pc:picChg chg="del">
          <ac:chgData name="Ánh Diệu" userId="c5672c39bf0da1c1" providerId="LiveId" clId="{EC38FAF1-1266-4992-9A6A-9A437FA356AB}" dt="2024-06-04T12:46:52.623" v="1578" actId="478"/>
          <ac:picMkLst>
            <pc:docMk/>
            <pc:sldMk cId="3580648232" sldId="486"/>
            <ac:picMk id="3" creationId="{12220849-E6D7-89AA-FDCC-C408402126B1}"/>
          </ac:picMkLst>
        </pc:picChg>
        <pc:picChg chg="del">
          <ac:chgData name="Ánh Diệu" userId="c5672c39bf0da1c1" providerId="LiveId" clId="{EC38FAF1-1266-4992-9A6A-9A437FA356AB}" dt="2024-06-04T12:46:54.477" v="1580" actId="478"/>
          <ac:picMkLst>
            <pc:docMk/>
            <pc:sldMk cId="3580648232" sldId="486"/>
            <ac:picMk id="4" creationId="{EAC55C6A-A23E-6B20-1762-422AD9D1348A}"/>
          </ac:picMkLst>
        </pc:picChg>
        <pc:picChg chg="del">
          <ac:chgData name="Ánh Diệu" userId="c5672c39bf0da1c1" providerId="LiveId" clId="{EC38FAF1-1266-4992-9A6A-9A437FA356AB}" dt="2024-06-04T12:46:53.346" v="1579" actId="478"/>
          <ac:picMkLst>
            <pc:docMk/>
            <pc:sldMk cId="3580648232" sldId="486"/>
            <ac:picMk id="5" creationId="{CC9C5CB9-710C-6F44-C3F1-DC3F02F06888}"/>
          </ac:picMkLst>
        </pc:picChg>
        <pc:picChg chg="del">
          <ac:chgData name="Ánh Diệu" userId="c5672c39bf0da1c1" providerId="LiveId" clId="{EC38FAF1-1266-4992-9A6A-9A437FA356AB}" dt="2024-06-04T12:46:50.486" v="1577" actId="478"/>
          <ac:picMkLst>
            <pc:docMk/>
            <pc:sldMk cId="3580648232" sldId="486"/>
            <ac:picMk id="6" creationId="{46AFAAC6-82B4-9896-A2F3-76858ED9E19A}"/>
          </ac:picMkLst>
        </pc:pic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432985428" sldId="488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796151615" sldId="489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398650609" sldId="490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1283119082" sldId="491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404133606" sldId="492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21746493" sldId="49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508908600" sldId="494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63006622" sldId="495"/>
        </pc:sldMkLst>
      </pc:sldChg>
      <pc:sldChg chg="add del">
        <pc:chgData name="Ánh Diệu" userId="c5672c39bf0da1c1" providerId="LiveId" clId="{EC38FAF1-1266-4992-9A6A-9A437FA356AB}" dt="2024-06-04T03:18:52.791" v="276" actId="47"/>
        <pc:sldMkLst>
          <pc:docMk/>
          <pc:sldMk cId="893353557" sldId="496"/>
        </pc:sldMkLst>
      </pc:sldChg>
      <pc:sldChg chg="addSp modSp add mod modTransition modNotesTx">
        <pc:chgData name="Ánh Diệu" userId="c5672c39bf0da1c1" providerId="LiveId" clId="{EC38FAF1-1266-4992-9A6A-9A437FA356AB}" dt="2024-06-05T03:23:32.113" v="3540"/>
        <pc:sldMkLst>
          <pc:docMk/>
          <pc:sldMk cId="680021746" sldId="497"/>
        </pc:sldMkLst>
        <pc:spChg chg="mod modVis">
          <ac:chgData name="Ánh Diệu" userId="c5672c39bf0da1c1" providerId="LiveId" clId="{EC38FAF1-1266-4992-9A6A-9A437FA356AB}" dt="2024-06-04T02:40:11.943" v="155" actId="20577"/>
          <ac:spMkLst>
            <pc:docMk/>
            <pc:sldMk cId="680021746" sldId="497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40:14.959" v="156" actId="33935"/>
          <ac:spMkLst>
            <pc:docMk/>
            <pc:sldMk cId="680021746" sldId="497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40:14.959" v="156" actId="33935"/>
          <ac:spMkLst>
            <pc:docMk/>
            <pc:sldMk cId="680021746" sldId="497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48.259" v="340"/>
          <ac:picMkLst>
            <pc:docMk/>
            <pc:sldMk cId="680021746" sldId="497"/>
            <ac:picMk id="3" creationId="{C4CC163C-87C0-0C65-8E53-7F9B4F37787F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03.280" v="346" actId="166"/>
          <ac:picMkLst>
            <pc:docMk/>
            <pc:sldMk cId="680021746" sldId="497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36.434" v="3541"/>
        <pc:sldMkLst>
          <pc:docMk/>
          <pc:sldMk cId="1160876077" sldId="498"/>
        </pc:sldMkLst>
        <pc:spChg chg="mod modVis">
          <ac:chgData name="Ánh Diệu" userId="c5672c39bf0da1c1" providerId="LiveId" clId="{EC38FAF1-1266-4992-9A6A-9A437FA356AB}" dt="2024-06-04T02:45:21.391" v="180" actId="20577"/>
          <ac:spMkLst>
            <pc:docMk/>
            <pc:sldMk cId="1160876077" sldId="498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45:25.727" v="181" actId="33935"/>
          <ac:spMkLst>
            <pc:docMk/>
            <pc:sldMk cId="1160876077" sldId="498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45:25.727" v="181" actId="33935"/>
          <ac:spMkLst>
            <pc:docMk/>
            <pc:sldMk cId="1160876077" sldId="498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49.654" v="341"/>
          <ac:picMkLst>
            <pc:docMk/>
            <pc:sldMk cId="1160876077" sldId="498"/>
            <ac:picMk id="3" creationId="{D782D565-CFE1-1798-E0FA-4FA81C9EF5EE}"/>
          </ac:picMkLst>
        </pc:picChg>
        <pc:picChg chg="mod modVis modCrop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08.443" v="347" actId="166"/>
          <ac:picMkLst>
            <pc:docMk/>
            <pc:sldMk cId="1160876077" sldId="498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39.917" v="3542"/>
        <pc:sldMkLst>
          <pc:docMk/>
          <pc:sldMk cId="621583280" sldId="499"/>
        </pc:sldMkLst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1.070" v="342"/>
          <ac:picMkLst>
            <pc:docMk/>
            <pc:sldMk cId="621583280" sldId="499"/>
            <ac:picMk id="3" creationId="{04783C32-7F86-7685-7FFB-FBF37EF0389E}"/>
          </ac:picMkLst>
        </pc:picChg>
        <pc:picChg chg="mod modVis modCrop">
          <ac:chgData name="Ánh Diệu" userId="c5672c39bf0da1c1" providerId="LiveId" clId="{EC38FAF1-1266-4992-9A6A-9A437FA356AB}" dt="2024-06-04T02:50:35.636" v="205" actId="18131"/>
          <ac:picMkLst>
            <pc:docMk/>
            <pc:sldMk cId="621583280" sldId="499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9" creationId="{D450B211-5144-AA51-B2AA-373701246099}"/>
          </ac:picMkLst>
        </pc:picChg>
        <pc:picChg chg="mod modVis modCrop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12.585" v="348" actId="166"/>
          <ac:picMkLst>
            <pc:docMk/>
            <pc:sldMk cId="621583280" sldId="499"/>
            <ac:picMk id="17" creationId="{90670756-1DEA-E45F-3DBC-14A96BA8CCBE}"/>
          </ac:picMkLst>
        </pc:picChg>
      </pc:sldChg>
      <pc:sldChg chg="addSp delSp modSp add mod ord modTransition delAnim modAnim modNotesTx">
        <pc:chgData name="Ánh Diệu" userId="c5672c39bf0da1c1" providerId="LiveId" clId="{EC38FAF1-1266-4992-9A6A-9A437FA356AB}" dt="2024-06-05T03:23:17.297" v="3538" actId="20577"/>
        <pc:sldMkLst>
          <pc:docMk/>
          <pc:sldMk cId="2351657542" sldId="500"/>
        </pc:sldMkLst>
        <pc:spChg chg="add 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3" creationId="{8959B92F-0787-7304-FF5B-799088D2AA23}"/>
          </ac:spMkLst>
        </pc:spChg>
        <pc:spChg chg="mod modVis">
          <ac:chgData name="Ánh Diệu" userId="c5672c39bf0da1c1" providerId="LiveId" clId="{EC38FAF1-1266-4992-9A6A-9A437FA356AB}" dt="2024-06-04T03:18:02.125" v="268" actId="20577"/>
          <ac:spMkLst>
            <pc:docMk/>
            <pc:sldMk cId="2351657542" sldId="500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2" creationId="{C07A8D4A-E7B2-3EE8-7B29-DE6D8CEDB513}"/>
          </ac:picMkLst>
        </pc:picChg>
        <pc:picChg chg="add mod ord">
          <ac:chgData name="Ánh Diệu" userId="c5672c39bf0da1c1" providerId="LiveId" clId="{EC38FAF1-1266-4992-9A6A-9A437FA356AB}" dt="2024-06-04T03:30:14.227" v="337" actId="167"/>
          <ac:picMkLst>
            <pc:docMk/>
            <pc:sldMk cId="2351657542" sldId="500"/>
            <ac:picMk id="5" creationId="{47EE1E2A-5D4D-E05A-259E-95D9807920E8}"/>
          </ac:picMkLst>
        </pc:picChg>
        <pc:picChg chg="del mod modVis">
          <ac:chgData name="Ánh Diệu" userId="c5672c39bf0da1c1" providerId="LiveId" clId="{EC38FAF1-1266-4992-9A6A-9A437FA356AB}" dt="2024-06-04T03:16:07.896" v="251" actId="478"/>
          <ac:picMkLst>
            <pc:docMk/>
            <pc:sldMk cId="2351657542" sldId="500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0:19.719" v="338" actId="166"/>
          <ac:picMkLst>
            <pc:docMk/>
            <pc:sldMk cId="2351657542" sldId="500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43.766" v="3543"/>
        <pc:sldMkLst>
          <pc:docMk/>
          <pc:sldMk cId="910805857" sldId="501"/>
        </pc:sldMkLst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2.659" v="343"/>
          <ac:picMkLst>
            <pc:docMk/>
            <pc:sldMk cId="910805857" sldId="501"/>
            <ac:picMk id="3" creationId="{3F565EE9-A8A7-E617-69DC-8CE7BF13DEA7}"/>
          </ac:picMkLst>
        </pc:picChg>
        <pc:picChg chg="mod modVis modCrop">
          <ac:chgData name="Ánh Diệu" userId="c5672c39bf0da1c1" providerId="LiveId" clId="{EC38FAF1-1266-4992-9A6A-9A437FA356AB}" dt="2024-06-04T03:25:17.659" v="307" actId="14100"/>
          <ac:picMkLst>
            <pc:docMk/>
            <pc:sldMk cId="910805857" sldId="501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9" creationId="{D450B211-5144-AA51-B2AA-373701246099}"/>
          </ac:picMkLst>
        </pc:picChg>
        <pc:picChg chg="mod modVis modCrop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16.390" v="349" actId="166"/>
          <ac:picMkLst>
            <pc:docMk/>
            <pc:sldMk cId="910805857" sldId="501"/>
            <ac:picMk id="17" creationId="{90670756-1DEA-E45F-3DBC-14A96BA8CCBE}"/>
          </ac:picMkLst>
        </pc:picChg>
      </pc:sldChg>
      <pc:sldChg chg="addSp modSp add mod ord modTransition modNotesTx">
        <pc:chgData name="Ánh Diệu" userId="c5672c39bf0da1c1" providerId="LiveId" clId="{EC38FAF1-1266-4992-9A6A-9A437FA356AB}" dt="2024-06-05T03:23:48.362" v="3544"/>
        <pc:sldMkLst>
          <pc:docMk/>
          <pc:sldMk cId="3944111833" sldId="502"/>
        </pc:sldMkLst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3.599" v="344"/>
          <ac:picMkLst>
            <pc:docMk/>
            <pc:sldMk cId="3944111833" sldId="502"/>
            <ac:picMk id="3" creationId="{9CAC51FA-023A-B9E6-EA5B-83B367A795D3}"/>
          </ac:picMkLst>
        </pc:picChg>
        <pc:picChg chg="mod modVis">
          <ac:chgData name="Ánh Diệu" userId="c5672c39bf0da1c1" providerId="LiveId" clId="{EC38FAF1-1266-4992-9A6A-9A437FA356AB}" dt="2024-06-04T03:28:30.387" v="332" actId="14826"/>
          <ac:picMkLst>
            <pc:docMk/>
            <pc:sldMk cId="3944111833" sldId="502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21.125" v="350" actId="166"/>
          <ac:picMkLst>
            <pc:docMk/>
            <pc:sldMk cId="3944111833" sldId="502"/>
            <ac:picMk id="17" creationId="{90670756-1DEA-E45F-3DBC-14A96BA8CCBE}"/>
          </ac:picMkLst>
        </pc:picChg>
      </pc:sldChg>
      <pc:sldChg chg="addSp delSp modSp add del mod setBg modClrScheme delAnim chgLayout">
        <pc:chgData name="Ánh Diệu" userId="c5672c39bf0da1c1" providerId="LiveId" clId="{EC38FAF1-1266-4992-9A6A-9A437FA356AB}" dt="2024-06-04T10:14:36.594" v="1006" actId="47"/>
        <pc:sldMkLst>
          <pc:docMk/>
          <pc:sldMk cId="645834629" sldId="503"/>
        </pc:sldMkLst>
        <pc:spChg chg="add del mod ord">
          <ac:chgData name="Ánh Diệu" userId="c5672c39bf0da1c1" providerId="LiveId" clId="{EC38FAF1-1266-4992-9A6A-9A437FA356AB}" dt="2024-06-04T09:54:28.070" v="594" actId="700"/>
          <ac:spMkLst>
            <pc:docMk/>
            <pc:sldMk cId="645834629" sldId="503"/>
            <ac:spMk id="3" creationId="{B7A8449C-B402-FB7C-51A7-491F9F88367C}"/>
          </ac:spMkLst>
        </pc:spChg>
        <pc:spChg chg="add del mod ord">
          <ac:chgData name="Ánh Diệu" userId="c5672c39bf0da1c1" providerId="LiveId" clId="{EC38FAF1-1266-4992-9A6A-9A437FA356AB}" dt="2024-06-04T09:54:28.070" v="594" actId="700"/>
          <ac:spMkLst>
            <pc:docMk/>
            <pc:sldMk cId="645834629" sldId="503"/>
            <ac:spMk id="4" creationId="{E179A406-C1AB-0C3A-2720-81E879C3D83A}"/>
          </ac:spMkLst>
        </pc:spChg>
        <pc:spChg chg="add del mod ord">
          <ac:chgData name="Ánh Diệu" userId="c5672c39bf0da1c1" providerId="LiveId" clId="{EC38FAF1-1266-4992-9A6A-9A437FA356AB}" dt="2024-06-04T09:55:14.071" v="599" actId="478"/>
          <ac:spMkLst>
            <pc:docMk/>
            <pc:sldMk cId="645834629" sldId="503"/>
            <ac:spMk id="5" creationId="{8D6ED3B0-1E46-5DB8-1ED6-815F44BDAE68}"/>
          </ac:spMkLst>
        </pc:spChg>
        <pc:spChg chg="add del mod ord">
          <ac:chgData name="Ánh Diệu" userId="c5672c39bf0da1c1" providerId="LiveId" clId="{EC38FAF1-1266-4992-9A6A-9A437FA356AB}" dt="2024-06-04T09:55:14.071" v="599" actId="478"/>
          <ac:spMkLst>
            <pc:docMk/>
            <pc:sldMk cId="645834629" sldId="503"/>
            <ac:spMk id="6" creationId="{F5C03260-69EF-AAE3-9B5E-ED1BCB0733AF}"/>
          </ac:spMkLst>
        </pc:spChg>
        <pc:spChg chg="add mod">
          <ac:chgData name="Ánh Diệu" userId="c5672c39bf0da1c1" providerId="LiveId" clId="{EC38FAF1-1266-4992-9A6A-9A437FA356AB}" dt="2024-06-04T09:55:09.554" v="598"/>
          <ac:spMkLst>
            <pc:docMk/>
            <pc:sldMk cId="645834629" sldId="503"/>
            <ac:spMk id="7" creationId="{875C39F1-F089-31CE-D7F5-AB40815AAC5A}"/>
          </ac:spMkLst>
        </pc:spChg>
        <pc:spChg chg="add mod">
          <ac:chgData name="Ánh Diệu" userId="c5672c39bf0da1c1" providerId="LiveId" clId="{EC38FAF1-1266-4992-9A6A-9A437FA356AB}" dt="2024-06-04T09:55:16.560" v="601" actId="20577"/>
          <ac:spMkLst>
            <pc:docMk/>
            <pc:sldMk cId="645834629" sldId="503"/>
            <ac:spMk id="8" creationId="{B63C351F-0C8A-627A-26F7-D32482AB102E}"/>
          </ac:spMkLst>
        </pc:spChg>
        <pc:spChg chg="del">
          <ac:chgData name="Ánh Diệu" userId="c5672c39bf0da1c1" providerId="LiveId" clId="{EC38FAF1-1266-4992-9A6A-9A437FA356AB}" dt="2024-06-04T09:53:50.434" v="591" actId="478"/>
          <ac:spMkLst>
            <pc:docMk/>
            <pc:sldMk cId="645834629" sldId="503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09:53:50.434" v="591" actId="478"/>
          <ac:picMkLst>
            <pc:docMk/>
            <pc:sldMk cId="645834629" sldId="503"/>
            <ac:picMk id="2" creationId="{870C50D3-46F6-7A5A-3EE6-FA811E8FF3FB}"/>
          </ac:picMkLst>
        </pc:picChg>
        <pc:picChg chg="add del mod modCrop">
          <ac:chgData name="Ánh Diệu" userId="c5672c39bf0da1c1" providerId="LiveId" clId="{EC38FAF1-1266-4992-9A6A-9A437FA356AB}" dt="2024-06-04T10:06:03.838" v="741" actId="21"/>
          <ac:picMkLst>
            <pc:docMk/>
            <pc:sldMk cId="645834629" sldId="503"/>
            <ac:picMk id="10" creationId="{DFE82EF5-857E-1A72-2349-17BB4DCA464C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4:35.859" v="3627"/>
        <pc:sldMkLst>
          <pc:docMk/>
          <pc:sldMk cId="2852841916" sldId="504"/>
        </pc:sldMkLst>
        <pc:spChg chg="add mod">
          <ac:chgData name="Ánh Diệu" userId="c5672c39bf0da1c1" providerId="LiveId" clId="{EC38FAF1-1266-4992-9A6A-9A437FA356AB}" dt="2024-06-04T10:09:43.559" v="966" actId="1038"/>
          <ac:spMkLst>
            <pc:docMk/>
            <pc:sldMk cId="2852841916" sldId="504"/>
            <ac:spMk id="7" creationId="{E2ED37B7-821E-C226-4894-60A5C7D39E08}"/>
          </ac:spMkLst>
        </pc:spChg>
        <pc:spChg chg="add del">
          <ac:chgData name="Ánh Diệu" userId="c5672c39bf0da1c1" providerId="LiveId" clId="{EC38FAF1-1266-4992-9A6A-9A437FA356AB}" dt="2024-06-04T10:10:37.457" v="970" actId="11529"/>
          <ac:spMkLst>
            <pc:docMk/>
            <pc:sldMk cId="2852841916" sldId="504"/>
            <ac:spMk id="11" creationId="{282E2FB3-AF4D-D620-F775-B74227BBA63C}"/>
          </ac:spMkLst>
        </pc:spChg>
        <pc:spChg chg="add del">
          <ac:chgData name="Ánh Diệu" userId="c5672c39bf0da1c1" providerId="LiveId" clId="{EC38FAF1-1266-4992-9A6A-9A437FA356AB}" dt="2024-06-04T10:10:45.296" v="972" actId="478"/>
          <ac:spMkLst>
            <pc:docMk/>
            <pc:sldMk cId="2852841916" sldId="504"/>
            <ac:spMk id="12" creationId="{16F9F401-F9D1-57A0-B67C-B5D9C2FD95FF}"/>
          </ac:spMkLst>
        </pc:spChg>
        <pc:spChg chg="add del">
          <ac:chgData name="Ánh Diệu" userId="c5672c39bf0da1c1" providerId="LiveId" clId="{EC38FAF1-1266-4992-9A6A-9A437FA356AB}" dt="2024-06-04T10:10:54.996" v="974" actId="11529"/>
          <ac:spMkLst>
            <pc:docMk/>
            <pc:sldMk cId="2852841916" sldId="504"/>
            <ac:spMk id="13" creationId="{76B2FEA7-87C8-9C5E-458B-5E457902C155}"/>
          </ac:spMkLst>
        </pc:spChg>
        <pc:spChg chg="add del">
          <ac:chgData name="Ánh Diệu" userId="c5672c39bf0da1c1" providerId="LiveId" clId="{EC38FAF1-1266-4992-9A6A-9A437FA356AB}" dt="2024-06-04T10:11:19.093" v="976" actId="478"/>
          <ac:spMkLst>
            <pc:docMk/>
            <pc:sldMk cId="2852841916" sldId="504"/>
            <ac:spMk id="14" creationId="{6087366D-B528-57C0-406F-FF0B84A369B3}"/>
          </ac:spMkLst>
        </pc:spChg>
        <pc:spChg chg="add del">
          <ac:chgData name="Ánh Diệu" userId="c5672c39bf0da1c1" providerId="LiveId" clId="{EC38FAF1-1266-4992-9A6A-9A437FA356AB}" dt="2024-06-04T10:11:32.761" v="978" actId="478"/>
          <ac:spMkLst>
            <pc:docMk/>
            <pc:sldMk cId="2852841916" sldId="504"/>
            <ac:spMk id="15" creationId="{51A40D24-CED3-05B7-0233-EAE4D7348BF5}"/>
          </ac:spMkLst>
        </pc:spChg>
        <pc:spChg chg="del">
          <ac:chgData name="Ánh Diệu" userId="c5672c39bf0da1c1" providerId="LiveId" clId="{EC38FAF1-1266-4992-9A6A-9A437FA356AB}" dt="2024-06-04T10:05:59.872" v="739" actId="478"/>
          <ac:spMkLst>
            <pc:docMk/>
            <pc:sldMk cId="2852841916" sldId="504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10:06:01.039" v="740" actId="478"/>
          <ac:picMkLst>
            <pc:docMk/>
            <pc:sldMk cId="2852841916" sldId="504"/>
            <ac:picMk id="2" creationId="{870C50D3-46F6-7A5A-3EE6-FA811E8FF3FB}"/>
          </ac:picMkLst>
        </pc:picChg>
        <pc:picChg chg="del">
          <ac:chgData name="Ánh Diệu" userId="c5672c39bf0da1c1" providerId="LiveId" clId="{EC38FAF1-1266-4992-9A6A-9A437FA356AB}" dt="2024-06-04T10:05:59.872" v="739" actId="478"/>
          <ac:picMkLst>
            <pc:docMk/>
            <pc:sldMk cId="2852841916" sldId="504"/>
            <ac:picMk id="5" creationId="{F1812FFD-4600-D736-B413-B81789189C27}"/>
          </ac:picMkLst>
        </pc:picChg>
        <pc:picChg chg="add mod modCrop">
          <ac:chgData name="Ánh Diệu" userId="c5672c39bf0da1c1" providerId="LiveId" clId="{EC38FAF1-1266-4992-9A6A-9A437FA356AB}" dt="2024-06-04T10:07:19.871" v="749" actId="1076"/>
          <ac:picMkLst>
            <pc:docMk/>
            <pc:sldMk cId="2852841916" sldId="504"/>
            <ac:picMk id="6" creationId="{932BE420-2085-2118-26FE-0CA22AF2D240}"/>
          </ac:picMkLst>
        </pc:picChg>
        <pc:picChg chg="add mod">
          <ac:chgData name="Ánh Diệu" userId="c5672c39bf0da1c1" providerId="LiveId" clId="{EC38FAF1-1266-4992-9A6A-9A437FA356AB}" dt="2024-06-04T10:06:09.219" v="743" actId="1076"/>
          <ac:picMkLst>
            <pc:docMk/>
            <pc:sldMk cId="2852841916" sldId="504"/>
            <ac:picMk id="10" creationId="{DFE82EF5-857E-1A72-2349-17BB4DCA464C}"/>
          </ac:picMkLst>
        </pc:picChg>
        <pc:picChg chg="add mod">
          <ac:chgData name="Ánh Diệu" userId="c5672c39bf0da1c1" providerId="LiveId" clId="{EC38FAF1-1266-4992-9A6A-9A437FA356AB}" dt="2024-06-04T10:28:49.340" v="1347" actId="1076"/>
          <ac:picMkLst>
            <pc:docMk/>
            <pc:sldMk cId="2852841916" sldId="504"/>
            <ac:picMk id="27" creationId="{CBFFD60C-66E2-C924-B970-36C1F59F85F9}"/>
          </ac:picMkLst>
        </pc:picChg>
        <pc:cxnChg chg="add del">
          <ac:chgData name="Ánh Diệu" userId="c5672c39bf0da1c1" providerId="LiveId" clId="{EC38FAF1-1266-4992-9A6A-9A437FA356AB}" dt="2024-06-04T10:10:23.773" v="968" actId="11529"/>
          <ac:cxnSpMkLst>
            <pc:docMk/>
            <pc:sldMk cId="2852841916" sldId="504"/>
            <ac:cxnSpMk id="9" creationId="{C2FFFF2C-D0D6-C332-A90A-8F9A997F7E38}"/>
          </ac:cxnSpMkLst>
        </pc:cxnChg>
        <pc:cxnChg chg="add mod">
          <ac:chgData name="Ánh Diệu" userId="c5672c39bf0da1c1" providerId="LiveId" clId="{EC38FAF1-1266-4992-9A6A-9A437FA356AB}" dt="2024-06-04T10:11:51.044" v="985" actId="14100"/>
          <ac:cxnSpMkLst>
            <pc:docMk/>
            <pc:sldMk cId="2852841916" sldId="504"/>
            <ac:cxnSpMk id="17" creationId="{29B8D43F-15BA-0977-C897-FFBF7665088F}"/>
          </ac:cxnSpMkLst>
        </pc:cxnChg>
        <pc:cxnChg chg="add mod">
          <ac:chgData name="Ánh Diệu" userId="c5672c39bf0da1c1" providerId="LiveId" clId="{EC38FAF1-1266-4992-9A6A-9A437FA356AB}" dt="2024-06-04T10:12:26.427" v="991" actId="14100"/>
          <ac:cxnSpMkLst>
            <pc:docMk/>
            <pc:sldMk cId="2852841916" sldId="504"/>
            <ac:cxnSpMk id="19" creationId="{A5257A0D-30B4-69BA-1FA5-684D248CEE47}"/>
          </ac:cxnSpMkLst>
        </pc:cxnChg>
        <pc:cxnChg chg="add mod">
          <ac:chgData name="Ánh Diệu" userId="c5672c39bf0da1c1" providerId="LiveId" clId="{EC38FAF1-1266-4992-9A6A-9A437FA356AB}" dt="2024-06-04T10:12:47.081" v="994" actId="14100"/>
          <ac:cxnSpMkLst>
            <pc:docMk/>
            <pc:sldMk cId="2852841916" sldId="504"/>
            <ac:cxnSpMk id="21" creationId="{1CCE2678-A7EB-9204-FED4-A1CEE8BB24A7}"/>
          </ac:cxnSpMkLst>
        </pc:cxnChg>
        <pc:cxnChg chg="add mod">
          <ac:chgData name="Ánh Diệu" userId="c5672c39bf0da1c1" providerId="LiveId" clId="{EC38FAF1-1266-4992-9A6A-9A437FA356AB}" dt="2024-06-04T10:13:10.058" v="997" actId="14100"/>
          <ac:cxnSpMkLst>
            <pc:docMk/>
            <pc:sldMk cId="2852841916" sldId="504"/>
            <ac:cxnSpMk id="23" creationId="{88213FB7-030B-0547-1301-1067638D7D38}"/>
          </ac:cxnSpMkLst>
        </pc:cxnChg>
        <pc:cxnChg chg="add mod">
          <ac:chgData name="Ánh Diệu" userId="c5672c39bf0da1c1" providerId="LiveId" clId="{EC38FAF1-1266-4992-9A6A-9A437FA356AB}" dt="2024-06-04T10:13:25.718" v="1005" actId="1035"/>
          <ac:cxnSpMkLst>
            <pc:docMk/>
            <pc:sldMk cId="2852841916" sldId="504"/>
            <ac:cxnSpMk id="25" creationId="{C08BD310-BD55-0E87-5A7C-6A3DFC4908A7}"/>
          </ac:cxnSpMkLst>
        </pc:cxnChg>
      </pc:sldChg>
      <pc:sldChg chg="addSp delSp modSp add mod modTransition delAnim modAnim">
        <pc:chgData name="Ánh Diệu" userId="c5672c39bf0da1c1" providerId="LiveId" clId="{EC38FAF1-1266-4992-9A6A-9A437FA356AB}" dt="2024-06-05T03:19:11.950" v="3226"/>
        <pc:sldMkLst>
          <pc:docMk/>
          <pc:sldMk cId="2768852242" sldId="505"/>
        </pc:sldMkLst>
        <pc:spChg chg="add mod">
          <ac:chgData name="Ánh Diệu" userId="c5672c39bf0da1c1" providerId="LiveId" clId="{EC38FAF1-1266-4992-9A6A-9A437FA356AB}" dt="2024-06-04T10:21:08.031" v="1181" actId="1037"/>
          <ac:spMkLst>
            <pc:docMk/>
            <pc:sldMk cId="2768852242" sldId="505"/>
            <ac:spMk id="3" creationId="{C30C644A-3768-41BC-1AAF-8C8B501069C4}"/>
          </ac:spMkLst>
        </pc:spChg>
        <pc:spChg chg="add mod">
          <ac:chgData name="Ánh Diệu" userId="c5672c39bf0da1c1" providerId="LiveId" clId="{EC38FAF1-1266-4992-9A6A-9A437FA356AB}" dt="2024-06-04T10:22:40.081" v="1206" actId="1038"/>
          <ac:spMkLst>
            <pc:docMk/>
            <pc:sldMk cId="2768852242" sldId="505"/>
            <ac:spMk id="4" creationId="{5FBB7AC8-82C8-F3A5-3B36-0B4FBB054052}"/>
          </ac:spMkLst>
        </pc:spChg>
        <pc:spChg chg="mod">
          <ac:chgData name="Ánh Diệu" userId="c5672c39bf0da1c1" providerId="LiveId" clId="{EC38FAF1-1266-4992-9A6A-9A437FA356AB}" dt="2024-06-04T10:15:43.140" v="1021" actId="1076"/>
          <ac:spMkLst>
            <pc:docMk/>
            <pc:sldMk cId="2768852242" sldId="505"/>
            <ac:spMk id="5" creationId="{2F8DCFCC-C9F8-4409-A0D3-55ECD35FD29E}"/>
          </ac:spMkLst>
        </pc:spChg>
        <pc:spChg chg="add mod">
          <ac:chgData name="Ánh Diệu" userId="c5672c39bf0da1c1" providerId="LiveId" clId="{EC38FAF1-1266-4992-9A6A-9A437FA356AB}" dt="2024-06-04T10:21:59.751" v="1192" actId="113"/>
          <ac:spMkLst>
            <pc:docMk/>
            <pc:sldMk cId="2768852242" sldId="505"/>
            <ac:spMk id="12" creationId="{C4B95474-F78D-FED9-70C4-148159E07ADC}"/>
          </ac:spMkLst>
        </pc:spChg>
        <pc:spChg chg="add mod">
          <ac:chgData name="Ánh Diệu" userId="c5672c39bf0da1c1" providerId="LiveId" clId="{EC38FAF1-1266-4992-9A6A-9A437FA356AB}" dt="2024-06-04T10:22:36.068" v="1204" actId="1037"/>
          <ac:spMkLst>
            <pc:docMk/>
            <pc:sldMk cId="2768852242" sldId="505"/>
            <ac:spMk id="16" creationId="{83B328DE-6115-8F99-CAC7-2016EC6A5FEE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17" creationId="{352278E0-1822-4065-925A-2A18DF6E1AD0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31" creationId="{C8DC81CB-D47E-4FA5-9FC9-57A0540D6ADF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33" creationId="{80F7AB45-2872-46AF-8BB3-3D0673E6E74C}"/>
          </ac:spMkLst>
        </pc:spChg>
        <pc:picChg chg="del">
          <ac:chgData name="Ánh Diệu" userId="c5672c39bf0da1c1" providerId="LiveId" clId="{EC38FAF1-1266-4992-9A6A-9A437FA356AB}" dt="2024-06-04T10:18:18.489" v="1064" actId="478"/>
          <ac:picMkLst>
            <pc:docMk/>
            <pc:sldMk cId="2768852242" sldId="505"/>
            <ac:picMk id="2" creationId="{6CD3848A-9EDA-C0ED-E04F-3EF75B541AC0}"/>
          </ac:picMkLst>
        </pc:picChg>
        <pc:picChg chg="add mod">
          <ac:chgData name="Ánh Diệu" userId="c5672c39bf0da1c1" providerId="LiveId" clId="{EC38FAF1-1266-4992-9A6A-9A437FA356AB}" dt="2024-06-04T10:21:08.031" v="1181" actId="1037"/>
          <ac:picMkLst>
            <pc:docMk/>
            <pc:sldMk cId="2768852242" sldId="505"/>
            <ac:picMk id="7" creationId="{5FD0654D-1E61-F297-FEFF-6BBB66F128EE}"/>
          </ac:picMkLst>
        </pc:picChg>
        <pc:picChg chg="add mod">
          <ac:chgData name="Ánh Diệu" userId="c5672c39bf0da1c1" providerId="LiveId" clId="{EC38FAF1-1266-4992-9A6A-9A437FA356AB}" dt="2024-06-04T10:21:15.025" v="1190" actId="1037"/>
          <ac:picMkLst>
            <pc:docMk/>
            <pc:sldMk cId="2768852242" sldId="505"/>
            <ac:picMk id="14" creationId="{FA14CCF8-89DB-2748-812B-24D4BF3DC9A1}"/>
          </ac:picMkLst>
        </pc:picChg>
        <pc:picChg chg="add mod">
          <ac:chgData name="Ánh Diệu" userId="c5672c39bf0da1c1" providerId="LiveId" clId="{EC38FAF1-1266-4992-9A6A-9A437FA356AB}" dt="2024-06-04T10:21:15.025" v="1190" actId="1037"/>
          <ac:picMkLst>
            <pc:docMk/>
            <pc:sldMk cId="2768852242" sldId="505"/>
            <ac:picMk id="15" creationId="{333A411D-FDEA-7A30-A34C-F04E3BC673ED}"/>
          </ac:picMkLst>
        </pc:picChg>
        <pc:picChg chg="add mod">
          <ac:chgData name="Ánh Diệu" userId="c5672c39bf0da1c1" providerId="LiveId" clId="{EC38FAF1-1266-4992-9A6A-9A437FA356AB}" dt="2024-06-04T10:34:47.844" v="1349"/>
          <ac:picMkLst>
            <pc:docMk/>
            <pc:sldMk cId="2768852242" sldId="505"/>
            <ac:picMk id="18" creationId="{2E396C51-CC50-EE63-CA90-C544C44BD0A6}"/>
          </ac:picMkLst>
        </pc:picChg>
        <pc:picChg chg="del">
          <ac:chgData name="Ánh Diệu" userId="c5672c39bf0da1c1" providerId="LiveId" clId="{EC38FAF1-1266-4992-9A6A-9A437FA356AB}" dt="2024-06-04T10:18:20.350" v="1065" actId="478"/>
          <ac:picMkLst>
            <pc:docMk/>
            <pc:sldMk cId="2768852242" sldId="505"/>
            <ac:picMk id="39" creationId="{7EF5431F-89BC-470A-B312-AB048D3CCFC6}"/>
          </ac:picMkLst>
        </pc:picChg>
        <pc:cxnChg chg="add mod">
          <ac:chgData name="Ánh Diệu" userId="c5672c39bf0da1c1" providerId="LiveId" clId="{EC38FAF1-1266-4992-9A6A-9A437FA356AB}" dt="2024-06-04T10:19:05.473" v="1094" actId="1582"/>
          <ac:cxnSpMkLst>
            <pc:docMk/>
            <pc:sldMk cId="2768852242" sldId="505"/>
            <ac:cxnSpMk id="10" creationId="{363FEA36-29D7-A10B-563C-6A3376AF8250}"/>
          </ac:cxnSpMkLst>
        </pc:cxnChg>
      </pc:sldChg>
      <pc:sldChg chg="addSp delSp modSp add mod ord modTransition modAnim">
        <pc:chgData name="Ánh Diệu" userId="c5672c39bf0da1c1" providerId="LiveId" clId="{EC38FAF1-1266-4992-9A6A-9A437FA356AB}" dt="2024-06-05T03:19:45.245" v="3236"/>
        <pc:sldMkLst>
          <pc:docMk/>
          <pc:sldMk cId="1137288788" sldId="506"/>
        </pc:sldMkLst>
        <pc:spChg chg="add mod">
          <ac:chgData name="Ánh Diệu" userId="c5672c39bf0da1c1" providerId="LiveId" clId="{EC38FAF1-1266-4992-9A6A-9A437FA356AB}" dt="2024-06-04T10:23:13.310" v="1209"/>
          <ac:spMkLst>
            <pc:docMk/>
            <pc:sldMk cId="1137288788" sldId="506"/>
            <ac:spMk id="2" creationId="{33BAC616-EE82-FA7B-9455-09B9CF7BCE54}"/>
          </ac:spMkLst>
        </pc:spChg>
        <pc:spChg chg="mod">
          <ac:chgData name="Ánh Diệu" userId="c5672c39bf0da1c1" providerId="LiveId" clId="{EC38FAF1-1266-4992-9A6A-9A437FA356AB}" dt="2024-06-04T10:23:46.632" v="1228" actId="1076"/>
          <ac:spMkLst>
            <pc:docMk/>
            <pc:sldMk cId="1137288788" sldId="506"/>
            <ac:spMk id="3" creationId="{C30C644A-3768-41BC-1AAF-8C8B501069C4}"/>
          </ac:spMkLst>
        </pc:spChg>
        <pc:spChg chg="mod">
          <ac:chgData name="Ánh Diệu" userId="c5672c39bf0da1c1" providerId="LiveId" clId="{EC38FAF1-1266-4992-9A6A-9A437FA356AB}" dt="2024-06-04T10:25:41.461" v="1287" actId="20577"/>
          <ac:spMkLst>
            <pc:docMk/>
            <pc:sldMk cId="1137288788" sldId="506"/>
            <ac:spMk id="12" creationId="{C4B95474-F78D-FED9-70C4-148159E07ADC}"/>
          </ac:spMkLst>
        </pc:spChg>
        <pc:spChg chg="mod">
          <ac:chgData name="Ánh Diệu" userId="c5672c39bf0da1c1" providerId="LiveId" clId="{EC38FAF1-1266-4992-9A6A-9A437FA356AB}" dt="2024-06-05T02:52:35.312" v="2953" actId="20577"/>
          <ac:spMkLst>
            <pc:docMk/>
            <pc:sldMk cId="1137288788" sldId="506"/>
            <ac:spMk id="16" creationId="{83B328DE-6115-8F99-CAC7-2016EC6A5FEE}"/>
          </ac:spMkLst>
        </pc:spChg>
        <pc:spChg chg="add mod">
          <ac:chgData name="Ánh Diệu" userId="c5672c39bf0da1c1" providerId="LiveId" clId="{EC38FAF1-1266-4992-9A6A-9A437FA356AB}" dt="2024-06-05T02:55:18.543" v="3042" actId="207"/>
          <ac:spMkLst>
            <pc:docMk/>
            <pc:sldMk cId="1137288788" sldId="506"/>
            <ac:spMk id="33" creationId="{67C2F1AA-5E36-56E7-469B-3CDCC2961ABA}"/>
          </ac:spMkLst>
        </pc:spChg>
        <pc:grpChg chg="add mod">
          <ac:chgData name="Ánh Diệu" userId="c5672c39bf0da1c1" providerId="LiveId" clId="{EC38FAF1-1266-4992-9A6A-9A437FA356AB}" dt="2024-06-04T10:27:37.897" v="1322" actId="1076"/>
          <ac:grpSpMkLst>
            <pc:docMk/>
            <pc:sldMk cId="1137288788" sldId="506"/>
            <ac:grpSpMk id="31" creationId="{071AF6B6-1C3C-EDB6-6D67-56BE5A618A28}"/>
          </ac:grpSpMkLst>
        </pc:grpChg>
        <pc:picChg chg="del">
          <ac:chgData name="Ánh Diệu" userId="c5672c39bf0da1c1" providerId="LiveId" clId="{EC38FAF1-1266-4992-9A6A-9A437FA356AB}" dt="2024-06-04T10:23:12.825" v="1208" actId="478"/>
          <ac:picMkLst>
            <pc:docMk/>
            <pc:sldMk cId="1137288788" sldId="506"/>
            <ac:picMk id="7" creationId="{5FD0654D-1E61-F297-FEFF-6BBB66F128EE}"/>
          </ac:picMkLst>
        </pc:picChg>
        <pc:picChg chg="add del mod">
          <ac:chgData name="Ánh Diệu" userId="c5672c39bf0da1c1" providerId="LiveId" clId="{EC38FAF1-1266-4992-9A6A-9A437FA356AB}" dt="2024-06-04T10:25:25.474" v="1272" actId="478"/>
          <ac:picMkLst>
            <pc:docMk/>
            <pc:sldMk cId="1137288788" sldId="506"/>
            <ac:picMk id="9" creationId="{DA9B85DA-79A8-7C51-8602-26B9B98EB197}"/>
          </ac:picMkLst>
        </pc:picChg>
        <pc:picChg chg="del">
          <ac:chgData name="Ánh Diệu" userId="c5672c39bf0da1c1" providerId="LiveId" clId="{EC38FAF1-1266-4992-9A6A-9A437FA356AB}" dt="2024-06-04T10:23:57.278" v="1231" actId="478"/>
          <ac:picMkLst>
            <pc:docMk/>
            <pc:sldMk cId="1137288788" sldId="506"/>
            <ac:picMk id="14" creationId="{FA14CCF8-89DB-2748-812B-24D4BF3DC9A1}"/>
          </ac:picMkLst>
        </pc:picChg>
        <pc:picChg chg="del">
          <ac:chgData name="Ánh Diệu" userId="c5672c39bf0da1c1" providerId="LiveId" clId="{EC38FAF1-1266-4992-9A6A-9A437FA356AB}" dt="2024-06-04T10:23:57.278" v="1231" actId="478"/>
          <ac:picMkLst>
            <pc:docMk/>
            <pc:sldMk cId="1137288788" sldId="506"/>
            <ac:picMk id="15" creationId="{333A411D-FDEA-7A30-A34C-F04E3BC673ED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7" creationId="{0EB8BA77-486D-CBEF-546A-925F04EE5D4B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8" creationId="{1C5C38E2-7811-0E2A-60B1-FDD4321D1982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9" creationId="{6A5FB88F-168F-1E6C-BC0A-B757A161463F}"/>
          </ac:picMkLst>
        </pc:picChg>
        <pc:picChg chg="add mod">
          <ac:chgData name="Ánh Diệu" userId="c5672c39bf0da1c1" providerId="LiveId" clId="{EC38FAF1-1266-4992-9A6A-9A437FA356AB}" dt="2024-06-04T10:25:36.703" v="1277" actId="1076"/>
          <ac:picMkLst>
            <pc:docMk/>
            <pc:sldMk cId="1137288788" sldId="506"/>
            <ac:picMk id="20" creationId="{AB2EC755-A7B8-2EBF-C3B6-24AC1AAAAE25}"/>
          </ac:picMkLst>
        </pc:picChg>
        <pc:picChg chg="add del mod">
          <ac:chgData name="Ánh Diệu" userId="c5672c39bf0da1c1" providerId="LiveId" clId="{EC38FAF1-1266-4992-9A6A-9A437FA356AB}" dt="2024-06-04T10:27:13.725" v="1317" actId="478"/>
          <ac:picMkLst>
            <pc:docMk/>
            <pc:sldMk cId="1137288788" sldId="506"/>
            <ac:picMk id="21" creationId="{06A56B55-35C0-8231-699F-9717CE7963B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2" creationId="{383665E5-7600-9B98-BA35-842DB150250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3" creationId="{657A43B3-687D-BCD8-6331-54E9778A627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4" creationId="{15A6F83B-5BE9-CB0F-7F23-BA8BF896F523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5" creationId="{0227E173-950C-D9A1-7F7A-24A1BE76F64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6" creationId="{CA0390AA-6D83-69CB-C305-43BBE98B9952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7" creationId="{AD025743-CAD1-E659-159F-87EDF2E8DD2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8" creationId="{2EBB9522-290E-627D-882E-1776970BCC1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9" creationId="{66802223-67B6-926C-1560-B043A814B664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30" creationId="{3D822688-60D7-3723-94CC-988B070C3AF2}"/>
          </ac:picMkLst>
        </pc:picChg>
        <pc:picChg chg="add mod">
          <ac:chgData name="Ánh Diệu" userId="c5672c39bf0da1c1" providerId="LiveId" clId="{EC38FAF1-1266-4992-9A6A-9A437FA356AB}" dt="2024-06-04T10:34:53.452" v="1351"/>
          <ac:picMkLst>
            <pc:docMk/>
            <pc:sldMk cId="1137288788" sldId="506"/>
            <ac:picMk id="32" creationId="{FEDE71FD-1E64-21A6-0518-40384999AD41}"/>
          </ac:picMkLst>
        </pc:picChg>
      </pc:sldChg>
      <pc:sldChg chg="addSp modSp add modTransition modAnim">
        <pc:chgData name="Ánh Diệu" userId="c5672c39bf0da1c1" providerId="LiveId" clId="{EC38FAF1-1266-4992-9A6A-9A437FA356AB}" dt="2024-06-05T03:19:31.691" v="3231"/>
        <pc:sldMkLst>
          <pc:docMk/>
          <pc:sldMk cId="2748617472" sldId="507"/>
        </pc:sldMkLst>
        <pc:grpChg chg="add mod">
          <ac:chgData name="Ánh Diệu" userId="c5672c39bf0da1c1" providerId="LiveId" clId="{EC38FAF1-1266-4992-9A6A-9A437FA356AB}" dt="2024-06-05T02:50:52.040" v="2940" actId="164"/>
          <ac:grpSpMkLst>
            <pc:docMk/>
            <pc:sldMk cId="2748617472" sldId="507"/>
            <ac:grpSpMk id="7" creationId="{6E56997E-58EE-6955-1A6B-DB1874AF51C8}"/>
          </ac:grpSpMkLst>
        </pc:grpChg>
        <pc:picChg chg="add mod">
          <ac:chgData name="Ánh Diệu" userId="c5672c39bf0da1c1" providerId="LiveId" clId="{EC38FAF1-1266-4992-9A6A-9A437FA356AB}" dt="2024-06-04T10:34:51.276" v="1350"/>
          <ac:picMkLst>
            <pc:docMk/>
            <pc:sldMk cId="2748617472" sldId="507"/>
            <ac:picMk id="2" creationId="{AE0E64C9-C0BC-8030-B6CF-A67C5D76E31C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7" creationId="{0EB8BA77-486D-CBEF-546A-925F04EE5D4B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8" creationId="{1C5C38E2-7811-0E2A-60B1-FDD4321D1982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9" creationId="{6A5FB88F-168F-1E6C-BC0A-B757A161463F}"/>
          </ac:picMkLst>
        </pc:picChg>
      </pc:sldChg>
      <pc:sldChg chg="new del">
        <pc:chgData name="Ánh Diệu" userId="c5672c39bf0da1c1" providerId="LiveId" clId="{EC38FAF1-1266-4992-9A6A-9A437FA356AB}" dt="2024-06-04T13:18:05.319" v="1924" actId="47"/>
        <pc:sldMkLst>
          <pc:docMk/>
          <pc:sldMk cId="757146310" sldId="508"/>
        </pc:sldMkLst>
      </pc:sldChg>
      <pc:sldChg chg="add del setBg">
        <pc:chgData name="Ánh Diệu" userId="c5672c39bf0da1c1" providerId="LiveId" clId="{EC38FAF1-1266-4992-9A6A-9A437FA356AB}" dt="2024-06-04T12:52:54.617" v="1665"/>
        <pc:sldMkLst>
          <pc:docMk/>
          <pc:sldMk cId="3621611483" sldId="508"/>
        </pc:sldMkLst>
      </pc:sldChg>
      <pc:sldChg chg="new del">
        <pc:chgData name="Ánh Diệu" userId="c5672c39bf0da1c1" providerId="LiveId" clId="{EC38FAF1-1266-4992-9A6A-9A437FA356AB}" dt="2024-06-05T01:51:46.626" v="2024" actId="47"/>
        <pc:sldMkLst>
          <pc:docMk/>
          <pc:sldMk cId="1486517270" sldId="509"/>
        </pc:sldMkLst>
      </pc:sldChg>
      <pc:sldChg chg="add del">
        <pc:chgData name="Ánh Diệu" userId="c5672c39bf0da1c1" providerId="LiveId" clId="{EC38FAF1-1266-4992-9A6A-9A437FA356AB}" dt="2024-06-04T13:21:25.729" v="1968" actId="47"/>
        <pc:sldMkLst>
          <pc:docMk/>
          <pc:sldMk cId="2986407901" sldId="510"/>
        </pc:sldMkLst>
      </pc:sldChg>
      <pc:sldChg chg="addSp delSp modSp add del mod setBg modClrScheme chgLayout">
        <pc:chgData name="Ánh Diệu" userId="c5672c39bf0da1c1" providerId="LiveId" clId="{EC38FAF1-1266-4992-9A6A-9A437FA356AB}" dt="2024-06-05T01:51:38.045" v="2023" actId="47"/>
        <pc:sldMkLst>
          <pc:docMk/>
          <pc:sldMk cId="1869890855" sldId="750"/>
        </pc:sldMkLst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6" creationId="{9715268C-4582-8FEE-E3BC-A8FAFE46F68D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7" creationId="{B7208EDE-0581-356A-5CB4-67464E407E0C}"/>
          </ac:spMkLst>
        </pc:spChg>
        <pc:spChg chg="del">
          <ac:chgData name="Ánh Diệu" userId="c5672c39bf0da1c1" providerId="LiveId" clId="{EC38FAF1-1266-4992-9A6A-9A437FA356AB}" dt="2024-06-04T13:32:09.010" v="2019" actId="478"/>
          <ac:spMkLst>
            <pc:docMk/>
            <pc:sldMk cId="1869890855" sldId="750"/>
            <ac:spMk id="9" creationId="{C876646C-0428-B1D4-1C67-EBD60C47CBCE}"/>
          </ac:spMkLst>
        </pc:spChg>
        <pc:spChg chg="del">
          <ac:chgData name="Ánh Diệu" userId="c5672c39bf0da1c1" providerId="LiveId" clId="{EC38FAF1-1266-4992-9A6A-9A437FA356AB}" dt="2024-06-04T13:32:07.273" v="2017" actId="478"/>
          <ac:spMkLst>
            <pc:docMk/>
            <pc:sldMk cId="1869890855" sldId="750"/>
            <ac:spMk id="10" creationId="{AEB11B08-D3EB-33AA-9F57-100F719FD181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16" creationId="{61DDD887-8225-91FE-9E10-1CDE6794B61C}"/>
          </ac:spMkLst>
        </pc:spChg>
        <pc:spChg chg="del">
          <ac:chgData name="Ánh Diệu" userId="c5672c39bf0da1c1" providerId="LiveId" clId="{EC38FAF1-1266-4992-9A6A-9A437FA356AB}" dt="2024-06-04T13:32:08.112" v="2018" actId="478"/>
          <ac:spMkLst>
            <pc:docMk/>
            <pc:sldMk cId="1869890855" sldId="750"/>
            <ac:spMk id="19" creationId="{C876646C-0428-B1D4-1C67-EBD60C47CBC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3" creationId="{91153A66-21FA-8D4A-96ED-A4C938C3ECA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4" creationId="{25B5380B-0C4A-42E7-C22B-5593A6330A8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5" creationId="{FFF612F4-5E96-0AEF-2012-F3CBA1C95B3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6" creationId="{B47FA188-173A-89D6-D654-EE4881BD60FB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7" creationId="{4333EDE6-B00A-9421-DABB-9C7F5D0AEEF7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8" creationId="{D74590BA-713D-4639-56ED-91443B30207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9" creationId="{EAFB5BDA-D2C0-7CF8-3969-0D1D99B197C4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0" creationId="{D297D243-0B9C-BDB5-ECFC-3DAA35340AD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1" creationId="{72A91E89-EE26-3859-C041-CB08B75114B3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2" creationId="{7A5ED9FD-0526-4031-0401-08F71B3A7B0E}"/>
          </ac:spMkLst>
        </pc:spChg>
        <pc:picChg chg="del mod">
          <ac:chgData name="Ánh Diệu" userId="c5672c39bf0da1c1" providerId="LiveId" clId="{EC38FAF1-1266-4992-9A6A-9A437FA356AB}" dt="2024-06-04T13:32:06.513" v="2016" actId="478"/>
          <ac:picMkLst>
            <pc:docMk/>
            <pc:sldMk cId="1869890855" sldId="750"/>
            <ac:picMk id="5" creationId="{00000000-0000-0000-0000-000000000000}"/>
          </ac:picMkLst>
        </pc:picChg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4027430473" sldId="751"/>
        </pc:sldMkLst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4171116495" sldId="752"/>
        </pc:sldMkLst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89787894" sldId="753"/>
        </pc:sldMkLst>
      </pc:sldChg>
      <pc:sldChg chg="addSp delSp modSp add mod modTransition addAnim delAnim modAnim modNotesTx">
        <pc:chgData name="Ánh Diệu" userId="c5672c39bf0da1c1" providerId="LiveId" clId="{EC38FAF1-1266-4992-9A6A-9A437FA356AB}" dt="2024-06-05T03:26:14.823" v="3977" actId="20577"/>
        <pc:sldMkLst>
          <pc:docMk/>
          <pc:sldMk cId="1347995567" sldId="754"/>
        </pc:sldMkLst>
        <pc:spChg chg="add mod">
          <ac:chgData name="Ánh Diệu" userId="c5672c39bf0da1c1" providerId="LiveId" clId="{EC38FAF1-1266-4992-9A6A-9A437FA356AB}" dt="2024-06-04T13:32:50.373" v="2021"/>
          <ac:spMkLst>
            <pc:docMk/>
            <pc:sldMk cId="1347995567" sldId="754"/>
            <ac:spMk id="5" creationId="{6D3A6C41-8FD4-12E7-8D86-F4144077B347}"/>
          </ac:spMkLst>
        </pc:spChg>
        <pc:spChg chg="add mod">
          <ac:chgData name="Ánh Diệu" userId="c5672c39bf0da1c1" providerId="LiveId" clId="{EC38FAF1-1266-4992-9A6A-9A437FA356AB}" dt="2024-06-04T13:32:50.373" v="2021"/>
          <ac:spMkLst>
            <pc:docMk/>
            <pc:sldMk cId="1347995567" sldId="754"/>
            <ac:spMk id="6" creationId="{CD5B4434-2A3A-DD69-D8A9-1AA68D3A4068}"/>
          </ac:spMkLst>
        </pc:spChg>
        <pc:spChg chg="add mod">
          <ac:chgData name="Ánh Diệu" userId="c5672c39bf0da1c1" providerId="LiveId" clId="{EC38FAF1-1266-4992-9A6A-9A437FA356AB}" dt="2024-06-05T02:05:07.330" v="2213" actId="207"/>
          <ac:spMkLst>
            <pc:docMk/>
            <pc:sldMk cId="1347995567" sldId="754"/>
            <ac:spMk id="21" creationId="{841628D5-74D0-9612-0CD9-6EF676121973}"/>
          </ac:spMkLst>
        </pc:spChg>
        <pc:spChg chg="del">
          <ac:chgData name="Ánh Diệu" userId="c5672c39bf0da1c1" providerId="LiveId" clId="{EC38FAF1-1266-4992-9A6A-9A437FA356AB}" dt="2024-06-04T13:31:01.247" v="2012" actId="478"/>
          <ac:spMkLst>
            <pc:docMk/>
            <pc:sldMk cId="1347995567" sldId="754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13:31:01.247" v="2012" actId="478"/>
          <ac:picMkLst>
            <pc:docMk/>
            <pc:sldMk cId="1347995567" sldId="754"/>
            <ac:picMk id="2" creationId="{870C50D3-46F6-7A5A-3EE6-FA811E8FF3FB}"/>
          </ac:picMkLst>
        </pc:picChg>
        <pc:picChg chg="add del mod">
          <ac:chgData name="Ánh Diệu" userId="c5672c39bf0da1c1" providerId="LiveId" clId="{EC38FAF1-1266-4992-9A6A-9A437FA356AB}" dt="2024-06-05T03:13:32.527" v="3167" actId="478"/>
          <ac:picMkLst>
            <pc:docMk/>
            <pc:sldMk cId="1347995567" sldId="754"/>
            <ac:picMk id="3" creationId="{D35E87AA-6C6C-7F27-28DC-0D6917C9D587}"/>
          </ac:picMkLst>
        </pc:picChg>
        <pc:picChg chg="add mod">
          <ac:chgData name="Ánh Diệu" userId="c5672c39bf0da1c1" providerId="LiveId" clId="{EC38FAF1-1266-4992-9A6A-9A437FA356AB}" dt="2024-06-05T03:13:41.046" v="3169" actId="14100"/>
          <ac:picMkLst>
            <pc:docMk/>
            <pc:sldMk cId="1347995567" sldId="754"/>
            <ac:picMk id="4" creationId="{6DF7795B-A808-8F28-E461-476E1D304B1B}"/>
          </ac:picMkLst>
        </pc:picChg>
        <pc:picChg chg="add del mod">
          <ac:chgData name="Ánh Diệu" userId="c5672c39bf0da1c1" providerId="LiveId" clId="{EC38FAF1-1266-4992-9A6A-9A437FA356AB}" dt="2024-06-05T01:54:08.283" v="2053" actId="478"/>
          <ac:picMkLst>
            <pc:docMk/>
            <pc:sldMk cId="1347995567" sldId="754"/>
            <ac:picMk id="8" creationId="{69948E94-0775-2F06-DBBD-33BEBA3D5D38}"/>
          </ac:picMkLst>
        </pc:picChg>
        <pc:picChg chg="add del mod">
          <ac:chgData name="Ánh Diệu" userId="c5672c39bf0da1c1" providerId="LiveId" clId="{EC38FAF1-1266-4992-9A6A-9A437FA356AB}" dt="2024-06-05T01:54:13.831" v="2056" actId="478"/>
          <ac:picMkLst>
            <pc:docMk/>
            <pc:sldMk cId="1347995567" sldId="754"/>
            <ac:picMk id="10" creationId="{E9737F64-8C53-9AED-7952-1EC6B9B96F2A}"/>
          </ac:picMkLst>
        </pc:picChg>
        <pc:picChg chg="add del mod modCrop">
          <ac:chgData name="Ánh Diệu" userId="c5672c39bf0da1c1" providerId="LiveId" clId="{EC38FAF1-1266-4992-9A6A-9A437FA356AB}" dt="2024-06-05T01:58:35.405" v="2084" actId="1076"/>
          <ac:picMkLst>
            <pc:docMk/>
            <pc:sldMk cId="1347995567" sldId="754"/>
            <ac:picMk id="12" creationId="{C2F435A9-3508-0CDB-DFD4-E27E4301FAC5}"/>
          </ac:picMkLst>
        </pc:picChg>
        <pc:picChg chg="add del mod">
          <ac:chgData name="Ánh Diệu" userId="c5672c39bf0da1c1" providerId="LiveId" clId="{EC38FAF1-1266-4992-9A6A-9A437FA356AB}" dt="2024-06-05T01:54:06.151" v="2052" actId="478"/>
          <ac:picMkLst>
            <pc:docMk/>
            <pc:sldMk cId="1347995567" sldId="754"/>
            <ac:picMk id="14" creationId="{3F735378-D36F-83E0-CA70-3B05F931A1E0}"/>
          </ac:picMkLst>
        </pc:picChg>
        <pc:picChg chg="add mod">
          <ac:chgData name="Ánh Diệu" userId="c5672c39bf0da1c1" providerId="LiveId" clId="{EC38FAF1-1266-4992-9A6A-9A437FA356AB}" dt="2024-06-05T01:57:59.877" v="2074"/>
          <ac:picMkLst>
            <pc:docMk/>
            <pc:sldMk cId="1347995567" sldId="754"/>
            <ac:picMk id="15" creationId="{EAD9BAF4-BADE-FB51-874E-87A552FFB0B3}"/>
          </ac:picMkLst>
        </pc:picChg>
        <pc:picChg chg="add mod modCrop">
          <ac:chgData name="Ánh Diệu" userId="c5672c39bf0da1c1" providerId="LiveId" clId="{EC38FAF1-1266-4992-9A6A-9A437FA356AB}" dt="2024-06-05T01:58:32.661" v="2083" actId="1076"/>
          <ac:picMkLst>
            <pc:docMk/>
            <pc:sldMk cId="1347995567" sldId="754"/>
            <ac:picMk id="16" creationId="{1F2202A6-9216-5A31-8B94-1F878E299B65}"/>
          </ac:picMkLst>
        </pc:picChg>
        <pc:picChg chg="add del">
          <ac:chgData name="Ánh Diệu" userId="c5672c39bf0da1c1" providerId="LiveId" clId="{EC38FAF1-1266-4992-9A6A-9A437FA356AB}" dt="2024-06-05T01:59:21.435" v="2086" actId="22"/>
          <ac:picMkLst>
            <pc:docMk/>
            <pc:sldMk cId="1347995567" sldId="754"/>
            <ac:picMk id="18" creationId="{8E877989-FC9F-CFF8-8601-1F481948A0CD}"/>
          </ac:picMkLst>
        </pc:picChg>
        <pc:picChg chg="add mod">
          <ac:chgData name="Ánh Diệu" userId="c5672c39bf0da1c1" providerId="LiveId" clId="{EC38FAF1-1266-4992-9A6A-9A437FA356AB}" dt="2024-06-05T02:01:26.322" v="2126" actId="1076"/>
          <ac:picMkLst>
            <pc:docMk/>
            <pc:sldMk cId="1347995567" sldId="754"/>
            <ac:picMk id="20" creationId="{69831C2E-E78F-D03E-AFBA-A5014DDAE5E6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0.056" v="3978"/>
        <pc:sldMkLst>
          <pc:docMk/>
          <pc:sldMk cId="2272739307" sldId="755"/>
        </pc:sldMkLst>
        <pc:spChg chg="add mod">
          <ac:chgData name="Ánh Diệu" userId="c5672c39bf0da1c1" providerId="LiveId" clId="{EC38FAF1-1266-4992-9A6A-9A437FA356AB}" dt="2024-06-05T02:07:57.753" v="2295" actId="20577"/>
          <ac:spMkLst>
            <pc:docMk/>
            <pc:sldMk cId="2272739307" sldId="755"/>
            <ac:spMk id="6" creationId="{BEF96CA3-8F31-A9C1-9A9F-8D27730EAA70}"/>
          </ac:spMkLst>
        </pc:spChg>
        <pc:picChg chg="del">
          <ac:chgData name="Ánh Diệu" userId="c5672c39bf0da1c1" providerId="LiveId" clId="{EC38FAF1-1266-4992-9A6A-9A437FA356AB}" dt="2024-06-05T03:13:48.663" v="3170" actId="478"/>
          <ac:picMkLst>
            <pc:docMk/>
            <pc:sldMk cId="2272739307" sldId="755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48.663" v="3170" actId="478"/>
          <ac:picMkLst>
            <pc:docMk/>
            <pc:sldMk cId="2272739307" sldId="755"/>
            <ac:picMk id="4" creationId="{6DF7795B-A808-8F28-E461-476E1D304B1B}"/>
          </ac:picMkLst>
        </pc:picChg>
        <pc:picChg chg="add mod modCrop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5" creationId="{74425422-0798-4D8B-3240-97099CD00729}"/>
          </ac:picMkLst>
        </pc:picChg>
        <pc:picChg chg="add mod modCrop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7" creationId="{E0099D29-C07C-62D7-EF25-89368BA82142}"/>
          </ac:picMkLst>
        </pc:picChg>
        <pc:picChg chg="del">
          <ac:chgData name="Ánh Diệu" userId="c5672c39bf0da1c1" providerId="LiveId" clId="{EC38FAF1-1266-4992-9A6A-9A437FA356AB}" dt="2024-06-05T01:54:37.587" v="2061" actId="478"/>
          <ac:picMkLst>
            <pc:docMk/>
            <pc:sldMk cId="2272739307" sldId="755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9" creationId="{E752C31B-AC49-3560-01FC-9C4536C20715}"/>
          </ac:picMkLst>
        </pc:picChg>
        <pc:picChg chg="del">
          <ac:chgData name="Ánh Diệu" userId="c5672c39bf0da1c1" providerId="LiveId" clId="{EC38FAF1-1266-4992-9A6A-9A437FA356AB}" dt="2024-06-05T01:54:36.093" v="2060" actId="478"/>
          <ac:picMkLst>
            <pc:docMk/>
            <pc:sldMk cId="2272739307" sldId="755"/>
            <ac:picMk id="10" creationId="{E9737F64-8C53-9AED-7952-1EC6B9B96F2A}"/>
          </ac:picMkLst>
        </pc:picChg>
        <pc:picChg chg="add mod">
          <ac:chgData name="Ánh Diệu" userId="c5672c39bf0da1c1" providerId="LiveId" clId="{EC38FAF1-1266-4992-9A6A-9A437FA356AB}" dt="2024-06-05T03:13:49.179" v="3171"/>
          <ac:picMkLst>
            <pc:docMk/>
            <pc:sldMk cId="2272739307" sldId="755"/>
            <ac:picMk id="11" creationId="{B2A104ED-E75C-C986-8042-54E5B2899A2E}"/>
          </ac:picMkLst>
        </pc:picChg>
        <pc:picChg chg="del">
          <ac:chgData name="Ánh Diệu" userId="c5672c39bf0da1c1" providerId="LiveId" clId="{EC38FAF1-1266-4992-9A6A-9A437FA356AB}" dt="2024-06-05T01:54:35.503" v="2059" actId="478"/>
          <ac:picMkLst>
            <pc:docMk/>
            <pc:sldMk cId="2272739307" sldId="755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4:34.833" v="2058" actId="478"/>
          <ac:picMkLst>
            <pc:docMk/>
            <pc:sldMk cId="2272739307" sldId="755"/>
            <ac:picMk id="14" creationId="{3F735378-D36F-83E0-CA70-3B05F931A1E0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6.470" v="3980"/>
        <pc:sldMkLst>
          <pc:docMk/>
          <pc:sldMk cId="335518232" sldId="756"/>
        </pc:sldMkLst>
        <pc:spChg chg="add mod">
          <ac:chgData name="Ánh Diệu" userId="c5672c39bf0da1c1" providerId="LiveId" clId="{EC38FAF1-1266-4992-9A6A-9A437FA356AB}" dt="2024-06-05T02:12:47.830" v="2409" actId="20577"/>
          <ac:spMkLst>
            <pc:docMk/>
            <pc:sldMk cId="335518232" sldId="756"/>
            <ac:spMk id="2" creationId="{B6D675B2-871E-778A-69B4-9A9861FC9D53}"/>
          </ac:spMkLst>
        </pc:spChg>
        <pc:picChg chg="del">
          <ac:chgData name="Ánh Diệu" userId="c5672c39bf0da1c1" providerId="LiveId" clId="{EC38FAF1-1266-4992-9A6A-9A437FA356AB}" dt="2024-06-05T03:13:59.520" v="3174" actId="478"/>
          <ac:picMkLst>
            <pc:docMk/>
            <pc:sldMk cId="335518232" sldId="756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59.520" v="3174" actId="478"/>
          <ac:picMkLst>
            <pc:docMk/>
            <pc:sldMk cId="335518232" sldId="756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5" creationId="{3525F10B-D672-0056-A11A-0879C5197527}"/>
          </ac:picMkLst>
        </pc:picChg>
        <pc:picChg chg="add mod modCrop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6" creationId="{692E18E1-0F32-9EE9-45C8-0E99EE7A208D}"/>
          </ac:picMkLst>
        </pc:picChg>
        <pc:picChg chg="add del mod">
          <ac:chgData name="Ánh Diệu" userId="c5672c39bf0da1c1" providerId="LiveId" clId="{EC38FAF1-1266-4992-9A6A-9A437FA356AB}" dt="2024-06-05T02:12:04.620" v="2355" actId="478"/>
          <ac:picMkLst>
            <pc:docMk/>
            <pc:sldMk cId="335518232" sldId="756"/>
            <ac:picMk id="7" creationId="{F4A58887-D64F-3EBF-05C5-6902884C5F81}"/>
          </ac:picMkLst>
        </pc:picChg>
        <pc:picChg chg="del">
          <ac:chgData name="Ánh Diệu" userId="c5672c39bf0da1c1" providerId="LiveId" clId="{EC38FAF1-1266-4992-9A6A-9A437FA356AB}" dt="2024-06-05T01:53:55.730" v="2047" actId="478"/>
          <ac:picMkLst>
            <pc:docMk/>
            <pc:sldMk cId="335518232" sldId="756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3:13:59.982" v="3175"/>
          <ac:picMkLst>
            <pc:docMk/>
            <pc:sldMk cId="335518232" sldId="756"/>
            <ac:picMk id="9" creationId="{A97AE309-8AD7-ACB3-D0F1-D792FED660B9}"/>
          </ac:picMkLst>
        </pc:picChg>
        <pc:picChg chg="del">
          <ac:chgData name="Ánh Diệu" userId="c5672c39bf0da1c1" providerId="LiveId" clId="{EC38FAF1-1266-4992-9A6A-9A437FA356AB}" dt="2024-06-05T01:54:02.627" v="2051" actId="478"/>
          <ac:picMkLst>
            <pc:docMk/>
            <pc:sldMk cId="335518232" sldId="756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57.731" v="2048" actId="478"/>
          <ac:picMkLst>
            <pc:docMk/>
            <pc:sldMk cId="335518232" sldId="756"/>
            <ac:picMk id="12" creationId="{C2F435A9-3508-0CDB-DFD4-E27E4301FAC5}"/>
          </ac:picMkLst>
        </pc:picChg>
        <pc:picChg chg="add del mod modCrop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14" creationId="{3F735378-D36F-83E0-CA70-3B05F931A1E0}"/>
          </ac:picMkLst>
        </pc:picChg>
      </pc:sldChg>
      <pc:sldChg chg="addSp delSp modSp add mod ord modTransition delAnim modAnim modNotesTx">
        <pc:chgData name="Ánh Diệu" userId="c5672c39bf0da1c1" providerId="LiveId" clId="{EC38FAF1-1266-4992-9A6A-9A437FA356AB}" dt="2024-06-05T03:26:23.608" v="3979"/>
        <pc:sldMkLst>
          <pc:docMk/>
          <pc:sldMk cId="2706521197" sldId="757"/>
        </pc:sldMkLst>
        <pc:spChg chg="add mod">
          <ac:chgData name="Ánh Diệu" userId="c5672c39bf0da1c1" providerId="LiveId" clId="{EC38FAF1-1266-4992-9A6A-9A437FA356AB}" dt="2024-06-05T02:09:42.649" v="2338" actId="20577"/>
          <ac:spMkLst>
            <pc:docMk/>
            <pc:sldMk cId="2706521197" sldId="757"/>
            <ac:spMk id="2" creationId="{D4A8521B-C15E-41AC-E46F-19DE07F16041}"/>
          </ac:spMkLst>
        </pc:spChg>
        <pc:picChg chg="del">
          <ac:chgData name="Ánh Diệu" userId="c5672c39bf0da1c1" providerId="LiveId" clId="{EC38FAF1-1266-4992-9A6A-9A437FA356AB}" dt="2024-06-05T03:13:54.221" v="3172" actId="478"/>
          <ac:picMkLst>
            <pc:docMk/>
            <pc:sldMk cId="2706521197" sldId="757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54.221" v="3172" actId="478"/>
          <ac:picMkLst>
            <pc:docMk/>
            <pc:sldMk cId="2706521197" sldId="757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2:09:23.712" v="2317" actId="1076"/>
          <ac:picMkLst>
            <pc:docMk/>
            <pc:sldMk cId="2706521197" sldId="757"/>
            <ac:picMk id="5" creationId="{7E94EE39-F767-EF51-C56D-899ABB51D3EF}"/>
          </ac:picMkLst>
        </pc:picChg>
        <pc:picChg chg="add mod modCrop">
          <ac:chgData name="Ánh Diệu" userId="c5672c39bf0da1c1" providerId="LiveId" clId="{EC38FAF1-1266-4992-9A6A-9A437FA356AB}" dt="2024-06-05T02:09:10.434" v="2311" actId="1076"/>
          <ac:picMkLst>
            <pc:docMk/>
            <pc:sldMk cId="2706521197" sldId="757"/>
            <ac:picMk id="6" creationId="{B24C4EB2-7219-D13A-6B11-DDCA8400DAA3}"/>
          </ac:picMkLst>
        </pc:picChg>
        <pc:picChg chg="add mod">
          <ac:chgData name="Ánh Diệu" userId="c5672c39bf0da1c1" providerId="LiveId" clId="{EC38FAF1-1266-4992-9A6A-9A437FA356AB}" dt="2024-06-05T03:13:54.606" v="3173"/>
          <ac:picMkLst>
            <pc:docMk/>
            <pc:sldMk cId="2706521197" sldId="757"/>
            <ac:picMk id="7" creationId="{7093168D-2960-90EF-96F2-A8F922F757CE}"/>
          </ac:picMkLst>
        </pc:picChg>
        <pc:picChg chg="del">
          <ac:chgData name="Ánh Diệu" userId="c5672c39bf0da1c1" providerId="LiveId" clId="{EC38FAF1-1266-4992-9A6A-9A437FA356AB}" dt="2024-06-05T01:53:33.308" v="2046" actId="478"/>
          <ac:picMkLst>
            <pc:docMk/>
            <pc:sldMk cId="2706521197" sldId="757"/>
            <ac:picMk id="8" creationId="{69948E94-0775-2F06-DBBD-33BEBA3D5D38}"/>
          </ac:picMkLst>
        </pc:picChg>
        <pc:picChg chg="add del mod modCrop">
          <ac:chgData name="Ánh Diệu" userId="c5672c39bf0da1c1" providerId="LiveId" clId="{EC38FAF1-1266-4992-9A6A-9A437FA356AB}" dt="2024-06-05T02:09:15.005" v="2316" actId="1035"/>
          <ac:picMkLst>
            <pc:docMk/>
            <pc:sldMk cId="2706521197" sldId="757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24.651" v="2042" actId="478"/>
          <ac:picMkLst>
            <pc:docMk/>
            <pc:sldMk cId="2706521197" sldId="757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3:22.583" v="2041" actId="478"/>
          <ac:picMkLst>
            <pc:docMk/>
            <pc:sldMk cId="2706521197" sldId="757"/>
            <ac:picMk id="14" creationId="{3F735378-D36F-83E0-CA70-3B05F931A1E0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8.623" v="3981"/>
        <pc:sldMkLst>
          <pc:docMk/>
          <pc:sldMk cId="2919477188" sldId="758"/>
        </pc:sldMkLst>
        <pc:spChg chg="add mod">
          <ac:chgData name="Ánh Diệu" userId="c5672c39bf0da1c1" providerId="LiveId" clId="{EC38FAF1-1266-4992-9A6A-9A437FA356AB}" dt="2024-06-05T02:18:25.891" v="2487" actId="20577"/>
          <ac:spMkLst>
            <pc:docMk/>
            <pc:sldMk cId="2919477188" sldId="758"/>
            <ac:spMk id="2" creationId="{94CA9565-51A2-FC47-4834-9950FA8F8D3C}"/>
          </ac:spMkLst>
        </pc:spChg>
        <pc:picChg chg="del">
          <ac:chgData name="Ánh Diệu" userId="c5672c39bf0da1c1" providerId="LiveId" clId="{EC38FAF1-1266-4992-9A6A-9A437FA356AB}" dt="2024-06-05T03:14:04.743" v="3176" actId="478"/>
          <ac:picMkLst>
            <pc:docMk/>
            <pc:sldMk cId="2919477188" sldId="758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4:04.743" v="3176" actId="478"/>
          <ac:picMkLst>
            <pc:docMk/>
            <pc:sldMk cId="2919477188" sldId="758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3:16:34.132" v="3204" actId="1038"/>
          <ac:picMkLst>
            <pc:docMk/>
            <pc:sldMk cId="2919477188" sldId="758"/>
            <ac:picMk id="5" creationId="{91585254-A55A-1881-6D59-EBF3BAFD6C39}"/>
          </ac:picMkLst>
        </pc:picChg>
        <pc:picChg chg="add mod modCrop">
          <ac:chgData name="Ánh Diệu" userId="c5672c39bf0da1c1" providerId="LiveId" clId="{EC38FAF1-1266-4992-9A6A-9A437FA356AB}" dt="2024-06-05T03:16:34.132" v="3204" actId="1038"/>
          <ac:picMkLst>
            <pc:docMk/>
            <pc:sldMk cId="2919477188" sldId="758"/>
            <ac:picMk id="7" creationId="{6BFC4612-3D27-04DF-B297-CD62957EE5C1}"/>
          </ac:picMkLst>
        </pc:picChg>
        <pc:picChg chg="mod modCrop">
          <ac:chgData name="Ánh Diệu" userId="c5672c39bf0da1c1" providerId="LiveId" clId="{EC38FAF1-1266-4992-9A6A-9A437FA356AB}" dt="2024-06-05T03:17:05.289" v="3209" actId="1037"/>
          <ac:picMkLst>
            <pc:docMk/>
            <pc:sldMk cId="2919477188" sldId="758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3:14:05.321" v="3177"/>
          <ac:picMkLst>
            <pc:docMk/>
            <pc:sldMk cId="2919477188" sldId="758"/>
            <ac:picMk id="9" creationId="{D319DFEA-B2C1-0665-56D0-232768E9AA9B}"/>
          </ac:picMkLst>
        </pc:picChg>
        <pc:picChg chg="del">
          <ac:chgData name="Ánh Diệu" userId="c5672c39bf0da1c1" providerId="LiveId" clId="{EC38FAF1-1266-4992-9A6A-9A437FA356AB}" dt="2024-06-05T01:53:17.261" v="2040" actId="478"/>
          <ac:picMkLst>
            <pc:docMk/>
            <pc:sldMk cId="2919477188" sldId="758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16.110" v="2039" actId="478"/>
          <ac:picMkLst>
            <pc:docMk/>
            <pc:sldMk cId="2919477188" sldId="758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3:15.257" v="2038" actId="478"/>
          <ac:picMkLst>
            <pc:docMk/>
            <pc:sldMk cId="2919477188" sldId="758"/>
            <ac:picMk id="14" creationId="{3F735378-D36F-83E0-CA70-3B05F931A1E0}"/>
          </ac:picMkLst>
        </pc:picChg>
      </pc:sldChg>
      <pc:sldMasterChg chg="delSldLayout">
        <pc:chgData name="Ánh Diệu" userId="c5672c39bf0da1c1" providerId="LiveId" clId="{EC38FAF1-1266-4992-9A6A-9A437FA356AB}" dt="2024-06-05T01:51:46.626" v="2024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EC38FAF1-1266-4992-9A6A-9A437FA356AB}" dt="2024-06-04T03:29:30.323" v="334" actId="47"/>
          <pc:sldLayoutMkLst>
            <pc:docMk/>
            <pc:sldMasterMk cId="3655976940" sldId="2147483680"/>
            <pc:sldLayoutMk cId="3310123304" sldId="2147483683"/>
          </pc:sldLayoutMkLst>
        </pc:sldLayoutChg>
        <pc:sldLayoutChg chg="del">
          <pc:chgData name="Ánh Diệu" userId="c5672c39bf0da1c1" providerId="LiveId" clId="{EC38FAF1-1266-4992-9A6A-9A437FA356AB}" dt="2024-06-05T01:51:46.626" v="2024" actId="47"/>
          <pc:sldLayoutMkLst>
            <pc:docMk/>
            <pc:sldMasterMk cId="3655976940" sldId="2147483680"/>
            <pc:sldLayoutMk cId="3297201194" sldId="2147483700"/>
          </pc:sldLayoutMkLst>
        </pc:sldLayoutChg>
        <pc:sldLayoutChg chg="del">
          <pc:chgData name="Ánh Diệu" userId="c5672c39bf0da1c1" providerId="LiveId" clId="{EC38FAF1-1266-4992-9A6A-9A437FA356AB}" dt="2024-06-05T01:51:38.045" v="2023" actId="47"/>
          <pc:sldLayoutMkLst>
            <pc:docMk/>
            <pc:sldMasterMk cId="3655976940" sldId="2147483680"/>
            <pc:sldLayoutMk cId="4195336029" sldId="2147483817"/>
          </pc:sldLayoutMkLst>
        </pc:sldLayoutChg>
      </pc:sldMasterChg>
      <pc:sldMasterChg chg="delSldLayout">
        <pc:chgData name="Ánh Diệu" userId="c5672c39bf0da1c1" providerId="LiveId" clId="{EC38FAF1-1266-4992-9A6A-9A437FA356AB}" dt="2024-06-04T13:18:05.319" v="1924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EC38FAF1-1266-4992-9A6A-9A437FA356AB}" dt="2024-06-04T13:18:05.319" v="1924" actId="47"/>
          <pc:sldLayoutMkLst>
            <pc:docMk/>
            <pc:sldMasterMk cId="2674895984" sldId="2147483758"/>
            <pc:sldLayoutMk cId="3018625623" sldId="2147483762"/>
          </pc:sldLayoutMkLst>
        </pc:sldLayoutChg>
      </pc:sldMasterChg>
      <pc:sldMasterChg chg="delSldLayout">
        <pc:chgData name="Ánh Diệu" userId="c5672c39bf0da1c1" providerId="LiveId" clId="{EC38FAF1-1266-4992-9A6A-9A437FA356AB}" dt="2024-06-04T10:14:36.594" v="1006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EC38FAF1-1266-4992-9A6A-9A437FA356AB}" dt="2024-06-04T10:14:36.594" v="1006" actId="47"/>
          <pc:sldLayoutMkLst>
            <pc:docMk/>
            <pc:sldMasterMk cId="1922329767" sldId="2147483795"/>
            <pc:sldLayoutMk cId="1979387813" sldId="2147483798"/>
          </pc:sldLayoutMkLst>
        </pc:sldLayoutChg>
      </pc:sldMasterChg>
    </pc:docChg>
  </pc:docChgLst>
  <pc:docChgLst>
    <pc:chgData name="Diệu Ánh" userId="c5672c39bf0da1c1" providerId="LiveId" clId="{03BD3366-07D7-44DC-951F-EB549A847190}"/>
    <pc:docChg chg="undo redo custSel addSld delSld modSld sldOrd delMainMaster">
      <pc:chgData name="Diệu Ánh" userId="c5672c39bf0da1c1" providerId="LiveId" clId="{03BD3366-07D7-44DC-951F-EB549A847190}" dt="2024-05-26T15:59:01.092" v="1809" actId="20577"/>
      <pc:docMkLst>
        <pc:docMk/>
      </pc:docMkLst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986459154" sldId="257"/>
        </pc:sldMkLst>
        <pc:spChg chg="mod">
          <ac:chgData name="Diệu Ánh" userId="c5672c39bf0da1c1" providerId="LiveId" clId="{03BD3366-07D7-44DC-951F-EB549A847190}" dt="2024-05-26T14:58:20.964" v="1243" actId="20577"/>
          <ac:spMkLst>
            <pc:docMk/>
            <pc:sldMk cId="986459154" sldId="257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8:25.360" v="1247" actId="20577"/>
          <ac:spMkLst>
            <pc:docMk/>
            <pc:sldMk cId="986459154" sldId="257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19.744" v="1403" actId="403"/>
          <ac:spMkLst>
            <pc:docMk/>
            <pc:sldMk cId="986459154" sldId="257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48.506" v="1206" actId="478"/>
          <ac:grpSpMkLst>
            <pc:docMk/>
            <pc:sldMk cId="986459154" sldId="257"/>
            <ac:grpSpMk id="5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5:51.797" v="1207" actId="478"/>
          <ac:grpSpMkLst>
            <pc:docMk/>
            <pc:sldMk cId="986459154" sldId="257"/>
            <ac:grpSpMk id="21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14521614" sldId="259"/>
        </pc:sldMkLst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3.880" v="1288" actId="478"/>
          <ac:spMkLst>
            <pc:docMk/>
            <pc:sldMk cId="14521614" sldId="259"/>
            <ac:spMk id="26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3.948" v="1405" actId="403"/>
          <ac:spMkLst>
            <pc:docMk/>
            <pc:sldMk cId="14521614" sldId="259"/>
            <ac:spMk id="27" creationId="{00000000-0000-0000-0000-000000000000}"/>
          </ac:spMkLst>
        </pc:spChg>
        <pc:grpChg chg="del mod">
          <ac:chgData name="Diệu Ánh" userId="c5672c39bf0da1c1" providerId="LiveId" clId="{03BD3366-07D7-44DC-951F-EB549A847190}" dt="2024-05-26T14:59:48.231" v="1290" actId="478"/>
          <ac:grpSpMkLst>
            <pc:docMk/>
            <pc:sldMk cId="14521614" sldId="259"/>
            <ac:grpSpMk id="3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9:44.962" v="1289" actId="478"/>
          <ac:grpSpMkLst>
            <pc:docMk/>
            <pc:sldMk cId="14521614" sldId="259"/>
            <ac:grpSpMk id="21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099" creationId="{00000000-0000-0000-0000-000000000000}"/>
          </ac:picMkLst>
        </pc:picChg>
        <pc:picChg chg="mod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100" creationId="{00000000-0000-0000-0000-000000000000}"/>
          </ac:picMkLst>
        </pc:picChg>
      </pc:sldChg>
      <pc:sldChg chg="addSp delSp modSp mod delAnim modAnim modNotesTx">
        <pc:chgData name="Diệu Ánh" userId="c5672c39bf0da1c1" providerId="LiveId" clId="{03BD3366-07D7-44DC-951F-EB549A847190}" dt="2024-05-26T14:30:17.108" v="1145" actId="20577"/>
        <pc:sldMkLst>
          <pc:docMk/>
          <pc:sldMk cId="0" sldId="260"/>
        </pc:sldMkLst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8" creationId="{B29F924A-25E0-8744-9583-7336D0B2EAFF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9" creationId="{F72F2654-651C-C130-8ACF-7F2F6832568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40" creationId="{38ADC2B9-2590-87B3-F43A-9708C8A2B1A1}"/>
          </ac:spMkLst>
        </pc:spChg>
        <pc:spChg chg="mod">
          <ac:chgData name="Diệu Ánh" userId="c5672c39bf0da1c1" providerId="LiveId" clId="{03BD3366-07D7-44DC-951F-EB549A847190}" dt="2024-05-26T11:28:19.826" v="13" actId="1037"/>
          <ac:spMkLst>
            <pc:docMk/>
            <pc:sldMk cId="0" sldId="260"/>
            <ac:spMk id="41" creationId="{F0BDE61E-5830-D7F3-7277-7E282E6D5F67}"/>
          </ac:spMkLst>
        </pc:spChg>
        <pc:spChg chg="mod">
          <ac:chgData name="Diệu Ánh" userId="c5672c39bf0da1c1" providerId="LiveId" clId="{03BD3366-07D7-44DC-951F-EB549A847190}" dt="2024-05-26T11:28:22.255" v="14" actId="20577"/>
          <ac:spMkLst>
            <pc:docMk/>
            <pc:sldMk cId="0" sldId="260"/>
            <ac:spMk id="42" creationId="{76C393A9-38EB-6BE4-DCB8-43F560D7519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27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32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9" creationId="{00000000-0000-0000-0000-000000000000}"/>
          </ac:spMkLst>
        </pc:spChg>
        <pc:picChg chg="add del mod">
          <ac:chgData name="Diệu Ánh" userId="c5672c39bf0da1c1" providerId="LiveId" clId="{03BD3366-07D7-44DC-951F-EB549A847190}" dt="2024-05-26T11:31:00.058" v="41" actId="478"/>
          <ac:picMkLst>
            <pc:docMk/>
            <pc:sldMk cId="0" sldId="260"/>
            <ac:picMk id="33" creationId="{2A9BFDFF-7FE8-B1DB-10BC-A1025FA2EE60}"/>
          </ac:picMkLst>
        </pc:picChg>
        <pc:picChg chg="add mod">
          <ac:chgData name="Diệu Ánh" userId="c5672c39bf0da1c1" providerId="LiveId" clId="{03BD3366-07D7-44DC-951F-EB549A847190}" dt="2024-05-26T11:31:27.884" v="46" actId="1076"/>
          <ac:picMkLst>
            <pc:docMk/>
            <pc:sldMk cId="0" sldId="260"/>
            <ac:picMk id="35" creationId="{23695787-7129-2B99-C946-FEF2C0F68EA1}"/>
          </ac:picMkLst>
        </pc:picChg>
        <pc:picChg chg="del">
          <ac:chgData name="Diệu Ánh" userId="c5672c39bf0da1c1" providerId="LiveId" clId="{03BD3366-07D7-44DC-951F-EB549A847190}" dt="2024-05-26T11:28:25.391" v="15" actId="478"/>
          <ac:picMkLst>
            <pc:docMk/>
            <pc:sldMk cId="0" sldId="260"/>
            <ac:picMk id="36" creationId="{58463454-AB34-167E-9DDE-68B3A45D25E0}"/>
          </ac:picMkLst>
        </pc:picChg>
        <pc:picChg chg="add mod">
          <ac:chgData name="Diệu Ánh" userId="c5672c39bf0da1c1" providerId="LiveId" clId="{03BD3366-07D7-44DC-951F-EB549A847190}" dt="2024-05-26T11:32:05.192" v="50" actId="1076"/>
          <ac:picMkLst>
            <pc:docMk/>
            <pc:sldMk cId="0" sldId="260"/>
            <ac:picMk id="37" creationId="{243A3FAC-CA34-C2A0-ACFD-ADF4BDA0074F}"/>
          </ac:picMkLst>
        </pc:pic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317196742" sldId="263"/>
        </pc:sldMkLst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7.258" v="1407" actId="403"/>
          <ac:spMkLst>
            <pc:docMk/>
            <pc:sldMk cId="317196742" sldId="263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0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3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60301651" sldId="264"/>
        </pc:sldMkLst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02.573" v="1396" actId="403"/>
          <ac:spMkLst>
            <pc:docMk/>
            <pc:sldMk cId="60301651" sldId="264"/>
            <ac:spMk id="31" creationId="{00000000-0000-0000-0000-000000000000}"/>
          </ac:spMkLst>
        </pc:spChg>
        <pc:spChg chg="del">
          <ac:chgData name="Diệu Ánh" userId="c5672c39bf0da1c1" providerId="LiveId" clId="{03BD3366-07D7-44DC-951F-EB549A847190}" dt="2024-05-26T15:16:06.644" v="1397" actId="478"/>
          <ac:spMkLst>
            <pc:docMk/>
            <pc:sldMk cId="60301651" sldId="264"/>
            <ac:spMk id="33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6:09.100" v="1399" actId="478"/>
          <ac:grpSpMkLst>
            <pc:docMk/>
            <pc:sldMk cId="60301651" sldId="264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6:08.116" v="1398" actId="478"/>
          <ac:grpSpMkLst>
            <pc:docMk/>
            <pc:sldMk cId="60301651" sldId="264"/>
            <ac:grpSpMk id="26" creationId="{00000000-0000-0000-0000-000000000000}"/>
          </ac:grpSpMkLst>
        </pc:grpChg>
      </pc:sldChg>
      <pc:sldChg chg="addSp delSp modSp mod delAnim modAnim modNotesTx">
        <pc:chgData name="Diệu Ánh" userId="c5672c39bf0da1c1" providerId="LiveId" clId="{03BD3366-07D7-44DC-951F-EB549A847190}" dt="2024-05-26T15:59:01.092" v="1809" actId="20577"/>
        <pc:sldMkLst>
          <pc:docMk/>
          <pc:sldMk cId="1656347128" sldId="265"/>
        </pc:sldMkLst>
        <pc:spChg chg="ord">
          <ac:chgData name="Diệu Ánh" userId="c5672c39bf0da1c1" providerId="LiveId" clId="{03BD3366-07D7-44DC-951F-EB549A847190}" dt="2024-05-26T15:53:01.759" v="1597" actId="167"/>
          <ac:spMkLst>
            <pc:docMk/>
            <pc:sldMk cId="1656347128" sldId="265"/>
            <ac:spMk id="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9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0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1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3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4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5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6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7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8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2:56.167" v="1596" actId="167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1" creationId="{AD984DE1-6B93-E85B-94F4-FC0A61C24659}"/>
          </ac:spMkLst>
        </pc:spChg>
        <pc:spChg chg="mod">
          <ac:chgData name="Diệu Ánh" userId="c5672c39bf0da1c1" providerId="LiveId" clId="{03BD3366-07D7-44DC-951F-EB549A847190}" dt="2024-05-26T15:39:21.906" v="1519" actId="20577"/>
          <ac:spMkLst>
            <pc:docMk/>
            <pc:sldMk cId="1656347128" sldId="265"/>
            <ac:spMk id="62" creationId="{5E6FE7F9-C854-6D94-7969-4C6914F6D66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3" creationId="{669DEE50-905E-AECA-DC2E-36FB16A8E828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4" creationId="{F75D32AE-D170-FB5E-E74F-05D28BBFC199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5" creationId="{D09C037D-8854-74F0-BF70-E386ECBC072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6" creationId="{59908611-0B9C-032C-C1D6-FA7FC2FE90E3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0" creationId="{80949595-08E3-4568-3EBF-9B0B520AFA63}"/>
          </ac:spMkLst>
        </pc:spChg>
        <pc:spChg chg="mod">
          <ac:chgData name="Diệu Ánh" userId="c5672c39bf0da1c1" providerId="LiveId" clId="{03BD3366-07D7-44DC-951F-EB549A847190}" dt="2024-05-26T15:39:27.460" v="1520" actId="20577"/>
          <ac:spMkLst>
            <pc:docMk/>
            <pc:sldMk cId="1656347128" sldId="265"/>
            <ac:spMk id="71" creationId="{765B3D00-D75F-DD3E-1849-9D2FBEADA0AC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2" creationId="{BE587237-BE85-E7D1-EA58-3429A73B6727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3" creationId="{23F1FED4-F6C7-9CB9-A3FF-CEEBF45769D4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4" creationId="{76D6308B-BE00-0846-08F5-993E6E4159AE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5" creationId="{C6429273-A7ED-AB5E-9115-6FBA6100FCF6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79" creationId="{1B0C4825-05DB-2252-6A98-1FF67A81C633}"/>
          </ac:spMkLst>
        </pc:spChg>
        <pc:spChg chg="mod">
          <ac:chgData name="Diệu Ánh" userId="c5672c39bf0da1c1" providerId="LiveId" clId="{03BD3366-07D7-44DC-951F-EB549A847190}" dt="2024-05-26T15:39:31.022" v="1523" actId="20577"/>
          <ac:spMkLst>
            <pc:docMk/>
            <pc:sldMk cId="1656347128" sldId="265"/>
            <ac:spMk id="80" creationId="{C1B67450-0946-72ED-D20A-6E3700285732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1" creationId="{147E5B82-AF4E-1890-72F0-433805A4297F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2" creationId="{DDFF42D6-6332-791A-642E-514141B0DC97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3" creationId="{26827FDA-7195-3B43-8C3E-D0C1AE0C1D4B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4" creationId="{3AD74623-D069-5888-4FC9-A3D9947F33A6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2" creationId="{B1551D7A-AB86-35DE-A044-DFCDE71BA8BD}"/>
          </ac:spMkLst>
        </pc:spChg>
        <pc:spChg chg="mod">
          <ac:chgData name="Diệu Ánh" userId="c5672c39bf0da1c1" providerId="LiveId" clId="{03BD3366-07D7-44DC-951F-EB549A847190}" dt="2024-05-26T15:39:35.220" v="1524" actId="20577"/>
          <ac:spMkLst>
            <pc:docMk/>
            <pc:sldMk cId="1656347128" sldId="265"/>
            <ac:spMk id="103" creationId="{C84DFB14-A575-144A-F20D-0EF0CF7C36AE}"/>
          </ac:spMkLst>
        </pc:spChg>
        <pc:spChg chg="mod">
          <ac:chgData name="Diệu Ánh" userId="c5672c39bf0da1c1" providerId="LiveId" clId="{03BD3366-07D7-44DC-951F-EB549A847190}" dt="2024-05-26T15:37:41.064" v="1493" actId="1076"/>
          <ac:spMkLst>
            <pc:docMk/>
            <pc:sldMk cId="1656347128" sldId="265"/>
            <ac:spMk id="104" creationId="{680E0B9B-0BCC-F15F-139F-F8D52A79DCC5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5" creationId="{71236B33-38B6-7792-7DBE-D1E688E2793F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6" creationId="{00AF467F-594E-7785-A32E-82AC7CAED374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21" creationId="{4E8D5380-138E-5A4B-B3EB-CAE949EC6396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5" creationId="{C3F6293B-82D4-39F7-9405-DD3C4969ADEB}"/>
          </ac:spMkLst>
        </pc:spChg>
        <pc:spChg chg="mod">
          <ac:chgData name="Diệu Ánh" userId="c5672c39bf0da1c1" providerId="LiveId" clId="{03BD3366-07D7-44DC-951F-EB549A847190}" dt="2024-05-26T15:39:37.626" v="1525" actId="20577"/>
          <ac:spMkLst>
            <pc:docMk/>
            <pc:sldMk cId="1656347128" sldId="265"/>
            <ac:spMk id="126" creationId="{25BEB6E6-B5C9-B2DB-AC22-9A2651B740BB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7" creationId="{3809A431-A6F4-3D3E-7F62-3CD5B21B2DDF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0" creationId="{29320CD9-4B87-1E68-7B1F-85B612E1146D}"/>
          </ac:spMkLst>
        </pc:spChg>
        <pc:spChg chg="mod">
          <ac:chgData name="Diệu Ánh" userId="c5672c39bf0da1c1" providerId="LiveId" clId="{03BD3366-07D7-44DC-951F-EB549A847190}" dt="2024-05-26T15:39:49.901" v="1530" actId="20577"/>
          <ac:spMkLst>
            <pc:docMk/>
            <pc:sldMk cId="1656347128" sldId="265"/>
            <ac:spMk id="131" creationId="{179F4955-44B2-D484-D01C-FDEC702FD9CA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2" creationId="{05C40E0F-7D92-88D8-8800-599F5A38610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3" creationId="{619F652A-F3BA-0EC6-BB59-48485AD9D792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4" creationId="{4F9F8344-C6CD-DD27-30DF-547F3211032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5" creationId="{264D0EA8-4654-B7CA-20DF-ADD39A27F806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39" creationId="{45A7119A-7226-7139-19DD-767FEB0D32C2}"/>
          </ac:spMkLst>
        </pc:spChg>
        <pc:spChg chg="mod">
          <ac:chgData name="Diệu Ánh" userId="c5672c39bf0da1c1" providerId="LiveId" clId="{03BD3366-07D7-44DC-951F-EB549A847190}" dt="2024-05-26T15:39:52.706" v="1531" actId="20577"/>
          <ac:spMkLst>
            <pc:docMk/>
            <pc:sldMk cId="1656347128" sldId="265"/>
            <ac:spMk id="140" creationId="{DABD3E8C-472A-9F84-5CD8-05C04918A812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1" creationId="{DCF71FAB-6C23-8F00-0AA4-B99D35B4CAED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2" creationId="{491B4411-3A3D-03FD-F116-518160658950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3" creationId="{BAA96419-6078-B518-AA72-B45713E62A2C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4" creationId="{2E6A40BB-83EE-9C1B-D60D-3718667A0FB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48" creationId="{0572CD78-BE0C-CFB7-29E2-269B7FE40BF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3" creationId="{08CD5375-4B5C-6833-8DBA-365C5E9BCCA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4" creationId="{5E887BC2-77CD-0497-BB2B-706D27A25403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5" creationId="{93AB9D77-EBBD-11E5-112B-5C2FD2C541E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6" creationId="{5EE42A84-633A-8206-0844-57191365E1AE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7" creationId="{1404C5A8-F35F-B331-AF38-4E57D4712CE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1" creationId="{7CCAA323-93BF-E53A-76FD-7A99CFC0F0E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2" creationId="{4F85683D-75EB-C71A-BB64-264CB84C8DF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3" creationId="{157E746F-67B2-DD1A-F9EC-28FF548239B6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4" creationId="{13023266-9ED1-C528-0A5F-DAA98D58F53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5" creationId="{35BEB12A-F0DB-A009-7C6E-8EAFCF9DC17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6" creationId="{261E99F4-66C7-EE9C-89C0-42CE639D1C6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0" creationId="{F608EA7B-5AD5-6DB0-165C-E900E7E74C0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1" creationId="{C201EE57-5ACC-7732-6690-AA72BE58315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2" creationId="{80867130-D515-DC69-601D-977F5E7B71B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3" creationId="{DCE03DBE-63E7-3971-C624-F2C934E2642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4" creationId="{AB62C854-6E8D-8D23-13FE-34DC13B09C5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5" creationId="{FAA0DA04-147C-1BD8-43D6-300D5A321E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9" creationId="{94DE0E92-EDD0-58F2-8386-B9B1F043A3E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0" creationId="{66C4624D-B84F-01BA-3F7E-A29A68F8C6F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6" creationId="{F644CE5E-641D-E88B-3F48-F11AB73EE80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7" creationId="{8B9928FB-AC7C-2AD5-B27E-1A229E9E102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8" creationId="{5909C776-7CDF-A3BF-F6F7-084205F1571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9" creationId="{01D318F2-7DAA-BC2C-1989-EEE005DA7779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7" creationId="{6F50536E-328D-B3A6-5DCA-75179F0E16F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8" creationId="{2BE64E5F-1C3F-272E-CCF0-94A41172DAE4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1" creationId="{1B66AB0E-5706-EB9A-DDF7-73B180A1104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2" creationId="{2E306EA5-F80A-0288-CD74-BB0E6FF52F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3" creationId="{5F294E45-2E57-6C04-98EE-D435B2C9506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4" creationId="{15A94B6A-8FD2-3BC9-DB32-0C2ED85A8C9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27" creationId="{1740E260-5C83-173D-EF6D-D22CE7C4E6D7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1" creationId="{449FE962-65C5-920F-3CF3-208D247FFD1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2" creationId="{C0E4F5AB-9710-2783-964A-D9FD80AB1D84}"/>
          </ac:spMkLst>
        </pc:spChg>
        <pc:spChg chg="mod">
          <ac:chgData name="Diệu Ánh" userId="c5672c39bf0da1c1" providerId="LiveId" clId="{03BD3366-07D7-44DC-951F-EB549A847190}" dt="2024-05-26T15:41:33.389" v="1546" actId="1038"/>
          <ac:spMkLst>
            <pc:docMk/>
            <pc:sldMk cId="1656347128" sldId="265"/>
            <ac:spMk id="233" creationId="{D286E27B-68F9-7F74-35B5-E181AB3546B7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4" creationId="{C52B5A9A-D85F-B692-4F7A-FF40FEC21A15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5" creationId="{0AAA81CD-33D2-1CEE-B1E4-98F3EA64914B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6" creationId="{7120E32D-A59C-5B59-64A5-9DE779735130}"/>
          </ac:spMkLst>
        </pc:spChg>
        <pc:spChg chg="mod or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6" creationId="{686C0624-554E-8773-B6E9-48DA9AD758BE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7" creationId="{693770C3-9F81-444E-37B7-C38F51B6E16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8" creationId="{C5BD384E-7D0C-DBC7-1346-9B895D07B022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9" creationId="{9178A3A7-42DE-50E0-33C3-FA4802564C0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50" creationId="{614273E8-24AB-4267-3168-C2E795FB2D51}"/>
          </ac:spMkLst>
        </pc:spChg>
        <pc:spChg chg="add 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251" creationId="{471E5661-8DFC-A25B-A52A-B2A9B2D06E4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4" creationId="{8AB7540A-E2EF-243C-DBA1-7D945D670FFE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5" creationId="{B2065C71-F618-9499-68B3-D99C45401BB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7" creationId="{D27595DC-3A77-CE3C-621C-46E1A3F8D512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3" creationId="{EFEAA969-6F4C-83AF-B2B5-333E8C0835C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4" creationId="{466126AC-5554-3E2B-52E7-C8B08348DB55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5" creationId="{11358085-A57C-4F37-0DD2-921CC23B824A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7" creationId="{7095762D-E452-1F1C-D266-0EE17AB2747C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9" creationId="{97E47609-2043-DF34-9F73-EBA89C2D824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1" creationId="{6EE125D5-FF58-E6E4-D660-368B43D31D4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5" creationId="{A0899F2A-72B7-46AC-1090-F74633A0A7BF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6" creationId="{345EF80C-5D36-6D99-E26D-6F52DD988D5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7" creationId="{6C829303-D883-1C14-BCB8-98138624A03E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8" creationId="{8388B282-2356-B37A-2B25-3635A79F3F86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9" creationId="{BD709630-70CD-32AD-79EA-54C079C899B4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50" creationId="{A99826F1-5026-7E95-A1F1-BB0D23865280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4" creationId="{56781AED-AF1E-ED11-B522-44E025F13C4A}"/>
          </ac:spMkLst>
        </pc:spChg>
        <pc:spChg chg="mod">
          <ac:chgData name="Diệu Ánh" userId="c5672c39bf0da1c1" providerId="LiveId" clId="{03BD3366-07D7-44DC-951F-EB549A847190}" dt="2024-05-26T15:39:39.987" v="1526" actId="20577"/>
          <ac:spMkLst>
            <pc:docMk/>
            <pc:sldMk cId="1656347128" sldId="265"/>
            <ac:spMk id="1055" creationId="{830EE98A-8215-7694-5B31-BD52FD319E91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6" creationId="{A6F82207-452A-9442-630A-6BA88BC8A41B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7" creationId="{FD8B2F03-3B81-7313-EF33-A2457169735C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8" creationId="{7E856CF4-9C30-215D-870D-04AD5985AE57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9" creationId="{EE936683-12EC-31DF-894C-63F62278D50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3" creationId="{6247A1CD-447B-99D4-230A-3E5E4FBA26F4}"/>
          </ac:spMkLst>
        </pc:spChg>
        <pc:spChg chg="mod">
          <ac:chgData name="Diệu Ánh" userId="c5672c39bf0da1c1" providerId="LiveId" clId="{03BD3366-07D7-44DC-951F-EB549A847190}" dt="2024-05-26T15:39:42.730" v="1527" actId="20577"/>
          <ac:spMkLst>
            <pc:docMk/>
            <pc:sldMk cId="1656347128" sldId="265"/>
            <ac:spMk id="1064" creationId="{6BDE85CE-458A-5877-D8C8-18906411E97C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5" creationId="{2F84E0FE-687C-754F-D734-3386BDB3A6A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6" creationId="{3741D4A1-F487-4454-55D1-00090E5CE470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7" creationId="{388F6C6E-9A3A-F8FA-BDD9-7408E2F4A3A3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8" creationId="{FC1DC130-9E31-5D92-DA73-765106E79BE3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2" creationId="{6E4E9867-F08F-CBA7-770E-2A95DCE8A0D5}"/>
          </ac:spMkLst>
        </pc:spChg>
        <pc:spChg chg="mod">
          <ac:chgData name="Diệu Ánh" userId="c5672c39bf0da1c1" providerId="LiveId" clId="{03BD3366-07D7-44DC-951F-EB549A847190}" dt="2024-05-26T15:39:45.558" v="1528" actId="20577"/>
          <ac:spMkLst>
            <pc:docMk/>
            <pc:sldMk cId="1656347128" sldId="265"/>
            <ac:spMk id="1073" creationId="{D7D332B5-8296-8E3C-8075-F57B86272A3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4" creationId="{BF26371D-38F3-3F2C-B134-216AF3601D2F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5" creationId="{4D882DE6-8184-BAA1-2757-853B5032B36A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6" creationId="{3D977D08-7F5A-DC44-12D1-CCAA3522CFE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7" creationId="{61D464CF-46AC-7D89-61CA-6901327784A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1" creationId="{CECE58A6-B465-1944-E93B-C5D030814329}"/>
          </ac:spMkLst>
        </pc:spChg>
        <pc:spChg chg="mod">
          <ac:chgData name="Diệu Ánh" userId="c5672c39bf0da1c1" providerId="LiveId" clId="{03BD3366-07D7-44DC-951F-EB549A847190}" dt="2024-05-26T15:39:47.494" v="1529" actId="20577"/>
          <ac:spMkLst>
            <pc:docMk/>
            <pc:sldMk cId="1656347128" sldId="265"/>
            <ac:spMk id="1082" creationId="{E4830FEE-26B8-F8B5-8A63-A2FA31B3E6AA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3" creationId="{BE913353-BC9F-FAC0-A41F-503550FFB2E8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4" creationId="{11441411-248A-1465-D55D-0CB07BA37E6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5" creationId="{2EC40191-6CCE-56FF-D14C-0638A7D3D049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6" creationId="{26C2F069-009C-7AEA-47FB-5D3245208952}"/>
          </ac:spMkLst>
        </pc:spChg>
        <pc:grpChg chg="ord">
          <ac:chgData name="Diệu Ánh" userId="c5672c39bf0da1c1" providerId="LiveId" clId="{03BD3366-07D7-44DC-951F-EB549A847190}" dt="2024-05-26T15:52:56.167" v="1596" actId="167"/>
          <ac:grpSpMkLst>
            <pc:docMk/>
            <pc:sldMk cId="1656347128" sldId="265"/>
            <ac:grpSpMk id="3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39.328" v="1595" actId="167"/>
          <ac:grpSpMkLst>
            <pc:docMk/>
            <pc:sldMk cId="1656347128" sldId="265"/>
            <ac:grpSpMk id="6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25.063" v="1594" actId="167"/>
          <ac:grpSpMkLst>
            <pc:docMk/>
            <pc:sldMk cId="1656347128" sldId="265"/>
            <ac:grpSpMk id="19" creationId="{00000000-0000-0000-0000-00000000000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59" creationId="{E3871DD0-6A96-F93C-96F2-C26496C4AF2D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60" creationId="{595AA4A2-AA8F-37E4-914C-17009A7A2BBC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67" creationId="{363714FA-8277-4039-AD3B-D2504F3440D4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8" creationId="{773DFC1D-6B1D-65B0-45A6-9ABCAB33636E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9" creationId="{E00720B4-1F7B-B1E1-D33C-CA014C7A421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76" creationId="{E2A62C93-A4D6-6DBC-FC60-B5A28A0BA8D6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7" creationId="{3068CFA2-ACFC-B391-7056-9BA044AC011C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8" creationId="{5911AB71-7100-69DB-F245-4E540048E4D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0" creationId="{53EC5846-0D93-E13E-E2CC-CADA754CFCCD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1" creationId="{56DA0881-841B-3887-B301-35C505F6291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3" creationId="{82A10024-3338-D048-6EDE-6F00BDD0FB4A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4" creationId="{96C41065-9E51-3251-8D45-2C9531629A5B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8" creationId="{53A1D48F-5CEE-E3EF-4DAA-BB6A01DF4A29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9" creationId="{8DCA1BF3-1853-FD2C-6546-9E2D1A4725F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36" creationId="{8BD21DF1-E4A2-B4A6-57DD-6498D80C7712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7" creationId="{02456E53-73D3-6B9D-7CF1-75A168950865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8" creationId="{E98308E0-84EC-9C4D-7C65-0F04923E0B8D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5" creationId="{426336C3-06B0-B7EF-C8E0-038CC0B15132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6" creationId="{1ACE7BCB-2A21-E47C-BB24-CEFEB1A99CF8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7" creationId="{82BE384F-17CA-2770-AB33-57DCD799C20B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8" creationId="{BCBF53B2-ED5F-000E-EE56-80C7579C80B9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9" creationId="{0B11FA5B-CFDF-3789-397E-6D555A4B14BD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0" creationId="{404A4693-2FE1-CA0B-AA07-F1E22F4FE33A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7" creationId="{6EE1BA2B-EA4D-5682-6879-A893E01CB8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8" creationId="{D98F63D4-A6A6-BF85-C62D-FEBD10B52C65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9" creationId="{0596FC25-FF41-222D-329E-4BED23FED641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6" creationId="{42896AB7-DFB8-D586-B764-CE3388B2298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7" creationId="{8F017CE4-5FB3-C368-AA41-BE1D1DBF1206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8" creationId="{07E383A0-9812-D133-849B-77FD2860B9A9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2" creationId="{39C81067-FA31-11E3-00EF-55318949BC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5" creationId="{891F754A-CD28-DA62-381C-B001FD7CB05B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6" creationId="{A8F1008F-4E34-5A2B-2850-CAC8F4E508C8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6" creationId="{21A8475A-FB05-1AE6-331F-3AF16847EAD7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17" creationId="{10706FAE-5E76-797B-5BD2-C9B209AD5F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8" creationId="{9316AA64-742F-7FC5-9B8B-A0094300B6F9}"/>
          </ac:grpSpMkLst>
        </pc:grpChg>
        <pc:grpChg chg="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219" creationId="{BDE9811E-80E9-D9CF-B1B1-7E787E2A8F3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0" creationId="{FD62991C-7065-D654-B355-E58D815CB92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1" creationId="{37F5D234-784D-63AC-484E-641A47FAF2B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2" creationId="{FE2C9FCF-7437-7C6E-CCAA-097B9707C27A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3" creationId="{578E259C-515A-3D4D-86D8-E7877079A1B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4" creationId="{06ACBAAB-B114-5F73-7D73-1AC4F74CA6C0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5" creationId="{34DA0501-1976-54BA-B524-AB3792B7F7C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6" creationId="{4D1B5BD7-DBB1-ECD2-9586-322C8E5B04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8" creationId="{B1CD4020-415B-E2E5-4D21-2EAF8E77138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9" creationId="{3E2822B3-0DB8-E668-D510-CD0A371577A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0" creationId="{4E59C239-D98C-5389-94A6-E9F3859EEC45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7" creationId="{7CF35F7E-D474-1645-F1C3-D5F25CA9BC1F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8" creationId="{DEEC0DFF-7562-9F82-68DB-50C1DC51D2F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9" creationId="{0FC7A212-8743-4C24-5A92-8C2C7BBA60BF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31" creationId="{00DB2E97-86AD-A94A-01A7-95FB3DFA4001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2" creationId="{206B4216-DE7F-9625-B715-19D9ABEA8DA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3" creationId="{CB9769D0-F8FA-1B64-A2E9-30E429EF3976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4" creationId="{69BB7EA3-37F7-B5D1-97E3-9776F83531AE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51" creationId="{294276C7-EF2C-7299-5CDF-80B6F150059E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2" creationId="{1E1254B8-EBCD-8252-85FF-0458A4EBB9C4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3" creationId="{D3E5D57E-8D50-E6EC-B25E-D1C5B2E5E8B7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0" creationId="{0986A018-F5D4-C06C-1CB5-76E48109B7F2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1" creationId="{40B8087D-FDC7-16E3-246F-81B0E2A1F51E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2" creationId="{C7ADEB44-10A7-ED33-5A0C-579508E0547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9" creationId="{30AD774A-A2D9-16BE-9930-9E92034460BF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0" creationId="{2FC33718-3582-289E-5ACF-88620CEF3A0C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1" creationId="{2274A363-40FC-2654-17FE-4808295271F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78" creationId="{3640C27A-E5CE-8E7F-DA3F-40BF322F9166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79" creationId="{F2ADC4FC-5789-CA1D-D6DA-1918ACDA17DC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80" creationId="{D363554D-34C9-391C-DDC2-A10B32204ED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87" creationId="{A3FDFBB5-D163-4135-B737-96E402A75D77}"/>
          </ac:grpSpMkLst>
        </pc:grp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26" creationId="{0ECB395A-8BA7-A0BF-4D63-380FECA11F44}"/>
          </ac:picMkLst>
        </pc:picChg>
        <pc:picChg chg="mod">
          <ac:chgData name="Diệu Ánh" userId="c5672c39bf0da1c1" providerId="LiveId" clId="{03BD3366-07D7-44DC-951F-EB549A847190}" dt="2024-05-26T15:41:22.892" v="1539" actId="1038"/>
          <ac:picMkLst>
            <pc:docMk/>
            <pc:sldMk cId="1656347128" sldId="265"/>
            <ac:picMk id="1030" creationId="{FEE95E77-DFC0-E8DA-D8B2-21F4E1305497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2" creationId="{BCCCDCFA-C4CF-DC92-160F-FB915A16CCB4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6" creationId="{E50F453B-F7A0-EF56-A2C4-527474BBFD4B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8" creationId="{A4CF6F8F-B380-988A-CDC1-C297EE365057}"/>
          </ac:picMkLst>
        </pc:picChg>
        <pc:picChg chg="mod">
          <ac:chgData name="Diệu Ánh" userId="c5672c39bf0da1c1" providerId="LiveId" clId="{03BD3366-07D7-44DC-951F-EB549A847190}" dt="2024-05-26T15:41:29.249" v="1544" actId="1038"/>
          <ac:picMkLst>
            <pc:docMk/>
            <pc:sldMk cId="1656347128" sldId="265"/>
            <ac:picMk id="1040" creationId="{FE153E9F-E3C0-4326-44BE-A192BDA7E843}"/>
          </ac:picMkLst>
        </pc:picChg>
      </pc:sldChg>
      <pc:sldChg chg="addSp delSp modSp mod">
        <pc:chgData name="Diệu Ánh" userId="c5672c39bf0da1c1" providerId="LiveId" clId="{03BD3366-07D7-44DC-951F-EB549A847190}" dt="2024-05-26T13:55:11.696" v="140" actId="478"/>
        <pc:sldMkLst>
          <pc:docMk/>
          <pc:sldMk cId="2822779418" sldId="305"/>
        </pc:sldMkLst>
        <pc:spChg chg="del">
          <ac:chgData name="Diệu Ánh" userId="c5672c39bf0da1c1" providerId="LiveId" clId="{03BD3366-07D7-44DC-951F-EB549A847190}" dt="2024-05-26T13:55:10.597" v="139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Diệu Ánh" userId="c5672c39bf0da1c1" providerId="LiveId" clId="{03BD3366-07D7-44DC-951F-EB549A847190}" dt="2024-05-26T13:55:11.696" v="140" actId="478"/>
          <ac:spMkLst>
            <pc:docMk/>
            <pc:sldMk cId="2822779418" sldId="305"/>
            <ac:spMk id="5" creationId="{1370619D-17AF-B9DF-0C16-CB369B055F15}"/>
          </ac:spMkLst>
        </pc:spChg>
        <pc:spChg chg="del">
          <ac:chgData name="Diệu Ánh" userId="c5672c39bf0da1c1" providerId="LiveId" clId="{03BD3366-07D7-44DC-951F-EB549A847190}" dt="2024-05-26T13:55:09.939" v="138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">
        <pc:chgData name="Diệu Ánh" userId="c5672c39bf0da1c1" providerId="LiveId" clId="{03BD3366-07D7-44DC-951F-EB549A847190}" dt="2024-05-26T14:05:27.451" v="313" actId="20577"/>
        <pc:sldMkLst>
          <pc:docMk/>
          <pc:sldMk cId="1547689859" sldId="306"/>
        </pc:sldMkLst>
        <pc:spChg chg="mod">
          <ac:chgData name="Diệu Ánh" userId="c5672c39bf0da1c1" providerId="LiveId" clId="{03BD3366-07D7-44DC-951F-EB549A847190}" dt="2024-05-26T14:05:27.451" v="313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037381492" sldId="431"/>
        </pc:sldMkLst>
      </pc:sldChg>
      <pc:sldChg chg="addSp delSp modSp del mod delAnim modAnim">
        <pc:chgData name="Diệu Ánh" userId="c5672c39bf0da1c1" providerId="LiveId" clId="{03BD3366-07D7-44DC-951F-EB549A847190}" dt="2024-05-26T13:55:54.114" v="151" actId="47"/>
        <pc:sldMkLst>
          <pc:docMk/>
          <pc:sldMk cId="1597345136" sldId="446"/>
        </pc:sldMkLst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5" creationId="{3B7618DF-EDE0-78BD-41E2-9C2FB7BAE35A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1" creationId="{BD994417-524A-2773-2FF2-4AFC6F1C6155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2" creationId="{71F2A57F-A3ED-509F-9B51-21C932FDA5E1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8" creationId="{198657B4-2C9C-5D84-A393-5D57B468DFF4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9" creationId="{1BC11B95-AAA6-C3E0-D0F6-BEBD7DFC69DA}"/>
          </ac:spMkLst>
        </pc:spChg>
        <pc:grpChg chg="del">
          <ac:chgData name="Diệu Ánh" userId="c5672c39bf0da1c1" providerId="LiveId" clId="{03BD3366-07D7-44DC-951F-EB549A847190}" dt="2024-05-26T13:55:24.755" v="141" actId="478"/>
          <ac:grpSpMkLst>
            <pc:docMk/>
            <pc:sldMk cId="1597345136" sldId="446"/>
            <ac:grpSpMk id="6" creationId="{1BE06650-E843-EFE8-E62D-3B9BB0616DB6}"/>
          </ac:grpSpMkLst>
        </pc:grpChg>
        <pc:picChg chg="del">
          <ac:chgData name="Diệu Ánh" userId="c5672c39bf0da1c1" providerId="LiveId" clId="{03BD3366-07D7-44DC-951F-EB549A847190}" dt="2024-05-26T13:55:24.755" v="141" actId="478"/>
          <ac:picMkLst>
            <pc:docMk/>
            <pc:sldMk cId="1597345136" sldId="446"/>
            <ac:picMk id="2" creationId="{C07A8D4A-E7B2-3EE8-7B29-DE6D8CEDB513}"/>
          </ac:picMkLst>
        </pc:picChg>
        <pc:picChg chg="del mod">
          <ac:chgData name="Diệu Ánh" userId="c5672c39bf0da1c1" providerId="LiveId" clId="{03BD3366-07D7-44DC-951F-EB549A847190}" dt="2024-05-26T13:55:28.105" v="143" actId="478"/>
          <ac:picMkLst>
            <pc:docMk/>
            <pc:sldMk cId="1597345136" sldId="446"/>
            <ac:picMk id="17" creationId="{90670756-1DEA-E45F-3DBC-14A96BA8CCBE}"/>
          </ac:picMkLst>
        </pc:picChg>
      </pc:sldChg>
      <pc:sldChg chg="del">
        <pc:chgData name="Diệu Ánh" userId="c5672c39bf0da1c1" providerId="LiveId" clId="{03BD3366-07D7-44DC-951F-EB549A847190}" dt="2024-05-26T14:30:40.700" v="1163" actId="47"/>
        <pc:sldMkLst>
          <pc:docMk/>
          <pc:sldMk cId="23959624" sldId="449"/>
        </pc:sldMkLst>
      </pc:sldChg>
      <pc:sldChg chg="del">
        <pc:chgData name="Diệu Ánh" userId="c5672c39bf0da1c1" providerId="LiveId" clId="{03BD3366-07D7-44DC-951F-EB549A847190}" dt="2024-05-26T14:30:41.219" v="1164" actId="47"/>
        <pc:sldMkLst>
          <pc:docMk/>
          <pc:sldMk cId="394275250" sldId="450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662816936" sldId="452"/>
        </pc:sldMkLst>
      </pc:sldChg>
      <pc:sldChg chg="addSp delSp modSp mod setBg modClrScheme delAnim modAnim chgLayout">
        <pc:chgData name="Diệu Ánh" userId="c5672c39bf0da1c1" providerId="LiveId" clId="{03BD3366-07D7-44DC-951F-EB549A847190}" dt="2024-05-26T14:29:36.424" v="1131" actId="208"/>
        <pc:sldMkLst>
          <pc:docMk/>
          <pc:sldMk cId="2728278695" sldId="453"/>
        </pc:sldMkLst>
        <pc:spChg chg="add del mod">
          <ac:chgData name="Diệu Ánh" userId="c5672c39bf0da1c1" providerId="LiveId" clId="{03BD3366-07D7-44DC-951F-EB549A847190}" dt="2024-05-26T14:07:08.141" v="328" actId="11529"/>
          <ac:spMkLst>
            <pc:docMk/>
            <pc:sldMk cId="2728278695" sldId="453"/>
            <ac:spMk id="3" creationId="{F708F330-7EE7-9D2F-B89A-289D49BCD355}"/>
          </ac:spMkLst>
        </pc:spChg>
        <pc:spChg chg="add mod">
          <ac:chgData name="Diệu Ánh" userId="c5672c39bf0da1c1" providerId="LiveId" clId="{03BD3366-07D7-44DC-951F-EB549A847190}" dt="2024-05-26T14:29:36.424" v="1131" actId="208"/>
          <ac:spMkLst>
            <pc:docMk/>
            <pc:sldMk cId="2728278695" sldId="453"/>
            <ac:spMk id="5" creationId="{C61B80D3-20A9-FC95-A55A-960C6AF83856}"/>
          </ac:spMkLst>
        </pc:spChg>
        <pc:spChg chg="del mod">
          <ac:chgData name="Diệu Ánh" userId="c5672c39bf0da1c1" providerId="LiveId" clId="{03BD3366-07D7-44DC-951F-EB549A847190}" dt="2024-05-26T14:05:38.845" v="315" actId="478"/>
          <ac:spMkLst>
            <pc:docMk/>
            <pc:sldMk cId="2728278695" sldId="453"/>
            <ac:spMk id="6" creationId="{240D40FA-DC4A-ABE0-A2E3-5EBF08F49797}"/>
          </ac:spMkLst>
        </pc:spChg>
        <pc:spChg chg="add del mod topLvl">
          <ac:chgData name="Diệu Ánh" userId="c5672c39bf0da1c1" providerId="LiveId" clId="{03BD3366-07D7-44DC-951F-EB549A847190}" dt="2024-05-26T14:26:12.978" v="1087" actId="478"/>
          <ac:spMkLst>
            <pc:docMk/>
            <pc:sldMk cId="2728278695" sldId="453"/>
            <ac:spMk id="11" creationId="{3895019F-6661-9550-480E-ED6A2944B4B4}"/>
          </ac:spMkLst>
        </pc:spChg>
        <pc:spChg chg="add del mod">
          <ac:chgData name="Diệu Ánh" userId="c5672c39bf0da1c1" providerId="LiveId" clId="{03BD3366-07D7-44DC-951F-EB549A847190}" dt="2024-05-26T14:11:36.437" v="398" actId="478"/>
          <ac:spMkLst>
            <pc:docMk/>
            <pc:sldMk cId="2728278695" sldId="453"/>
            <ac:spMk id="12" creationId="{4EE43289-E622-5A64-2A36-3B5AF34398BB}"/>
          </ac:spMkLst>
        </pc:spChg>
        <pc:spChg chg="del mod">
          <ac:chgData name="Diệu Ánh" userId="c5672c39bf0da1c1" providerId="LiveId" clId="{03BD3366-07D7-44DC-951F-EB549A847190}" dt="2024-05-26T14:05:42.424" v="320" actId="478"/>
          <ac:spMkLst>
            <pc:docMk/>
            <pc:sldMk cId="2728278695" sldId="453"/>
            <ac:spMk id="13" creationId="{822D7F07-794F-7931-9477-77A512E1B881}"/>
          </ac:spMkLst>
        </pc:spChg>
        <pc:spChg chg="add mod">
          <ac:chgData name="Diệu Ánh" userId="c5672c39bf0da1c1" providerId="LiveId" clId="{03BD3366-07D7-44DC-951F-EB549A847190}" dt="2024-05-26T14:22:27.545" v="928" actId="1037"/>
          <ac:spMkLst>
            <pc:docMk/>
            <pc:sldMk cId="2728278695" sldId="453"/>
            <ac:spMk id="22" creationId="{2EC8DB73-9471-5D1F-8CD0-EE348F83DC8F}"/>
          </ac:spMkLst>
        </pc:spChg>
        <pc:spChg chg="add mod ord">
          <ac:chgData name="Diệu Ánh" userId="c5672c39bf0da1c1" providerId="LiveId" clId="{03BD3366-07D7-44DC-951F-EB549A847190}" dt="2024-05-26T14:22:05.650" v="909" actId="164"/>
          <ac:spMkLst>
            <pc:docMk/>
            <pc:sldMk cId="2728278695" sldId="453"/>
            <ac:spMk id="23" creationId="{6BBF64B1-9751-1DB8-3B8D-A37E1C34AA9D}"/>
          </ac:spMkLst>
        </pc:spChg>
        <pc:spChg chg="add mod">
          <ac:chgData name="Diệu Ánh" userId="c5672c39bf0da1c1" providerId="LiveId" clId="{03BD3366-07D7-44DC-951F-EB549A847190}" dt="2024-05-26T14:25:54.406" v="1033" actId="164"/>
          <ac:spMkLst>
            <pc:docMk/>
            <pc:sldMk cId="2728278695" sldId="453"/>
            <ac:spMk id="24" creationId="{5F26C991-A1D1-878F-1F17-0F4873317800}"/>
          </ac:spMkLst>
        </pc:spChg>
        <pc:spChg chg="mod">
          <ac:chgData name="Diệu Ánh" userId="c5672c39bf0da1c1" providerId="LiveId" clId="{03BD3366-07D7-44DC-951F-EB549A847190}" dt="2024-05-26T14:24:01.660" v="952" actId="14100"/>
          <ac:spMkLst>
            <pc:docMk/>
            <pc:sldMk cId="2728278695" sldId="453"/>
            <ac:spMk id="27" creationId="{B7B66314-39F9-5EDB-0356-2001BB188517}"/>
          </ac:spMkLst>
        </pc:spChg>
        <pc:spChg chg="mod">
          <ac:chgData name="Diệu Ánh" userId="c5672c39bf0da1c1" providerId="LiveId" clId="{03BD3366-07D7-44DC-951F-EB549A847190}" dt="2024-05-26T14:28:59.366" v="1128" actId="1035"/>
          <ac:spMkLst>
            <pc:docMk/>
            <pc:sldMk cId="2728278695" sldId="453"/>
            <ac:spMk id="29" creationId="{B1A6DA2E-0512-CF64-D392-029C2CC38576}"/>
          </ac:spMkLst>
        </pc:spChg>
        <pc:spChg chg="add mod">
          <ac:chgData name="Diệu Ánh" userId="c5672c39bf0da1c1" providerId="LiveId" clId="{03BD3366-07D7-44DC-951F-EB549A847190}" dt="2024-05-26T14:25:51.066" v="1032" actId="164"/>
          <ac:spMkLst>
            <pc:docMk/>
            <pc:sldMk cId="2728278695" sldId="453"/>
            <ac:spMk id="30" creationId="{75B779A4-9EF2-54FF-8046-85CF462F36D1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2" creationId="{40640AD2-7DFA-AF89-5CAE-F2943F112549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4" creationId="{22A57F0B-9A70-4442-3C2F-66ECDDB50CCC}"/>
          </ac:spMkLst>
        </pc:spChg>
        <pc:spChg chg="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6" creationId="{7A371C15-FDE5-F441-F20C-067FA6A9B43E}"/>
          </ac:spMkLst>
        </pc:spChg>
        <pc:spChg chg="mod">
          <ac:chgData name="Diệu Ánh" userId="c5672c39bf0da1c1" providerId="LiveId" clId="{03BD3366-07D7-44DC-951F-EB549A847190}" dt="2024-05-26T14:28:53.933" v="1123" actId="1036"/>
          <ac:spMkLst>
            <pc:docMk/>
            <pc:sldMk cId="2728278695" sldId="453"/>
            <ac:spMk id="38" creationId="{2EC8D6C7-4D33-9ACF-4637-90EB3A10CB68}"/>
          </ac:spMkLst>
        </pc:spChg>
        <pc:spChg chg="add 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9" creationId="{219D52D4-A7B2-1035-7268-421DED8FE5C3}"/>
          </ac:spMkLst>
        </pc:spChg>
        <pc:grpChg chg="add mod">
          <ac:chgData name="Diệu Ánh" userId="c5672c39bf0da1c1" providerId="LiveId" clId="{03BD3366-07D7-44DC-951F-EB549A847190}" dt="2024-05-26T14:11:12.108" v="395" actId="164"/>
          <ac:grpSpMkLst>
            <pc:docMk/>
            <pc:sldMk cId="2728278695" sldId="453"/>
            <ac:grpSpMk id="14" creationId="{F11961D4-F6C7-4D28-86C8-C8B9793A5A05}"/>
          </ac:grpSpMkLst>
        </pc:grpChg>
        <pc:grpChg chg="add del mod">
          <ac:chgData name="Diệu Ánh" userId="c5672c39bf0da1c1" providerId="LiveId" clId="{03BD3366-07D7-44DC-951F-EB549A847190}" dt="2024-05-26T14:26:12.978" v="1087" actId="478"/>
          <ac:grpSpMkLst>
            <pc:docMk/>
            <pc:sldMk cId="2728278695" sldId="453"/>
            <ac:grpSpMk id="15" creationId="{533F8559-4A6D-E378-AEBF-264A9471632A}"/>
          </ac:grpSpMkLst>
        </pc:grpChg>
        <pc:grpChg chg="add mod">
          <ac:chgData name="Diệu Ánh" userId="c5672c39bf0da1c1" providerId="LiveId" clId="{03BD3366-07D7-44DC-951F-EB549A847190}" dt="2024-05-26T14:25:54.406" v="1033" actId="164"/>
          <ac:grpSpMkLst>
            <pc:docMk/>
            <pc:sldMk cId="2728278695" sldId="453"/>
            <ac:grpSpMk id="25" creationId="{251FB153-8EDE-177C-4818-668E64527153}"/>
          </ac:grpSpMkLst>
        </pc:grpChg>
        <pc:grpChg chg="add mod">
          <ac:chgData name="Diệu Ánh" userId="c5672c39bf0da1c1" providerId="LiveId" clId="{03BD3366-07D7-44DC-951F-EB549A847190}" dt="2024-05-26T14:25:51.066" v="1032" actId="164"/>
          <ac:grpSpMkLst>
            <pc:docMk/>
            <pc:sldMk cId="2728278695" sldId="453"/>
            <ac:grpSpMk id="26" creationId="{0F472242-053C-2655-F2EB-574930E9B482}"/>
          </ac:grpSpMkLst>
        </pc:grpChg>
        <pc:grpChg chg="add mod">
          <ac:chgData name="Diệu Ánh" userId="c5672c39bf0da1c1" providerId="LiveId" clId="{03BD3366-07D7-44DC-951F-EB549A847190}" dt="2024-05-26T14:24:32.886" v="988"/>
          <ac:grpSpMkLst>
            <pc:docMk/>
            <pc:sldMk cId="2728278695" sldId="453"/>
            <ac:grpSpMk id="31" creationId="{F1330D28-3731-895E-A51C-59AAF2863CA1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35" creationId="{86ACAFCD-1054-3734-648F-65255BD0CB7E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40" creationId="{BF24AAEE-60B5-B6ED-1276-91224422C33F}"/>
          </ac:grpSpMkLst>
        </pc:grpChg>
        <pc:grpChg chg="add mod">
          <ac:chgData name="Diệu Ánh" userId="c5672c39bf0da1c1" providerId="LiveId" clId="{03BD3366-07D7-44DC-951F-EB549A847190}" dt="2024-05-26T14:26:03.565" v="1081" actId="1037"/>
          <ac:grpSpMkLst>
            <pc:docMk/>
            <pc:sldMk cId="2728278695" sldId="453"/>
            <ac:grpSpMk id="41" creationId="{CF4D930C-4D31-AA41-AF61-1F58ADBFD5C1}"/>
          </ac:grpSpMkLst>
        </pc:grpChg>
        <pc:grpChg chg="add mod">
          <ac:chgData name="Diệu Ánh" userId="c5672c39bf0da1c1" providerId="LiveId" clId="{03BD3366-07D7-44DC-951F-EB549A847190}" dt="2024-05-26T14:26:56.066" v="1097" actId="1076"/>
          <ac:grpSpMkLst>
            <pc:docMk/>
            <pc:sldMk cId="2728278695" sldId="453"/>
            <ac:grpSpMk id="42" creationId="{7494804B-AFF2-360D-AFF4-38361BE9DAB5}"/>
          </ac:grpSpMkLst>
        </pc:grpChg>
        <pc:picChg chg="del">
          <ac:chgData name="Diệu Ánh" userId="c5672c39bf0da1c1" providerId="LiveId" clId="{03BD3366-07D7-44DC-951F-EB549A847190}" dt="2024-05-26T14:05:39.288" v="316" actId="478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Diệu Ánh" userId="c5672c39bf0da1c1" providerId="LiveId" clId="{03BD3366-07D7-44DC-951F-EB549A847190}" dt="2024-05-26T14:05:39.744" v="317" actId="478"/>
          <ac:picMkLst>
            <pc:docMk/>
            <pc:sldMk cId="2728278695" sldId="453"/>
            <ac:picMk id="8" creationId="{D37674B8-4324-547D-B762-AE5561B88A55}"/>
          </ac:picMkLst>
        </pc:picChg>
        <pc:picChg chg="add mod topLvl">
          <ac:chgData name="Diệu Ánh" userId="c5672c39bf0da1c1" providerId="LiveId" clId="{03BD3366-07D7-44DC-951F-EB549A847190}" dt="2024-05-26T14:27:18.309" v="1101" actId="1076"/>
          <ac:picMkLst>
            <pc:docMk/>
            <pc:sldMk cId="2728278695" sldId="453"/>
            <ac:picMk id="9" creationId="{E82FCBF7-35DF-70D5-7C72-BD12935D56A7}"/>
          </ac:picMkLst>
        </pc:picChg>
        <pc:picChg chg="del">
          <ac:chgData name="Diệu Ánh" userId="c5672c39bf0da1c1" providerId="LiveId" clId="{03BD3366-07D7-44DC-951F-EB549A847190}" dt="2024-05-26T14:05:41.726" v="319" actId="478"/>
          <ac:picMkLst>
            <pc:docMk/>
            <pc:sldMk cId="2728278695" sldId="453"/>
            <ac:picMk id="10" creationId="{2F3D62E1-0524-D1E8-10A5-5C73F6E926D2}"/>
          </ac:picMkLst>
        </pc:picChg>
        <pc:picChg chg="add mod">
          <ac:chgData name="Diệu Ánh" userId="c5672c39bf0da1c1" providerId="LiveId" clId="{03BD3366-07D7-44DC-951F-EB549A847190}" dt="2024-05-26T14:22:20.547" v="926" actId="1036"/>
          <ac:picMkLst>
            <pc:docMk/>
            <pc:sldMk cId="2728278695" sldId="453"/>
            <ac:picMk id="17" creationId="{2A331208-AAC1-B786-BFD9-3FAADAE3F08D}"/>
          </ac:picMkLst>
        </pc:picChg>
        <pc:picChg chg="add del mod">
          <ac:chgData name="Diệu Ánh" userId="c5672c39bf0da1c1" providerId="LiveId" clId="{03BD3366-07D7-44DC-951F-EB549A847190}" dt="2024-05-26T14:24:29.762" v="987" actId="478"/>
          <ac:picMkLst>
            <pc:docMk/>
            <pc:sldMk cId="2728278695" sldId="453"/>
            <ac:picMk id="19" creationId="{F06B0DE7-3AD0-6AD5-F8A3-E01CDF527AFF}"/>
          </ac:picMkLst>
        </pc:picChg>
        <pc:picChg chg="add del mod">
          <ac:chgData name="Diệu Ánh" userId="c5672c39bf0da1c1" providerId="LiveId" clId="{03BD3366-07D7-44DC-951F-EB549A847190}" dt="2024-05-26T14:22:52.702" v="935" actId="478"/>
          <ac:picMkLst>
            <pc:docMk/>
            <pc:sldMk cId="2728278695" sldId="453"/>
            <ac:picMk id="21" creationId="{6014A246-0305-7545-5DED-3CD70E564F3F}"/>
          </ac:picMkLst>
        </pc:picChg>
        <pc:picChg chg="mod">
          <ac:chgData name="Diệu Ánh" userId="c5672c39bf0da1c1" providerId="LiveId" clId="{03BD3366-07D7-44DC-951F-EB549A847190}" dt="2024-05-26T14:23:29.647" v="936" actId="14826"/>
          <ac:picMkLst>
            <pc:docMk/>
            <pc:sldMk cId="2728278695" sldId="453"/>
            <ac:picMk id="28" creationId="{E2F6E11A-7B3A-B2B9-FE78-E38E76A4C208}"/>
          </ac:picMkLst>
        </pc:picChg>
        <pc:picChg chg="mod">
          <ac:chgData name="Diệu Ánh" userId="c5672c39bf0da1c1" providerId="LiveId" clId="{03BD3366-07D7-44DC-951F-EB549A847190}" dt="2024-05-26T14:24:32.886" v="988"/>
          <ac:picMkLst>
            <pc:docMk/>
            <pc:sldMk cId="2728278695" sldId="453"/>
            <ac:picMk id="33" creationId="{C9E0B59A-3676-B87A-299E-F057EB07D368}"/>
          </ac:picMkLst>
        </pc:picChg>
        <pc:picChg chg="mod">
          <ac:chgData name="Diệu Ánh" userId="c5672c39bf0da1c1" providerId="LiveId" clId="{03BD3366-07D7-44DC-951F-EB549A847190}" dt="2024-05-26T14:28:44.838" v="1111" actId="14826"/>
          <ac:picMkLst>
            <pc:docMk/>
            <pc:sldMk cId="2728278695" sldId="453"/>
            <ac:picMk id="37" creationId="{9F900B1F-CD93-A0E8-09F3-13C2C8CA852E}"/>
          </ac:picMkLst>
        </pc:pic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2388630769" sldId="454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545220041" sldId="455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94671229" sldId="456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5094954" sldId="457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351842944" sldId="458"/>
        </pc:sldMkLst>
      </pc:sldChg>
      <pc:sldChg chg="del ord">
        <pc:chgData name="Diệu Ánh" userId="c5672c39bf0da1c1" providerId="LiveId" clId="{03BD3366-07D7-44DC-951F-EB549A847190}" dt="2024-05-26T13:55:54.114" v="151" actId="47"/>
        <pc:sldMkLst>
          <pc:docMk/>
          <pc:sldMk cId="2709968856" sldId="459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225530264" sldId="460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486590871" sldId="461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1573070584" sldId="462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3899218881" sldId="463"/>
        </pc:sldMkLst>
      </pc:sldChg>
      <pc:sldChg chg="modSp mod">
        <pc:chgData name="Diệu Ánh" userId="c5672c39bf0da1c1" providerId="LiveId" clId="{03BD3366-07D7-44DC-951F-EB549A847190}" dt="2024-05-26T15:32:16.124" v="1471" actId="20577"/>
        <pc:sldMkLst>
          <pc:docMk/>
          <pc:sldMk cId="2784735539" sldId="464"/>
        </pc:sldMkLst>
        <pc:spChg chg="mod">
          <ac:chgData name="Diệu Ánh" userId="c5672c39bf0da1c1" providerId="LiveId" clId="{03BD3366-07D7-44DC-951F-EB549A847190}" dt="2024-05-26T15:32:16.124" v="1471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Diệu Ánh" userId="c5672c39bf0da1c1" providerId="LiveId" clId="{03BD3366-07D7-44DC-951F-EB549A847190}" dt="2024-05-26T14:30:41.878" v="1165" actId="47"/>
        <pc:sldMkLst>
          <pc:docMk/>
          <pc:sldMk cId="1159353821" sldId="465"/>
        </pc:sldMkLst>
      </pc:sldChg>
      <pc:sldChg chg="addSp delSp modSp add mod modNotesTx">
        <pc:chgData name="Diệu Ánh" userId="c5672c39bf0da1c1" providerId="LiveId" clId="{03BD3366-07D7-44DC-951F-EB549A847190}" dt="2024-05-26T14:30:23.494" v="1159" actId="20577"/>
        <pc:sldMkLst>
          <pc:docMk/>
          <pc:sldMk cId="3131358170" sldId="466"/>
        </pc:sldMkLst>
        <pc:spChg chg="add del mod">
          <ac:chgData name="Diệu Ánh" userId="c5672c39bf0da1c1" providerId="LiveId" clId="{03BD3366-07D7-44DC-951F-EB549A847190}" dt="2024-05-26T13:24:44.516" v="63"/>
          <ac:spMkLst>
            <pc:docMk/>
            <pc:sldMk cId="3131358170" sldId="466"/>
            <ac:spMk id="33" creationId="{7CAC3453-469A-8EB3-533D-1C25456354DD}"/>
          </ac:spMkLst>
        </pc:spChg>
        <pc:spChg chg="add mod">
          <ac:chgData name="Diệu Ánh" userId="c5672c39bf0da1c1" providerId="LiveId" clId="{03BD3366-07D7-44DC-951F-EB549A847190}" dt="2024-05-26T13:32:16.370" v="136" actId="403"/>
          <ac:spMkLst>
            <pc:docMk/>
            <pc:sldMk cId="3131358170" sldId="466"/>
            <ac:spMk id="34" creationId="{B9CC5716-C15E-7203-BFB4-92058E981DF9}"/>
          </ac:spMkLst>
        </pc:spChg>
        <pc:picChg chg="add mod modCrop">
          <ac:chgData name="Diệu Ánh" userId="c5672c39bf0da1c1" providerId="LiveId" clId="{03BD3366-07D7-44DC-951F-EB549A847190}" dt="2024-05-26T13:29:43.400" v="109" actId="18131"/>
          <ac:picMkLst>
            <pc:docMk/>
            <pc:sldMk cId="3131358170" sldId="466"/>
            <ac:picMk id="32" creationId="{B51C0D15-7AD6-36C9-C51F-78E072A61B07}"/>
          </ac:picMkLst>
        </pc:picChg>
        <pc:picChg chg="del mod modCrop">
          <ac:chgData name="Diệu Ánh" userId="c5672c39bf0da1c1" providerId="LiveId" clId="{03BD3366-07D7-44DC-951F-EB549A847190}" dt="2024-05-26T13:27:54.963" v="66" actId="478"/>
          <ac:picMkLst>
            <pc:docMk/>
            <pc:sldMk cId="3131358170" sldId="466"/>
            <ac:picMk id="35" creationId="{23695787-7129-2B99-C946-FEF2C0F68EA1}"/>
          </ac:picMkLst>
        </pc:picChg>
      </pc:sldChg>
      <pc:sldChg chg="modSp add mod modNotesTx">
        <pc:chgData name="Diệu Ánh" userId="c5672c39bf0da1c1" providerId="LiveId" clId="{03BD3366-07D7-44DC-951F-EB549A847190}" dt="2024-05-26T14:30:31.116" v="1160"/>
        <pc:sldMkLst>
          <pc:docMk/>
          <pc:sldMk cId="2856668613" sldId="467"/>
        </pc:sldMkLst>
        <pc:spChg chg="mod">
          <ac:chgData name="Diệu Ánh" userId="c5672c39bf0da1c1" providerId="LiveId" clId="{03BD3366-07D7-44DC-951F-EB549A847190}" dt="2024-05-26T13:32:09.519" v="134" actId="403"/>
          <ac:spMkLst>
            <pc:docMk/>
            <pc:sldMk cId="2856668613" sldId="467"/>
            <ac:spMk id="34" creationId="{B9CC5716-C15E-7203-BFB4-92058E981DF9}"/>
          </ac:spMkLst>
        </pc:spChg>
      </pc:sldChg>
      <pc:sldChg chg="modSp add mod modNotesTx">
        <pc:chgData name="Diệu Ánh" userId="c5672c39bf0da1c1" providerId="LiveId" clId="{03BD3366-07D7-44DC-951F-EB549A847190}" dt="2024-05-26T14:30:33.867" v="1161"/>
        <pc:sldMkLst>
          <pc:docMk/>
          <pc:sldMk cId="1351102448" sldId="468"/>
        </pc:sldMkLst>
        <pc:spChg chg="mod">
          <ac:chgData name="Diệu Ánh" userId="c5672c39bf0da1c1" providerId="LiveId" clId="{03BD3366-07D7-44DC-951F-EB549A847190}" dt="2024-05-26T13:32:03.448" v="132" actId="14100"/>
          <ac:spMkLst>
            <pc:docMk/>
            <pc:sldMk cId="1351102448" sldId="468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0:26.810" v="116" actId="18131"/>
          <ac:picMkLst>
            <pc:docMk/>
            <pc:sldMk cId="1351102448" sldId="468"/>
            <ac:picMk id="32" creationId="{B51C0D15-7AD6-36C9-C51F-78E072A61B07}"/>
          </ac:picMkLst>
        </pc:picChg>
      </pc:sldChg>
      <pc:sldChg chg="modSp add mod modNotesTx">
        <pc:chgData name="Diệu Ánh" userId="c5672c39bf0da1c1" providerId="LiveId" clId="{03BD3366-07D7-44DC-951F-EB549A847190}" dt="2024-05-26T14:30:36.531" v="1162"/>
        <pc:sldMkLst>
          <pc:docMk/>
          <pc:sldMk cId="2727354967" sldId="469"/>
        </pc:sldMkLst>
        <pc:spChg chg="mod">
          <ac:chgData name="Diệu Ánh" userId="c5672c39bf0da1c1" providerId="LiveId" clId="{03BD3366-07D7-44DC-951F-EB549A847190}" dt="2024-05-26T13:31:54.236" v="130" actId="403"/>
          <ac:spMkLst>
            <pc:docMk/>
            <pc:sldMk cId="2727354967" sldId="469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1:27.090" v="125" actId="18131"/>
          <ac:picMkLst>
            <pc:docMk/>
            <pc:sldMk cId="2727354967" sldId="469"/>
            <ac:picMk id="32" creationId="{B51C0D15-7AD6-36C9-C51F-78E072A61B07}"/>
          </ac:picMkLst>
        </pc:picChg>
      </pc:sldChg>
      <pc:sldChg chg="addSp delSp modSp add mod ord delAnim">
        <pc:chgData name="Diệu Ánh" userId="c5672c39bf0da1c1" providerId="LiveId" clId="{03BD3366-07D7-44DC-951F-EB549A847190}" dt="2024-05-26T14:00:23.507" v="294" actId="1035"/>
        <pc:sldMkLst>
          <pc:docMk/>
          <pc:sldMk cId="300746898" sldId="470"/>
        </pc:sldMkLst>
        <pc:spChg chg="add mod">
          <ac:chgData name="Diệu Ánh" userId="c5672c39bf0da1c1" providerId="LiveId" clId="{03BD3366-07D7-44DC-951F-EB549A847190}" dt="2024-05-26T13:59:50.928" v="277" actId="1076"/>
          <ac:spMkLst>
            <pc:docMk/>
            <pc:sldMk cId="300746898" sldId="470"/>
            <ac:spMk id="4" creationId="{91DA3E2B-8A60-A5E2-3E1D-5E0FBF00042F}"/>
          </ac:spMkLst>
        </pc:spChg>
        <pc:spChg chg="add mod">
          <ac:chgData name="Diệu Ánh" userId="c5672c39bf0da1c1" providerId="LiveId" clId="{03BD3366-07D7-44DC-951F-EB549A847190}" dt="2024-05-26T14:00:23.507" v="294" actId="1035"/>
          <ac:spMkLst>
            <pc:docMk/>
            <pc:sldMk cId="300746898" sldId="470"/>
            <ac:spMk id="6" creationId="{ACE386B0-C2CD-2BE6-31B1-4AE101E5ADBB}"/>
          </ac:spMkLst>
        </pc:spChg>
        <pc:spChg chg="mod">
          <ac:chgData name="Diệu Ánh" userId="c5672c39bf0da1c1" providerId="LiveId" clId="{03BD3366-07D7-44DC-951F-EB549A847190}" dt="2024-05-26T13:56:27.981" v="196" actId="14100"/>
          <ac:spMkLst>
            <pc:docMk/>
            <pc:sldMk cId="300746898" sldId="470"/>
            <ac:spMk id="7" creationId="{478151D2-271E-EA4D-5F69-F2FB6FCF3835}"/>
          </ac:spMkLst>
        </pc:spChg>
        <pc:spChg chg="mod">
          <ac:chgData name="Diệu Ánh" userId="c5672c39bf0da1c1" providerId="LiveId" clId="{03BD3366-07D7-44DC-951F-EB549A847190}" dt="2024-05-26T13:56:24.961" v="195" actId="1076"/>
          <ac:spMkLst>
            <pc:docMk/>
            <pc:sldMk cId="300746898" sldId="470"/>
            <ac:spMk id="8" creationId="{99A0DFA0-010E-D19A-D4D3-4EFFAE478BC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8" creationId="{F3B1289E-9CC8-AF54-E798-B607DA861246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9" creationId="{BFBD3CFD-490F-BAE0-5941-CEBE5AF481B1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0" creationId="{5316EE8E-F300-ECE7-C3DC-0F774C3D47B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1" creationId="{916F243E-56B1-0345-090F-1676F220972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2" creationId="{358752C5-DA51-F7DA-9A16-EE2DCA406A0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3" creationId="{485CE74D-0E45-C2E7-D761-0908E17E69A0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6" creationId="{E94AF150-A20A-16D3-0B33-E185ED4E5D8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7" creationId="{A70D4193-90C0-1CF1-5E63-3AF6BD4E12F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8" creationId="{D8257FA7-F726-6266-AD02-19FBB3CD0393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9" creationId="{4B01751A-6216-1FD6-3E91-B7DCCDD7AC5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1" creationId="{E9BFA630-6EAF-D289-9E21-F4857BED6BC2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2" creationId="{0750909C-98A9-DA7A-0AA6-5A73CB43297C}"/>
          </ac:spMkLst>
        </pc:s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4" creationId="{78AB45CB-46F6-ABFE-80F6-BCA1E3EFE9E2}"/>
          </ac:grpSpMkLst>
        </pc:gr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5" creationId="{0D68A5BC-24CA-371A-162B-7602D4A61791}"/>
          </ac:grpSpMkLst>
        </pc:grpChg>
      </pc:sldChg>
      <pc:sldChg chg="addSp delSp modSp add mod">
        <pc:chgData name="Diệu Ánh" userId="c5672c39bf0da1c1" providerId="LiveId" clId="{03BD3366-07D7-44DC-951F-EB549A847190}" dt="2024-05-26T14:28:08.244" v="1110" actId="1076"/>
        <pc:sldMkLst>
          <pc:docMk/>
          <pc:sldMk cId="479642370" sldId="471"/>
        </pc:sldMkLst>
        <pc:spChg chg="del">
          <ac:chgData name="Diệu Ánh" userId="c5672c39bf0da1c1" providerId="LiveId" clId="{03BD3366-07D7-44DC-951F-EB549A847190}" dt="2024-05-26T14:27:34.824" v="1104" actId="478"/>
          <ac:spMkLst>
            <pc:docMk/>
            <pc:sldMk cId="479642370" sldId="471"/>
            <ac:spMk id="5" creationId="{C61B80D3-20A9-FC95-A55A-960C6AF83856}"/>
          </ac:spMkLst>
        </pc:s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0" creationId="{BF24AAEE-60B5-B6ED-1276-91224422C33F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1" creationId="{CF4D930C-4D31-AA41-AF61-1F58ADBFD5C1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2" creationId="{7494804B-AFF2-360D-AFF4-38361BE9DAB5}"/>
          </ac:grpSpMkLst>
        </pc:grpChg>
        <pc:picChg chg="add mod">
          <ac:chgData name="Diệu Ánh" userId="c5672c39bf0da1c1" providerId="LiveId" clId="{03BD3366-07D7-44DC-951F-EB549A847190}" dt="2024-05-26T14:28:08.244" v="1110" actId="1076"/>
          <ac:picMkLst>
            <pc:docMk/>
            <pc:sldMk cId="479642370" sldId="471"/>
            <ac:picMk id="3" creationId="{BAF01E61-160D-D304-C4E8-C5C406FDF51C}"/>
          </ac:picMkLst>
        </pc:picChg>
        <pc:picChg chg="del">
          <ac:chgData name="Diệu Ánh" userId="c5672c39bf0da1c1" providerId="LiveId" clId="{03BD3366-07D7-44DC-951F-EB549A847190}" dt="2024-05-26T14:27:34.824" v="1104" actId="478"/>
          <ac:picMkLst>
            <pc:docMk/>
            <pc:sldMk cId="479642370" sldId="471"/>
            <ac:picMk id="9" creationId="{E82FCBF7-35DF-70D5-7C72-BD12935D56A7}"/>
          </ac:picMkLst>
        </pc:picChg>
      </pc:sldChg>
      <pc:sldChg chg="delSp modSp add del mod modAnim">
        <pc:chgData name="Diệu Ánh" userId="c5672c39bf0da1c1" providerId="LiveId" clId="{03BD3366-07D7-44DC-951F-EB549A847190}" dt="2024-05-26T15:33:03.346" v="1472" actId="47"/>
        <pc:sldMkLst>
          <pc:docMk/>
          <pc:sldMk cId="695908659" sldId="472"/>
        </pc:sldMkLst>
        <pc:spChg chg="mod">
          <ac:chgData name="Diệu Ánh" userId="c5672c39bf0da1c1" providerId="LiveId" clId="{03BD3366-07D7-44DC-951F-EB549A847190}" dt="2024-05-26T15:16:16.417" v="1401" actId="403"/>
          <ac:spMkLst>
            <pc:docMk/>
            <pc:sldMk cId="695908659" sldId="472"/>
            <ac:spMk id="2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6.489" v="1205" actId="20577"/>
          <ac:spMkLst>
            <pc:docMk/>
            <pc:sldMk cId="695908659" sldId="472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3.888" v="1201" actId="20577"/>
          <ac:spMkLst>
            <pc:docMk/>
            <pc:sldMk cId="695908659" sldId="472"/>
            <ac:spMk id="19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54.242" v="1208" actId="478"/>
          <ac:grpSpMkLst>
            <pc:docMk/>
            <pc:sldMk cId="695908659" sldId="472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4:23.915" v="1173" actId="478"/>
          <ac:grpSpMkLst>
            <pc:docMk/>
            <pc:sldMk cId="695908659" sldId="472"/>
            <ac:grpSpMk id="24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5:16:29.809" v="1408" actId="478"/>
          <ac:picMkLst>
            <pc:docMk/>
            <pc:sldMk cId="695908659" sldId="472"/>
            <ac:picMk id="3078" creationId="{00000000-0000-0000-0000-000000000000}"/>
          </ac:picMkLst>
        </pc:picChg>
      </pc:sldChg>
      <pc:sldChg chg="add del setBg">
        <pc:chgData name="Diệu Ánh" userId="c5672c39bf0da1c1" providerId="LiveId" clId="{03BD3366-07D7-44DC-951F-EB549A847190}" dt="2024-05-26T14:40:29.833" v="1167"/>
        <pc:sldMkLst>
          <pc:docMk/>
          <pc:sldMk cId="1926169588" sldId="472"/>
        </pc:sldMkLst>
      </pc:sldChg>
      <pc:sldMasterChg chg="delSldLayout">
        <pc:chgData name="Diệu Ánh" userId="c5672c39bf0da1c1" providerId="LiveId" clId="{03BD3366-07D7-44DC-951F-EB549A847190}" dt="2024-05-26T14:30:41.878" v="1165" actId="47"/>
        <pc:sldMasterMkLst>
          <pc:docMk/>
          <pc:sldMasterMk cId="3655976940" sldId="2147483680"/>
        </pc:sldMasterMkLst>
        <pc:sldLayoutChg chg="del">
          <pc:chgData name="Diệu Ánh" userId="c5672c39bf0da1c1" providerId="LiveId" clId="{03BD3366-07D7-44DC-951F-EB549A847190}" dt="2024-05-26T14:30:41.878" v="1165" actId="47"/>
          <pc:sldLayoutMkLst>
            <pc:docMk/>
            <pc:sldMasterMk cId="3655976940" sldId="2147483680"/>
            <pc:sldLayoutMk cId="2161613136" sldId="2147483689"/>
          </pc:sldLayoutMkLst>
        </pc:sldLayoutChg>
      </pc:sldMasterChg>
      <pc:sldMasterChg chg="delSldLayout">
        <pc:chgData name="Diệu Ánh" userId="c5672c39bf0da1c1" providerId="LiveId" clId="{03BD3366-07D7-44DC-951F-EB549A847190}" dt="2024-05-26T13:55:02.871" v="137" actId="47"/>
        <pc:sldMasterMkLst>
          <pc:docMk/>
          <pc:sldMasterMk cId="391908740" sldId="2147483803"/>
        </pc:sldMasterMkLst>
        <pc:sldLayoutChg chg="del">
          <pc:chgData name="Diệu Ánh" userId="c5672c39bf0da1c1" providerId="LiveId" clId="{03BD3366-07D7-44DC-951F-EB549A847190}" dt="2024-05-26T13:55:02.871" v="13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Diệu Ánh" userId="c5672c39bf0da1c1" providerId="LiveId" clId="{03BD3366-07D7-44DC-951F-EB549A847190}" dt="2024-05-26T15:33:06.729" v="1473" actId="47"/>
        <pc:sldMasterMkLst>
          <pc:docMk/>
          <pc:sldMasterMk cId="2989811630" sldId="2147483813"/>
        </pc:sldMasterMkLst>
        <pc:sldLayoutChg chg="del">
          <pc:chgData name="Diệu Ánh" userId="c5672c39bf0da1c1" providerId="LiveId" clId="{03BD3366-07D7-44DC-951F-EB549A847190}" dt="2024-05-26T15:33:06.729" v="1473" actId="47"/>
          <pc:sldLayoutMkLst>
            <pc:docMk/>
            <pc:sldMasterMk cId="2989811630" sldId="2147483813"/>
            <pc:sldLayoutMk cId="3005506116" sldId="2147483814"/>
          </pc:sldLayoutMkLst>
        </pc:sldLayoutChg>
      </pc:sldMasterChg>
    </pc:docChg>
  </pc:docChgLst>
  <pc:docChgLst>
    <pc:chgData name="Ánh Diệu" userId="c5672c39bf0da1c1" providerId="LiveId" clId="{0E81B148-8DD2-4A03-AC95-678BAB40BB0C}"/>
    <pc:docChg chg="undo custSel addSld delSld modSld sldOrd addMainMaster delMainMaster">
      <pc:chgData name="Ánh Diệu" userId="c5672c39bf0da1c1" providerId="LiveId" clId="{0E81B148-8DD2-4A03-AC95-678BAB40BB0C}" dt="2024-06-15T15:28:07.600" v="3918" actId="14100"/>
      <pc:docMkLst>
        <pc:docMk/>
      </pc:docMkLst>
      <pc:sldChg chg="addSp delSp modSp add mod modTransition modNotesTx">
        <pc:chgData name="Ánh Diệu" userId="c5672c39bf0da1c1" providerId="LiveId" clId="{0E81B148-8DD2-4A03-AC95-678BAB40BB0C}" dt="2024-06-12T12:40:54.084" v="3487" actId="20577"/>
        <pc:sldMkLst>
          <pc:docMk/>
          <pc:sldMk cId="2473330362" sldId="256"/>
        </pc:sldMkLst>
        <pc:spChg chg="mod">
          <ac:chgData name="Ánh Diệu" userId="c5672c39bf0da1c1" providerId="LiveId" clId="{0E81B148-8DD2-4A03-AC95-678BAB40BB0C}" dt="2024-06-10T10:26:11.061" v="183" actId="1035"/>
          <ac:spMkLst>
            <pc:docMk/>
            <pc:sldMk cId="2473330362" sldId="256"/>
            <ac:spMk id="7" creationId="{00000000-0000-0000-0000-000000000000}"/>
          </ac:spMkLst>
        </pc:spChg>
        <pc:picChg chg="add mod ord">
          <ac:chgData name="Ánh Diệu" userId="c5672c39bf0da1c1" providerId="LiveId" clId="{0E81B148-8DD2-4A03-AC95-678BAB40BB0C}" dt="2024-06-10T10:25:33.328" v="176" actId="1076"/>
          <ac:picMkLst>
            <pc:docMk/>
            <pc:sldMk cId="2473330362" sldId="256"/>
            <ac:picMk id="2" creationId="{0CD8A24D-0152-6ADC-83EB-B5B947F6DF2B}"/>
          </ac:picMkLst>
        </pc:picChg>
        <pc:picChg chg="add mod">
          <ac:chgData name="Ánh Diệu" userId="c5672c39bf0da1c1" providerId="LiveId" clId="{0E81B148-8DD2-4A03-AC95-678BAB40BB0C}" dt="2024-06-10T10:43:37.408" v="552"/>
          <ac:picMkLst>
            <pc:docMk/>
            <pc:sldMk cId="2473330362" sldId="256"/>
            <ac:picMk id="3" creationId="{ED862E91-6985-5F73-AB01-CCEB99090D57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30" creationId="{00000000-0000-0000-0000-000000000000}"/>
          </ac:picMkLst>
        </pc:picChg>
        <pc:picChg chg="del">
          <ac:chgData name="Ánh Diệu" userId="c5672c39bf0da1c1" providerId="LiveId" clId="{0E81B148-8DD2-4A03-AC95-678BAB40BB0C}" dt="2024-06-10T10:25:03.678" v="168" actId="478"/>
          <ac:picMkLst>
            <pc:docMk/>
            <pc:sldMk cId="2473330362" sldId="256"/>
            <ac:picMk id="34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2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6:14.743" v="185" actId="14100"/>
          <ac:picMkLst>
            <pc:docMk/>
            <pc:sldMk cId="2473330362" sldId="256"/>
            <ac:picMk id="1028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30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32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37.358" v="177" actId="1076"/>
          <ac:picMkLst>
            <pc:docMk/>
            <pc:sldMk cId="2473330362" sldId="256"/>
            <ac:picMk id="103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37.358" v="177" actId="1076"/>
          <ac:picMkLst>
            <pc:docMk/>
            <pc:sldMk cId="2473330362" sldId="256"/>
            <ac:picMk id="104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7.826" v="173" actId="1076"/>
          <ac:picMkLst>
            <pc:docMk/>
            <pc:sldMk cId="2473330362" sldId="256"/>
            <ac:picMk id="1050" creationId="{00000000-0000-0000-0000-000000000000}"/>
          </ac:picMkLst>
        </pc:picChg>
      </pc:sldChg>
      <pc:sldChg chg="addSp delSp modSp add mod modTransition modAnim">
        <pc:chgData name="Ánh Diệu" userId="c5672c39bf0da1c1" providerId="LiveId" clId="{0E81B148-8DD2-4A03-AC95-678BAB40BB0C}" dt="2024-06-12T12:07:10.303" v="2946"/>
        <pc:sldMkLst>
          <pc:docMk/>
          <pc:sldMk cId="1109264686" sldId="257"/>
        </pc:sldMkLst>
        <pc:spChg chg="add mod">
          <ac:chgData name="Ánh Diệu" userId="c5672c39bf0da1c1" providerId="LiveId" clId="{0E81B148-8DD2-4A03-AC95-678BAB40BB0C}" dt="2024-06-10T10:29:30.755" v="255" actId="1038"/>
          <ac:spMkLst>
            <pc:docMk/>
            <pc:sldMk cId="1109264686" sldId="257"/>
            <ac:spMk id="3" creationId="{A14092F7-6982-4E82-BBD9-61AC8537EB37}"/>
          </ac:spMkLst>
        </pc:spChg>
        <pc:spChg chg="del mod modVis">
          <ac:chgData name="Ánh Diệu" userId="c5672c39bf0da1c1" providerId="LiveId" clId="{0E81B148-8DD2-4A03-AC95-678BAB40BB0C}" dt="2024-06-10T10:29:07.031" v="238" actId="478"/>
          <ac:spMkLst>
            <pc:docMk/>
            <pc:sldMk cId="1109264686" sldId="257"/>
            <ac:spMk id="8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8" creationId="{0667ACC3-992E-1860-CA7A-5C0074E12B5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10" creationId="{AE59721D-30FC-3904-863A-C3DA7AC39D45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13" creationId="{5B9F82C1-AB30-0998-2F9F-019D71A82C6A}"/>
          </ac:spMkLst>
        </pc:spChg>
        <pc:spChg chg="mod modVis">
          <ac:chgData name="Ánh Diệu" userId="c5672c39bf0da1c1" providerId="LiveId" clId="{0E81B148-8DD2-4A03-AC95-678BAB40BB0C}" dt="2024-06-12T11:30:44.453" v="2931"/>
          <ac:spMkLst>
            <pc:docMk/>
            <pc:sldMk cId="1109264686" sldId="257"/>
            <ac:spMk id="16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17" creationId="{6315EA8A-9D1D-09F7-7427-FC74DDC79ED5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19" creationId="{20B4C03C-B3C9-F9A5-3A1C-82A7CFB0B338}"/>
          </ac:spMkLst>
        </pc:spChg>
        <pc:spChg chg="mod modVis">
          <ac:chgData name="Ánh Diệu" userId="c5672c39bf0da1c1" providerId="LiveId" clId="{0E81B148-8DD2-4A03-AC95-678BAB40BB0C}" dt="2024-06-12T12:05:27.820" v="2935"/>
          <ac:spMkLst>
            <pc:docMk/>
            <pc:sldMk cId="1109264686" sldId="257"/>
            <ac:spMk id="22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23" creationId="{A1987F79-5535-B143-7ED4-FB3BB05A7905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25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25" creationId="{1FEFA6FC-54B8-55E2-4EE2-B15F8ECC826B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27" creationId="{DCC48683-978D-6643-0128-8A0257C587C8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28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2T12:04:42.196" v="2932"/>
          <ac:spMkLst>
            <pc:docMk/>
            <pc:sldMk cId="1109264686" sldId="257"/>
            <ac:spMk id="30" creationId="{00000000-0000-0000-0000-000000000000}"/>
          </ac:spMkLst>
        </pc:spChg>
        <pc:spChg chg="add mod">
          <ac:chgData name="Ánh Diệu" userId="c5672c39bf0da1c1" providerId="LiveId" clId="{0E81B148-8DD2-4A03-AC95-678BAB40BB0C}" dt="2024-06-12T12:06:02.626" v="2939"/>
          <ac:spMkLst>
            <pc:docMk/>
            <pc:sldMk cId="1109264686" sldId="257"/>
            <ac:spMk id="31" creationId="{22D93477-374C-9ABD-0C12-D56688859598}"/>
          </ac:spMkLst>
        </pc:spChg>
        <pc:spChg chg="add mod">
          <ac:chgData name="Ánh Diệu" userId="c5672c39bf0da1c1" providerId="LiveId" clId="{0E81B148-8DD2-4A03-AC95-678BAB40BB0C}" dt="2024-06-12T12:06:40.226" v="2943"/>
          <ac:spMkLst>
            <pc:docMk/>
            <pc:sldMk cId="1109264686" sldId="257"/>
            <ac:spMk id="33" creationId="{310D2A1D-F277-0D6F-9275-E055085A43BC}"/>
          </ac:spMkLst>
        </pc:spChg>
        <pc:spChg chg="add mod">
          <ac:chgData name="Ánh Diệu" userId="c5672c39bf0da1c1" providerId="LiveId" clId="{0E81B148-8DD2-4A03-AC95-678BAB40BB0C}" dt="2024-06-12T12:06:10.484" v="2940"/>
          <ac:spMkLst>
            <pc:docMk/>
            <pc:sldMk cId="1109264686" sldId="257"/>
            <ac:spMk id="35" creationId="{F0395331-5D69-0ECF-C781-BF4AFB92ADD0}"/>
          </ac:spMkLst>
        </pc:spChg>
        <pc:spChg chg="add mod">
          <ac:chgData name="Ánh Diệu" userId="c5672c39bf0da1c1" providerId="LiveId" clId="{0E81B148-8DD2-4A03-AC95-678BAB40BB0C}" dt="2024-06-12T12:06:52.145" v="2944"/>
          <ac:spMkLst>
            <pc:docMk/>
            <pc:sldMk cId="1109264686" sldId="257"/>
            <ac:spMk id="37" creationId="{C5FBF0CB-DDE2-36CC-ACDC-FA204FB09BFA}"/>
          </ac:spMkLst>
        </pc:spChg>
        <pc:spChg chg="add mod">
          <ac:chgData name="Ánh Diệu" userId="c5672c39bf0da1c1" providerId="LiveId" clId="{0E81B148-8DD2-4A03-AC95-678BAB40BB0C}" dt="2024-06-12T12:06:16.993" v="2941"/>
          <ac:spMkLst>
            <pc:docMk/>
            <pc:sldMk cId="1109264686" sldId="257"/>
            <ac:spMk id="39" creationId="{80A89FDC-00C8-796E-E25A-4C294E0CEB30}"/>
          </ac:spMkLst>
        </pc:spChg>
        <pc:spChg chg="add mod">
          <ac:chgData name="Ánh Diệu" userId="c5672c39bf0da1c1" providerId="LiveId" clId="{0E81B148-8DD2-4A03-AC95-678BAB40BB0C}" dt="2024-06-12T12:07:02.117" v="2945"/>
          <ac:spMkLst>
            <pc:docMk/>
            <pc:sldMk cId="1109264686" sldId="257"/>
            <ac:spMk id="41" creationId="{9813122F-4F5A-687E-FC0B-9B0C4825782E}"/>
          </ac:spMkLst>
        </pc:spChg>
        <pc:spChg chg="mod modVis">
          <ac:chgData name="Ánh Diệu" userId="c5672c39bf0da1c1" providerId="LiveId" clId="{0E81B148-8DD2-4A03-AC95-678BAB40BB0C}" dt="2024-06-12T12:05:35.744" v="2936"/>
          <ac:spMkLst>
            <pc:docMk/>
            <pc:sldMk cId="1109264686" sldId="257"/>
            <ac:spMk id="44" creationId="{00000000-0000-0000-0000-000000000000}"/>
          </ac:spMkLst>
        </pc:spChg>
        <pc:spChg chg="add mod">
          <ac:chgData name="Ánh Diệu" userId="c5672c39bf0da1c1" providerId="LiveId" clId="{0E81B148-8DD2-4A03-AC95-678BAB40BB0C}" dt="2024-06-12T12:06:30.116" v="2942"/>
          <ac:spMkLst>
            <pc:docMk/>
            <pc:sldMk cId="1109264686" sldId="257"/>
            <ac:spMk id="45" creationId="{DE316808-027B-3F7C-2E8C-B62C1CC159AB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47" creationId="{00000000-0000-0000-0000-000000000000}"/>
          </ac:spMkLst>
        </pc:spChg>
        <pc:spChg chg="add mod">
          <ac:chgData name="Ánh Diệu" userId="c5672c39bf0da1c1" providerId="LiveId" clId="{0E81B148-8DD2-4A03-AC95-678BAB40BB0C}" dt="2024-06-12T12:07:10.303" v="2946"/>
          <ac:spMkLst>
            <pc:docMk/>
            <pc:sldMk cId="1109264686" sldId="257"/>
            <ac:spMk id="47" creationId="{46955D4F-C642-AB9A-3FEB-B606227D2F4C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50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2T12:04:51.783" v="2933"/>
          <ac:spMkLst>
            <pc:docMk/>
            <pc:sldMk cId="1109264686" sldId="257"/>
            <ac:spMk id="51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2T12:05:43.243" v="2937"/>
          <ac:spMkLst>
            <pc:docMk/>
            <pc:sldMk cId="1109264686" sldId="257"/>
            <ac:spMk id="55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58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61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2T12:05:20.728" v="2934"/>
          <ac:spMkLst>
            <pc:docMk/>
            <pc:sldMk cId="1109264686" sldId="257"/>
            <ac:spMk id="63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2T12:05:50.018" v="2938"/>
          <ac:spMkLst>
            <pc:docMk/>
            <pc:sldMk cId="1109264686" sldId="257"/>
            <ac:spMk id="67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73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76" creationId="{00000000-0000-0000-0000-000000000000}"/>
          </ac:spMkLst>
        </pc:spChg>
        <pc:picChg chg="add mod ord modVis">
          <ac:chgData name="Ánh Diệu" userId="c5672c39bf0da1c1" providerId="LiveId" clId="{0E81B148-8DD2-4A03-AC95-678BAB40BB0C}" dt="2024-06-11T02:55:35.548" v="2129" actId="1076"/>
          <ac:picMkLst>
            <pc:docMk/>
            <pc:sldMk cId="1109264686" sldId="257"/>
            <ac:picMk id="2" creationId="{BC501664-9D1C-13D5-3501-079ADA890A26}"/>
          </ac:picMkLst>
        </pc:picChg>
        <pc:picChg chg="add mod">
          <ac:chgData name="Ánh Diệu" userId="c5672c39bf0da1c1" providerId="LiveId" clId="{0E81B148-8DD2-4A03-AC95-678BAB40BB0C}" dt="2024-06-10T10:29:30.755" v="255" actId="1038"/>
          <ac:picMkLst>
            <pc:docMk/>
            <pc:sldMk cId="1109264686" sldId="257"/>
            <ac:picMk id="4" creationId="{6ABAF7D2-94F1-2067-BA2C-53A91DDDDC4A}"/>
          </ac:picMkLst>
        </pc:picChg>
        <pc:picChg chg="add mod">
          <ac:chgData name="Ánh Diệu" userId="c5672c39bf0da1c1" providerId="LiveId" clId="{0E81B148-8DD2-4A03-AC95-678BAB40BB0C}" dt="2024-06-10T10:29:30.755" v="255" actId="1038"/>
          <ac:picMkLst>
            <pc:docMk/>
            <pc:sldMk cId="1109264686" sldId="257"/>
            <ac:picMk id="5" creationId="{7ED77D16-6600-1270-F8D8-C077A3C3D41E}"/>
          </ac:picMkLst>
        </pc:picChg>
        <pc:picChg chg="del mod">
          <ac:chgData name="Ánh Diệu" userId="c5672c39bf0da1c1" providerId="LiveId" clId="{0E81B148-8DD2-4A03-AC95-678BAB40BB0C}" dt="2024-06-10T10:24:51.153" v="165" actId="478"/>
          <ac:picMkLst>
            <pc:docMk/>
            <pc:sldMk cId="1109264686" sldId="257"/>
            <ac:picMk id="6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6" creationId="{13D139CA-24D5-3D19-AA2E-8E187DF9C2BA}"/>
          </ac:picMkLst>
        </pc:picChg>
        <pc:picChg chg="add mod">
          <ac:chgData name="Ánh Diệu" userId="c5672c39bf0da1c1" providerId="LiveId" clId="{0E81B148-8DD2-4A03-AC95-678BAB40BB0C}" dt="2024-06-10T10:43:39.538" v="553"/>
          <ac:picMkLst>
            <pc:docMk/>
            <pc:sldMk cId="1109264686" sldId="257"/>
            <ac:picMk id="7" creationId="{C7FE06F5-15E4-B950-9CDF-2AD5A0940BAA}"/>
          </ac:picMkLst>
        </pc:picChg>
        <pc:picChg chg="del mod modVis">
          <ac:chgData name="Ánh Diệu" userId="c5672c39bf0da1c1" providerId="LiveId" clId="{0E81B148-8DD2-4A03-AC95-678BAB40BB0C}" dt="2024-06-10T10:29:07.031" v="238" actId="478"/>
          <ac:picMkLst>
            <pc:docMk/>
            <pc:sldMk cId="1109264686" sldId="257"/>
            <ac:picMk id="9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9" creationId="{9961000B-0BC4-9E50-81AE-262C681BED00}"/>
          </ac:picMkLst>
        </pc:picChg>
        <pc:picChg chg="del mod modVis">
          <ac:chgData name="Ánh Diệu" userId="c5672c39bf0da1c1" providerId="LiveId" clId="{0E81B148-8DD2-4A03-AC95-678BAB40BB0C}" dt="2024-06-10T10:29:07.031" v="238" actId="478"/>
          <ac:picMkLst>
            <pc:docMk/>
            <pc:sldMk cId="1109264686" sldId="257"/>
            <ac:picMk id="10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11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12" creationId="{E931EF75-D304-F8DC-DB23-DA8080C7FF1D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14" creationId="{B99E7DFE-D2AB-2087-C17A-4EC476BAE676}"/>
          </ac:picMkLst>
        </pc:picChg>
        <pc:picChg chg="mod modVis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15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18" creationId="{5BFFA6CA-4C51-C498-F1F4-DDD7E06E6AA5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20" creationId="{E8F6077D-22D2-AF60-F951-B578AA9D57AC}"/>
          </ac:picMkLst>
        </pc:picChg>
        <pc:picChg chg="mod modVis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21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24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24" creationId="{69F124CC-9CD7-ECDA-8326-3DCAE5DCE3E5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26" creationId="{2003AEC0-D6AA-27E4-5DFC-7385082C922A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27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28" creationId="{6982F623-6D7F-7257-BCD2-268C24C0F98E}"/>
          </ac:picMkLst>
        </pc:picChg>
        <pc:picChg chg="mod modVis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29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32" creationId="{D7698E81-0D6C-E5F2-0905-969DA88752D8}"/>
          </ac:picMkLst>
        </pc:picChg>
        <pc:picChg chg="add mod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34" creationId="{37B12A44-14F3-E83F-F7DF-64216D4E7E9C}"/>
          </ac:picMkLst>
        </pc:picChg>
        <pc:picChg chg="add mod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36" creationId="{28E178D5-9FAF-CFA8-C47B-EA7A4C155379}"/>
          </ac:picMkLst>
        </pc:picChg>
        <pc:picChg chg="add mod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38" creationId="{54129429-7517-3F3F-1352-34C4515080A7}"/>
          </ac:picMkLst>
        </pc:picChg>
        <pc:picChg chg="add mod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40" creationId="{A99ECC62-3E3A-7717-5BEF-CC1CA807F6DC}"/>
          </ac:picMkLst>
        </pc:picChg>
        <pc:picChg chg="add mod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42" creationId="{A7432AA0-D79D-655A-2F82-367F512D4F2D}"/>
          </ac:picMkLst>
        </pc:picChg>
        <pc:picChg chg="mod modVis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43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46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46" creationId="{BC3D8BE5-503D-B525-0789-3B83E2BA982A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49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54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57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60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66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72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75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2050" creationId="{00000000-0000-0000-0000-000000000000}"/>
          </ac:picMkLst>
        </pc:picChg>
      </pc:sldChg>
      <pc:sldChg chg="delSp modSp mod modTransition">
        <pc:chgData name="Ánh Diệu" userId="c5672c39bf0da1c1" providerId="LiveId" clId="{0E81B148-8DD2-4A03-AC95-678BAB40BB0C}" dt="2024-06-13T05:37:15.924" v="3761" actId="1035"/>
        <pc:sldMkLst>
          <pc:docMk/>
          <pc:sldMk cId="0" sldId="258"/>
        </pc:sldMkLst>
        <pc:spChg chg="mod">
          <ac:chgData name="Ánh Diệu" userId="c5672c39bf0da1c1" providerId="LiveId" clId="{0E81B148-8DD2-4A03-AC95-678BAB40BB0C}" dt="2024-06-13T05:37:15.924" v="3761" actId="1035"/>
          <ac:spMkLst>
            <pc:docMk/>
            <pc:sldMk cId="0" sldId="258"/>
            <ac:spMk id="5645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7:15.924" v="3761" actId="1035"/>
          <ac:spMkLst>
            <pc:docMk/>
            <pc:sldMk cId="0" sldId="258"/>
            <ac:spMk id="5646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7:15.924" v="3761" actId="1035"/>
          <ac:spMkLst>
            <pc:docMk/>
            <pc:sldMk cId="0" sldId="258"/>
            <ac:spMk id="5651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7:15.924" v="3761" actId="1035"/>
          <ac:spMkLst>
            <pc:docMk/>
            <pc:sldMk cId="0" sldId="258"/>
            <ac:spMk id="5652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6:37.847" v="3699" actId="20577"/>
          <ac:spMkLst>
            <pc:docMk/>
            <pc:sldMk cId="0" sldId="258"/>
            <ac:spMk id="5655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6:40.490" v="3701" actId="20577"/>
          <ac:spMkLst>
            <pc:docMk/>
            <pc:sldMk cId="0" sldId="258"/>
            <ac:spMk id="5658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6:56.302" v="3702" actId="14100"/>
          <ac:spMkLst>
            <pc:docMk/>
            <pc:sldMk cId="0" sldId="258"/>
            <ac:spMk id="5660" creationId="{00000000-0000-0000-0000-000000000000}"/>
          </ac:spMkLst>
        </pc:spChg>
        <pc:spChg chg="mod">
          <ac:chgData name="Ánh Diệu" userId="c5672c39bf0da1c1" providerId="LiveId" clId="{0E81B148-8DD2-4A03-AC95-678BAB40BB0C}" dt="2024-06-13T05:37:15.924" v="3761" actId="1035"/>
          <ac:spMkLst>
            <pc:docMk/>
            <pc:sldMk cId="0" sldId="258"/>
            <ac:spMk id="5667" creationId="{00000000-0000-0000-0000-000000000000}"/>
          </ac:spMkLst>
        </pc:spChg>
        <pc:spChg chg="del">
          <ac:chgData name="Ánh Diệu" userId="c5672c39bf0da1c1" providerId="LiveId" clId="{0E81B148-8DD2-4A03-AC95-678BAB40BB0C}" dt="2024-06-13T05:36:26.080" v="3688" actId="478"/>
          <ac:spMkLst>
            <pc:docMk/>
            <pc:sldMk cId="0" sldId="258"/>
            <ac:spMk id="5679" creationId="{120098DD-55F2-B3E6-8883-7A46CEDC3714}"/>
          </ac:spMkLst>
        </pc:spChg>
        <pc:spChg chg="del">
          <ac:chgData name="Ánh Diệu" userId="c5672c39bf0da1c1" providerId="LiveId" clId="{0E81B148-8DD2-4A03-AC95-678BAB40BB0C}" dt="2024-06-13T05:36:26.080" v="3688" actId="478"/>
          <ac:spMkLst>
            <pc:docMk/>
            <pc:sldMk cId="0" sldId="258"/>
            <ac:spMk id="5680" creationId="{78395B76-DC85-97A3-1106-F2E9C5F69E64}"/>
          </ac:spMkLst>
        </pc:spChg>
        <pc:picChg chg="mod">
          <ac:chgData name="Ánh Diệu" userId="c5672c39bf0da1c1" providerId="LiveId" clId="{0E81B148-8DD2-4A03-AC95-678BAB40BB0C}" dt="2024-06-13T05:37:15.924" v="3761" actId="1035"/>
          <ac:picMkLst>
            <pc:docMk/>
            <pc:sldMk cId="0" sldId="258"/>
            <ac:picMk id="5682" creationId="{A1F9F2E9-8CF7-AE45-23DB-348D78E7B24B}"/>
          </ac:picMkLst>
        </pc:picChg>
        <pc:picChg chg="mod">
          <ac:chgData name="Ánh Diệu" userId="c5672c39bf0da1c1" providerId="LiveId" clId="{0E81B148-8DD2-4A03-AC95-678BAB40BB0C}" dt="2024-06-13T05:37:15.924" v="3761" actId="1035"/>
          <ac:picMkLst>
            <pc:docMk/>
            <pc:sldMk cId="0" sldId="258"/>
            <ac:picMk id="5684" creationId="{CB1B32F9-ABB6-E539-E290-0F258C8BD9A8}"/>
          </ac:picMkLst>
        </pc:picChg>
        <pc:picChg chg="del mod">
          <ac:chgData name="Ánh Diệu" userId="c5672c39bf0da1c1" providerId="LiveId" clId="{0E81B148-8DD2-4A03-AC95-678BAB40BB0C}" dt="2024-06-13T05:36:23.238" v="3687" actId="478"/>
          <ac:picMkLst>
            <pc:docMk/>
            <pc:sldMk cId="0" sldId="258"/>
            <ac:picMk id="5685" creationId="{7EB3DEB0-873D-B222-6C12-9A827F0BAA21}"/>
          </ac:picMkLst>
        </pc:picChg>
      </pc:sldChg>
      <pc:sldChg chg="addSp modSp add mod modTransition modNotesTx">
        <pc:chgData name="Ánh Diệu" userId="c5672c39bf0da1c1" providerId="LiveId" clId="{0E81B148-8DD2-4A03-AC95-678BAB40BB0C}" dt="2024-06-12T12:39:14.037" v="3111" actId="20577"/>
        <pc:sldMkLst>
          <pc:docMk/>
          <pc:sldMk cId="36372932" sldId="259"/>
        </pc:sldMkLst>
        <pc:spChg chg="mod">
          <ac:chgData name="Ánh Diệu" userId="c5672c39bf0da1c1" providerId="LiveId" clId="{0E81B148-8DD2-4A03-AC95-678BAB40BB0C}" dt="2024-06-10T10:23:35.161" v="152" actId="1035"/>
          <ac:spMkLst>
            <pc:docMk/>
            <pc:sldMk cId="36372932" sldId="259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3:55.787" v="156" actId="1076"/>
          <ac:spMkLst>
            <pc:docMk/>
            <pc:sldMk cId="36372932" sldId="259"/>
            <ac:spMk id="12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2:28.579" v="102" actId="1076"/>
          <ac:spMkLst>
            <pc:docMk/>
            <pc:sldMk cId="36372932" sldId="259"/>
            <ac:spMk id="13" creationId="{00000000-0000-0000-0000-000000000000}"/>
          </ac:spMkLst>
        </pc:spChg>
        <pc:picChg chg="add mod">
          <ac:chgData name="Ánh Diệu" userId="c5672c39bf0da1c1" providerId="LiveId" clId="{0E81B148-8DD2-4A03-AC95-678BAB40BB0C}" dt="2024-06-10T10:43:35.799" v="551"/>
          <ac:picMkLst>
            <pc:docMk/>
            <pc:sldMk cId="36372932" sldId="259"/>
            <ac:picMk id="2" creationId="{4657FDB7-8689-A5DF-E870-36F0E6AF574D}"/>
          </ac:picMkLst>
        </pc:picChg>
        <pc:picChg chg="mod modCrop">
          <ac:chgData name="Ánh Diệu" userId="c5672c39bf0da1c1" providerId="LiveId" clId="{0E81B148-8DD2-4A03-AC95-678BAB40BB0C}" dt="2024-06-10T10:22:52.053" v="108" actId="14100"/>
          <ac:picMkLst>
            <pc:docMk/>
            <pc:sldMk cId="36372932" sldId="259"/>
            <ac:picMk id="4" creationId="{00000000-0000-0000-0000-000000000000}"/>
          </ac:picMkLst>
        </pc:picChg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1759368385" sldId="260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109263200" sldId="261"/>
        </pc:sldMkLst>
      </pc:sldChg>
      <pc:sldChg chg="modSp mod modTransition">
        <pc:chgData name="Ánh Diệu" userId="c5672c39bf0da1c1" providerId="LiveId" clId="{0E81B148-8DD2-4A03-AC95-678BAB40BB0C}" dt="2024-06-12T11:29:40.975" v="2930"/>
        <pc:sldMkLst>
          <pc:docMk/>
          <pc:sldMk cId="0" sldId="262"/>
        </pc:sldMkLst>
        <pc:spChg chg="mod">
          <ac:chgData name="Ánh Diệu" userId="c5672c39bf0da1c1" providerId="LiveId" clId="{0E81B148-8DD2-4A03-AC95-678BAB40BB0C}" dt="2024-06-12T10:57:16.235" v="2749" actId="1035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E81B148-8DD2-4A03-AC95-678BAB40BB0C}" dt="2024-06-12T10:57:06.312" v="2731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2244830012" sldId="263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654961011" sldId="264"/>
        </pc:sldMkLst>
      </pc:sldChg>
      <pc:sldChg chg="del">
        <pc:chgData name="Ánh Diệu" userId="c5672c39bf0da1c1" providerId="LiveId" clId="{0E81B148-8DD2-4A03-AC95-678BAB40BB0C}" dt="2024-06-10T10:18:35.478" v="0" actId="47"/>
        <pc:sldMkLst>
          <pc:docMk/>
          <pc:sldMk cId="959624778" sldId="265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3565732956" sldId="265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2825408514" sldId="266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1599974524" sldId="267"/>
        </pc:sldMkLst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3565821187" sldId="268"/>
        </pc:sldMkLst>
      </pc:sldChg>
      <pc:sldChg chg="modSp del mod">
        <pc:chgData name="Ánh Diệu" userId="c5672c39bf0da1c1" providerId="LiveId" clId="{0E81B148-8DD2-4A03-AC95-678BAB40BB0C}" dt="2024-06-12T10:58:45.129" v="2753" actId="47"/>
        <pc:sldMkLst>
          <pc:docMk/>
          <pc:sldMk cId="0" sldId="272"/>
        </pc:sldMkLst>
        <pc:spChg chg="mod">
          <ac:chgData name="Ánh Diệu" userId="c5672c39bf0da1c1" providerId="LiveId" clId="{0E81B148-8DD2-4A03-AC95-678BAB40BB0C}" dt="2024-06-11T04:48:02.378" v="2549" actId="20577"/>
          <ac:spMkLst>
            <pc:docMk/>
            <pc:sldMk cId="0" sldId="272"/>
            <ac:spMk id="9" creationId="{29F93A07-8A63-38FF-BDBD-EEA1A033B5D7}"/>
          </ac:spMkLst>
        </pc:spChg>
        <pc:spChg chg="mod">
          <ac:chgData name="Ánh Diệu" userId="c5672c39bf0da1c1" providerId="LiveId" clId="{0E81B148-8DD2-4A03-AC95-678BAB40BB0C}" dt="2024-06-10T10:19:26.142" v="53" actId="14100"/>
          <ac:spMkLst>
            <pc:docMk/>
            <pc:sldMk cId="0" sldId="272"/>
            <ac:spMk id="12" creationId="{C1D12148-0142-A16E-BE98-19931E18832F}"/>
          </ac:spMkLst>
        </pc:spChg>
      </pc:sldChg>
      <pc:sldChg chg="modSp mod modTransition">
        <pc:chgData name="Ánh Diệu" userId="c5672c39bf0da1c1" providerId="LiveId" clId="{0E81B148-8DD2-4A03-AC95-678BAB40BB0C}" dt="2024-06-12T11:29:40.975" v="2930"/>
        <pc:sldMkLst>
          <pc:docMk/>
          <pc:sldMk cId="1265206030" sldId="297"/>
        </pc:sldMkLst>
        <pc:spChg chg="mod">
          <ac:chgData name="Ánh Diệu" userId="c5672c39bf0da1c1" providerId="LiveId" clId="{0E81B148-8DD2-4A03-AC95-678BAB40BB0C}" dt="2024-06-10T10:19:41.049" v="61" actId="20577"/>
          <ac:spMkLst>
            <pc:docMk/>
            <pc:sldMk cId="1265206030" sldId="297"/>
            <ac:spMk id="5942" creationId="{00000000-0000-0000-0000-000000000000}"/>
          </ac:spMkLst>
        </pc:spChg>
      </pc:sldChg>
      <pc:sldChg chg="addSp delSp modSp modTransition modAnim">
        <pc:chgData name="Ánh Diệu" userId="c5672c39bf0da1c1" providerId="LiveId" clId="{0E81B148-8DD2-4A03-AC95-678BAB40BB0C}" dt="2024-06-13T08:39:18.778" v="3764" actId="1076"/>
        <pc:sldMkLst>
          <pc:docMk/>
          <pc:sldMk cId="2510270777" sldId="299"/>
        </pc:sldMkLst>
        <pc:picChg chg="add mod">
          <ac:chgData name="Ánh Diệu" userId="c5672c39bf0da1c1" providerId="LiveId" clId="{0E81B148-8DD2-4A03-AC95-678BAB40BB0C}" dt="2024-06-13T08:39:18.778" v="3764" actId="1076"/>
          <ac:picMkLst>
            <pc:docMk/>
            <pc:sldMk cId="2510270777" sldId="299"/>
            <ac:picMk id="2" creationId="{620B6D8A-9E9F-403A-B8EC-CDFF7335B131}"/>
          </ac:picMkLst>
        </pc:picChg>
        <pc:picChg chg="del">
          <ac:chgData name="Ánh Diệu" userId="c5672c39bf0da1c1" providerId="LiveId" clId="{0E81B148-8DD2-4A03-AC95-678BAB40BB0C}" dt="2024-06-13T05:36:05.256" v="3685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0E81B148-8DD2-4A03-AC95-678BAB40BB0C}" dt="2024-06-10T10:21:22.435" v="91" actId="47"/>
        <pc:sldMkLst>
          <pc:docMk/>
          <pc:sldMk cId="2822779418" sldId="305"/>
        </pc:sldMkLst>
      </pc:sldChg>
      <pc:sldChg chg="modSp mod modTransition">
        <pc:chgData name="Ánh Diệu" userId="c5672c39bf0da1c1" providerId="LiveId" clId="{0E81B148-8DD2-4A03-AC95-678BAB40BB0C}" dt="2024-06-12T11:29:40.975" v="2930"/>
        <pc:sldMkLst>
          <pc:docMk/>
          <pc:sldMk cId="1547689859" sldId="306"/>
        </pc:sldMkLst>
        <pc:spChg chg="mod">
          <ac:chgData name="Ánh Diệu" userId="c5672c39bf0da1c1" providerId="LiveId" clId="{0E81B148-8DD2-4A03-AC95-678BAB40BB0C}" dt="2024-06-10T10:19:50.116" v="63" actId="20577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0E81B148-8DD2-4A03-AC95-678BAB40BB0C}" dt="2024-06-15T15:28:07.600" v="3918" actId="14100"/>
        <pc:sldMkLst>
          <pc:docMk/>
          <pc:sldMk cId="1029668020" sldId="307"/>
        </pc:sldMkLst>
        <pc:spChg chg="mod">
          <ac:chgData name="Ánh Diệu" userId="c5672c39bf0da1c1" providerId="LiveId" clId="{0E81B148-8DD2-4A03-AC95-678BAB40BB0C}" dt="2024-06-14T00:25:53.357" v="3778" actId="20577"/>
          <ac:spMkLst>
            <pc:docMk/>
            <pc:sldMk cId="1029668020" sldId="307"/>
            <ac:spMk id="5942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0:12.735" v="67" actId="20577"/>
          <ac:spMkLst>
            <pc:docMk/>
            <pc:sldMk cId="1029668020" sldId="307"/>
            <ac:spMk id="5944" creationId="{00000000-0000-0000-0000-000000000000}"/>
          </ac:spMkLst>
        </pc:spChg>
        <pc:picChg chg="mod ord">
          <ac:chgData name="Ánh Diệu" userId="c5672c39bf0da1c1" providerId="LiveId" clId="{0E81B148-8DD2-4A03-AC95-678BAB40BB0C}" dt="2024-06-15T15:28:07.600" v="3918" actId="14100"/>
          <ac:picMkLst>
            <pc:docMk/>
            <pc:sldMk cId="1029668020" sldId="307"/>
            <ac:picMk id="3" creationId="{423DC345-0100-E1FD-2554-4A8558C29D39}"/>
          </ac:picMkLst>
        </pc:picChg>
      </pc:sldChg>
      <pc:sldChg chg="modTransition">
        <pc:chgData name="Ánh Diệu" userId="c5672c39bf0da1c1" providerId="LiveId" clId="{0E81B148-8DD2-4A03-AC95-678BAB40BB0C}" dt="2024-06-12T11:29:40.975" v="2930"/>
        <pc:sldMkLst>
          <pc:docMk/>
          <pc:sldMk cId="144742508" sldId="325"/>
        </pc:sldMkLst>
      </pc:sldChg>
      <pc:sldChg chg="addSp modSp add del mod modTransition modAnim">
        <pc:chgData name="Ánh Diệu" userId="c5672c39bf0da1c1" providerId="LiveId" clId="{0E81B148-8DD2-4A03-AC95-678BAB40BB0C}" dt="2024-06-12T11:29:40.975" v="2930"/>
        <pc:sldMkLst>
          <pc:docMk/>
          <pc:sldMk cId="2612431147" sldId="395"/>
        </pc:sldMkLst>
        <pc:spChg chg="mod">
          <ac:chgData name="Ánh Diệu" userId="c5672c39bf0da1c1" providerId="LiveId" clId="{0E81B148-8DD2-4A03-AC95-678BAB40BB0C}" dt="2024-06-11T04:52:10.113" v="2688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E81B148-8DD2-4A03-AC95-678BAB40BB0C}" dt="2024-06-11T04:48:17.656" v="2551" actId="20577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0E81B148-8DD2-4A03-AC95-678BAB40BB0C}" dt="2024-06-12T11:27:25.907" v="2922" actId="207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0E81B148-8DD2-4A03-AC95-678BAB40BB0C}" dt="2024-06-12T11:27:29.414" v="2923" actId="14100"/>
          <ac:grpSpMkLst>
            <pc:docMk/>
            <pc:sldMk cId="2612431147" sldId="395"/>
            <ac:grpSpMk id="8" creationId="{43DBA092-3582-1CDC-59AC-03C8FF91DBED}"/>
          </ac:grpSpMkLst>
        </pc:grpChg>
        <pc:graphicFrameChg chg="add mod">
          <ac:chgData name="Ánh Diệu" userId="c5672c39bf0da1c1" providerId="LiveId" clId="{0E81B148-8DD2-4A03-AC95-678BAB40BB0C}" dt="2024-06-11T04:48:54.151" v="2554"/>
          <ac:graphicFrameMkLst>
            <pc:docMk/>
            <pc:sldMk cId="2612431147" sldId="395"/>
            <ac:graphicFrameMk id="2" creationId="{B3D76648-8969-D375-40CC-6009CD1F816C}"/>
          </ac:graphicFrameMkLst>
        </pc:graphicFrameChg>
        <pc:graphicFrameChg chg="add mod">
          <ac:chgData name="Ánh Diệu" userId="c5672c39bf0da1c1" providerId="LiveId" clId="{0E81B148-8DD2-4A03-AC95-678BAB40BB0C}" dt="2024-06-11T04:49:04.701" v="2555"/>
          <ac:graphicFrameMkLst>
            <pc:docMk/>
            <pc:sldMk cId="2612431147" sldId="395"/>
            <ac:graphicFrameMk id="4" creationId="{7EFD1574-C705-B2C2-2689-5041367A087E}"/>
          </ac:graphicFrameMkLst>
        </pc:graphicFrameChg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2666867957" sldId="408"/>
        </pc:sldMkLst>
      </pc:sldChg>
      <pc:sldChg chg="addSp delSp modSp add mod ord modTransition setBg delAnim modAnim modNotesTx">
        <pc:chgData name="Ánh Diệu" userId="c5672c39bf0da1c1" providerId="LiveId" clId="{0E81B148-8DD2-4A03-AC95-678BAB40BB0C}" dt="2024-06-12T12:42:07.226" v="3617"/>
        <pc:sldMkLst>
          <pc:docMk/>
          <pc:sldMk cId="4223541317" sldId="446"/>
        </pc:sldMkLst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1:22.168" v="1670" actId="20577"/>
          <ac:spMkLst>
            <pc:docMk/>
            <pc:sldMk cId="4223541317" sldId="446"/>
            <ac:spMk id="4" creationId="{D9983528-D767-4F34-E26C-5DC2DB91EC0C}"/>
          </ac:spMkLst>
        </pc:spChg>
        <pc:spChg chg="add del mod">
          <ac:chgData name="Ánh Diệu" userId="c5672c39bf0da1c1" providerId="LiveId" clId="{0E81B148-8DD2-4A03-AC95-678BAB40BB0C}" dt="2024-06-11T02:27:20.771" v="1578" actId="478"/>
          <ac:spMkLst>
            <pc:docMk/>
            <pc:sldMk cId="4223541317" sldId="446"/>
            <ac:spMk id="7" creationId="{9DD272FB-D277-37CA-E931-788DB3343CE9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2" creationId="{71F2A57F-A3ED-509F-9B51-21C932FDA5E1}"/>
          </ac:spMkLst>
        </pc:spChg>
        <pc:spChg chg="del mod modVis">
          <ac:chgData name="Ánh Diệu" userId="c5672c39bf0da1c1" providerId="LiveId" clId="{0E81B148-8DD2-4A03-AC95-678BAB40BB0C}" dt="2024-06-11T02:27:16.603" v="1577" actId="478"/>
          <ac:spMkLst>
            <pc:docMk/>
            <pc:sldMk cId="4223541317" sldId="446"/>
            <ac:spMk id="18" creationId="{198657B4-2C9C-5D84-A393-5D57B468DFF4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9" creationId="{1BC11B95-AAA6-C3E0-D0F6-BEBD7DFC69DA}"/>
          </ac:spMkLst>
        </pc:spChg>
        <pc:grpChg chg="del mod modVis">
          <ac:chgData name="Ánh Diệu" userId="c5672c39bf0da1c1" providerId="LiveId" clId="{0E81B148-8DD2-4A03-AC95-678BAB40BB0C}" dt="2024-06-11T02:26:26.754" v="1551" actId="478"/>
          <ac:grpSpMkLst>
            <pc:docMk/>
            <pc:sldMk cId="4223541317" sldId="446"/>
            <ac:grpSpMk id="6" creationId="{1BE06650-E843-EFE8-E62D-3B9BB0616DB6}"/>
          </ac:grpSpMkLst>
        </pc:grpChg>
        <pc:picChg chg="mod modVis">
          <ac:chgData name="Ánh Diệu" userId="c5672c39bf0da1c1" providerId="LiveId" clId="{0E81B148-8DD2-4A03-AC95-678BAB40BB0C}" dt="2024-06-11T02:31:25.020" v="1671" actId="33935"/>
          <ac:picMkLst>
            <pc:docMk/>
            <pc:sldMk cId="4223541317" sldId="446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09:33.679" v="2956"/>
          <ac:picMkLst>
            <pc:docMk/>
            <pc:sldMk cId="4223541317" sldId="446"/>
            <ac:picMk id="5" creationId="{9E151E00-F7ED-9C47-E3D0-C866F7350FE4}"/>
          </ac:picMkLst>
        </pc:picChg>
        <pc:picChg chg="del mod modVis">
          <ac:chgData name="Ánh Diệu" userId="c5672c39bf0da1c1" providerId="LiveId" clId="{0E81B148-8DD2-4A03-AC95-678BAB40BB0C}" dt="2024-06-12T12:09:33.117" v="2955" actId="478"/>
          <ac:picMkLst>
            <pc:docMk/>
            <pc:sldMk cId="4223541317" sldId="446"/>
            <ac:picMk id="17" creationId="{90670756-1DEA-E45F-3DBC-14A96BA8CCBE}"/>
          </ac:picMkLst>
        </pc:picChg>
        <pc:picChg chg="del">
          <ac:chgData name="Ánh Diệu" userId="c5672c39bf0da1c1" providerId="LiveId" clId="{0E81B148-8DD2-4A03-AC95-678BAB40BB0C}" dt="2024-06-11T02:26:26.754" v="1551" actId="478"/>
          <ac:picMkLst>
            <pc:docMk/>
            <pc:sldMk cId="4223541317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866334570" sldId="475"/>
        </pc:sldMkLst>
      </pc:sldChg>
      <pc:sldChg chg="del">
        <pc:chgData name="Ánh Diệu" userId="c5672c39bf0da1c1" providerId="LiveId" clId="{0E81B148-8DD2-4A03-AC95-678BAB40BB0C}" dt="2024-06-11T04:32:09.928" v="2164" actId="47"/>
        <pc:sldMkLst>
          <pc:docMk/>
          <pc:sldMk cId="3580648232" sldId="486"/>
        </pc:sldMkLst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2800423756" sldId="507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2187417346" sldId="762"/>
        </pc:sldMkLst>
      </pc:sldChg>
      <pc:sldChg chg="del">
        <pc:chgData name="Ánh Diệu" userId="c5672c39bf0da1c1" providerId="LiveId" clId="{0E81B148-8DD2-4A03-AC95-678BAB40BB0C}" dt="2024-06-10T10:34:44.370" v="275" actId="47"/>
        <pc:sldMkLst>
          <pc:docMk/>
          <pc:sldMk cId="4206257617" sldId="763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2782567321" sldId="764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926571478" sldId="765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4195528976" sldId="766"/>
        </pc:sldMkLst>
      </pc:sldChg>
      <pc:sldChg chg="addSp delSp modSp add del mod delAnim modAnim">
        <pc:chgData name="Ánh Diệu" userId="c5672c39bf0da1c1" providerId="LiveId" clId="{0E81B148-8DD2-4A03-AC95-678BAB40BB0C}" dt="2024-06-11T02:52:35.276" v="1927" actId="47"/>
        <pc:sldMkLst>
          <pc:docMk/>
          <pc:sldMk cId="3572450849" sldId="767"/>
        </pc:sldMkLst>
        <pc:spChg chg="mod">
          <ac:chgData name="Ánh Diệu" userId="c5672c39bf0da1c1" providerId="LiveId" clId="{0E81B148-8DD2-4A03-AC95-678BAB40BB0C}" dt="2024-06-10T11:34:39.441" v="1491" actId="14100"/>
          <ac:spMkLst>
            <pc:docMk/>
            <pc:sldMk cId="3572450849" sldId="767"/>
            <ac:spMk id="5" creationId="{B362BFE3-16AE-EED4-0B4D-5944B4646B39}"/>
          </ac:spMkLst>
        </pc:spChg>
        <pc:spChg chg="mod">
          <ac:chgData name="Ánh Diệu" userId="c5672c39bf0da1c1" providerId="LiveId" clId="{0E81B148-8DD2-4A03-AC95-678BAB40BB0C}" dt="2024-06-10T11:37:01.354" v="1523" actId="1036"/>
          <ac:spMkLst>
            <pc:docMk/>
            <pc:sldMk cId="3572450849" sldId="767"/>
            <ac:spMk id="26" creationId="{94E51B98-494F-FE73-68AC-551C823F0933}"/>
          </ac:spMkLst>
        </pc:spChg>
        <pc:grpChg chg="mod">
          <ac:chgData name="Ánh Diệu" userId="c5672c39bf0da1c1" providerId="LiveId" clId="{0E81B148-8DD2-4A03-AC95-678BAB40BB0C}" dt="2024-06-10T11:37:01.354" v="1523" actId="1036"/>
          <ac:grpSpMkLst>
            <pc:docMk/>
            <pc:sldMk cId="3572450849" sldId="767"/>
            <ac:grpSpMk id="3" creationId="{2F53B117-5E1A-C70F-ABBE-E13F3AE9A680}"/>
          </ac:grpSpMkLst>
        </pc:grpChg>
        <pc:picChg chg="add del mod">
          <ac:chgData name="Ánh Diệu" userId="c5672c39bf0da1c1" providerId="LiveId" clId="{0E81B148-8DD2-4A03-AC95-678BAB40BB0C}" dt="2024-06-10T11:36:23.473" v="1499" actId="478"/>
          <ac:picMkLst>
            <pc:docMk/>
            <pc:sldMk cId="3572450849" sldId="767"/>
            <ac:picMk id="6" creationId="{105B3DCB-B14B-3419-463A-B1CA24C1A7FA}"/>
          </ac:picMkLst>
        </pc:picChg>
        <pc:picChg chg="add mod">
          <ac:chgData name="Ánh Diệu" userId="c5672c39bf0da1c1" providerId="LiveId" clId="{0E81B148-8DD2-4A03-AC95-678BAB40BB0C}" dt="2024-06-10T11:37:06.097" v="1526" actId="1036"/>
          <ac:picMkLst>
            <pc:docMk/>
            <pc:sldMk cId="3572450849" sldId="767"/>
            <ac:picMk id="8" creationId="{19698614-E051-326D-3F50-B55A0F37C4F3}"/>
          </ac:picMkLst>
        </pc:picChg>
        <pc:picChg chg="del">
          <ac:chgData name="Ánh Diệu" userId="c5672c39bf0da1c1" providerId="LiveId" clId="{0E81B148-8DD2-4A03-AC95-678BAB40BB0C}" dt="2024-06-10T11:34:14.342" v="1483" actId="478"/>
          <ac:picMkLst>
            <pc:docMk/>
            <pc:sldMk cId="3572450849" sldId="767"/>
            <ac:picMk id="27" creationId="{241B97CC-151E-3744-4B76-22B96B7C07DA}"/>
          </ac:picMkLst>
        </pc:picChg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77299910" sldId="768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1040303357" sldId="769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82665831" sldId="770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592112131" sldId="771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599022768" sldId="772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733678057" sldId="773"/>
        </pc:sldMkLst>
      </pc:sldChg>
      <pc:sldChg chg="addSp delSp modSp add mod modTransition modAnim modNotesTx">
        <pc:chgData name="Ánh Diệu" userId="c5672c39bf0da1c1" providerId="LiveId" clId="{0E81B148-8DD2-4A03-AC95-678BAB40BB0C}" dt="2024-06-12T12:41:29.593" v="3582" actId="20577"/>
        <pc:sldMkLst>
          <pc:docMk/>
          <pc:sldMk cId="2762819030" sldId="774"/>
        </pc:sldMkLst>
        <pc:spChg chg="add 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3" creationId="{2EE143C6-542C-44DC-0918-E967CBC94042}"/>
          </ac:spMkLst>
        </pc:spChg>
        <pc:spChg chg="add 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42:00.919" v="548" actId="1035"/>
          <ac:spMkLst>
            <pc:docMk/>
            <pc:sldMk cId="2762819030" sldId="774"/>
            <ac:spMk id="8" creationId="{00000000-0000-0000-0000-000000000000}"/>
          </ac:spMkLst>
        </pc:spChg>
        <pc:picChg chg="add mod ord">
          <ac:chgData name="Ánh Diệu" userId="c5672c39bf0da1c1" providerId="LiveId" clId="{0E81B148-8DD2-4A03-AC95-678BAB40BB0C}" dt="2024-06-10T10:29:59.596" v="259" actId="167"/>
          <ac:picMkLst>
            <pc:docMk/>
            <pc:sldMk cId="2762819030" sldId="774"/>
            <ac:picMk id="2" creationId="{CA056523-649B-7998-281D-368978E9C652}"/>
          </ac:picMkLst>
        </pc:picChg>
        <pc:picChg chg="del">
          <ac:chgData name="Ánh Diệu" userId="c5672c39bf0da1c1" providerId="LiveId" clId="{0E81B148-8DD2-4A03-AC95-678BAB40BB0C}" dt="2024-06-10T10:29:46.888" v="256" actId="478"/>
          <ac:picMkLst>
            <pc:docMk/>
            <pc:sldMk cId="2762819030" sldId="774"/>
            <ac:picMk id="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0:43:41.371" v="554"/>
          <ac:picMkLst>
            <pc:docMk/>
            <pc:sldMk cId="2762819030" sldId="774"/>
            <ac:picMk id="6" creationId="{F9B8A7D6-C11A-C4D8-65CB-1BEC9CF401ED}"/>
          </ac:picMkLst>
        </pc:picChg>
        <pc:picChg chg="mod">
          <ac:chgData name="Ánh Diệu" userId="c5672c39bf0da1c1" providerId="LiveId" clId="{0E81B148-8DD2-4A03-AC95-678BAB40BB0C}" dt="2024-06-10T10:42:00.919" v="548" actId="1035"/>
          <ac:picMkLst>
            <pc:docMk/>
            <pc:sldMk cId="2762819030" sldId="774"/>
            <ac:picMk id="14" creationId="{00000000-0000-0000-0000-000000000000}"/>
          </ac:picMkLst>
        </pc:picChg>
      </pc:sldChg>
      <pc:sldChg chg="add del">
        <pc:chgData name="Ánh Diệu" userId="c5672c39bf0da1c1" providerId="LiveId" clId="{0E81B148-8DD2-4A03-AC95-678BAB40BB0C}" dt="2024-06-10T10:21:46.323" v="93"/>
        <pc:sldMkLst>
          <pc:docMk/>
          <pc:sldMk cId="2769028931" sldId="774"/>
        </pc:sldMkLst>
      </pc:sldChg>
      <pc:sldChg chg="modSp add mod modTransition modAnim modNotesTx">
        <pc:chgData name="Ánh Diệu" userId="c5672c39bf0da1c1" providerId="LiveId" clId="{0E81B148-8DD2-4A03-AC95-678BAB40BB0C}" dt="2024-06-12T12:41:36.487" v="3584"/>
        <pc:sldMkLst>
          <pc:docMk/>
          <pc:sldMk cId="2737779721" sldId="775"/>
        </pc:sldMkLst>
        <pc:spChg chg="mod">
          <ac:chgData name="Ánh Diệu" userId="c5672c39bf0da1c1" providerId="LiveId" clId="{0E81B148-8DD2-4A03-AC95-678BAB40BB0C}" dt="2024-06-10T10:48:54.901" v="654" actId="20577"/>
          <ac:spMkLst>
            <pc:docMk/>
            <pc:sldMk cId="2737779721" sldId="775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0:49:36.612" v="671" actId="5793"/>
          <ac:spMkLst>
            <pc:docMk/>
            <pc:sldMk cId="2737779721" sldId="775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0:49:59.289" v="685" actId="20577"/>
          <ac:spMkLst>
            <pc:docMk/>
            <pc:sldMk cId="2737779721" sldId="775"/>
            <ac:spMk id="8" creationId="{00000000-0000-0000-0000-000000000000}"/>
          </ac:spMkLst>
        </pc:sp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2861395057" sldId="775"/>
        </pc:sldMkLst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621077400" sldId="776"/>
        </pc:sldMkLst>
      </pc:sldChg>
      <pc:sldChg chg="addSp delSp modSp add mod modTransition delAnim modAnim modNotesTx">
        <pc:chgData name="Ánh Diệu" userId="c5672c39bf0da1c1" providerId="LiveId" clId="{0E81B148-8DD2-4A03-AC95-678BAB40BB0C}" dt="2024-06-12T12:41:40.816" v="3586"/>
        <pc:sldMkLst>
          <pc:docMk/>
          <pc:sldMk cId="3968837744" sldId="776"/>
        </pc:sldMkLst>
        <pc:spChg chg="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3" creationId="{2EE143C6-542C-44DC-0918-E967CBC94042}"/>
          </ac:spMkLst>
        </pc:spChg>
        <pc:spChg chg="add">
          <ac:chgData name="Ánh Diệu" userId="c5672c39bf0da1c1" providerId="LiveId" clId="{0E81B148-8DD2-4A03-AC95-678BAB40BB0C}" dt="2024-06-10T10:52:56.794" v="755"/>
          <ac:spMkLst>
            <pc:docMk/>
            <pc:sldMk cId="3968837744" sldId="776"/>
            <ac:spMk id="4" creationId="{D81A4AC4-AF20-279E-68EE-CF6D022A4329}"/>
          </ac:spMkLst>
        </pc:spChg>
        <pc:spChg chg="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17:45.930" v="1193" actId="1076"/>
          <ac:spMkLst>
            <pc:docMk/>
            <pc:sldMk cId="3968837744" sldId="776"/>
            <ac:spMk id="7" creationId="{00000000-0000-0000-0000-000000000000}"/>
          </ac:spMkLst>
        </pc:spChg>
        <pc:spChg chg="del mod">
          <ac:chgData name="Ánh Diệu" userId="c5672c39bf0da1c1" providerId="LiveId" clId="{0E81B148-8DD2-4A03-AC95-678BAB40BB0C}" dt="2024-06-10T11:17:04.215" v="1185" actId="478"/>
          <ac:spMkLst>
            <pc:docMk/>
            <pc:sldMk cId="3968837744" sldId="776"/>
            <ac:spMk id="8" creationId="{00000000-0000-0000-0000-000000000000}"/>
          </ac:spMkLst>
        </pc:spChg>
        <pc:spChg chg="add mod">
          <ac:chgData name="Ánh Diệu" userId="c5672c39bf0da1c1" providerId="LiveId" clId="{0E81B148-8DD2-4A03-AC95-678BAB40BB0C}" dt="2024-06-10T10:53:12.458" v="760" actId="14100"/>
          <ac:spMkLst>
            <pc:docMk/>
            <pc:sldMk cId="3968837744" sldId="776"/>
            <ac:spMk id="9" creationId="{F35B4C93-982E-7369-E828-0F4F66ECD542}"/>
          </ac:spMkLst>
        </pc:spChg>
        <pc:spChg chg="add">
          <ac:chgData name="Ánh Diệu" userId="c5672c39bf0da1c1" providerId="LiveId" clId="{0E81B148-8DD2-4A03-AC95-678BAB40BB0C}" dt="2024-06-10T10:53:30.501" v="761"/>
          <ac:spMkLst>
            <pc:docMk/>
            <pc:sldMk cId="3968837744" sldId="776"/>
            <ac:spMk id="10" creationId="{B23F3751-46F2-B596-718D-B939D9F3973A}"/>
          </ac:spMkLst>
        </pc:spChg>
        <pc:spChg chg="add 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11" creationId="{9387DAA6-EC5A-187C-A75D-A4668E4F3659}"/>
          </ac:spMkLst>
        </pc:spChg>
        <pc:picChg chg="mod">
          <ac:chgData name="Ánh Diệu" userId="c5672c39bf0da1c1" providerId="LiveId" clId="{0E81B148-8DD2-4A03-AC95-678BAB40BB0C}" dt="2024-06-10T11:17:32.897" v="1191"/>
          <ac:picMkLst>
            <pc:docMk/>
            <pc:sldMk cId="3968837744" sldId="776"/>
            <ac:picMk id="2" creationId="{CA056523-649B-7998-281D-368978E9C652}"/>
          </ac:picMkLst>
        </pc:picChg>
        <pc:picChg chg="mod">
          <ac:chgData name="Ánh Diệu" userId="c5672c39bf0da1c1" providerId="LiveId" clId="{0E81B148-8DD2-4A03-AC95-678BAB40BB0C}" dt="2024-06-10T11:17:19.822" v="1188" actId="1076"/>
          <ac:picMkLst>
            <pc:docMk/>
            <pc:sldMk cId="3968837744" sldId="776"/>
            <ac:picMk id="1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1:21:17.799" v="1218" actId="1038"/>
          <ac:picMkLst>
            <pc:docMk/>
            <pc:sldMk cId="3968837744" sldId="776"/>
            <ac:picMk id="1032" creationId="{EF7EBA50-8889-669B-09C7-4CA566DB3491}"/>
          </ac:picMkLst>
        </pc:picChg>
        <pc:picChg chg="add mod">
          <ac:chgData name="Ánh Diệu" userId="c5672c39bf0da1c1" providerId="LiveId" clId="{0E81B148-8DD2-4A03-AC95-678BAB40BB0C}" dt="2024-06-10T11:21:17.799" v="1218" actId="1038"/>
          <ac:picMkLst>
            <pc:docMk/>
            <pc:sldMk cId="3968837744" sldId="776"/>
            <ac:picMk id="1034" creationId="{537A685D-0083-1D37-C62A-2CE1EB213C51}"/>
          </ac:picMkLst>
        </pc:picChg>
      </pc:sldChg>
      <pc:sldChg chg="modSp add del mod">
        <pc:chgData name="Ánh Diệu" userId="c5672c39bf0da1c1" providerId="LiveId" clId="{0E81B148-8DD2-4A03-AC95-678BAB40BB0C}" dt="2024-06-10T11:21:34.125" v="1219" actId="47"/>
        <pc:sldMkLst>
          <pc:docMk/>
          <pc:sldMk cId="1198290430" sldId="777"/>
        </pc:sldMkLst>
        <pc:spChg chg="mod">
          <ac:chgData name="Ánh Diệu" userId="c5672c39bf0da1c1" providerId="LiveId" clId="{0E81B148-8DD2-4A03-AC95-678BAB40BB0C}" dt="2024-06-10T10:56:49.269" v="882" actId="20577"/>
          <ac:spMkLst>
            <pc:docMk/>
            <pc:sldMk cId="1198290430" sldId="777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0:56:56.261" v="890" actId="20577"/>
          <ac:spMkLst>
            <pc:docMk/>
            <pc:sldMk cId="1198290430" sldId="777"/>
            <ac:spMk id="8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57:01.514" v="891" actId="1076"/>
          <ac:spMkLst>
            <pc:docMk/>
            <pc:sldMk cId="1198290430" sldId="777"/>
            <ac:spMk id="11" creationId="{9387DAA6-EC5A-187C-A75D-A4668E4F3659}"/>
          </ac:spMkLst>
        </pc:sp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245028009" sldId="777"/>
        </pc:sldMkLst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2846605297" sldId="778"/>
        </pc:sldMkLst>
      </pc:sldChg>
      <pc:sldChg chg="addSp delSp modSp add mod modTransition delAnim modNotesTx">
        <pc:chgData name="Ánh Diệu" userId="c5672c39bf0da1c1" providerId="LiveId" clId="{0E81B148-8DD2-4A03-AC95-678BAB40BB0C}" dt="2024-06-12T12:41:48.475" v="3589"/>
        <pc:sldMkLst>
          <pc:docMk/>
          <pc:sldMk cId="3247356209" sldId="778"/>
        </pc:sldMkLst>
        <pc:spChg chg="mod">
          <ac:chgData name="Ánh Diệu" userId="c5672c39bf0da1c1" providerId="LiveId" clId="{0E81B148-8DD2-4A03-AC95-678BAB40BB0C}" dt="2024-06-10T11:11:42.587" v="1175" actId="1038"/>
          <ac:spMkLst>
            <pc:docMk/>
            <pc:sldMk cId="3247356209" sldId="778"/>
            <ac:spMk id="3" creationId="{2EE143C6-542C-44DC-0918-E967CBC94042}"/>
          </ac:spMkLst>
        </pc:spChg>
        <pc:spChg chg="add del">
          <ac:chgData name="Ánh Diệu" userId="c5672c39bf0da1c1" providerId="LiveId" clId="{0E81B148-8DD2-4A03-AC95-678BAB40BB0C}" dt="2024-06-10T11:07:57.013" v="1078" actId="478"/>
          <ac:spMkLst>
            <pc:docMk/>
            <pc:sldMk cId="3247356209" sldId="778"/>
            <ac:spMk id="4" creationId="{91B24C97-2197-3E08-5512-C3BE8D1080A7}"/>
          </ac:spMkLst>
        </pc:spChg>
        <pc:spChg chg="mod">
          <ac:chgData name="Ánh Diệu" userId="c5672c39bf0da1c1" providerId="LiveId" clId="{0E81B148-8DD2-4A03-AC95-678BAB40BB0C}" dt="2024-06-10T11:12:01.299" v="1179" actId="1036"/>
          <ac:spMkLst>
            <pc:docMk/>
            <pc:sldMk cId="3247356209" sldId="778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12:07.977" v="1181" actId="1076"/>
          <ac:spMkLst>
            <pc:docMk/>
            <pc:sldMk cId="3247356209" sldId="778"/>
            <ac:spMk id="7" creationId="{00000000-0000-0000-0000-000000000000}"/>
          </ac:spMkLst>
        </pc:spChg>
        <pc:spChg chg="del">
          <ac:chgData name="Ánh Diệu" userId="c5672c39bf0da1c1" providerId="LiveId" clId="{0E81B148-8DD2-4A03-AC95-678BAB40BB0C}" dt="2024-06-10T11:09:57.931" v="1094" actId="478"/>
          <ac:spMkLst>
            <pc:docMk/>
            <pc:sldMk cId="3247356209" sldId="778"/>
            <ac:spMk id="8" creationId="{00000000-0000-0000-0000-000000000000}"/>
          </ac:spMkLst>
        </pc:spChg>
        <pc:spChg chg="add del">
          <ac:chgData name="Ánh Diệu" userId="c5672c39bf0da1c1" providerId="LiveId" clId="{0E81B148-8DD2-4A03-AC95-678BAB40BB0C}" dt="2024-06-10T11:08:51.809" v="1081" actId="478"/>
          <ac:spMkLst>
            <pc:docMk/>
            <pc:sldMk cId="3247356209" sldId="778"/>
            <ac:spMk id="9" creationId="{6B44C38A-535C-0AB4-A741-1B0745E35F63}"/>
          </ac:spMkLst>
        </pc:spChg>
        <pc:spChg chg="mod">
          <ac:chgData name="Ánh Diệu" userId="c5672c39bf0da1c1" providerId="LiveId" clId="{0E81B148-8DD2-4A03-AC95-678BAB40BB0C}" dt="2024-06-10T11:12:01.299" v="1179" actId="1036"/>
          <ac:spMkLst>
            <pc:docMk/>
            <pc:sldMk cId="3247356209" sldId="778"/>
            <ac:spMk id="11" creationId="{9387DAA6-EC5A-187C-A75D-A4668E4F3659}"/>
          </ac:spMkLst>
        </pc:spChg>
        <pc:picChg chg="add mod modCrop">
          <ac:chgData name="Ánh Diệu" userId="c5672c39bf0da1c1" providerId="LiveId" clId="{0E81B148-8DD2-4A03-AC95-678BAB40BB0C}" dt="2024-06-10T11:12:05.242" v="1180" actId="1076"/>
          <ac:picMkLst>
            <pc:docMk/>
            <pc:sldMk cId="3247356209" sldId="778"/>
            <ac:picMk id="12" creationId="{C23EE4D1-E612-549F-D591-F433E49C7D10}"/>
          </ac:picMkLst>
        </pc:picChg>
        <pc:picChg chg="mod">
          <ac:chgData name="Ánh Diệu" userId="c5672c39bf0da1c1" providerId="LiveId" clId="{0E81B148-8DD2-4A03-AC95-678BAB40BB0C}" dt="2024-06-10T11:11:37.002" v="1164" actId="1076"/>
          <ac:picMkLst>
            <pc:docMk/>
            <pc:sldMk cId="3247356209" sldId="778"/>
            <ac:picMk id="14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0T11:12:05.242" v="1180" actId="1076"/>
          <ac:picMkLst>
            <pc:docMk/>
            <pc:sldMk cId="3247356209" sldId="778"/>
            <ac:picMk id="3074" creationId="{497F2786-CA03-0983-B044-88A0D38609E9}"/>
          </ac:picMkLst>
        </pc:picChg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1781233670" sldId="779"/>
        </pc:sldMkLst>
      </pc:sldChg>
      <pc:sldChg chg="addSp delSp modSp add mod modTransition delAnim modAnim modNotesTx">
        <pc:chgData name="Ánh Diệu" userId="c5672c39bf0da1c1" providerId="LiveId" clId="{0E81B148-8DD2-4A03-AC95-678BAB40BB0C}" dt="2024-06-12T12:41:45.959" v="3588"/>
        <pc:sldMkLst>
          <pc:docMk/>
          <pc:sldMk cId="3329848435" sldId="779"/>
        </pc:sldMkLst>
        <pc:spChg chg="mod">
          <ac:chgData name="Ánh Diệu" userId="c5672c39bf0da1c1" providerId="LiveId" clId="{0E81B148-8DD2-4A03-AC95-678BAB40BB0C}" dt="2024-06-10T11:04:16.122" v="1070" actId="20577"/>
          <ac:spMkLst>
            <pc:docMk/>
            <pc:sldMk cId="3329848435" sldId="779"/>
            <ac:spMk id="3" creationId="{2EE143C6-542C-44DC-0918-E967CBC94042}"/>
          </ac:spMkLst>
        </pc:spChg>
        <pc:spChg chg="del mod">
          <ac:chgData name="Ánh Diệu" userId="c5672c39bf0da1c1" providerId="LiveId" clId="{0E81B148-8DD2-4A03-AC95-678BAB40BB0C}" dt="2024-06-10T11:03:17.957" v="1018" actId="478"/>
          <ac:spMkLst>
            <pc:docMk/>
            <pc:sldMk cId="3329848435" sldId="779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03:56.499" v="1030" actId="1076"/>
          <ac:spMkLst>
            <pc:docMk/>
            <pc:sldMk cId="3329848435" sldId="779"/>
            <ac:spMk id="7" creationId="{00000000-0000-0000-0000-000000000000}"/>
          </ac:spMkLst>
        </pc:spChg>
        <pc:spChg chg="del mod">
          <ac:chgData name="Ánh Diệu" userId="c5672c39bf0da1c1" providerId="LiveId" clId="{0E81B148-8DD2-4A03-AC95-678BAB40BB0C}" dt="2024-06-10T11:03:39.798" v="1026" actId="478"/>
          <ac:spMkLst>
            <pc:docMk/>
            <pc:sldMk cId="3329848435" sldId="779"/>
            <ac:spMk id="8" creationId="{00000000-0000-0000-0000-000000000000}"/>
          </ac:spMkLst>
        </pc:spChg>
        <pc:spChg chg="mod">
          <ac:chgData name="Ánh Diệu" userId="c5672c39bf0da1c1" providerId="LiveId" clId="{0E81B148-8DD2-4A03-AC95-678BAB40BB0C}" dt="2024-06-10T11:04:20.009" v="1071" actId="14100"/>
          <ac:spMkLst>
            <pc:docMk/>
            <pc:sldMk cId="3329848435" sldId="779"/>
            <ac:spMk id="11" creationId="{9387DAA6-EC5A-187C-A75D-A4668E4F3659}"/>
          </ac:spMkLst>
        </pc:spChg>
        <pc:picChg chg="mod">
          <ac:chgData name="Ánh Diệu" userId="c5672c39bf0da1c1" providerId="LiveId" clId="{0E81B148-8DD2-4A03-AC95-678BAB40BB0C}" dt="2024-06-10T11:03:25.466" v="1021"/>
          <ac:picMkLst>
            <pc:docMk/>
            <pc:sldMk cId="3329848435" sldId="779"/>
            <ac:picMk id="2" creationId="{CA056523-649B-7998-281D-368978E9C652}"/>
          </ac:picMkLst>
        </pc:picChg>
        <pc:picChg chg="add del mod">
          <ac:chgData name="Ánh Diệu" userId="c5672c39bf0da1c1" providerId="LiveId" clId="{0E81B148-8DD2-4A03-AC95-678BAB40BB0C}" dt="2024-06-10T11:02:06.491" v="974" actId="478"/>
          <ac:picMkLst>
            <pc:docMk/>
            <pc:sldMk cId="3329848435" sldId="779"/>
            <ac:picMk id="4" creationId="{6CED7271-DE23-832E-E142-CF324F27322C}"/>
          </ac:picMkLst>
        </pc:picChg>
        <pc:picChg chg="mod">
          <ac:chgData name="Ánh Diệu" userId="c5672c39bf0da1c1" providerId="LiveId" clId="{0E81B148-8DD2-4A03-AC95-678BAB40BB0C}" dt="2024-06-10T11:04:24.435" v="1072" actId="1076"/>
          <ac:picMkLst>
            <pc:docMk/>
            <pc:sldMk cId="3329848435" sldId="779"/>
            <ac:picMk id="1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1:03:57.711" v="1031" actId="1076"/>
          <ac:picMkLst>
            <pc:docMk/>
            <pc:sldMk cId="3329848435" sldId="779"/>
            <ac:picMk id="2050" creationId="{EFE6FAEF-31E2-BC7C-7C18-644DFBD264E1}"/>
          </ac:picMkLst>
        </pc:pic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338251830" sldId="780"/>
        </pc:sldMkLst>
      </pc:sldChg>
      <pc:sldChg chg="addSp delSp modSp add mod modTransition modAnim modNotesTx">
        <pc:chgData name="Ánh Diệu" userId="c5672c39bf0da1c1" providerId="LiveId" clId="{0E81B148-8DD2-4A03-AC95-678BAB40BB0C}" dt="2024-06-12T12:41:43.818" v="3587"/>
        <pc:sldMkLst>
          <pc:docMk/>
          <pc:sldMk cId="3822684858" sldId="780"/>
        </pc:sldMkLst>
        <pc:spChg chg="mod">
          <ac:chgData name="Ánh Diệu" userId="c5672c39bf0da1c1" providerId="LiveId" clId="{0E81B148-8DD2-4A03-AC95-678BAB40BB0C}" dt="2024-06-10T11:25:19.068" v="1301" actId="20577"/>
          <ac:spMkLst>
            <pc:docMk/>
            <pc:sldMk cId="3822684858" sldId="780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26:43.032" v="1334" actId="1035"/>
          <ac:spMkLst>
            <pc:docMk/>
            <pc:sldMk cId="3822684858" sldId="780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1:25:28.230" v="1310" actId="1037"/>
          <ac:spMkLst>
            <pc:docMk/>
            <pc:sldMk cId="3822684858" sldId="780"/>
            <ac:spMk id="11" creationId="{9387DAA6-EC5A-187C-A75D-A4668E4F3659}"/>
          </ac:spMkLst>
        </pc:spChg>
        <pc:picChg chg="del mod">
          <ac:chgData name="Ánh Diệu" userId="c5672c39bf0da1c1" providerId="LiveId" clId="{0E81B148-8DD2-4A03-AC95-678BAB40BB0C}" dt="2024-06-10T11:23:28.397" v="1232" actId="478"/>
          <ac:picMkLst>
            <pc:docMk/>
            <pc:sldMk cId="3822684858" sldId="780"/>
            <ac:picMk id="2050" creationId="{EFE6FAEF-31E2-BC7C-7C18-644DFBD264E1}"/>
          </ac:picMkLst>
        </pc:picChg>
        <pc:picChg chg="add mod">
          <ac:chgData name="Ánh Diệu" userId="c5672c39bf0da1c1" providerId="LiveId" clId="{0E81B148-8DD2-4A03-AC95-678BAB40BB0C}" dt="2024-06-10T11:27:01.582" v="1338" actId="1076"/>
          <ac:picMkLst>
            <pc:docMk/>
            <pc:sldMk cId="3822684858" sldId="780"/>
            <ac:picMk id="4098" creationId="{383FC2C7-D3FD-1E66-9B8D-5B4AF3350BE5}"/>
          </ac:picMkLst>
        </pc:picChg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2810838146" sldId="781"/>
        </pc:sldMkLst>
      </pc:sldChg>
      <pc:sldChg chg="modSp add mod modTransition modNotesTx">
        <pc:chgData name="Ánh Diệu" userId="c5672c39bf0da1c1" providerId="LiveId" clId="{0E81B148-8DD2-4A03-AC95-678BAB40BB0C}" dt="2024-06-12T12:41:34.142" v="3583"/>
        <pc:sldMkLst>
          <pc:docMk/>
          <pc:sldMk cId="3308880994" sldId="781"/>
        </pc:sldMkLst>
        <pc:spChg chg="mod">
          <ac:chgData name="Ánh Diệu" userId="c5672c39bf0da1c1" providerId="LiveId" clId="{0E81B148-8DD2-4A03-AC95-678BAB40BB0C}" dt="2024-06-10T11:28:57.224" v="1383" actId="20577"/>
          <ac:spMkLst>
            <pc:docMk/>
            <pc:sldMk cId="3308880994" sldId="781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29:07.359" v="1391" actId="1035"/>
          <ac:spMkLst>
            <pc:docMk/>
            <pc:sldMk cId="3308880994" sldId="781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28:35.864" v="1380" actId="20577"/>
          <ac:spMkLst>
            <pc:docMk/>
            <pc:sldMk cId="3308880994" sldId="781"/>
            <ac:spMk id="8" creationId="{00000000-0000-0000-0000-000000000000}"/>
          </ac:spMkLst>
        </pc:spChg>
      </pc:sldChg>
      <pc:sldChg chg="modSp add mod modTransition modAnim modNotesTx">
        <pc:chgData name="Ánh Diệu" userId="c5672c39bf0da1c1" providerId="LiveId" clId="{0E81B148-8DD2-4A03-AC95-678BAB40BB0C}" dt="2024-06-12T12:41:38.816" v="3585"/>
        <pc:sldMkLst>
          <pc:docMk/>
          <pc:sldMk cId="543290483" sldId="782"/>
        </pc:sldMkLst>
        <pc:spChg chg="mod">
          <ac:chgData name="Ánh Diệu" userId="c5672c39bf0da1c1" providerId="LiveId" clId="{0E81B148-8DD2-4A03-AC95-678BAB40BB0C}" dt="2024-06-10T11:29:57.656" v="1422" actId="20577"/>
          <ac:spMkLst>
            <pc:docMk/>
            <pc:sldMk cId="543290483" sldId="782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30:30.326" v="1468" actId="1038"/>
          <ac:spMkLst>
            <pc:docMk/>
            <pc:sldMk cId="543290483" sldId="782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30:38.762" v="1478" actId="20577"/>
          <ac:spMkLst>
            <pc:docMk/>
            <pc:sldMk cId="543290483" sldId="782"/>
            <ac:spMk id="8" creationId="{00000000-0000-0000-0000-000000000000}"/>
          </ac:spMkLst>
        </pc:spChg>
      </pc:sldChg>
      <pc:sldChg chg="addSp delSp modSp add mod modTransition modAnim modNotesTx">
        <pc:chgData name="Ánh Diệu" userId="c5672c39bf0da1c1" providerId="LiveId" clId="{0E81B148-8DD2-4A03-AC95-678BAB40BB0C}" dt="2024-06-12T12:42:02.784" v="3616" actId="20577"/>
        <pc:sldMkLst>
          <pc:docMk/>
          <pc:sldMk cId="668171747" sldId="783"/>
        </pc:sldMkLst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29:35.077" v="1634" actId="33935"/>
          <ac:picMkLst>
            <pc:docMk/>
            <pc:sldMk cId="668171747" sldId="783"/>
            <ac:picMk id="2" creationId="{C07A8D4A-E7B2-3EE8-7B29-DE6D8CEDB513}"/>
          </ac:picMkLst>
        </pc:picChg>
        <pc:picChg chg="add del mod">
          <ac:chgData name="Ánh Diệu" userId="c5672c39bf0da1c1" providerId="LiveId" clId="{0E81B148-8DD2-4A03-AC95-678BAB40BB0C}" dt="2024-06-12T12:08:19.075" v="2949" actId="478"/>
          <ac:picMkLst>
            <pc:docMk/>
            <pc:sldMk cId="668171747" sldId="783"/>
            <ac:picMk id="5" creationId="{A3F739D4-3389-DCBB-E021-25426802F8D7}"/>
          </ac:picMkLst>
        </pc:picChg>
        <pc:picChg chg="add del mod">
          <ac:chgData name="Ánh Diệu" userId="c5672c39bf0da1c1" providerId="LiveId" clId="{0E81B148-8DD2-4A03-AC95-678BAB40BB0C}" dt="2024-06-12T12:09:13.680" v="2953" actId="478"/>
          <ac:picMkLst>
            <pc:docMk/>
            <pc:sldMk cId="668171747" sldId="783"/>
            <ac:picMk id="6" creationId="{ED9F978E-F8A4-D702-6E55-F71A5B4ABCAA}"/>
          </ac:picMkLst>
        </pc:picChg>
        <pc:picChg chg="mod modVis">
          <ac:chgData name="Ánh Diệu" userId="c5672c39bf0da1c1" providerId="LiveId" clId="{0E81B148-8DD2-4A03-AC95-678BAB40BB0C}" dt="2024-06-12T12:09:25.854" v="2954"/>
          <ac:picMkLst>
            <pc:docMk/>
            <pc:sldMk cId="668171747" sldId="783"/>
            <ac:picMk id="17" creationId="{90670756-1DEA-E45F-3DBC-14A96BA8CCBE}"/>
          </ac:picMkLst>
        </pc:picChg>
      </pc:sldChg>
      <pc:sldChg chg="add del">
        <pc:chgData name="Ánh Diệu" userId="c5672c39bf0da1c1" providerId="LiveId" clId="{0E81B148-8DD2-4A03-AC95-678BAB40BB0C}" dt="2024-06-11T02:29:23.255" v="1631"/>
        <pc:sldMkLst>
          <pc:docMk/>
          <pc:sldMk cId="3439522632" sldId="783"/>
        </pc:sldMkLst>
      </pc:sldChg>
      <pc:sldChg chg="add del">
        <pc:chgData name="Ánh Diệu" userId="c5672c39bf0da1c1" providerId="LiveId" clId="{0E81B148-8DD2-4A03-AC95-678BAB40BB0C}" dt="2024-06-11T02:29:22.765" v="1630"/>
        <pc:sldMkLst>
          <pc:docMk/>
          <pc:sldMk cId="967923864" sldId="784"/>
        </pc:sldMkLst>
      </pc:sldChg>
      <pc:sldChg chg="addSp delSp modSp add mod modTransition delAnim modAnim modNotesTx">
        <pc:chgData name="Ánh Diệu" userId="c5672c39bf0da1c1" providerId="LiveId" clId="{0E81B148-8DD2-4A03-AC95-678BAB40BB0C}" dt="2024-06-12T12:42:09.802" v="3618"/>
        <pc:sldMkLst>
          <pc:docMk/>
          <pc:sldMk cId="3080052025" sldId="784"/>
        </pc:sldMkLst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2:21.447" v="1687" actId="20577"/>
          <ac:spMkLst>
            <pc:docMk/>
            <pc:sldMk cId="3080052025" sldId="784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2:24.608" v="1688" actId="33935"/>
          <ac:picMkLst>
            <pc:docMk/>
            <pc:sldMk cId="3080052025" sldId="784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09:45.652" v="2959"/>
          <ac:picMkLst>
            <pc:docMk/>
            <pc:sldMk cId="3080052025" sldId="784"/>
            <ac:picMk id="5" creationId="{74D4A46D-ED5D-98AE-C5EA-62FFFDE2C34B}"/>
          </ac:picMkLst>
        </pc:picChg>
        <pc:picChg chg="del mod modVis">
          <ac:chgData name="Ánh Diệu" userId="c5672c39bf0da1c1" providerId="LiveId" clId="{0E81B148-8DD2-4A03-AC95-678BAB40BB0C}" dt="2024-06-12T12:09:45.199" v="2958" actId="478"/>
          <ac:picMkLst>
            <pc:docMk/>
            <pc:sldMk cId="3080052025" sldId="784"/>
            <ac:picMk id="17" creationId="{90670756-1DEA-E45F-3DBC-14A96BA8CCBE}"/>
          </ac:picMkLst>
        </pc:picChg>
      </pc:sldChg>
      <pc:sldChg chg="addSp delSp modSp add mod modTransition delAnim modAnim modNotesTx">
        <pc:chgData name="Ánh Diệu" userId="c5672c39bf0da1c1" providerId="LiveId" clId="{0E81B148-8DD2-4A03-AC95-678BAB40BB0C}" dt="2024-06-15T15:27:26.746" v="3916" actId="478"/>
        <pc:sldMkLst>
          <pc:docMk/>
          <pc:sldMk cId="2083811975" sldId="785"/>
        </pc:sldMkLst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3:15.740" v="1708" actId="20577"/>
          <ac:spMkLst>
            <pc:docMk/>
            <pc:sldMk cId="2083811975" sldId="785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5:46.579" v="1712" actId="33935"/>
          <ac:picMkLst>
            <pc:docMk/>
            <pc:sldMk cId="2083811975" sldId="785"/>
            <ac:picMk id="2" creationId="{C07A8D4A-E7B2-3EE8-7B29-DE6D8CEDB513}"/>
          </ac:picMkLst>
        </pc:picChg>
        <pc:picChg chg="add del mod">
          <ac:chgData name="Ánh Diệu" userId="c5672c39bf0da1c1" providerId="LiveId" clId="{0E81B148-8DD2-4A03-AC95-678BAB40BB0C}" dt="2024-06-15T15:27:26.746" v="3916" actId="478"/>
          <ac:picMkLst>
            <pc:docMk/>
            <pc:sldMk cId="2083811975" sldId="785"/>
            <ac:picMk id="5" creationId="{F4B24B9B-F904-07D4-3B7F-A9E1ADD00713}"/>
          </ac:picMkLst>
        </pc:picChg>
        <pc:picChg chg="mod modVis">
          <ac:chgData name="Ánh Diệu" userId="c5672c39bf0da1c1" providerId="LiveId" clId="{0E81B148-8DD2-4A03-AC95-678BAB40BB0C}" dt="2024-06-12T12:09:57.018" v="2961" actId="14826"/>
          <ac:picMkLst>
            <pc:docMk/>
            <pc:sldMk cId="2083811975" sldId="785"/>
            <ac:picMk id="17" creationId="{90670756-1DEA-E45F-3DBC-14A96BA8CCBE}"/>
          </ac:picMkLst>
        </pc:picChg>
      </pc:sldChg>
      <pc:sldChg chg="add del">
        <pc:chgData name="Ánh Diệu" userId="c5672c39bf0da1c1" providerId="LiveId" clId="{0E81B148-8DD2-4A03-AC95-678BAB40BB0C}" dt="2024-06-11T02:29:22.419" v="1629"/>
        <pc:sldMkLst>
          <pc:docMk/>
          <pc:sldMk cId="4268890370" sldId="785"/>
        </pc:sldMkLst>
      </pc:sldChg>
      <pc:sldChg chg="add del">
        <pc:chgData name="Ánh Diệu" userId="c5672c39bf0da1c1" providerId="LiveId" clId="{0E81B148-8DD2-4A03-AC95-678BAB40BB0C}" dt="2024-06-11T02:29:22.104" v="1628"/>
        <pc:sldMkLst>
          <pc:docMk/>
          <pc:sldMk cId="1293830717" sldId="786"/>
        </pc:sldMkLst>
      </pc:sldChg>
      <pc:sldChg chg="addSp delSp modSp add mod modTransition delAnim modAnim modNotesTx">
        <pc:chgData name="Ánh Diệu" userId="c5672c39bf0da1c1" providerId="LiveId" clId="{0E81B148-8DD2-4A03-AC95-678BAB40BB0C}" dt="2024-06-12T12:42:16.069" v="3620"/>
        <pc:sldMkLst>
          <pc:docMk/>
          <pc:sldMk cId="2438925825" sldId="786"/>
        </pc:sldMkLst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40:13.031" v="1806" actId="27636"/>
          <ac:spMkLst>
            <pc:docMk/>
            <pc:sldMk cId="2438925825" sldId="786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40:16.041" v="1807" actId="33935"/>
          <ac:picMkLst>
            <pc:docMk/>
            <pc:sldMk cId="2438925825" sldId="786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10:05.473" v="2964"/>
          <ac:picMkLst>
            <pc:docMk/>
            <pc:sldMk cId="2438925825" sldId="786"/>
            <ac:picMk id="5" creationId="{CF5D6FDC-0F5B-4C9A-88D2-A5BAC81C5E3B}"/>
          </ac:picMkLst>
        </pc:picChg>
        <pc:picChg chg="del mod modVis">
          <ac:chgData name="Ánh Diệu" userId="c5672c39bf0da1c1" providerId="LiveId" clId="{0E81B148-8DD2-4A03-AC95-678BAB40BB0C}" dt="2024-06-12T12:10:04.942" v="2963" actId="478"/>
          <ac:picMkLst>
            <pc:docMk/>
            <pc:sldMk cId="2438925825" sldId="786"/>
            <ac:picMk id="17" creationId="{90670756-1DEA-E45F-3DBC-14A96BA8CCBE}"/>
          </ac:picMkLst>
        </pc:picChg>
      </pc:sldChg>
      <pc:sldChg chg="addSp delSp modSp add del mod modTransition delAnim modAnim modNotesTx">
        <pc:chgData name="Ánh Diệu" userId="c5672c39bf0da1c1" providerId="LiveId" clId="{0E81B148-8DD2-4A03-AC95-678BAB40BB0C}" dt="2024-06-12T12:42:19.230" v="3621"/>
        <pc:sldMkLst>
          <pc:docMk/>
          <pc:sldMk cId="1173853648" sldId="787"/>
        </pc:sldMkLst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8:08.357" v="1762" actId="20577"/>
          <ac:spMkLst>
            <pc:docMk/>
            <pc:sldMk cId="1173853648" sldId="787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8:22.138" v="1763" actId="33935"/>
          <ac:picMkLst>
            <pc:docMk/>
            <pc:sldMk cId="1173853648" sldId="787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10:11.005" v="2966"/>
          <ac:picMkLst>
            <pc:docMk/>
            <pc:sldMk cId="1173853648" sldId="787"/>
            <ac:picMk id="5" creationId="{0DE5229A-A746-3359-262D-A45963BBA193}"/>
          </ac:picMkLst>
        </pc:picChg>
        <pc:picChg chg="del mod modVis">
          <ac:chgData name="Ánh Diệu" userId="c5672c39bf0da1c1" providerId="LiveId" clId="{0E81B148-8DD2-4A03-AC95-678BAB40BB0C}" dt="2024-06-12T12:10:10.224" v="2965" actId="478"/>
          <ac:picMkLst>
            <pc:docMk/>
            <pc:sldMk cId="1173853648" sldId="787"/>
            <ac:picMk id="17" creationId="{90670756-1DEA-E45F-3DBC-14A96BA8CCBE}"/>
          </ac:picMkLst>
        </pc:picChg>
      </pc:sldChg>
      <pc:sldChg chg="addSp delSp modSp add mod modTransition delAnim modAnim modNotesTx">
        <pc:chgData name="Ánh Diệu" userId="c5672c39bf0da1c1" providerId="LiveId" clId="{0E81B148-8DD2-4A03-AC95-678BAB40BB0C}" dt="2024-06-12T12:42:21.980" v="3622"/>
        <pc:sldMkLst>
          <pc:docMk/>
          <pc:sldMk cId="703000090" sldId="788"/>
        </pc:sldMkLst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9:50.104" v="1797" actId="20577"/>
          <ac:spMkLst>
            <pc:docMk/>
            <pc:sldMk cId="703000090" sldId="788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9:53.432" v="1798" actId="33935"/>
          <ac:picMkLst>
            <pc:docMk/>
            <pc:sldMk cId="703000090" sldId="788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10:17.049" v="2968"/>
          <ac:picMkLst>
            <pc:docMk/>
            <pc:sldMk cId="703000090" sldId="788"/>
            <ac:picMk id="5" creationId="{7F59585C-644C-1686-D02C-616F8521CAC3}"/>
          </ac:picMkLst>
        </pc:picChg>
        <pc:picChg chg="del mod modVis">
          <ac:chgData name="Ánh Diệu" userId="c5672c39bf0da1c1" providerId="LiveId" clId="{0E81B148-8DD2-4A03-AC95-678BAB40BB0C}" dt="2024-06-12T12:10:16.579" v="2967" actId="478"/>
          <ac:picMkLst>
            <pc:docMk/>
            <pc:sldMk cId="703000090" sldId="788"/>
            <ac:picMk id="17" creationId="{90670756-1DEA-E45F-3DBC-14A96BA8CCBE}"/>
          </ac:picMkLst>
        </pc:picChg>
      </pc:sldChg>
      <pc:sldChg chg="addSp delSp modSp add mod modTransition delAnim modAnim modNotesTx">
        <pc:chgData name="Ánh Diệu" userId="c5672c39bf0da1c1" providerId="LiveId" clId="{0E81B148-8DD2-4A03-AC95-678BAB40BB0C}" dt="2024-06-12T12:42:24.262" v="3623"/>
        <pc:sldMkLst>
          <pc:docMk/>
          <pc:sldMk cId="3741768266" sldId="789"/>
        </pc:sldMkLst>
        <pc:spChg chg="mod modVis">
          <ac:chgData name="Ánh Diệu" userId="c5672c39bf0da1c1" providerId="LiveId" clId="{0E81B148-8DD2-4A03-AC95-678BAB40BB0C}" dt="2024-06-12T11:00:50.699" v="2763" actId="33935"/>
          <ac:spMkLst>
            <pc:docMk/>
            <pc:sldMk cId="3741768266" sldId="789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40:55.665" v="1830" actId="20577"/>
          <ac:spMkLst>
            <pc:docMk/>
            <pc:sldMk cId="3741768266" sldId="789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2T11:00:50.699" v="2763" actId="33935"/>
          <ac:spMkLst>
            <pc:docMk/>
            <pc:sldMk cId="3741768266" sldId="789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2T11:00:50.699" v="2763" actId="33935"/>
          <ac:spMkLst>
            <pc:docMk/>
            <pc:sldMk cId="3741768266" sldId="789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2T11:00:50.699" v="2763" actId="33935"/>
          <ac:spMkLst>
            <pc:docMk/>
            <pc:sldMk cId="3741768266" sldId="789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2T11:00:50.699" v="2763" actId="33935"/>
          <ac:picMkLst>
            <pc:docMk/>
            <pc:sldMk cId="3741768266" sldId="789"/>
            <ac:picMk id="2" creationId="{C07A8D4A-E7B2-3EE8-7B29-DE6D8CEDB513}"/>
          </ac:picMkLst>
        </pc:picChg>
        <pc:picChg chg="add mod">
          <ac:chgData name="Ánh Diệu" userId="c5672c39bf0da1c1" providerId="LiveId" clId="{0E81B148-8DD2-4A03-AC95-678BAB40BB0C}" dt="2024-06-12T12:10:20.924" v="2970"/>
          <ac:picMkLst>
            <pc:docMk/>
            <pc:sldMk cId="3741768266" sldId="789"/>
            <ac:picMk id="5" creationId="{0E7CD03B-AA38-2961-F7B7-0889CD92DC72}"/>
          </ac:picMkLst>
        </pc:picChg>
        <pc:picChg chg="del mod modVis">
          <ac:chgData name="Ánh Diệu" userId="c5672c39bf0da1c1" providerId="LiveId" clId="{0E81B148-8DD2-4A03-AC95-678BAB40BB0C}" dt="2024-06-12T12:10:20.471" v="2969" actId="478"/>
          <ac:picMkLst>
            <pc:docMk/>
            <pc:sldMk cId="3741768266" sldId="789"/>
            <ac:picMk id="17" creationId="{90670756-1DEA-E45F-3DBC-14A96BA8CCBE}"/>
          </ac:picMkLst>
        </pc:picChg>
      </pc:sldChg>
      <pc:sldChg chg="add del">
        <pc:chgData name="Ánh Diệu" userId="c5672c39bf0da1c1" providerId="LiveId" clId="{0E81B148-8DD2-4A03-AC95-678BAB40BB0C}" dt="2024-06-11T02:30:00.511" v="1646" actId="47"/>
        <pc:sldMkLst>
          <pc:docMk/>
          <pc:sldMk cId="1951741883" sldId="790"/>
        </pc:sldMkLst>
      </pc:sldChg>
      <pc:sldChg chg="addSp delSp modSp add mod ord modTransition setBg delAnim modAnim">
        <pc:chgData name="Ánh Diệu" userId="c5672c39bf0da1c1" providerId="LiveId" clId="{0E81B148-8DD2-4A03-AC95-678BAB40BB0C}" dt="2024-06-12T12:11:28.387" v="2972"/>
        <pc:sldMkLst>
          <pc:docMk/>
          <pc:sldMk cId="3067481603" sldId="790"/>
        </pc:sldMkLst>
        <pc:spChg chg="add mod">
          <ac:chgData name="Ánh Diệu" userId="c5672c39bf0da1c1" providerId="LiveId" clId="{0E81B148-8DD2-4A03-AC95-678BAB40BB0C}" dt="2024-06-11T02:49:22.592" v="1879" actId="403"/>
          <ac:spMkLst>
            <pc:docMk/>
            <pc:sldMk cId="3067481603" sldId="790"/>
            <ac:spMk id="2" creationId="{7CCC8F3C-40DC-717A-8100-1F441314C04F}"/>
          </ac:spMkLst>
        </pc:spChg>
        <pc:spChg chg="add mod">
          <ac:chgData name="Ánh Diệu" userId="c5672c39bf0da1c1" providerId="LiveId" clId="{0E81B148-8DD2-4A03-AC95-678BAB40BB0C}" dt="2024-06-11T03:00:46.156" v="2162" actId="1035"/>
          <ac:spMkLst>
            <pc:docMk/>
            <pc:sldMk cId="3067481603" sldId="790"/>
            <ac:spMk id="9" creationId="{F1FCD72A-DE95-B173-90F9-B59B1D48576C}"/>
          </ac:spMkLst>
        </pc:spChg>
        <pc:spChg chg="del">
          <ac:chgData name="Ánh Diệu" userId="c5672c39bf0da1c1" providerId="LiveId" clId="{0E81B148-8DD2-4A03-AC95-678BAB40BB0C}" dt="2024-06-11T02:48:40.305" v="1838" actId="478"/>
          <ac:spMkLst>
            <pc:docMk/>
            <pc:sldMk cId="3067481603" sldId="790"/>
            <ac:spMk id="26" creationId="{94E51B98-494F-FE73-68AC-551C823F0933}"/>
          </ac:spMkLst>
        </pc:spChg>
        <pc:grpChg chg="del">
          <ac:chgData name="Ánh Diệu" userId="c5672c39bf0da1c1" providerId="LiveId" clId="{0E81B148-8DD2-4A03-AC95-678BAB40BB0C}" dt="2024-06-11T02:48:35.965" v="1836" actId="478"/>
          <ac:grpSpMkLst>
            <pc:docMk/>
            <pc:sldMk cId="3067481603" sldId="790"/>
            <ac:grpSpMk id="3" creationId="{2F53B117-5E1A-C70F-ABBE-E13F3AE9A680}"/>
          </ac:grpSpMkLst>
        </pc:grpChg>
        <pc:picChg chg="add mod">
          <ac:chgData name="Ánh Diệu" userId="c5672c39bf0da1c1" providerId="LiveId" clId="{0E81B148-8DD2-4A03-AC95-678BAB40BB0C}" dt="2024-06-11T02:49:46.080" v="1882" actId="1076"/>
          <ac:picMkLst>
            <pc:docMk/>
            <pc:sldMk cId="3067481603" sldId="790"/>
            <ac:picMk id="6" creationId="{78F819C8-5479-050E-D5C6-D9B7B10EF69C}"/>
          </ac:picMkLst>
        </pc:picChg>
        <pc:picChg chg="del">
          <ac:chgData name="Ánh Diệu" userId="c5672c39bf0da1c1" providerId="LiveId" clId="{0E81B148-8DD2-4A03-AC95-678BAB40BB0C}" dt="2024-06-11T02:48:37.346" v="1837" actId="478"/>
          <ac:picMkLst>
            <pc:docMk/>
            <pc:sldMk cId="3067481603" sldId="790"/>
            <ac:picMk id="8" creationId="{19698614-E051-326D-3F50-B55A0F37C4F3}"/>
          </ac:picMkLst>
        </pc:picChg>
        <pc:picChg chg="add mod">
          <ac:chgData name="Ánh Diệu" userId="c5672c39bf0da1c1" providerId="LiveId" clId="{0E81B148-8DD2-4A03-AC95-678BAB40BB0C}" dt="2024-06-11T03:00:04.062" v="2150" actId="1076"/>
          <ac:picMkLst>
            <pc:docMk/>
            <pc:sldMk cId="3067481603" sldId="790"/>
            <ac:picMk id="11" creationId="{D388FB3E-0CF9-2064-70BB-9B6372D4E23F}"/>
          </ac:picMkLst>
        </pc:picChg>
      </pc:sldChg>
      <pc:sldChg chg="add del">
        <pc:chgData name="Ánh Diệu" userId="c5672c39bf0da1c1" providerId="LiveId" clId="{0E81B148-8DD2-4A03-AC95-678BAB40BB0C}" dt="2024-06-11T04:33:14.015" v="2180" actId="47"/>
        <pc:sldMkLst>
          <pc:docMk/>
          <pc:sldMk cId="1531648684" sldId="791"/>
        </pc:sldMkLst>
      </pc:sldChg>
      <pc:sldChg chg="addSp delSp modSp add mod modTransition modAnim">
        <pc:chgData name="Ánh Diệu" userId="c5672c39bf0da1c1" providerId="LiveId" clId="{0E81B148-8DD2-4A03-AC95-678BAB40BB0C}" dt="2024-06-12T12:12:11.083" v="2974"/>
        <pc:sldMkLst>
          <pc:docMk/>
          <pc:sldMk cId="1196413802" sldId="792"/>
        </pc:sldMkLst>
        <pc:spChg chg="mod">
          <ac:chgData name="Ánh Diệu" userId="c5672c39bf0da1c1" providerId="LiveId" clId="{0E81B148-8DD2-4A03-AC95-678BAB40BB0C}" dt="2024-06-11T04:44:19.894" v="2488" actId="1076"/>
          <ac:spMkLst>
            <pc:docMk/>
            <pc:sldMk cId="1196413802" sldId="792"/>
            <ac:spMk id="2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38.972" v="2166" actId="478"/>
          <ac:spMkLst>
            <pc:docMk/>
            <pc:sldMk cId="1196413802" sldId="792"/>
            <ac:spMk id="4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40.943" v="2167" actId="478"/>
          <ac:spMkLst>
            <pc:docMk/>
            <pc:sldMk cId="1196413802" sldId="792"/>
            <ac:spMk id="6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38.972" v="2166" actId="478"/>
          <ac:spMkLst>
            <pc:docMk/>
            <pc:sldMk cId="1196413802" sldId="792"/>
            <ac:spMk id="16" creationId="{00000000-0000-0000-0000-000000000000}"/>
          </ac:spMkLst>
        </pc:spChg>
        <pc:spChg chg="ord">
          <ac:chgData name="Ánh Diệu" userId="c5672c39bf0da1c1" providerId="LiveId" clId="{0E81B148-8DD2-4A03-AC95-678BAB40BB0C}" dt="2024-06-11T04:33:09.801" v="2179" actId="166"/>
          <ac:spMkLst>
            <pc:docMk/>
            <pc:sldMk cId="1196413802" sldId="792"/>
            <ac:spMk id="26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8:56.726" v="2378" actId="1076"/>
          <ac:spMkLst>
            <pc:docMk/>
            <pc:sldMk cId="1196413802" sldId="792"/>
            <ac:spMk id="27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9:25.122" v="2400" actId="1038"/>
          <ac:spMkLst>
            <pc:docMk/>
            <pc:sldMk cId="1196413802" sldId="792"/>
            <ac:spMk id="28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8:40.664" v="2370" actId="1076"/>
          <ac:spMkLst>
            <pc:docMk/>
            <pc:sldMk cId="1196413802" sldId="792"/>
            <ac:spMk id="29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27.599" v="2489" actId="1076"/>
          <ac:spMkLst>
            <pc:docMk/>
            <pc:sldMk cId="1196413802" sldId="792"/>
            <ac:spMk id="32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06.850" v="2485" actId="14100"/>
          <ac:spMkLst>
            <pc:docMk/>
            <pc:sldMk cId="1196413802" sldId="792"/>
            <ac:spMk id="33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34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15.815" v="2486" actId="1076"/>
          <ac:spMkLst>
            <pc:docMk/>
            <pc:sldMk cId="1196413802" sldId="792"/>
            <ac:spMk id="35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42.806" v="2491" actId="1076"/>
          <ac:spMkLst>
            <pc:docMk/>
            <pc:sldMk cId="1196413802" sldId="792"/>
            <ac:spMk id="36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39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42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45" creationId="{00000000-0000-0000-0000-000000000000}"/>
          </ac:spMkLst>
        </pc:spChg>
        <pc:spChg chg="add del mod ord">
          <ac:chgData name="Ánh Diệu" userId="c5672c39bf0da1c1" providerId="LiveId" clId="{0E81B148-8DD2-4A03-AC95-678BAB40BB0C}" dt="2024-06-11T04:41:44.846" v="2446" actId="478"/>
          <ac:spMkLst>
            <pc:docMk/>
            <pc:sldMk cId="1196413802" sldId="792"/>
            <ac:spMk id="46" creationId="{53BB3282-E276-A06B-0537-9E2CAEFD27E4}"/>
          </ac:spMkLst>
        </pc:spChg>
        <pc:spChg chg="add mod ord">
          <ac:chgData name="Ánh Diệu" userId="c5672c39bf0da1c1" providerId="LiveId" clId="{0E81B148-8DD2-4A03-AC95-678BAB40BB0C}" dt="2024-06-11T04:39:56.060" v="2409" actId="207"/>
          <ac:spMkLst>
            <pc:docMk/>
            <pc:sldMk cId="1196413802" sldId="792"/>
            <ac:spMk id="47" creationId="{60E1E1CB-37FF-32FC-27BB-C8E10BC210BB}"/>
          </ac:spMkLst>
        </pc:spChg>
        <pc:grpChg chg="del">
          <ac:chgData name="Ánh Diệu" userId="c5672c39bf0da1c1" providerId="LiveId" clId="{0E81B148-8DD2-4A03-AC95-678BAB40BB0C}" dt="2024-06-11T04:32:42.255" v="2168" actId="478"/>
          <ac:grpSpMkLst>
            <pc:docMk/>
            <pc:sldMk cId="1196413802" sldId="792"/>
            <ac:grpSpMk id="3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30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37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40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43" creationId="{00000000-0000-0000-0000-000000000000}"/>
          </ac:grpSpMkLst>
        </pc:grpChg>
      </pc:sldChg>
      <pc:sldChg chg="addSp delSp modSp add mod modTransition">
        <pc:chgData name="Ánh Diệu" userId="c5672c39bf0da1c1" providerId="LiveId" clId="{0E81B148-8DD2-4A03-AC95-678BAB40BB0C}" dt="2024-06-12T11:29:40.975" v="2930"/>
        <pc:sldMkLst>
          <pc:docMk/>
          <pc:sldMk cId="2182269007" sldId="793"/>
        </pc:sldMkLst>
        <pc:spChg chg="mod">
          <ac:chgData name="Ánh Diệu" userId="c5672c39bf0da1c1" providerId="LiveId" clId="{0E81B148-8DD2-4A03-AC95-678BAB40BB0C}" dt="2024-06-12T11:24:56.184" v="2892" actId="1036"/>
          <ac:spMkLst>
            <pc:docMk/>
            <pc:sldMk cId="2182269007" sldId="793"/>
            <ac:spMk id="6" creationId="{00000000-0000-0000-0000-000000000000}"/>
          </ac:spMkLst>
        </pc:spChg>
        <pc:spChg chg="mod ord">
          <ac:chgData name="Ánh Diệu" userId="c5672c39bf0da1c1" providerId="LiveId" clId="{0E81B148-8DD2-4A03-AC95-678BAB40BB0C}" dt="2024-06-12T11:24:56.184" v="2892" actId="1036"/>
          <ac:spMkLst>
            <pc:docMk/>
            <pc:sldMk cId="2182269007" sldId="793"/>
            <ac:spMk id="7" creationId="{00000000-0000-0000-0000-000000000000}"/>
          </ac:spMkLst>
        </pc:spChg>
        <pc:spChg chg="del">
          <ac:chgData name="Ánh Diệu" userId="c5672c39bf0da1c1" providerId="LiveId" clId="{0E81B148-8DD2-4A03-AC95-678BAB40BB0C}" dt="2024-06-12T11:21:03.599" v="2848" actId="478"/>
          <ac:spMkLst>
            <pc:docMk/>
            <pc:sldMk cId="2182269007" sldId="793"/>
            <ac:spMk id="8" creationId="{00000000-0000-0000-0000-000000000000}"/>
          </ac:spMkLst>
        </pc:spChg>
        <pc:grpChg chg="mod">
          <ac:chgData name="Ánh Diệu" userId="c5672c39bf0da1c1" providerId="LiveId" clId="{0E81B148-8DD2-4A03-AC95-678BAB40BB0C}" dt="2024-06-12T11:24:06.928" v="2857" actId="1076"/>
          <ac:grpSpMkLst>
            <pc:docMk/>
            <pc:sldMk cId="2182269007" sldId="793"/>
            <ac:grpSpMk id="2" creationId="{00000000-0000-0000-0000-000000000000}"/>
          </ac:grpSpMkLst>
        </pc:grpChg>
        <pc:picChg chg="add mod modCrop">
          <ac:chgData name="Ánh Diệu" userId="c5672c39bf0da1c1" providerId="LiveId" clId="{0E81B148-8DD2-4A03-AC95-678BAB40BB0C}" dt="2024-06-12T11:24:28.395" v="2861" actId="1076"/>
          <ac:picMkLst>
            <pc:docMk/>
            <pc:sldMk cId="2182269007" sldId="793"/>
            <ac:picMk id="12" creationId="{760339DB-38B8-7AB0-3C9C-66CC433DA14D}"/>
          </ac:picMkLst>
        </pc:picChg>
      </pc:sldChg>
      <pc:sldChg chg="add del">
        <pc:chgData name="Ánh Diệu" userId="c5672c39bf0da1c1" providerId="LiveId" clId="{0E81B148-8DD2-4A03-AC95-678BAB40BB0C}" dt="2024-06-12T10:56:49.157" v="2704" actId="47"/>
        <pc:sldMkLst>
          <pc:docMk/>
          <pc:sldMk cId="2936220304" sldId="794"/>
        </pc:sldMkLst>
      </pc:sldChg>
      <pc:sldChg chg="add del">
        <pc:chgData name="Ánh Diệu" userId="c5672c39bf0da1c1" providerId="LiveId" clId="{0E81B148-8DD2-4A03-AC95-678BAB40BB0C}" dt="2024-06-12T10:56:43.410" v="2703" actId="47"/>
        <pc:sldMkLst>
          <pc:docMk/>
          <pc:sldMk cId="2458846747" sldId="795"/>
        </pc:sldMkLst>
      </pc:sldChg>
      <pc:sldChg chg="add del">
        <pc:chgData name="Ánh Diệu" userId="c5672c39bf0da1c1" providerId="LiveId" clId="{0E81B148-8DD2-4A03-AC95-678BAB40BB0C}" dt="2024-06-12T10:56:37.083" v="2702" actId="47"/>
        <pc:sldMkLst>
          <pc:docMk/>
          <pc:sldMk cId="754790800" sldId="796"/>
        </pc:sldMkLst>
      </pc:sldChg>
      <pc:sldChg chg="addSp modSp add mod modTransition modAnim modNotesTx">
        <pc:chgData name="Ánh Diệu" userId="c5672c39bf0da1c1" providerId="LiveId" clId="{0E81B148-8DD2-4A03-AC95-678BAB40BB0C}" dt="2024-06-12T12:45:24.703" v="3683"/>
        <pc:sldMkLst>
          <pc:docMk/>
          <pc:sldMk cId="3208086473" sldId="797"/>
        </pc:sldMkLst>
        <pc:picChg chg="add mod">
          <ac:chgData name="Ánh Diệu" userId="c5672c39bf0da1c1" providerId="LiveId" clId="{0E81B148-8DD2-4A03-AC95-678BAB40BB0C}" dt="2024-06-12T12:43:55.521" v="3626" actId="1076"/>
          <ac:picMkLst>
            <pc:docMk/>
            <pc:sldMk cId="3208086473" sldId="797"/>
            <ac:picMk id="62" creationId="{0B182C55-5993-D587-0A3F-6D55A466D2F3}"/>
          </ac:picMkLst>
        </pc:picChg>
      </pc:sldChg>
      <pc:sldChg chg="addSp delSp new del mod modTransition setBg">
        <pc:chgData name="Ánh Diệu" userId="c5672c39bf0da1c1" providerId="LiveId" clId="{0E81B148-8DD2-4A03-AC95-678BAB40BB0C}" dt="2024-06-14T01:01:08.430" v="3790" actId="47"/>
        <pc:sldMkLst>
          <pc:docMk/>
          <pc:sldMk cId="1326762682" sldId="798"/>
        </pc:sldMkLst>
        <pc:spChg chg="del">
          <ac:chgData name="Ánh Diệu" userId="c5672c39bf0da1c1" providerId="LiveId" clId="{0E81B148-8DD2-4A03-AC95-678BAB40BB0C}" dt="2024-06-14T00:36:33.691" v="3780" actId="478"/>
          <ac:spMkLst>
            <pc:docMk/>
            <pc:sldMk cId="1326762682" sldId="798"/>
            <ac:spMk id="2" creationId="{5C68B178-C1E6-42AC-E642-5B7DECEB4665}"/>
          </ac:spMkLst>
        </pc:spChg>
        <pc:spChg chg="del">
          <ac:chgData name="Ánh Diệu" userId="c5672c39bf0da1c1" providerId="LiveId" clId="{0E81B148-8DD2-4A03-AC95-678BAB40BB0C}" dt="2024-06-14T00:36:33.691" v="3780" actId="478"/>
          <ac:spMkLst>
            <pc:docMk/>
            <pc:sldMk cId="1326762682" sldId="798"/>
            <ac:spMk id="3" creationId="{ADFC6235-D61F-73D9-18B7-5BB177C0130C}"/>
          </ac:spMkLst>
        </pc:spChg>
        <pc:spChg chg="del">
          <ac:chgData name="Ánh Diệu" userId="c5672c39bf0da1c1" providerId="LiveId" clId="{0E81B148-8DD2-4A03-AC95-678BAB40BB0C}" dt="2024-06-14T00:36:33.691" v="3780" actId="478"/>
          <ac:spMkLst>
            <pc:docMk/>
            <pc:sldMk cId="1326762682" sldId="798"/>
            <ac:spMk id="4" creationId="{193E5FB0-1B9D-CF59-314E-1722E2A3FC49}"/>
          </ac:spMkLst>
        </pc:spChg>
        <pc:spChg chg="del">
          <ac:chgData name="Ánh Diệu" userId="c5672c39bf0da1c1" providerId="LiveId" clId="{0E81B148-8DD2-4A03-AC95-678BAB40BB0C}" dt="2024-06-14T00:36:33.691" v="3780" actId="478"/>
          <ac:spMkLst>
            <pc:docMk/>
            <pc:sldMk cId="1326762682" sldId="798"/>
            <ac:spMk id="5" creationId="{7DD2EF61-5FE4-0DB9-5CF8-2CDF0B37E479}"/>
          </ac:spMkLst>
        </pc:spChg>
        <pc:spChg chg="del">
          <ac:chgData name="Ánh Diệu" userId="c5672c39bf0da1c1" providerId="LiveId" clId="{0E81B148-8DD2-4A03-AC95-678BAB40BB0C}" dt="2024-06-14T00:36:33.691" v="3780" actId="478"/>
          <ac:spMkLst>
            <pc:docMk/>
            <pc:sldMk cId="1326762682" sldId="798"/>
            <ac:spMk id="6" creationId="{704C0183-CB2B-97DB-EAF8-8F09701E98C8}"/>
          </ac:spMkLst>
        </pc:spChg>
        <pc:picChg chg="add del">
          <ac:chgData name="Ánh Diệu" userId="c5672c39bf0da1c1" providerId="LiveId" clId="{0E81B148-8DD2-4A03-AC95-678BAB40BB0C}" dt="2024-06-14T00:36:58.038" v="3785" actId="478"/>
          <ac:picMkLst>
            <pc:docMk/>
            <pc:sldMk cId="1326762682" sldId="798"/>
            <ac:picMk id="8" creationId="{1F9A864B-8719-1357-AA5F-D6CDDF8E09FA}"/>
          </ac:picMkLst>
        </pc:picChg>
      </pc:sldChg>
      <pc:sldChg chg="add del">
        <pc:chgData name="Ánh Diệu" userId="c5672c39bf0da1c1" providerId="LiveId" clId="{0E81B148-8DD2-4A03-AC95-678BAB40BB0C}" dt="2024-06-12T10:58:45.079" v="2752" actId="47"/>
        <pc:sldMkLst>
          <pc:docMk/>
          <pc:sldMk cId="4283058941" sldId="798"/>
        </pc:sldMkLst>
      </pc:sldChg>
      <pc:sldChg chg="addSp delSp modSp add mod modTransition modAnim">
        <pc:chgData name="Ánh Diệu" userId="c5672c39bf0da1c1" providerId="LiveId" clId="{0E81B148-8DD2-4A03-AC95-678BAB40BB0C}" dt="2024-06-14T01:09:04.689" v="3915"/>
        <pc:sldMkLst>
          <pc:docMk/>
          <pc:sldMk cId="546741562" sldId="799"/>
        </pc:sldMkLst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3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4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6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4:44.588" v="3892" actId="20577"/>
          <ac:spMkLst>
            <pc:docMk/>
            <pc:sldMk cId="546741562" sldId="799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9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10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12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13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15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35.563" v="3866" actId="2711"/>
          <ac:spMkLst>
            <pc:docMk/>
            <pc:sldMk cId="546741562" sldId="799"/>
            <ac:spMk id="16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16.635" v="3865" actId="1036"/>
          <ac:spMkLst>
            <pc:docMk/>
            <pc:sldMk cId="546741562" sldId="799"/>
            <ac:spMk id="17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16.635" v="3865" actId="1036"/>
          <ac:spMkLst>
            <pc:docMk/>
            <pc:sldMk cId="546741562" sldId="799"/>
            <ac:spMk id="18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16.635" v="3865" actId="1036"/>
          <ac:spMkLst>
            <pc:docMk/>
            <pc:sldMk cId="546741562" sldId="799"/>
            <ac:spMk id="19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56.651" v="3883" actId="14100"/>
          <ac:spMkLst>
            <pc:docMk/>
            <pc:sldMk cId="546741562" sldId="799"/>
            <ac:spMk id="20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4:27.222" v="3891" actId="14100"/>
          <ac:spMkLst>
            <pc:docMk/>
            <pc:sldMk cId="546741562" sldId="799"/>
            <ac:spMk id="21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4:17.523" v="3889" actId="14100"/>
          <ac:spMkLst>
            <pc:docMk/>
            <pc:sldMk cId="546741562" sldId="799"/>
            <ac:spMk id="22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4:04.813" v="3885" actId="14100"/>
          <ac:spMkLst>
            <pc:docMk/>
            <pc:sldMk cId="546741562" sldId="799"/>
            <ac:spMk id="27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3:16.635" v="3865" actId="1036"/>
          <ac:spMkLst>
            <pc:docMk/>
            <pc:sldMk cId="546741562" sldId="799"/>
            <ac:spMk id="28" creationId="{00000000-0000-0000-0000-000000000000}"/>
          </ac:spMkLst>
        </pc:spChg>
        <pc:spChg chg="mod">
          <ac:chgData name="Ánh Diệu" userId="c5672c39bf0da1c1" providerId="LiveId" clId="{0E81B148-8DD2-4A03-AC95-678BAB40BB0C}" dt="2024-06-14T01:02:55.454" v="3836" actId="113"/>
          <ac:spMkLst>
            <pc:docMk/>
            <pc:sldMk cId="546741562" sldId="799"/>
            <ac:spMk id="29" creationId="{00000000-0000-0000-0000-000000000000}"/>
          </ac:spMkLst>
        </pc:spChg>
        <pc:spChg chg="add del mod ord">
          <ac:chgData name="Ánh Diệu" userId="c5672c39bf0da1c1" providerId="LiveId" clId="{0E81B148-8DD2-4A03-AC95-678BAB40BB0C}" dt="2024-06-14T01:06:55.123" v="3907" actId="14100"/>
          <ac:spMkLst>
            <pc:docMk/>
            <pc:sldMk cId="546741562" sldId="799"/>
            <ac:spMk id="30" creationId="{00000000-0000-0000-0000-000000000000}"/>
          </ac:spMkLst>
        </pc:spChg>
        <pc:spChg chg="add mod ord">
          <ac:chgData name="Ánh Diệu" userId="c5672c39bf0da1c1" providerId="LiveId" clId="{0E81B148-8DD2-4A03-AC95-678BAB40BB0C}" dt="2024-06-14T01:02:42.967" v="3834" actId="207"/>
          <ac:spMkLst>
            <pc:docMk/>
            <pc:sldMk cId="546741562" sldId="799"/>
            <ac:spMk id="31" creationId="{FC0A54D9-ACF3-4BA0-EC7F-C7A6D11EA9D9}"/>
          </ac:spMkLst>
        </pc:spChg>
        <pc:spChg chg="add del">
          <ac:chgData name="Ánh Diệu" userId="c5672c39bf0da1c1" providerId="LiveId" clId="{0E81B148-8DD2-4A03-AC95-678BAB40BB0C}" dt="2024-06-14T01:06:12.804" v="3903" actId="478"/>
          <ac:spMkLst>
            <pc:docMk/>
            <pc:sldMk cId="546741562" sldId="799"/>
            <ac:spMk id="32" creationId="{2B8CB67B-14FF-9A10-E945-8F93579BED83}"/>
          </ac:spMkLst>
        </pc:spChg>
        <pc:grpChg chg="mod">
          <ac:chgData name="Ánh Diệu" userId="c5672c39bf0da1c1" providerId="LiveId" clId="{0E81B148-8DD2-4A03-AC95-678BAB40BB0C}" dt="2024-06-14T01:03:40.861" v="3881" actId="1038"/>
          <ac:grpSpMkLst>
            <pc:docMk/>
            <pc:sldMk cId="546741562" sldId="799"/>
            <ac:grpSpMk id="2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4T01:03:40.861" v="3881" actId="1038"/>
          <ac:grpSpMkLst>
            <pc:docMk/>
            <pc:sldMk cId="546741562" sldId="799"/>
            <ac:grpSpMk id="5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4T01:03:40.861" v="3881" actId="1038"/>
          <ac:grpSpMkLst>
            <pc:docMk/>
            <pc:sldMk cId="546741562" sldId="799"/>
            <ac:grpSpMk id="8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4T01:03:40.861" v="3881" actId="1038"/>
          <ac:grpSpMkLst>
            <pc:docMk/>
            <pc:sldMk cId="546741562" sldId="799"/>
            <ac:grpSpMk id="11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4T01:03:40.861" v="3881" actId="1038"/>
          <ac:grpSpMkLst>
            <pc:docMk/>
            <pc:sldMk cId="546741562" sldId="799"/>
            <ac:grpSpMk id="14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4T01:04:56.865" v="3894" actId="1076"/>
          <ac:grpSpMkLst>
            <pc:docMk/>
            <pc:sldMk cId="546741562" sldId="799"/>
            <ac:grpSpMk id="23" creationId="{00000000-0000-0000-0000-000000000000}"/>
          </ac:grpSpMkLst>
        </pc:grpChg>
      </pc:sldChg>
      <pc:sldMasterChg chg="addSldLayout delSldLayout">
        <pc:chgData name="Ánh Diệu" userId="c5672c39bf0da1c1" providerId="LiveId" clId="{0E81B148-8DD2-4A03-AC95-678BAB40BB0C}" dt="2024-06-14T01:01:08.430" v="3790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0E81B148-8DD2-4A03-AC95-678BAB40BB0C}" dt="2024-06-14T01:01:08.430" v="3790" actId="47"/>
          <pc:sldLayoutMkLst>
            <pc:docMk/>
            <pc:sldMasterMk cId="3655976940" sldId="2147483680"/>
            <pc:sldLayoutMk cId="2775477819" sldId="2147483684"/>
          </pc:sldLayoutMkLst>
        </pc:sldLayoutChg>
        <pc:sldLayoutChg chg="del">
          <pc:chgData name="Ánh Diệu" userId="c5672c39bf0da1c1" providerId="LiveId" clId="{0E81B148-8DD2-4A03-AC95-678BAB40BB0C}" dt="2024-06-12T10:58:45.129" v="2753" actId="47"/>
          <pc:sldLayoutMkLst>
            <pc:docMk/>
            <pc:sldMasterMk cId="3655976940" sldId="2147483680"/>
            <pc:sldLayoutMk cId="1261137653" sldId="2147483710"/>
          </pc:sldLayoutMkLst>
        </pc:sldLayoutChg>
        <pc:sldLayoutChg chg="add del">
          <pc:chgData name="Ánh Diệu" userId="c5672c39bf0da1c1" providerId="LiveId" clId="{0E81B148-8DD2-4A03-AC95-678BAB40BB0C}" dt="2024-06-10T11:33:46.425" v="1480" actId="47"/>
          <pc:sldLayoutMkLst>
            <pc:docMk/>
            <pc:sldMasterMk cId="3655976940" sldId="2147483680"/>
            <pc:sldLayoutMk cId="1284039355" sldId="2147483811"/>
          </pc:sldLayoutMkLst>
        </pc:sldLayoutChg>
      </pc:sldMasterChg>
      <pc:sldMasterChg chg="add del addSldLayout delSldLayout">
        <pc:chgData name="Ánh Diệu" userId="c5672c39bf0da1c1" providerId="LiveId" clId="{0E81B148-8DD2-4A03-AC95-678BAB40BB0C}" dt="2024-06-11T04:33:27.418" v="2183" actId="47"/>
        <pc:sldMasterMkLst>
          <pc:docMk/>
          <pc:sldMasterMk cId="2674895984" sldId="2147483758"/>
        </pc:sldMasterMkLst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  <pc:sldMasterChg chg="addSldLayout delSldLayout">
        <pc:chgData name="Ánh Diệu" userId="c5672c39bf0da1c1" providerId="LiveId" clId="{0E81B148-8DD2-4A03-AC95-678BAB40BB0C}" dt="2024-06-10T11:34:11.380" v="1482" actId="47"/>
        <pc:sldMasterMkLst>
          <pc:docMk/>
          <pc:sldMasterMk cId="1922329767" sldId="2147483795"/>
        </pc:sldMasterMkLst>
        <pc:sldLayoutChg chg="add del">
          <pc:chgData name="Ánh Diệu" userId="c5672c39bf0da1c1" providerId="LiveId" clId="{0E81B148-8DD2-4A03-AC95-678BAB40BB0C}" dt="2024-06-10T11:34:11.380" v="1482" actId="47"/>
          <pc:sldLayoutMkLst>
            <pc:docMk/>
            <pc:sldMasterMk cId="1922329767" sldId="2147483795"/>
            <pc:sldLayoutMk cId="1109844676" sldId="2147483801"/>
          </pc:sldLayoutMkLst>
        </pc:sldLayoutChg>
      </pc:sldMasterChg>
      <pc:sldMasterChg chg="del delSldLayout">
        <pc:chgData name="Ánh Diệu" userId="c5672c39bf0da1c1" providerId="LiveId" clId="{0E81B148-8DD2-4A03-AC95-678BAB40BB0C}" dt="2024-06-10T10:18:35.478" v="0" actId="47"/>
        <pc:sldMasterMkLst>
          <pc:docMk/>
          <pc:sldMasterMk cId="1580711945" sldId="2147483814"/>
        </pc:sldMasterMkLst>
        <pc:sldLayoutChg chg="del">
          <pc:chgData name="Ánh Diệu" userId="c5672c39bf0da1c1" providerId="LiveId" clId="{0E81B148-8DD2-4A03-AC95-678BAB40BB0C}" dt="2024-06-10T10:18:35.478" v="0" actId="47"/>
          <pc:sldLayoutMkLst>
            <pc:docMk/>
            <pc:sldMasterMk cId="1580711945" sldId="2147483814"/>
            <pc:sldLayoutMk cId="3792694988" sldId="2147483815"/>
          </pc:sldLayoutMkLst>
        </pc:sldLayoutChg>
      </pc:sldMasterChg>
    </pc:docChg>
  </pc:docChgLst>
  <pc:docChgLst>
    <pc:chgData name="Ánh Diệu" userId="c5672c39bf0da1c1" providerId="LiveId" clId="{44AA9878-AD6A-40D9-923A-4FD1F4DAF88E}"/>
    <pc:docChg chg="undo redo custSel addSld delSld modSld sldOrd delMainMaster">
      <pc:chgData name="Ánh Diệu" userId="c5672c39bf0da1c1" providerId="LiveId" clId="{44AA9878-AD6A-40D9-923A-4FD1F4DAF88E}" dt="2024-06-07T03:52:45.605" v="2799"/>
      <pc:docMkLst>
        <pc:docMk/>
      </pc:docMkLst>
      <pc:sldChg chg="del">
        <pc:chgData name="Ánh Diệu" userId="c5672c39bf0da1c1" providerId="LiveId" clId="{44AA9878-AD6A-40D9-923A-4FD1F4DAF88E}" dt="2024-06-06T16:08:33.420" v="1804" actId="47"/>
        <pc:sldMkLst>
          <pc:docMk/>
          <pc:sldMk cId="3583721003" sldId="256"/>
        </pc:sldMkLst>
      </pc:sldChg>
      <pc:sldChg chg="modSp mod">
        <pc:chgData name="Ánh Diệu" userId="c5672c39bf0da1c1" providerId="LiveId" clId="{44AA9878-AD6A-40D9-923A-4FD1F4DAF88E}" dt="2024-06-06T13:26:54.300" v="26" actId="20577"/>
        <pc:sldMkLst>
          <pc:docMk/>
          <pc:sldMk cId="0" sldId="262"/>
        </pc:sldMkLst>
        <pc:spChg chg="mod">
          <ac:chgData name="Ánh Diệu" userId="c5672c39bf0da1c1" providerId="LiveId" clId="{44AA9878-AD6A-40D9-923A-4FD1F4DAF88E}" dt="2024-06-06T13:26:54.300" v="26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514543351" sldId="271"/>
        </pc:sldMkLst>
      </pc:sldChg>
      <pc:sldChg chg="modSp mod">
        <pc:chgData name="Ánh Diệu" userId="c5672c39bf0da1c1" providerId="LiveId" clId="{44AA9878-AD6A-40D9-923A-4FD1F4DAF88E}" dt="2024-06-06T13:36:23.209" v="44" actId="20577"/>
        <pc:sldMkLst>
          <pc:docMk/>
          <pc:sldMk cId="0" sldId="272"/>
        </pc:sldMkLst>
        <pc:spChg chg="mod">
          <ac:chgData name="Ánh Diệu" userId="c5672c39bf0da1c1" providerId="LiveId" clId="{44AA9878-AD6A-40D9-923A-4FD1F4DAF88E}" dt="2024-06-06T13:36:23.209" v="44" actId="20577"/>
          <ac:spMkLst>
            <pc:docMk/>
            <pc:sldMk cId="0" sldId="272"/>
            <ac:spMk id="9" creationId="{29F93A07-8A63-38FF-BDBD-EEA1A033B5D7}"/>
          </ac:spMkLst>
        </pc:spChg>
      </pc:sldChg>
      <pc:sldChg chg="add del setBg">
        <pc:chgData name="Ánh Diệu" userId="c5672c39bf0da1c1" providerId="LiveId" clId="{44AA9878-AD6A-40D9-923A-4FD1F4DAF88E}" dt="2024-06-06T16:19:26.778" v="1903"/>
        <pc:sldMkLst>
          <pc:docMk/>
          <pc:sldMk cId="2644491762" sldId="274"/>
        </pc:sldMkLst>
      </pc:sldChg>
      <pc:sldChg chg="modSp mod">
        <pc:chgData name="Ánh Diệu" userId="c5672c39bf0da1c1" providerId="LiveId" clId="{44AA9878-AD6A-40D9-923A-4FD1F4DAF88E}" dt="2024-06-06T16:17:44.642" v="1893" actId="1036"/>
        <pc:sldMkLst>
          <pc:docMk/>
          <pc:sldMk cId="2612431147" sldId="395"/>
        </pc:sldMkLst>
        <pc:spChg chg="mod">
          <ac:chgData name="Ánh Diệu" userId="c5672c39bf0da1c1" providerId="LiveId" clId="{44AA9878-AD6A-40D9-923A-4FD1F4DAF88E}" dt="2024-06-06T16:16:10.225" v="1826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44AA9878-AD6A-40D9-923A-4FD1F4DAF88E}" dt="2024-06-06T16:17:44.642" v="1893" actId="1036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44AA9878-AD6A-40D9-923A-4FD1F4DAF88E}" dt="2024-06-06T16:17:24.156" v="1867" actId="207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44AA9878-AD6A-40D9-923A-4FD1F4DAF88E}" dt="2024-06-06T16:17:44.642" v="1893" actId="1036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delSp add del mod ord setBg delAnim modAnim">
        <pc:chgData name="Ánh Diệu" userId="c5672c39bf0da1c1" providerId="LiveId" clId="{44AA9878-AD6A-40D9-923A-4FD1F4DAF88E}" dt="2024-06-07T03:04:17.823" v="2436" actId="47"/>
        <pc:sldMkLst>
          <pc:docMk/>
          <pc:sldMk cId="716101910" sldId="398"/>
        </pc:sldMkLst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2" creationId="{0E2C6CA3-B7DA-47B3-9D94-61311B2C33F1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3" creationId="{F8C6C6DE-2489-4F5B-85CC-351174A4619D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4" creationId="{4E5F5963-045A-4B3F-B10D-0EDFB5583F8D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5" creationId="{D4C7BCD3-34E1-4F03-BB6C-D7A8FD7A698A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6" creationId="{0F767E1E-BEBD-4631-9186-CB513742CAEE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7" creationId="{DB16A18B-6EC2-4F82-B8AF-9AC5E2665FC6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8" creationId="{97E7F218-BD6D-43C5-8B68-CB394C0D0BEB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9" creationId="{3E773BEC-2D44-43AF-9F64-127AE1A61111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30" creationId="{C33D27CA-EAF0-4E2C-AC6E-3AD8BBC289CD}"/>
          </ac:spMkLst>
        </pc:spChg>
        <pc:spChg chg="del">
          <ac:chgData name="Ánh Diệu" userId="c5672c39bf0da1c1" providerId="LiveId" clId="{44AA9878-AD6A-40D9-923A-4FD1F4DAF88E}" dt="2024-06-06T16:19:41.819" v="1907" actId="478"/>
          <ac:spMkLst>
            <pc:docMk/>
            <pc:sldMk cId="716101910" sldId="398"/>
            <ac:spMk id="31" creationId="{3E1F2DCC-B3C0-49CD-9F1C-F09FE0079323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32" creationId="{69C1AC0B-3F94-476F-B236-050C76855921}"/>
          </ac:spMkLst>
        </pc:spChg>
        <pc:grpChg chg="del">
          <ac:chgData name="Ánh Diệu" userId="c5672c39bf0da1c1" providerId="LiveId" clId="{44AA9878-AD6A-40D9-923A-4FD1F4DAF88E}" dt="2024-06-06T16:19:37.753" v="1906" actId="478"/>
          <ac:grpSpMkLst>
            <pc:docMk/>
            <pc:sldMk cId="716101910" sldId="398"/>
            <ac:grpSpMk id="12" creationId="{00000000-0000-0000-0000-000000000000}"/>
          </ac:grpSpMkLst>
        </pc:grpChg>
        <pc:picChg chg="del">
          <ac:chgData name="Ánh Diệu" userId="c5672c39bf0da1c1" providerId="LiveId" clId="{44AA9878-AD6A-40D9-923A-4FD1F4DAF88E}" dt="2024-06-06T16:19:45.388" v="1908" actId="478"/>
          <ac:picMkLst>
            <pc:docMk/>
            <pc:sldMk cId="716101910" sldId="398"/>
            <ac:picMk id="20" creationId="{E2640894-5E61-4DC9-8125-DF310AFA6178}"/>
          </ac:picMkLst>
        </pc:picChg>
        <pc:picChg chg="del">
          <ac:chgData name="Ánh Diệu" userId="c5672c39bf0da1c1" providerId="LiveId" clId="{44AA9878-AD6A-40D9-923A-4FD1F4DAF88E}" dt="2024-06-06T16:19:45.388" v="1908" actId="478"/>
          <ac:picMkLst>
            <pc:docMk/>
            <pc:sldMk cId="716101910" sldId="398"/>
            <ac:picMk id="21" creationId="{233094C2-8A47-4CDE-A3BA-8C8E1CA98253}"/>
          </ac:picMkLst>
        </pc:picChg>
        <pc:picChg chg="del">
          <ac:chgData name="Ánh Diệu" userId="c5672c39bf0da1c1" providerId="LiveId" clId="{44AA9878-AD6A-40D9-923A-4FD1F4DAF88E}" dt="2024-06-06T16:19:35.887" v="1905" actId="478"/>
          <ac:picMkLst>
            <pc:docMk/>
            <pc:sldMk cId="716101910" sldId="398"/>
            <ac:picMk id="1026" creationId="{F658FB50-582F-4AD7-A670-65115B526122}"/>
          </ac:picMkLst>
        </pc:picChg>
      </pc:sldChg>
      <pc:sldChg chg="add del">
        <pc:chgData name="Ánh Diệu" userId="c5672c39bf0da1c1" providerId="LiveId" clId="{44AA9878-AD6A-40D9-923A-4FD1F4DAF88E}" dt="2024-06-07T03:04:17.823" v="2436" actId="47"/>
        <pc:sldMkLst>
          <pc:docMk/>
          <pc:sldMk cId="1768044852" sldId="399"/>
        </pc:sldMkLst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290489689" sldId="401"/>
        </pc:sldMkLst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3407988595" sldId="403"/>
        </pc:sldMkLst>
      </pc:sldChg>
      <pc:sldChg chg="addSp delSp modSp add mod delAnim modAnim">
        <pc:chgData name="Ánh Diệu" userId="c5672c39bf0da1c1" providerId="LiveId" clId="{44AA9878-AD6A-40D9-923A-4FD1F4DAF88E}" dt="2024-06-07T03:25:28.851" v="2536"/>
        <pc:sldMkLst>
          <pc:docMk/>
          <pc:sldMk cId="2666867957" sldId="408"/>
        </pc:sldMkLst>
        <pc:spChg chg="del">
          <ac:chgData name="Ánh Diệu" userId="c5672c39bf0da1c1" providerId="LiveId" clId="{44AA9878-AD6A-40D9-923A-4FD1F4DAF88E}" dt="2024-06-07T02:25:50.502" v="2264" actId="478"/>
          <ac:spMkLst>
            <pc:docMk/>
            <pc:sldMk cId="2666867957" sldId="408"/>
            <ac:spMk id="6" creationId="{00000000-0000-0000-0000-000000000000}"/>
          </ac:spMkLst>
        </pc:spChg>
        <pc:spChg chg="add del mod">
          <ac:chgData name="Ánh Diệu" userId="c5672c39bf0da1c1" providerId="LiveId" clId="{44AA9878-AD6A-40D9-923A-4FD1F4DAF88E}" dt="2024-06-07T03:03:55.744" v="2435" actId="403"/>
          <ac:spMkLst>
            <pc:docMk/>
            <pc:sldMk cId="2666867957" sldId="408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03:01" v="2417" actId="403"/>
          <ac:spMkLst>
            <pc:docMk/>
            <pc:sldMk cId="2666867957" sldId="408"/>
            <ac:spMk id="15" creationId="{C04BAF06-3108-A2D5-A971-12D227CF01C0}"/>
          </ac:spMkLst>
        </pc:spChg>
        <pc:spChg chg="del mod">
          <ac:chgData name="Ánh Diệu" userId="c5672c39bf0da1c1" providerId="LiveId" clId="{44AA9878-AD6A-40D9-923A-4FD1F4DAF88E}" dt="2024-06-07T03:02:05.278" v="2394" actId="478"/>
          <ac:spMkLst>
            <pc:docMk/>
            <pc:sldMk cId="2666867957" sldId="408"/>
            <ac:spMk id="17" creationId="{832F03D5-4046-9EC8-B1F6-232F1A58B236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6" creationId="{03A5ACCE-1AB3-4C01-9B81-9A7B59489578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7" creationId="{9D3093A4-F9E0-41BE-8BA8-D2281E826E3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8" creationId="{B27CB52F-721F-43BC-AD78-72C33241C5B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9" creationId="{9B012FB6-50EE-493E-9EDC-7691A86F2591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0" creationId="{2450C990-B365-4A0E-A65D-FEB927590A5E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1" creationId="{1663D0F2-529D-4302-8085-767C329A7DC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2" creationId="{C3F57588-3CAC-4934-9542-03E26E2916C1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3" creationId="{C8B1B203-75F4-4C6C-A685-6DC9AEAC0606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4" creationId="{0580CBDA-4FFB-4636-A11B-0EC17FC3B50B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5" creationId="{E66C248A-D330-4683-872B-AC8B71F003DB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6" creationId="{A73902F3-0467-4162-8ADE-1EA572D4E5F6}"/>
          </ac:spMkLst>
        </pc:spChg>
        <pc:spChg chg="del">
          <ac:chgData name="Ánh Diệu" userId="c5672c39bf0da1c1" providerId="LiveId" clId="{44AA9878-AD6A-40D9-923A-4FD1F4DAF88E}" dt="2024-06-07T02:59:57.034" v="2274" actId="478"/>
          <ac:spMkLst>
            <pc:docMk/>
            <pc:sldMk cId="2666867957" sldId="408"/>
            <ac:spMk id="40" creationId="{168CDC26-5C57-5149-D401-1CC57B7A8D55}"/>
          </ac:spMkLst>
        </pc:spChg>
        <pc:spChg chg="mod">
          <ac:chgData name="Ánh Diệu" userId="c5672c39bf0da1c1" providerId="LiveId" clId="{44AA9878-AD6A-40D9-923A-4FD1F4DAF88E}" dt="2024-06-07T03:03:06.326" v="2419" actId="403"/>
          <ac:spMkLst>
            <pc:docMk/>
            <pc:sldMk cId="2666867957" sldId="408"/>
            <ac:spMk id="42" creationId="{5DBDB2B4-05D8-1CD9-803D-C32E5E1BE678}"/>
          </ac:spMkLst>
        </pc:spChg>
        <pc:grpChg chg="del">
          <ac:chgData name="Ánh Diệu" userId="c5672c39bf0da1c1" providerId="LiveId" clId="{44AA9878-AD6A-40D9-923A-4FD1F4DAF88E}" dt="2024-06-07T02:25:22.216" v="2251" actId="478"/>
          <ac:grpSpMkLst>
            <pc:docMk/>
            <pc:sldMk cId="2666867957" sldId="408"/>
            <ac:grpSpMk id="18" creationId="{6E75E88B-826C-4A3F-BA40-7A8761F64CD8}"/>
          </ac:grpSpMkLst>
        </pc:grpChg>
        <pc:picChg chg="del">
          <ac:chgData name="Ánh Diệu" userId="c5672c39bf0da1c1" providerId="LiveId" clId="{44AA9878-AD6A-40D9-923A-4FD1F4DAF88E}" dt="2024-06-07T03:00:10.500" v="2276" actId="478"/>
          <ac:picMkLst>
            <pc:docMk/>
            <pc:sldMk cId="2666867957" sldId="408"/>
            <ac:picMk id="5" creationId="{7DDC86E5-DDA7-5D9F-EDC1-35C9FD10D0E7}"/>
          </ac:picMkLst>
        </pc:picChg>
        <pc:picChg chg="add del">
          <ac:chgData name="Ánh Diệu" userId="c5672c39bf0da1c1" providerId="LiveId" clId="{44AA9878-AD6A-40D9-923A-4FD1F4DAF88E}" dt="2024-06-07T03:03:38.916" v="2428" actId="478"/>
          <ac:picMkLst>
            <pc:docMk/>
            <pc:sldMk cId="2666867957" sldId="408"/>
            <ac:picMk id="7" creationId="{00000000-0000-0000-0000-000000000000}"/>
          </ac:picMkLst>
        </pc:picChg>
        <pc:picChg chg="add del">
          <ac:chgData name="Ánh Diệu" userId="c5672c39bf0da1c1" providerId="LiveId" clId="{44AA9878-AD6A-40D9-923A-4FD1F4DAF88E}" dt="2024-06-07T03:03:37.870" v="2427" actId="478"/>
          <ac:picMkLst>
            <pc:docMk/>
            <pc:sldMk cId="2666867957" sldId="408"/>
            <ac:picMk id="8" creationId="{00000000-0000-0000-0000-000000000000}"/>
          </ac:picMkLst>
        </pc:picChg>
        <pc:picChg chg="ord">
          <ac:chgData name="Ánh Diệu" userId="c5672c39bf0da1c1" providerId="LiveId" clId="{44AA9878-AD6A-40D9-923A-4FD1F4DAF88E}" dt="2024-06-07T03:03:37.412" v="2426" actId="167"/>
          <ac:picMkLst>
            <pc:docMk/>
            <pc:sldMk cId="2666867957" sldId="408"/>
            <ac:picMk id="11" creationId="{00000000-0000-0000-0000-000000000000}"/>
          </ac:picMkLst>
        </pc:picChg>
        <pc:picChg chg="add mod modCrop">
          <ac:chgData name="Ánh Diệu" userId="c5672c39bf0da1c1" providerId="LiveId" clId="{44AA9878-AD6A-40D9-923A-4FD1F4DAF88E}" dt="2024-06-07T03:03:20.862" v="2422" actId="1076"/>
          <ac:picMkLst>
            <pc:docMk/>
            <pc:sldMk cId="2666867957" sldId="408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02:18.082" v="2396" actId="1076"/>
          <ac:picMkLst>
            <pc:docMk/>
            <pc:sldMk cId="2666867957" sldId="408"/>
            <ac:picMk id="14" creationId="{48D59F32-BAE0-D91D-BD64-C544A10F80E4}"/>
          </ac:picMkLst>
        </pc:picChg>
        <pc:picChg chg="del mod">
          <ac:chgData name="Ánh Diệu" userId="c5672c39bf0da1c1" providerId="LiveId" clId="{44AA9878-AD6A-40D9-923A-4FD1F4DAF88E}" dt="2024-06-07T03:02:05.278" v="2394" actId="478"/>
          <ac:picMkLst>
            <pc:docMk/>
            <pc:sldMk cId="2666867957" sldId="408"/>
            <ac:picMk id="16" creationId="{17407F1E-0507-5EC9-4EEF-B2E4ACE3475E}"/>
          </ac:picMkLst>
        </pc:picChg>
        <pc:picChg chg="del">
          <ac:chgData name="Ánh Diệu" userId="c5672c39bf0da1c1" providerId="LiveId" clId="{44AA9878-AD6A-40D9-923A-4FD1F4DAF88E}" dt="2024-06-07T02:25:19.274" v="2250" actId="478"/>
          <ac:picMkLst>
            <pc:docMk/>
            <pc:sldMk cId="2666867957" sldId="408"/>
            <ac:picMk id="22" creationId="{70067410-F385-4C0A-BD26-B66C8A5D1649}"/>
          </ac:picMkLst>
        </pc:picChg>
        <pc:picChg chg="del">
          <ac:chgData name="Ánh Diệu" userId="c5672c39bf0da1c1" providerId="LiveId" clId="{44AA9878-AD6A-40D9-923A-4FD1F4DAF88E}" dt="2024-06-07T02:26:04.484" v="2265" actId="478"/>
          <ac:picMkLst>
            <pc:docMk/>
            <pc:sldMk cId="2666867957" sldId="408"/>
            <ac:picMk id="24" creationId="{8AF16FBD-21D5-4FF0-B11C-F91107F9C547}"/>
          </ac:picMkLst>
        </pc:picChg>
        <pc:picChg chg="del">
          <ac:chgData name="Ánh Diệu" userId="c5672c39bf0da1c1" providerId="LiveId" clId="{44AA9878-AD6A-40D9-923A-4FD1F4DAF88E}" dt="2024-06-07T02:26:04.484" v="2265" actId="478"/>
          <ac:picMkLst>
            <pc:docMk/>
            <pc:sldMk cId="2666867957" sldId="408"/>
            <ac:picMk id="25" creationId="{AD552D9C-8F60-4367-9A9A-700C7F02F05C}"/>
          </ac:picMkLst>
        </pc:picChg>
        <pc:picChg chg="del">
          <ac:chgData name="Ánh Diệu" userId="c5672c39bf0da1c1" providerId="LiveId" clId="{44AA9878-AD6A-40D9-923A-4FD1F4DAF88E}" dt="2024-06-07T02:59:48.940" v="2273" actId="478"/>
          <ac:picMkLst>
            <pc:docMk/>
            <pc:sldMk cId="2666867957" sldId="408"/>
            <ac:picMk id="39" creationId="{8FA66EB2-9171-7047-26F1-9B43E8D24117}"/>
          </ac:picMkLst>
        </pc:picChg>
        <pc:picChg chg="mod">
          <ac:chgData name="Ánh Diệu" userId="c5672c39bf0da1c1" providerId="LiveId" clId="{44AA9878-AD6A-40D9-923A-4FD1F4DAF88E}" dt="2024-06-07T03:02:26.307" v="2397" actId="1076"/>
          <ac:picMkLst>
            <pc:docMk/>
            <pc:sldMk cId="2666867957" sldId="408"/>
            <ac:picMk id="41" creationId="{3896E549-EE4C-9DE3-3E1B-FD1780F300FA}"/>
          </ac:picMkLst>
        </pc:picChg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4026674559" sldId="446"/>
        </pc:sldMkLst>
      </pc:sldChg>
      <pc:sldChg chg="del">
        <pc:chgData name="Ánh Diệu" userId="c5672c39bf0da1c1" providerId="LiveId" clId="{44AA9878-AD6A-40D9-923A-4FD1F4DAF88E}" dt="2024-06-06T16:18:17.331" v="1895" actId="47"/>
        <pc:sldMkLst>
          <pc:docMk/>
          <pc:sldMk cId="1738734384" sldId="463"/>
        </pc:sldMkLst>
      </pc:sldChg>
      <pc:sldChg chg="addSp delSp modSp mod modClrScheme delAnim modAnim chgLayout modNotesTx">
        <pc:chgData name="Ánh Diệu" userId="c5672c39bf0da1c1" providerId="LiveId" clId="{44AA9878-AD6A-40D9-923A-4FD1F4DAF88E}" dt="2024-06-07T02:16:32.812" v="1960"/>
        <pc:sldMkLst>
          <pc:docMk/>
          <pc:sldMk cId="866334570" sldId="475"/>
        </pc:sldMkLst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2" creationId="{C68328EE-C0FB-A605-D6B2-F4E561142B23}"/>
          </ac:spMkLst>
        </pc:spChg>
        <pc:spChg chg="mod">
          <ac:chgData name="Ánh Diệu" userId="c5672c39bf0da1c1" providerId="LiveId" clId="{44AA9878-AD6A-40D9-923A-4FD1F4DAF88E}" dt="2024-06-06T15:36:34.161" v="1171" actId="14100"/>
          <ac:spMkLst>
            <pc:docMk/>
            <pc:sldMk cId="866334570" sldId="475"/>
            <ac:spMk id="5" creationId="{A58EFC08-61DD-9F78-715C-C816309E54CB}"/>
          </ac:spMkLst>
        </pc:spChg>
        <pc:spChg chg="mod">
          <ac:chgData name="Ánh Diệu" userId="c5672c39bf0da1c1" providerId="LiveId" clId="{44AA9878-AD6A-40D9-923A-4FD1F4DAF88E}" dt="2024-06-06T15:36:23.338" v="1165" actId="403"/>
          <ac:spMkLst>
            <pc:docMk/>
            <pc:sldMk cId="866334570" sldId="475"/>
            <ac:spMk id="9" creationId="{1759D18A-DE10-A507-577D-E150DF262811}"/>
          </ac:spMkLst>
        </pc:spChg>
        <pc:spChg chg="add mod">
          <ac:chgData name="Ánh Diệu" userId="c5672c39bf0da1c1" providerId="LiveId" clId="{44AA9878-AD6A-40D9-923A-4FD1F4DAF88E}" dt="2024-06-06T15:45:04.031" v="1272" actId="1076"/>
          <ac:spMkLst>
            <pc:docMk/>
            <pc:sldMk cId="866334570" sldId="475"/>
            <ac:spMk id="18" creationId="{E5736D92-6E53-3BD6-377C-A2E1F1FFDFFD}"/>
          </ac:spMkLst>
        </pc:spChg>
        <pc:spChg chg="add mod">
          <ac:chgData name="Ánh Diệu" userId="c5672c39bf0da1c1" providerId="LiveId" clId="{44AA9878-AD6A-40D9-923A-4FD1F4DAF88E}" dt="2024-06-06T15:45:14.211" v="1276" actId="20577"/>
          <ac:spMkLst>
            <pc:docMk/>
            <pc:sldMk cId="866334570" sldId="475"/>
            <ac:spMk id="19" creationId="{940A5856-E0B7-CE26-DEDB-9433F63E7C0E}"/>
          </ac:spMkLst>
        </pc:spChg>
        <pc:spChg chg="add mod">
          <ac:chgData name="Ánh Diệu" userId="c5672c39bf0da1c1" providerId="LiveId" clId="{44AA9878-AD6A-40D9-923A-4FD1F4DAF88E}" dt="2024-06-06T15:49:13.240" v="1350" actId="1076"/>
          <ac:spMkLst>
            <pc:docMk/>
            <pc:sldMk cId="866334570" sldId="475"/>
            <ac:spMk id="21" creationId="{33BF9AC4-FC75-BFAF-AF7D-E3A795E265E7}"/>
          </ac:spMkLst>
        </pc:spChg>
        <pc:spChg chg="add mod ord">
          <ac:chgData name="Ánh Diệu" userId="c5672c39bf0da1c1" providerId="LiveId" clId="{44AA9878-AD6A-40D9-923A-4FD1F4DAF88E}" dt="2024-06-06T15:44:24.195" v="1266" actId="207"/>
          <ac:spMkLst>
            <pc:docMk/>
            <pc:sldMk cId="866334570" sldId="475"/>
            <ac:spMk id="29" creationId="{196CE52F-09C5-7CFC-1788-2F748742675E}"/>
          </ac:spMkLst>
        </pc:spChg>
        <pc:spChg chg="add mod ord">
          <ac:chgData name="Ánh Diệu" userId="c5672c39bf0da1c1" providerId="LiveId" clId="{44AA9878-AD6A-40D9-923A-4FD1F4DAF88E}" dt="2024-06-06T15:44:27.270" v="1267" actId="207"/>
          <ac:spMkLst>
            <pc:docMk/>
            <pc:sldMk cId="866334570" sldId="475"/>
            <ac:spMk id="31" creationId="{2EBFC607-E21B-F132-1E8F-3415306FEAE3}"/>
          </ac:spMkLst>
        </pc:spChg>
        <pc:spChg chg="add mod">
          <ac:chgData name="Ánh Diệu" userId="c5672c39bf0da1c1" providerId="LiveId" clId="{44AA9878-AD6A-40D9-923A-4FD1F4DAF88E}" dt="2024-06-06T15:49:03.614" v="1349" actId="1036"/>
          <ac:spMkLst>
            <pc:docMk/>
            <pc:sldMk cId="866334570" sldId="475"/>
            <ac:spMk id="33" creationId="{017E32E2-88BB-048D-207E-D321EBCF3274}"/>
          </ac:spMkLst>
        </pc:spChg>
        <pc:spChg chg="add mod">
          <ac:chgData name="Ánh Diệu" userId="c5672c39bf0da1c1" providerId="LiveId" clId="{44AA9878-AD6A-40D9-923A-4FD1F4DAF88E}" dt="2024-06-06T15:49:03.614" v="1349" actId="1036"/>
          <ac:spMkLst>
            <pc:docMk/>
            <pc:sldMk cId="866334570" sldId="475"/>
            <ac:spMk id="36" creationId="{658BE366-B166-E3E9-1288-370D37EB45C2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38" creationId="{939E650E-CA54-C7A0-2D61-F03356EF9AF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39" creationId="{08D38216-CE09-AE0B-8C68-D16441F8C8C5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0" creationId="{3DF53255-DECE-B218-0607-B52F56C8D360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6" creationId="{6BB9612D-537C-F6D3-6F94-8EFE82BF3739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7" creationId="{001FE2BA-31EB-88CC-D3A8-E5713F7D6B73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8" creationId="{3D372C01-B86D-CCEC-4A4D-094451E5F1A8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0" creationId="{1BB5B215-892D-619E-55C3-A935F26F0F6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2" creationId="{4B516DB1-6358-BBA5-484F-CF829E6E1AD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3" creationId="{FADA6B63-C991-D316-5939-DC0803BC4D89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4" creationId="{56CDAE3C-4D8E-91D7-F520-92FB945CF4E2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5" creationId="{354F711F-4A6E-B581-638B-BAE7D209E45F}"/>
          </ac:spMkLst>
        </pc:spChg>
        <pc:grpChg chg="add mod">
          <ac:chgData name="Ánh Diệu" userId="c5672c39bf0da1c1" providerId="LiveId" clId="{44AA9878-AD6A-40D9-923A-4FD1F4DAF88E}" dt="2024-06-06T15:37:51.041" v="1189" actId="1038"/>
          <ac:grpSpMkLst>
            <pc:docMk/>
            <pc:sldMk cId="866334570" sldId="475"/>
            <ac:grpSpMk id="3" creationId="{AA081FBE-C20C-F06C-0746-3B87559BA548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4" creationId="{ACE901D3-7DD9-3BB1-CD00-3B2A168635F3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5" creationId="{6B7CE74D-225D-25B5-460A-06AC4EC896D0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7" creationId="{FCB9C951-43FC-40F8-53A6-C1C533AD4A59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45" creationId="{5640C259-6CE6-1C69-5A9E-1EC7251AF489}"/>
          </ac:grpSpMkLst>
        </pc:grpChg>
        <pc:picChg chg="add mod ord modCrop">
          <ac:chgData name="Ánh Diệu" userId="c5672c39bf0da1c1" providerId="LiveId" clId="{44AA9878-AD6A-40D9-923A-4FD1F4DAF88E}" dt="2024-06-06T15:37:51.041" v="1189" actId="1038"/>
          <ac:picMkLst>
            <pc:docMk/>
            <pc:sldMk cId="866334570" sldId="475"/>
            <ac:picMk id="14" creationId="{9BCB3E28-6922-C6AA-4272-11424DAD8E83}"/>
          </ac:picMkLst>
        </pc:picChg>
        <pc:picChg chg="add mod modCrop">
          <ac:chgData name="Ánh Diệu" userId="c5672c39bf0da1c1" providerId="LiveId" clId="{44AA9878-AD6A-40D9-923A-4FD1F4DAF88E}" dt="2024-06-06T15:43:04.229" v="1264" actId="1076"/>
          <ac:picMkLst>
            <pc:docMk/>
            <pc:sldMk cId="866334570" sldId="475"/>
            <ac:picMk id="16" creationId="{39AAB354-8BAE-4261-CA57-4BAE363BD91F}"/>
          </ac:picMkLst>
        </pc:picChg>
        <pc:picChg chg="add del mod modCrop">
          <ac:chgData name="Ánh Diệu" userId="c5672c39bf0da1c1" providerId="LiveId" clId="{44AA9878-AD6A-40D9-923A-4FD1F4DAF88E}" dt="2024-06-06T15:38:56.883" v="1201" actId="478"/>
          <ac:picMkLst>
            <pc:docMk/>
            <pc:sldMk cId="866334570" sldId="475"/>
            <ac:picMk id="17" creationId="{EE93913D-3367-802A-13E7-14FD18B9D58A}"/>
          </ac:picMkLst>
        </pc:picChg>
        <pc:picChg chg="del">
          <ac:chgData name="Ánh Diệu" userId="c5672c39bf0da1c1" providerId="LiveId" clId="{44AA9878-AD6A-40D9-923A-4FD1F4DAF88E}" dt="2024-06-06T15:32:29.489" v="1131" actId="478"/>
          <ac:picMkLst>
            <pc:docMk/>
            <pc:sldMk cId="866334570" sldId="475"/>
            <ac:picMk id="20" creationId="{9A31FB4E-A477-99D8-DFD7-DCE5936828E9}"/>
          </ac:picMkLst>
        </pc:picChg>
        <pc:picChg chg="add mod modCrop">
          <ac:chgData name="Ánh Diệu" userId="c5672c39bf0da1c1" providerId="LiveId" clId="{44AA9878-AD6A-40D9-923A-4FD1F4DAF88E}" dt="2024-06-06T15:45:50.786" v="1306" actId="1038"/>
          <ac:picMkLst>
            <pc:docMk/>
            <pc:sldMk cId="866334570" sldId="475"/>
            <ac:picMk id="25" creationId="{6D967A48-D01C-0769-1F81-6FA6DD0F1C0F}"/>
          </ac:picMkLst>
        </pc:picChg>
        <pc:picChg chg="add mod modCrop">
          <ac:chgData name="Ánh Diệu" userId="c5672c39bf0da1c1" providerId="LiveId" clId="{44AA9878-AD6A-40D9-923A-4FD1F4DAF88E}" dt="2024-06-06T15:45:52.642" v="1312" actId="1037"/>
          <ac:picMkLst>
            <pc:docMk/>
            <pc:sldMk cId="866334570" sldId="475"/>
            <ac:picMk id="27" creationId="{47E7053B-8049-02D1-0A8C-19AA2206DD26}"/>
          </ac:picMkLst>
        </pc:picChg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2835565193" sldId="479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4067961928" sldId="480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3023879746" sldId="481"/>
        </pc:sldMkLst>
      </pc:sldChg>
      <pc:sldChg chg="add del">
        <pc:chgData name="Ánh Diệu" userId="c5672c39bf0da1c1" providerId="LiveId" clId="{44AA9878-AD6A-40D9-923A-4FD1F4DAF88E}" dt="2024-06-06T16:08:32.751" v="1803" actId="47"/>
        <pc:sldMkLst>
          <pc:docMk/>
          <pc:sldMk cId="3632198318" sldId="481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1899832598" sldId="482"/>
        </pc:sldMkLst>
      </pc:sldChg>
      <pc:sldChg chg="del">
        <pc:chgData name="Ánh Diệu" userId="c5672c39bf0da1c1" providerId="LiveId" clId="{44AA9878-AD6A-40D9-923A-4FD1F4DAF88E}" dt="2024-06-06T16:10:52.755" v="1809" actId="47"/>
        <pc:sldMkLst>
          <pc:docMk/>
          <pc:sldMk cId="1611538592" sldId="483"/>
        </pc:sldMkLst>
      </pc:sldChg>
      <pc:sldChg chg="addSp delSp modSp add del mod ord delAnim modAnim">
        <pc:chgData name="Ánh Diệu" userId="c5672c39bf0da1c1" providerId="LiveId" clId="{44AA9878-AD6A-40D9-923A-4FD1F4DAF88E}" dt="2024-06-07T02:25:10.833" v="2249" actId="1036"/>
        <pc:sldMkLst>
          <pc:docMk/>
          <pc:sldMk cId="3580648232" sldId="486"/>
        </pc:sldMkLst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3" creationId="{40520A38-5B23-5C5E-4AE3-DD25D5290DF0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4" creationId="{B5638B7C-35F2-7FE8-6378-035043D26120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5" creationId="{BF4273B4-2EAA-3B4B-C181-6301F090C13E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6" creationId="{A468E14A-5BC1-BDDE-C38A-9DC436E24F23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17" creationId="{53FAB924-25AF-120D-092D-C4E75EF596FA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19" creationId="{5E64FF31-B702-7721-004C-585A3B05AD24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1" creationId="{CADCA283-E48D-C311-6F86-9E98AF34741B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2" creationId="{30D06FAF-A90E-CE7B-375F-92425F5208D0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3" creationId="{EF75110C-0FF3-6E40-0382-B418AF960EFC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4" creationId="{2F01FF54-E0A8-94A8-7B17-4C6DEAB60C32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5" creationId="{9BE6EB20-D336-290E-B58D-BBCFB316CCFD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6" creationId="{21AE727B-9439-C2D9-EAFF-A218BB325B0F}"/>
          </ac:spMkLst>
        </pc:spChg>
        <pc:spChg chg="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515" creationId="{0B749CAA-8592-7CA4-4158-00213E84812E}"/>
          </ac:spMkLst>
        </pc:spChg>
        <pc:graphicFrameChg chg="del">
          <ac:chgData name="Ánh Diệu" userId="c5672c39bf0da1c1" providerId="LiveId" clId="{44AA9878-AD6A-40D9-923A-4FD1F4DAF88E}" dt="2024-06-06T16:07:02.816" v="1773" actId="478"/>
          <ac:graphicFrameMkLst>
            <pc:docMk/>
            <pc:sldMk cId="3580648232" sldId="486"/>
            <ac:graphicFrameMk id="2" creationId="{AC8C2F5C-5EC7-27CF-1B4C-A5DF27962E5B}"/>
          </ac:graphicFrameMkLst>
        </pc:graphicFrameChg>
      </pc:sldChg>
      <pc:sldChg chg="del">
        <pc:chgData name="Ánh Diệu" userId="c5672c39bf0da1c1" providerId="LiveId" clId="{44AA9878-AD6A-40D9-923A-4FD1F4DAF88E}" dt="2024-06-06T16:08:34.205" v="1805" actId="47"/>
        <pc:sldMkLst>
          <pc:docMk/>
          <pc:sldMk cId="432985428" sldId="488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680021746" sldId="497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1160876077" sldId="498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621583280" sldId="499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2351657542" sldId="500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910805857" sldId="501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3944111833" sldId="502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2852841916" sldId="504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2768852242" sldId="505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1137288788" sldId="506"/>
        </pc:sldMkLst>
      </pc:sldChg>
      <pc:sldChg chg="add del setBg">
        <pc:chgData name="Ánh Diệu" userId="c5672c39bf0da1c1" providerId="LiveId" clId="{44AA9878-AD6A-40D9-923A-4FD1F4DAF88E}" dt="2024-06-06T15:56:26.471" v="1458"/>
        <pc:sldMkLst>
          <pc:docMk/>
          <pc:sldMk cId="2200688022" sldId="507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2748617472" sldId="507"/>
        </pc:sldMkLst>
      </pc:sldChg>
      <pc:sldChg chg="modSp add mod setBg">
        <pc:chgData name="Ánh Diệu" userId="c5672c39bf0da1c1" providerId="LiveId" clId="{44AA9878-AD6A-40D9-923A-4FD1F4DAF88E}" dt="2024-06-07T02:22:35.702" v="2038" actId="1036"/>
        <pc:sldMkLst>
          <pc:docMk/>
          <pc:sldMk cId="2800423756" sldId="507"/>
        </pc:sldMkLst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5" creationId="{4F01FB02-6BBA-5053-879E-B01E899A7712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7" creationId="{26996BB2-9510-A175-F666-8BE5CCC8D1AB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0" creationId="{DE9D73A3-A241-4AA7-FD9A-7CAF6F7617B2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1" creationId="{94774C18-F6BA-D036-AA92-0E244D9D1DF8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3" creationId="{428B5CC6-B372-C8CF-E91F-F64F4B0CCBA8}"/>
          </ac:spMkLst>
        </pc:spChg>
        <pc:spChg chg="mod">
          <ac:chgData name="Ánh Diệu" userId="c5672c39bf0da1c1" providerId="LiveId" clId="{44AA9878-AD6A-40D9-923A-4FD1F4DAF88E}" dt="2024-06-07T02:21:59.590" v="1996" actId="14100"/>
          <ac:spMkLst>
            <pc:docMk/>
            <pc:sldMk cId="2800423756" sldId="507"/>
            <ac:spMk id="17" creationId="{CAE9624B-3CA4-51BE-AB11-57770690B1FC}"/>
          </ac:spMkLst>
        </pc:spChg>
        <pc:spChg chg="mod">
          <ac:chgData name="Ánh Diệu" userId="c5672c39bf0da1c1" providerId="LiveId" clId="{44AA9878-AD6A-40D9-923A-4FD1F4DAF88E}" dt="2024-06-07T02:21:55.943" v="1994" actId="1037"/>
          <ac:spMkLst>
            <pc:docMk/>
            <pc:sldMk cId="2800423756" sldId="507"/>
            <ac:spMk id="18" creationId="{6C3DB886-8767-B552-952A-04F6E6A240E4}"/>
          </ac:spMkLst>
        </pc:spChg>
        <pc:spChg chg="mod">
          <ac:chgData name="Ánh Diệu" userId="c5672c39bf0da1c1" providerId="LiveId" clId="{44AA9878-AD6A-40D9-923A-4FD1F4DAF88E}" dt="2024-06-07T02:22:17.941" v="2008" actId="14100"/>
          <ac:spMkLst>
            <pc:docMk/>
            <pc:sldMk cId="2800423756" sldId="507"/>
            <ac:spMk id="19" creationId="{31808EEB-1A03-7EDB-3386-7DFAE97E9E9E}"/>
          </ac:spMkLst>
        </pc:spChg>
        <pc:spChg chg="mod">
          <ac:chgData name="Ánh Diệu" userId="c5672c39bf0da1c1" providerId="LiveId" clId="{44AA9878-AD6A-40D9-923A-4FD1F4DAF88E}" dt="2024-06-07T02:22:25.240" v="2012" actId="14100"/>
          <ac:spMkLst>
            <pc:docMk/>
            <pc:sldMk cId="2800423756" sldId="507"/>
            <ac:spMk id="20" creationId="{5E75871D-235A-C4F3-2B0A-A8EB04E1C403}"/>
          </ac:spMkLst>
        </pc:spChg>
        <pc:spChg chg="mod">
          <ac:chgData name="Ánh Diệu" userId="c5672c39bf0da1c1" providerId="LiveId" clId="{44AA9878-AD6A-40D9-923A-4FD1F4DAF88E}" dt="2024-06-07T02:22:35.702" v="2038" actId="1036"/>
          <ac:spMkLst>
            <pc:docMk/>
            <pc:sldMk cId="2800423756" sldId="507"/>
            <ac:spMk id="23" creationId="{8155FB36-BF84-0254-CDC0-37684913F767}"/>
          </ac:spMkLst>
        </pc:spChg>
        <pc:spChg chg="mod">
          <ac:chgData name="Ánh Diệu" userId="c5672c39bf0da1c1" providerId="LiveId" clId="{44AA9878-AD6A-40D9-923A-4FD1F4DAF88E}" dt="2024-06-06T15:57:31.113" v="1463" actId="207"/>
          <ac:spMkLst>
            <pc:docMk/>
            <pc:sldMk cId="2800423756" sldId="507"/>
            <ac:spMk id="514" creationId="{ED39CECD-2B97-0BCC-DF7B-2B78B470316B}"/>
          </ac:spMkLst>
        </pc:spChg>
        <pc:spChg chg="mod">
          <ac:chgData name="Ánh Diệu" userId="c5672c39bf0da1c1" providerId="LiveId" clId="{44AA9878-AD6A-40D9-923A-4FD1F4DAF88E}" dt="2024-06-06T15:58:32.652" v="1480" actId="1037"/>
          <ac:spMkLst>
            <pc:docMk/>
            <pc:sldMk cId="2800423756" sldId="507"/>
            <ac:spMk id="515" creationId="{10C096E8-2524-B53F-4B11-5DAB34AA2AC3}"/>
          </ac:spMkLst>
        </pc:spChg>
        <pc:grpChg chg="mod">
          <ac:chgData name="Ánh Diệu" userId="c5672c39bf0da1c1" providerId="LiveId" clId="{44AA9878-AD6A-40D9-923A-4FD1F4DAF88E}" dt="2024-06-06T15:58:40.101" v="1502" actId="1035"/>
          <ac:grpSpMkLst>
            <pc:docMk/>
            <pc:sldMk cId="2800423756" sldId="507"/>
            <ac:grpSpMk id="46" creationId="{CD844A61-636D-E492-F66F-3104FF2562A7}"/>
          </ac:grpSpMkLst>
        </pc:grpChg>
      </pc:sldChg>
      <pc:sldChg chg="del">
        <pc:chgData name="Ánh Diệu" userId="c5672c39bf0da1c1" providerId="LiveId" clId="{44AA9878-AD6A-40D9-923A-4FD1F4DAF88E}" dt="2024-06-06T16:11:02.828" v="1811" actId="47"/>
        <pc:sldMkLst>
          <pc:docMk/>
          <pc:sldMk cId="1347995567" sldId="754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272739307" sldId="755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335518232" sldId="756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706521197" sldId="757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919477188" sldId="758"/>
        </pc:sldMkLst>
      </pc:sldChg>
      <pc:sldChg chg="addSp delSp modSp add mod modAnim modNotesTx">
        <pc:chgData name="Ánh Diệu" userId="c5672c39bf0da1c1" providerId="LiveId" clId="{44AA9878-AD6A-40D9-923A-4FD1F4DAF88E}" dt="2024-06-06T13:36:43.341" v="45"/>
        <pc:sldMkLst>
          <pc:docMk/>
          <pc:sldMk cId="3884791920" sldId="759"/>
        </pc:sldMkLst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2" creationId="{1E26EE59-6C15-B916-3869-2C15DED965D2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4" creationId="{9D15A036-8B51-CA96-B19F-A6C9F39E4B91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" creationId="{3D9D83EC-DBA2-DF19-E3F6-9F0E9FE02E3F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7" creationId="{B963AD9F-FF63-8543-5101-A6180AB19801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10" creationId="{FECB26B5-B9C0-A088-853C-9B1892AA0D58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1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4.439" v="31" actId="478"/>
          <ac:spMkLst>
            <pc:docMk/>
            <pc:sldMk cId="3884791920" sldId="759"/>
            <ac:spMk id="5933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4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5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6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7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8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9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0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2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3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4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5.197" v="32" actId="478"/>
          <ac:spMkLst>
            <pc:docMk/>
            <pc:sldMk cId="3884791920" sldId="759"/>
            <ac:spMk id="6165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6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7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8" creationId="{00000000-0000-0000-0000-000000000000}"/>
          </ac:spMkLst>
        </pc:spChg>
        <pc:grpChg chg="del">
          <ac:chgData name="Ánh Diệu" userId="c5672c39bf0da1c1" providerId="LiveId" clId="{44AA9878-AD6A-40D9-923A-4FD1F4DAF88E}" dt="2024-06-06T13:27:10.834" v="29" actId="478"/>
          <ac:grpSpMkLst>
            <pc:docMk/>
            <pc:sldMk cId="3884791920" sldId="759"/>
            <ac:grpSpMk id="6169" creationId="{00000000-0000-0000-0000-000000000000}"/>
          </ac:grpSpMkLst>
        </pc:grpChg>
        <pc:grpChg chg="del">
          <ac:chgData name="Ánh Diệu" userId="c5672c39bf0da1c1" providerId="LiveId" clId="{44AA9878-AD6A-40D9-923A-4FD1F4DAF88E}" dt="2024-06-06T13:27:13.108" v="30" actId="478"/>
          <ac:grpSpMkLst>
            <pc:docMk/>
            <pc:sldMk cId="3884791920" sldId="759"/>
            <ac:grpSpMk id="6183" creationId="{00000000-0000-0000-0000-000000000000}"/>
          </ac:grpSpMkLst>
        </pc:grpChg>
        <pc:grpChg chg="del">
          <ac:chgData name="Ánh Diệu" userId="c5672c39bf0da1c1" providerId="LiveId" clId="{44AA9878-AD6A-40D9-923A-4FD1F4DAF88E}" dt="2024-06-06T13:27:13.108" v="30" actId="478"/>
          <ac:grpSpMkLst>
            <pc:docMk/>
            <pc:sldMk cId="3884791920" sldId="759"/>
            <ac:grpSpMk id="6197" creationId="{00000000-0000-0000-0000-000000000000}"/>
          </ac:grpSpMkLst>
        </pc:grpChg>
        <pc:picChg chg="del">
          <ac:chgData name="Ánh Diệu" userId="c5672c39bf0da1c1" providerId="LiveId" clId="{44AA9878-AD6A-40D9-923A-4FD1F4DAF88E}" dt="2024-06-06T13:27:10.834" v="29" actId="478"/>
          <ac:picMkLst>
            <pc:docMk/>
            <pc:sldMk cId="3884791920" sldId="759"/>
            <ac:picMk id="8" creationId="{2643C5F2-C638-5F58-CD11-C4EEB181139C}"/>
          </ac:picMkLst>
        </pc:picChg>
        <pc:picChg chg="add mod ord">
          <ac:chgData name="Ánh Diệu" userId="c5672c39bf0da1c1" providerId="LiveId" clId="{44AA9878-AD6A-40D9-923A-4FD1F4DAF88E}" dt="2024-06-06T13:27:33.709" v="34" actId="171"/>
          <ac:picMkLst>
            <pc:docMk/>
            <pc:sldMk cId="3884791920" sldId="759"/>
            <ac:picMk id="11" creationId="{C6D809C1-E41E-893A-C9D4-D8DADCCA5819}"/>
          </ac:picMkLst>
        </pc:picChg>
      </pc:sldChg>
      <pc:sldChg chg="add del setBg">
        <pc:chgData name="Ánh Diệu" userId="c5672c39bf0da1c1" providerId="LiveId" clId="{44AA9878-AD6A-40D9-923A-4FD1F4DAF88E}" dt="2024-06-06T13:41:44.402" v="47"/>
        <pc:sldMkLst>
          <pc:docMk/>
          <pc:sldMk cId="1488539269" sldId="760"/>
        </pc:sldMkLst>
      </pc:sldChg>
      <pc:sldChg chg="addSp delSp modSp add del mod setBg delAnim modAnim">
        <pc:chgData name="Ánh Diệu" userId="c5672c39bf0da1c1" providerId="LiveId" clId="{44AA9878-AD6A-40D9-923A-4FD1F4DAF88E}" dt="2024-06-06T14:45:41.158" v="655" actId="47"/>
        <pc:sldMkLst>
          <pc:docMk/>
          <pc:sldMk cId="3731152463" sldId="760"/>
        </pc:sldMkLst>
        <pc:spChg chg="mod">
          <ac:chgData name="Ánh Diệu" userId="c5672c39bf0da1c1" providerId="LiveId" clId="{44AA9878-AD6A-40D9-923A-4FD1F4DAF88E}" dt="2024-06-06T14:06:39.244" v="139" actId="14100"/>
          <ac:spMkLst>
            <pc:docMk/>
            <pc:sldMk cId="3731152463" sldId="760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11:09.747" v="174" actId="1076"/>
          <ac:spMkLst>
            <pc:docMk/>
            <pc:sldMk cId="3731152463" sldId="760"/>
            <ac:spMk id="5" creationId="{8B8AA60D-2E1C-6CE1-C25F-2340C87CD5A5}"/>
          </ac:spMkLst>
        </pc:spChg>
        <pc:spChg chg="add mod">
          <ac:chgData name="Ánh Diệu" userId="c5672c39bf0da1c1" providerId="LiveId" clId="{44AA9878-AD6A-40D9-923A-4FD1F4DAF88E}" dt="2024-06-06T14:13:04.082" v="175" actId="20577"/>
          <ac:spMkLst>
            <pc:docMk/>
            <pc:sldMk cId="3731152463" sldId="760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04:33.526" v="135" actId="1582"/>
          <ac:spMkLst>
            <pc:docMk/>
            <pc:sldMk cId="3731152463" sldId="760"/>
            <ac:spMk id="10" creationId="{8082C9FB-8B1C-F54A-24CF-5C669E2F5E93}"/>
          </ac:spMkLst>
        </pc:spChg>
        <pc:spChg chg="mod">
          <ac:chgData name="Ánh Diệu" userId="c5672c39bf0da1c1" providerId="LiveId" clId="{44AA9878-AD6A-40D9-923A-4FD1F4DAF88E}" dt="2024-06-06T13:48:28.789" v="99" actId="20577"/>
          <ac:spMkLst>
            <pc:docMk/>
            <pc:sldMk cId="3731152463" sldId="760"/>
            <ac:spMk id="12" creationId="{A902F724-65D3-D95B-2945-3B960DCBDF92}"/>
          </ac:spMkLst>
        </pc:spChg>
        <pc:spChg chg="mod">
          <ac:chgData name="Ánh Diệu" userId="c5672c39bf0da1c1" providerId="LiveId" clId="{44AA9878-AD6A-40D9-923A-4FD1F4DAF88E}" dt="2024-06-06T14:10:35.666" v="152" actId="1076"/>
          <ac:spMkLst>
            <pc:docMk/>
            <pc:sldMk cId="3731152463" sldId="760"/>
            <ac:spMk id="16" creationId="{29307CFB-CBEB-CC42-1B74-C98F077A71A7}"/>
          </ac:spMkLst>
        </pc:spChg>
        <pc:spChg chg="del">
          <ac:chgData name="Ánh Diệu" userId="c5672c39bf0da1c1" providerId="LiveId" clId="{44AA9878-AD6A-40D9-923A-4FD1F4DAF88E}" dt="2024-06-06T14:09:49.537" v="140" actId="478"/>
          <ac:spMkLst>
            <pc:docMk/>
            <pc:sldMk cId="3731152463" sldId="760"/>
            <ac:spMk id="17" creationId="{D52E08E5-CF46-5D85-E7E7-EBA0771DFAC9}"/>
          </ac:spMkLst>
        </pc:spChg>
        <pc:spChg chg="del">
          <ac:chgData name="Ánh Diệu" userId="c5672c39bf0da1c1" providerId="LiveId" clId="{44AA9878-AD6A-40D9-923A-4FD1F4DAF88E}" dt="2024-06-06T14:09:54.007" v="142" actId="478"/>
          <ac:spMkLst>
            <pc:docMk/>
            <pc:sldMk cId="3731152463" sldId="760"/>
            <ac:spMk id="19" creationId="{97E02AFF-3347-2A0B-86AE-3FE4117C3E78}"/>
          </ac:spMkLst>
        </pc:spChg>
        <pc:spChg chg="del">
          <ac:chgData name="Ánh Diệu" userId="c5672c39bf0da1c1" providerId="LiveId" clId="{44AA9878-AD6A-40D9-923A-4FD1F4DAF88E}" dt="2024-06-06T14:09:51.563" v="141" actId="478"/>
          <ac:spMkLst>
            <pc:docMk/>
            <pc:sldMk cId="3731152463" sldId="760"/>
            <ac:spMk id="25" creationId="{7864D7FD-40B1-82EC-440C-051B163D57CE}"/>
          </ac:spMkLst>
        </pc:spChg>
        <pc:picChg chg="add mod ord modCrop">
          <ac:chgData name="Ánh Diệu" userId="c5672c39bf0da1c1" providerId="LiveId" clId="{44AA9878-AD6A-40D9-923A-4FD1F4DAF88E}" dt="2024-06-06T14:04:07.117" v="132" actId="1076"/>
          <ac:picMkLst>
            <pc:docMk/>
            <pc:sldMk cId="3731152463" sldId="760"/>
            <ac:picMk id="6" creationId="{27B5568C-F7C7-E55A-29D2-187D7FD60702}"/>
          </ac:picMkLst>
        </pc:picChg>
        <pc:picChg chg="del">
          <ac:chgData name="Ánh Diệu" userId="c5672c39bf0da1c1" providerId="LiveId" clId="{44AA9878-AD6A-40D9-923A-4FD1F4DAF88E}" dt="2024-06-06T13:51:40.829" v="100" actId="478"/>
          <ac:picMkLst>
            <pc:docMk/>
            <pc:sldMk cId="3731152463" sldId="760"/>
            <ac:picMk id="8" creationId="{B0AB11C1-2E52-4F7F-E732-22A00259BB52}"/>
          </ac:picMkLst>
        </pc:picChg>
        <pc:picChg chg="del mod">
          <ac:chgData name="Ánh Diệu" userId="c5672c39bf0da1c1" providerId="LiveId" clId="{44AA9878-AD6A-40D9-923A-4FD1F4DAF88E}" dt="2024-06-06T14:02:42.632" v="120" actId="478"/>
          <ac:picMkLst>
            <pc:docMk/>
            <pc:sldMk cId="3731152463" sldId="760"/>
            <ac:picMk id="11" creationId="{54C38DFE-96B3-9E82-8B03-12573E089CB9}"/>
          </ac:picMkLst>
        </pc:picChg>
        <pc:picChg chg="del">
          <ac:chgData name="Ánh Diệu" userId="c5672c39bf0da1c1" providerId="LiveId" clId="{44AA9878-AD6A-40D9-923A-4FD1F4DAF88E}" dt="2024-06-06T13:51:40.829" v="100" actId="478"/>
          <ac:picMkLst>
            <pc:docMk/>
            <pc:sldMk cId="3731152463" sldId="760"/>
            <ac:picMk id="13" creationId="{4752B8F2-7FF6-7400-D83E-DE76EF424F78}"/>
          </ac:picMkLst>
        </pc:picChg>
        <pc:cxnChg chg="del">
          <ac:chgData name="Ánh Diệu" userId="c5672c39bf0da1c1" providerId="LiveId" clId="{44AA9878-AD6A-40D9-923A-4FD1F4DAF88E}" dt="2024-06-06T14:09:56.672" v="144" actId="478"/>
          <ac:cxnSpMkLst>
            <pc:docMk/>
            <pc:sldMk cId="3731152463" sldId="760"/>
            <ac:cxnSpMk id="21" creationId="{50C729A6-2054-6145-F998-0BEBBB5A5588}"/>
          </ac:cxnSpMkLst>
        </pc:cxnChg>
        <pc:cxnChg chg="del">
          <ac:chgData name="Ánh Diệu" userId="c5672c39bf0da1c1" providerId="LiveId" clId="{44AA9878-AD6A-40D9-923A-4FD1F4DAF88E}" dt="2024-06-06T14:09:55.388" v="143" actId="478"/>
          <ac:cxnSpMkLst>
            <pc:docMk/>
            <pc:sldMk cId="3731152463" sldId="760"/>
            <ac:cxnSpMk id="24" creationId="{4AECA5E1-7A60-B487-C37B-FD91C49E5B89}"/>
          </ac:cxnSpMkLst>
        </pc:cxnChg>
      </pc:sldChg>
      <pc:sldChg chg="modSp add del modAnim">
        <pc:chgData name="Ánh Diệu" userId="c5672c39bf0da1c1" providerId="LiveId" clId="{44AA9878-AD6A-40D9-923A-4FD1F4DAF88E}" dt="2024-06-06T14:45:41.158" v="655" actId="47"/>
        <pc:sldMkLst>
          <pc:docMk/>
          <pc:sldMk cId="3694729133" sldId="761"/>
        </pc:sldMkLst>
        <pc:spChg chg="mod">
          <ac:chgData name="Ánh Diệu" userId="c5672c39bf0da1c1" providerId="LiveId" clId="{44AA9878-AD6A-40D9-923A-4FD1F4DAF88E}" dt="2024-06-06T14:16:11.930" v="199" actId="20577"/>
          <ac:spMkLst>
            <pc:docMk/>
            <pc:sldMk cId="3694729133" sldId="761"/>
            <ac:spMk id="16" creationId="{29307CFB-CBEB-CC42-1B74-C98F077A71A7}"/>
          </ac:spMkLst>
        </pc:spChg>
      </pc:sldChg>
      <pc:sldChg chg="addSp delSp modSp add mod ord delAnim modAnim modNotesTx">
        <pc:chgData name="Ánh Diệu" userId="c5672c39bf0da1c1" providerId="LiveId" clId="{44AA9878-AD6A-40D9-923A-4FD1F4DAF88E}" dt="2024-06-06T14:49:18.030" v="725" actId="1036"/>
        <pc:sldMkLst>
          <pc:docMk/>
          <pc:sldMk cId="2187417346" sldId="762"/>
        </pc:sldMkLst>
        <pc:spChg chg="mod">
          <ac:chgData name="Ánh Diệu" userId="c5672c39bf0da1c1" providerId="LiveId" clId="{44AA9878-AD6A-40D9-923A-4FD1F4DAF88E}" dt="2024-06-06T14:41:59.708" v="381" actId="1037"/>
          <ac:spMkLst>
            <pc:docMk/>
            <pc:sldMk cId="2187417346" sldId="762"/>
            <ac:spMk id="4" creationId="{45E2F7C4-CEA9-8D52-0C04-706273A67B3F}"/>
          </ac:spMkLst>
        </pc:spChg>
        <pc:spChg chg="del">
          <ac:chgData name="Ánh Diệu" userId="c5672c39bf0da1c1" providerId="LiveId" clId="{44AA9878-AD6A-40D9-923A-4FD1F4DAF88E}" dt="2024-06-06T14:35:35.559" v="349" actId="478"/>
          <ac:spMkLst>
            <pc:docMk/>
            <pc:sldMk cId="2187417346" sldId="762"/>
            <ac:spMk id="5" creationId="{8B8AA60D-2E1C-6CE1-C25F-2340C87CD5A5}"/>
          </ac:spMkLst>
        </pc:spChg>
        <pc:spChg chg="mod">
          <ac:chgData name="Ánh Diệu" userId="c5672c39bf0da1c1" providerId="LiveId" clId="{44AA9878-AD6A-40D9-923A-4FD1F4DAF88E}" dt="2024-06-06T14:48:02.859" v="696"/>
          <ac:spMkLst>
            <pc:docMk/>
            <pc:sldMk cId="2187417346" sldId="762"/>
            <ac:spMk id="7" creationId="{68D7632D-31EF-C88E-F1B1-F719202D9DBC}"/>
          </ac:spMkLst>
        </pc:spChg>
        <pc:spChg chg="add mod">
          <ac:chgData name="Ánh Diệu" userId="c5672c39bf0da1c1" providerId="LiveId" clId="{44AA9878-AD6A-40D9-923A-4FD1F4DAF88E}" dt="2024-06-06T14:42:47.446" v="393" actId="1076"/>
          <ac:spMkLst>
            <pc:docMk/>
            <pc:sldMk cId="2187417346" sldId="762"/>
            <ac:spMk id="8" creationId="{034D47E9-822E-90F5-397E-3A021FC7842C}"/>
          </ac:spMkLst>
        </pc:spChg>
        <pc:spChg chg="mod">
          <ac:chgData name="Ánh Diệu" userId="c5672c39bf0da1c1" providerId="LiveId" clId="{44AA9878-AD6A-40D9-923A-4FD1F4DAF88E}" dt="2024-06-06T14:41:38.089" v="376" actId="20577"/>
          <ac:spMkLst>
            <pc:docMk/>
            <pc:sldMk cId="2187417346" sldId="762"/>
            <ac:spMk id="12" creationId="{A902F724-65D3-D95B-2945-3B960DCBDF92}"/>
          </ac:spMkLst>
        </pc:spChg>
        <pc:spChg chg="add mod">
          <ac:chgData name="Ánh Diệu" userId="c5672c39bf0da1c1" providerId="LiveId" clId="{44AA9878-AD6A-40D9-923A-4FD1F4DAF88E}" dt="2024-06-06T14:49:18.030" v="725" actId="1036"/>
          <ac:spMkLst>
            <pc:docMk/>
            <pc:sldMk cId="2187417346" sldId="762"/>
            <ac:spMk id="13" creationId="{5A51BCF1-086E-F54A-0CE4-9D42B2286660}"/>
          </ac:spMkLst>
        </pc:spChg>
        <pc:spChg chg="mod">
          <ac:chgData name="Ánh Diệu" userId="c5672c39bf0da1c1" providerId="LiveId" clId="{44AA9878-AD6A-40D9-923A-4FD1F4DAF88E}" dt="2024-06-06T14:43:54.067" v="410" actId="1037"/>
          <ac:spMkLst>
            <pc:docMk/>
            <pc:sldMk cId="2187417346" sldId="762"/>
            <ac:spMk id="16" creationId="{29307CFB-CBEB-CC42-1B74-C98F077A71A7}"/>
          </ac:spMkLst>
        </pc:spChg>
        <pc:grpChg chg="mod">
          <ac:chgData name="Ánh Diệu" userId="c5672c39bf0da1c1" providerId="LiveId" clId="{44AA9878-AD6A-40D9-923A-4FD1F4DAF88E}" dt="2024-06-06T14:35:02.433" v="327" actId="1076"/>
          <ac:grpSpMkLst>
            <pc:docMk/>
            <pc:sldMk cId="2187417346" sldId="762"/>
            <ac:grpSpMk id="9" creationId="{6BCF7996-A122-B12A-8600-AE0F83BEEEB5}"/>
          </ac:grpSpMkLst>
        </pc:grpChg>
        <pc:picChg chg="add mod">
          <ac:chgData name="Ánh Diệu" userId="c5672c39bf0da1c1" providerId="LiveId" clId="{44AA9878-AD6A-40D9-923A-4FD1F4DAF88E}" dt="2024-06-06T14:43:54.067" v="410" actId="1037"/>
          <ac:picMkLst>
            <pc:docMk/>
            <pc:sldMk cId="2187417346" sldId="762"/>
            <ac:picMk id="2" creationId="{D7C4A84C-D6D8-8393-E7D8-852DC89B9F82}"/>
          </ac:picMkLst>
        </pc:picChg>
        <pc:picChg chg="mod">
          <ac:chgData name="Ánh Diệu" userId="c5672c39bf0da1c1" providerId="LiveId" clId="{44AA9878-AD6A-40D9-923A-4FD1F4DAF88E}" dt="2024-06-06T14:16:50.971" v="203" actId="1076"/>
          <ac:picMkLst>
            <pc:docMk/>
            <pc:sldMk cId="2187417346" sldId="762"/>
            <ac:picMk id="6" creationId="{27B5568C-F7C7-E55A-29D2-187D7FD60702}"/>
          </ac:picMkLst>
        </pc:picChg>
        <pc:picChg chg="add mod">
          <ac:chgData name="Ánh Diệu" userId="c5672c39bf0da1c1" providerId="LiveId" clId="{44AA9878-AD6A-40D9-923A-4FD1F4DAF88E}" dt="2024-06-06T14:43:49.513" v="399" actId="1076"/>
          <ac:picMkLst>
            <pc:docMk/>
            <pc:sldMk cId="2187417346" sldId="762"/>
            <ac:picMk id="11" creationId="{E1B62287-FCCD-484A-D110-A8000C9A9A86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7T03:33:06.295" v="2731"/>
        <pc:sldMkLst>
          <pc:docMk/>
          <pc:sldMk cId="4206257617" sldId="763"/>
        </pc:sldMkLst>
        <pc:spChg chg="mod">
          <ac:chgData name="Ánh Diệu" userId="c5672c39bf0da1c1" providerId="LiveId" clId="{44AA9878-AD6A-40D9-923A-4FD1F4DAF88E}" dt="2024-06-06T14:19:23.047" v="232" actId="1076"/>
          <ac:spMkLst>
            <pc:docMk/>
            <pc:sldMk cId="4206257617" sldId="763"/>
            <ac:spMk id="4" creationId="{A5B1AFE4-13FE-2945-39A9-01F7229DB0F1}"/>
          </ac:spMkLst>
        </pc:spChg>
        <pc:spChg chg="mod">
          <ac:chgData name="Ánh Diệu" userId="c5672c39bf0da1c1" providerId="LiveId" clId="{44AA9878-AD6A-40D9-923A-4FD1F4DAF88E}" dt="2024-06-06T14:18:56.731" v="224" actId="403"/>
          <ac:spMkLst>
            <pc:docMk/>
            <pc:sldMk cId="4206257617" sldId="763"/>
            <ac:spMk id="5" creationId="{B362BFE3-16AE-EED4-0B4D-5944B4646B39}"/>
          </ac:spMkLst>
        </pc:spChg>
        <pc:spChg chg="add del mod">
          <ac:chgData name="Ánh Diệu" userId="c5672c39bf0da1c1" providerId="LiveId" clId="{44AA9878-AD6A-40D9-923A-4FD1F4DAF88E}" dt="2024-06-06T14:21:19.069" v="236"/>
          <ac:spMkLst>
            <pc:docMk/>
            <pc:sldMk cId="4206257617" sldId="763"/>
            <ac:spMk id="6" creationId="{08D1F094-DC7E-7636-C516-D0C218594DA3}"/>
          </ac:spMkLst>
        </pc:spChg>
        <pc:spChg chg="add mod">
          <ac:chgData name="Ánh Diệu" userId="c5672c39bf0da1c1" providerId="LiveId" clId="{44AA9878-AD6A-40D9-923A-4FD1F4DAF88E}" dt="2024-06-06T14:34:43.561" v="326" actId="14100"/>
          <ac:spMkLst>
            <pc:docMk/>
            <pc:sldMk cId="4206257617" sldId="763"/>
            <ac:spMk id="7" creationId="{6EAB3861-44D5-C4E7-FD8A-0645F7A8834C}"/>
          </ac:spMkLst>
        </pc:spChg>
        <pc:spChg chg="add mod">
          <ac:chgData name="Ánh Diệu" userId="c5672c39bf0da1c1" providerId="LiveId" clId="{44AA9878-AD6A-40D9-923A-4FD1F4DAF88E}" dt="2024-06-06T14:34:35.640" v="324" actId="948"/>
          <ac:spMkLst>
            <pc:docMk/>
            <pc:sldMk cId="4206257617" sldId="763"/>
            <ac:spMk id="8" creationId="{0EB69337-7943-A011-BE6B-5A934A7DD751}"/>
          </ac:spMkLst>
        </pc:spChg>
        <pc:spChg chg="del">
          <ac:chgData name="Ánh Diệu" userId="c5672c39bf0da1c1" providerId="LiveId" clId="{44AA9878-AD6A-40D9-923A-4FD1F4DAF88E}" dt="2024-06-06T14:17:19.203" v="206" actId="478"/>
          <ac:spMkLst>
            <pc:docMk/>
            <pc:sldMk cId="4206257617" sldId="763"/>
            <ac:spMk id="553" creationId="{13EAFAA1-2AF2-9164-D6B4-A3C6BDE40ED5}"/>
          </ac:spMkLst>
        </pc:spChg>
        <pc:grpChg chg="add mod">
          <ac:chgData name="Ánh Diệu" userId="c5672c39bf0da1c1" providerId="LiveId" clId="{44AA9878-AD6A-40D9-923A-4FD1F4DAF88E}" dt="2024-06-06T14:33:58.788" v="314" actId="1076"/>
          <ac:grpSpMkLst>
            <pc:docMk/>
            <pc:sldMk cId="4206257617" sldId="763"/>
            <ac:grpSpMk id="3" creationId="{2F53B117-5E1A-C70F-ABBE-E13F3AE9A680}"/>
          </ac:grpSpMkLst>
        </pc:grpChg>
        <pc:picChg chg="del">
          <ac:chgData name="Ánh Diệu" userId="c5672c39bf0da1c1" providerId="LiveId" clId="{44AA9878-AD6A-40D9-923A-4FD1F4DAF88E}" dt="2024-06-06T14:17:17.166" v="205" actId="478"/>
          <ac:picMkLst>
            <pc:docMk/>
            <pc:sldMk cId="4206257617" sldId="763"/>
            <ac:picMk id="2" creationId="{870C50D3-46F6-7A5A-3EE6-FA811E8FF3FB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6T14:50:21.232" v="765" actId="1038"/>
        <pc:sldMkLst>
          <pc:docMk/>
          <pc:sldMk cId="2782567321" sldId="764"/>
        </pc:sldMkLst>
        <pc:spChg chg="mod">
          <ac:chgData name="Ánh Diệu" userId="c5672c39bf0da1c1" providerId="LiveId" clId="{44AA9878-AD6A-40D9-923A-4FD1F4DAF88E}" dt="2024-06-06T14:47:09.042" v="687"/>
          <ac:spMkLst>
            <pc:docMk/>
            <pc:sldMk cId="2782567321" sldId="764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46:10.694" v="682" actId="1076"/>
          <ac:spMkLst>
            <pc:docMk/>
            <pc:sldMk cId="2782567321" sldId="764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46:57.523" v="686" actId="1076"/>
          <ac:spMkLst>
            <pc:docMk/>
            <pc:sldMk cId="2782567321" sldId="764"/>
            <ac:spMk id="8" creationId="{034D47E9-822E-90F5-397E-3A021FC7842C}"/>
          </ac:spMkLst>
        </pc:spChg>
        <pc:spChg chg="add mod">
          <ac:chgData name="Ánh Diệu" userId="c5672c39bf0da1c1" providerId="LiveId" clId="{44AA9878-AD6A-40D9-923A-4FD1F4DAF88E}" dt="2024-06-06T14:50:21.232" v="765" actId="1038"/>
          <ac:spMkLst>
            <pc:docMk/>
            <pc:sldMk cId="2782567321" sldId="764"/>
            <ac:spMk id="14" creationId="{87DE9E7F-E488-9A97-F956-8BC19689A4D3}"/>
          </ac:spMkLst>
        </pc:spChg>
        <pc:spChg chg="mod">
          <ac:chgData name="Ánh Diệu" userId="c5672c39bf0da1c1" providerId="LiveId" clId="{44AA9878-AD6A-40D9-923A-4FD1F4DAF88E}" dt="2024-06-06T14:45:47.576" v="664" actId="20577"/>
          <ac:spMkLst>
            <pc:docMk/>
            <pc:sldMk cId="2782567321" sldId="764"/>
            <ac:spMk id="16" creationId="{29307CFB-CBEB-CC42-1B74-C98F077A71A7}"/>
          </ac:spMkLst>
        </pc:spChg>
        <pc:picChg chg="del">
          <ac:chgData name="Ánh Diệu" userId="c5672c39bf0da1c1" providerId="LiveId" clId="{44AA9878-AD6A-40D9-923A-4FD1F4DAF88E}" dt="2024-06-06T14:47:14.226" v="689" actId="478"/>
          <ac:picMkLst>
            <pc:docMk/>
            <pc:sldMk cId="2782567321" sldId="764"/>
            <ac:picMk id="2" creationId="{D7C4A84C-D6D8-8393-E7D8-852DC89B9F82}"/>
          </ac:picMkLst>
        </pc:picChg>
        <pc:picChg chg="add mod">
          <ac:chgData name="Ánh Diệu" userId="c5672c39bf0da1c1" providerId="LiveId" clId="{44AA9878-AD6A-40D9-923A-4FD1F4DAF88E}" dt="2024-06-06T14:47:31.830" v="692" actId="1076"/>
          <ac:picMkLst>
            <pc:docMk/>
            <pc:sldMk cId="2782567321" sldId="764"/>
            <ac:picMk id="5" creationId="{0F62877B-2DE0-7C1F-A7D9-D92D3D53813D}"/>
          </ac:picMkLst>
        </pc:picChg>
        <pc:picChg chg="mod">
          <ac:chgData name="Ánh Diệu" userId="c5672c39bf0da1c1" providerId="LiveId" clId="{44AA9878-AD6A-40D9-923A-4FD1F4DAF88E}" dt="2024-06-06T14:49:33.511" v="728" actId="1076"/>
          <ac:picMkLst>
            <pc:docMk/>
            <pc:sldMk cId="2782567321" sldId="764"/>
            <ac:picMk id="6" creationId="{27B5568C-F7C7-E55A-29D2-187D7FD60702}"/>
          </ac:picMkLst>
        </pc:picChg>
        <pc:picChg chg="del">
          <ac:chgData name="Ánh Diệu" userId="c5672c39bf0da1c1" providerId="LiveId" clId="{44AA9878-AD6A-40D9-923A-4FD1F4DAF88E}" dt="2024-06-06T14:47:13.247" v="688" actId="478"/>
          <ac:picMkLst>
            <pc:docMk/>
            <pc:sldMk cId="2782567321" sldId="764"/>
            <ac:picMk id="11" creationId="{E1B62287-FCCD-484A-D110-A8000C9A9A86}"/>
          </ac:picMkLst>
        </pc:picChg>
        <pc:picChg chg="add mod">
          <ac:chgData name="Ánh Diệu" userId="c5672c39bf0da1c1" providerId="LiveId" clId="{44AA9878-AD6A-40D9-923A-4FD1F4DAF88E}" dt="2024-06-06T14:47:33.800" v="693" actId="571"/>
          <ac:picMkLst>
            <pc:docMk/>
            <pc:sldMk cId="2782567321" sldId="764"/>
            <ac:picMk id="13" creationId="{E0B17AA0-E042-174A-8556-8EA0C93367D0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6T14:53:49.503" v="806" actId="207"/>
        <pc:sldMkLst>
          <pc:docMk/>
          <pc:sldMk cId="926571478" sldId="765"/>
        </pc:sldMkLst>
        <pc:spChg chg="mod">
          <ac:chgData name="Ánh Diệu" userId="c5672c39bf0da1c1" providerId="LiveId" clId="{44AA9878-AD6A-40D9-923A-4FD1F4DAF88E}" dt="2024-06-06T14:51:08.427" v="777" actId="14100"/>
          <ac:spMkLst>
            <pc:docMk/>
            <pc:sldMk cId="926571478" sldId="765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53:49.503" v="806" actId="207"/>
          <ac:spMkLst>
            <pc:docMk/>
            <pc:sldMk cId="926571478" sldId="765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52:44.954" v="796" actId="1076"/>
          <ac:spMkLst>
            <pc:docMk/>
            <pc:sldMk cId="926571478" sldId="765"/>
            <ac:spMk id="8" creationId="{034D47E9-822E-90F5-397E-3A021FC7842C}"/>
          </ac:spMkLst>
        </pc:spChg>
        <pc:spChg chg="mod">
          <ac:chgData name="Ánh Diệu" userId="c5672c39bf0da1c1" providerId="LiveId" clId="{44AA9878-AD6A-40D9-923A-4FD1F4DAF88E}" dt="2024-06-06T14:52:39.664" v="795" actId="1037"/>
          <ac:spMkLst>
            <pc:docMk/>
            <pc:sldMk cId="926571478" sldId="765"/>
            <ac:spMk id="14" creationId="{87DE9E7F-E488-9A97-F956-8BC19689A4D3}"/>
          </ac:spMkLst>
        </pc:spChg>
        <pc:spChg chg="mod">
          <ac:chgData name="Ánh Diệu" userId="c5672c39bf0da1c1" providerId="LiveId" clId="{44AA9878-AD6A-40D9-923A-4FD1F4DAF88E}" dt="2024-06-06T14:50:46.139" v="775" actId="20577"/>
          <ac:spMkLst>
            <pc:docMk/>
            <pc:sldMk cId="926571478" sldId="765"/>
            <ac:spMk id="16" creationId="{29307CFB-CBEB-CC42-1B74-C98F077A71A7}"/>
          </ac:spMkLst>
        </pc:spChg>
        <pc:picChg chg="add mod">
          <ac:chgData name="Ánh Diệu" userId="c5672c39bf0da1c1" providerId="LiveId" clId="{44AA9878-AD6A-40D9-923A-4FD1F4DAF88E}" dt="2024-06-06T14:53:21.878" v="802" actId="1076"/>
          <ac:picMkLst>
            <pc:docMk/>
            <pc:sldMk cId="926571478" sldId="765"/>
            <ac:picMk id="2" creationId="{6812D9AC-616B-1E3F-7E03-61541CE9D457}"/>
          </ac:picMkLst>
        </pc:picChg>
        <pc:picChg chg="del">
          <ac:chgData name="Ánh Diệu" userId="c5672c39bf0da1c1" providerId="LiveId" clId="{44AA9878-AD6A-40D9-923A-4FD1F4DAF88E}" dt="2024-06-06T14:52:48.234" v="797" actId="478"/>
          <ac:picMkLst>
            <pc:docMk/>
            <pc:sldMk cId="926571478" sldId="765"/>
            <ac:picMk id="5" creationId="{0F62877B-2DE0-7C1F-A7D9-D92D3D53813D}"/>
          </ac:picMkLst>
        </pc:picChg>
        <pc:picChg chg="add mod">
          <ac:chgData name="Ánh Diệu" userId="c5672c39bf0da1c1" providerId="LiveId" clId="{44AA9878-AD6A-40D9-923A-4FD1F4DAF88E}" dt="2024-06-06T14:53:25.650" v="803" actId="571"/>
          <ac:picMkLst>
            <pc:docMk/>
            <pc:sldMk cId="926571478" sldId="765"/>
            <ac:picMk id="11" creationId="{14BF9BF8-86B8-72A0-060F-EFEB3E24E4AF}"/>
          </ac:picMkLst>
        </pc:picChg>
        <pc:picChg chg="del">
          <ac:chgData name="Ánh Diệu" userId="c5672c39bf0da1c1" providerId="LiveId" clId="{44AA9878-AD6A-40D9-923A-4FD1F4DAF88E}" dt="2024-06-06T14:52:49.385" v="798" actId="478"/>
          <ac:picMkLst>
            <pc:docMk/>
            <pc:sldMk cId="926571478" sldId="765"/>
            <ac:picMk id="13" creationId="{E0B17AA0-E042-174A-8556-8EA0C93367D0}"/>
          </ac:picMkLst>
        </pc:picChg>
      </pc:sldChg>
      <pc:sldChg chg="addSp modSp add mod ord modAnim">
        <pc:chgData name="Ánh Diệu" userId="c5672c39bf0da1c1" providerId="LiveId" clId="{44AA9878-AD6A-40D9-923A-4FD1F4DAF88E}" dt="2024-06-07T03:37:30.645" v="2757"/>
        <pc:sldMkLst>
          <pc:docMk/>
          <pc:sldMk cId="4195528976" sldId="766"/>
        </pc:sldMkLst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2" creationId="{2CF84EA1-BD2F-F71A-E8E8-460BD12F5A15}"/>
          </ac:spMkLst>
        </pc:spChg>
        <pc:spChg chg="mod">
          <ac:chgData name="Ánh Diệu" userId="c5672c39bf0da1c1" providerId="LiveId" clId="{44AA9878-AD6A-40D9-923A-4FD1F4DAF88E}" dt="2024-06-06T14:59:05.272" v="826" actId="14100"/>
          <ac:spMkLst>
            <pc:docMk/>
            <pc:sldMk cId="4195528976" sldId="766"/>
            <ac:spMk id="4" creationId="{A5B1AFE4-13FE-2945-39A9-01F7229DB0F1}"/>
          </ac:spMkLst>
        </pc:spChg>
        <pc:spChg chg="mod">
          <ac:chgData name="Ánh Diệu" userId="c5672c39bf0da1c1" providerId="LiveId" clId="{44AA9878-AD6A-40D9-923A-4FD1F4DAF88E}" dt="2024-06-06T14:59:01.885" v="822" actId="404"/>
          <ac:spMkLst>
            <pc:docMk/>
            <pc:sldMk cId="4195528976" sldId="766"/>
            <ac:spMk id="5" creationId="{B362BFE3-16AE-EED4-0B4D-5944B4646B39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6" creationId="{F1965678-2ACB-8C65-1489-60FFDD906E54}"/>
          </ac:spMkLst>
        </pc:spChg>
        <pc:spChg chg="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7" creationId="{6EAB3861-44D5-C4E7-FD8A-0645F7A8834C}"/>
          </ac:spMkLst>
        </pc:spChg>
        <pc:spChg chg="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8" creationId="{0EB69337-7943-A011-BE6B-5A934A7DD751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9" creationId="{497D73BF-B84A-0440-897D-E9D19A1BCE1B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0" creationId="{99A093F1-C6E6-9BEE-472A-D450DA579D52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1" creationId="{A1AD8C31-2C80-4CFE-1366-7FFBCCD6B2D4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2" creationId="{0DE0AF65-74BA-1201-25E4-5F6B7F3479F2}"/>
          </ac:spMkLst>
        </pc:spChg>
        <pc:spChg chg="add mod">
          <ac:chgData name="Ánh Diệu" userId="c5672c39bf0da1c1" providerId="LiveId" clId="{44AA9878-AD6A-40D9-923A-4FD1F4DAF88E}" dt="2024-06-06T15:12:14.451" v="1015" actId="14100"/>
          <ac:spMkLst>
            <pc:docMk/>
            <pc:sldMk cId="4195528976" sldId="766"/>
            <ac:spMk id="22" creationId="{66230BD9-CBB9-1571-10D3-A57DCA9E0305}"/>
          </ac:spMkLst>
        </pc:spChg>
        <pc:spChg chg="add mod">
          <ac:chgData name="Ánh Diệu" userId="c5672c39bf0da1c1" providerId="LiveId" clId="{44AA9878-AD6A-40D9-923A-4FD1F4DAF88E}" dt="2024-06-07T03:36:55.077" v="2756" actId="1038"/>
          <ac:spMkLst>
            <pc:docMk/>
            <pc:sldMk cId="4195528976" sldId="766"/>
            <ac:spMk id="23" creationId="{173099FF-F2F3-7DE0-3BEE-8897FF047B64}"/>
          </ac:spMkLst>
        </pc:spChg>
        <pc:spChg chg="add mod">
          <ac:chgData name="Ánh Diệu" userId="c5672c39bf0da1c1" providerId="LiveId" clId="{44AA9878-AD6A-40D9-923A-4FD1F4DAF88E}" dt="2024-06-07T03:36:50.545" v="2754" actId="1037"/>
          <ac:spMkLst>
            <pc:docMk/>
            <pc:sldMk cId="4195528976" sldId="766"/>
            <ac:spMk id="24" creationId="{0653B9BF-C0FC-84D1-81EF-E8CEC8D9997F}"/>
          </ac:spMkLst>
        </pc:spChg>
        <pc:spChg chg="add mod">
          <ac:chgData name="Ánh Diệu" userId="c5672c39bf0da1c1" providerId="LiveId" clId="{44AA9878-AD6A-40D9-923A-4FD1F4DAF88E}" dt="2024-06-06T15:13:17.798" v="1034" actId="1038"/>
          <ac:spMkLst>
            <pc:docMk/>
            <pc:sldMk cId="4195528976" sldId="766"/>
            <ac:spMk id="25" creationId="{80DEA813-CB01-EBA6-ADF6-8F59FAA02AA5}"/>
          </ac:spMkLst>
        </pc:spChg>
        <pc:spChg chg="add mod">
          <ac:chgData name="Ánh Diệu" userId="c5672c39bf0da1c1" providerId="LiveId" clId="{44AA9878-AD6A-40D9-923A-4FD1F4DAF88E}" dt="2024-06-06T15:12:56.315" v="1026" actId="571"/>
          <ac:spMkLst>
            <pc:docMk/>
            <pc:sldMk cId="4195528976" sldId="766"/>
            <ac:spMk id="26" creationId="{FC1D6924-ECD8-47D4-7505-EFE4464A3B5F}"/>
          </ac:spMkLst>
        </pc:spChg>
        <pc:spChg chg="add mod">
          <ac:chgData name="Ánh Diệu" userId="c5672c39bf0da1c1" providerId="LiveId" clId="{44AA9878-AD6A-40D9-923A-4FD1F4DAF88E}" dt="2024-06-06T15:12:56.315" v="1026" actId="571"/>
          <ac:spMkLst>
            <pc:docMk/>
            <pc:sldMk cId="4195528976" sldId="766"/>
            <ac:spMk id="27" creationId="{FECA0019-3C16-7939-4665-15152959AC87}"/>
          </ac:spMkLst>
        </pc:spChg>
        <pc:spChg chg="add mod">
          <ac:chgData name="Ánh Diệu" userId="c5672c39bf0da1c1" providerId="LiveId" clId="{44AA9878-AD6A-40D9-923A-4FD1F4DAF88E}" dt="2024-06-06T15:13:26.633" v="1035" actId="571"/>
          <ac:spMkLst>
            <pc:docMk/>
            <pc:sldMk cId="4195528976" sldId="766"/>
            <ac:spMk id="28" creationId="{B3AC4FDA-F901-2FAB-0B4D-64C09FBADEFF}"/>
          </ac:spMkLst>
        </pc:spChg>
        <pc:spChg chg="add mod">
          <ac:chgData name="Ánh Diệu" userId="c5672c39bf0da1c1" providerId="LiveId" clId="{44AA9878-AD6A-40D9-923A-4FD1F4DAF88E}" dt="2024-06-06T15:13:46.038" v="1050" actId="1037"/>
          <ac:spMkLst>
            <pc:docMk/>
            <pc:sldMk cId="4195528976" sldId="766"/>
            <ac:spMk id="29" creationId="{86E06CB2-5915-43E2-29FE-9FA8642C3437}"/>
          </ac:spMkLst>
        </pc:spChg>
        <pc:spChg chg="add mod">
          <ac:chgData name="Ánh Diệu" userId="c5672c39bf0da1c1" providerId="LiveId" clId="{44AA9878-AD6A-40D9-923A-4FD1F4DAF88E}" dt="2024-06-06T15:13:32.180" v="1040" actId="571"/>
          <ac:spMkLst>
            <pc:docMk/>
            <pc:sldMk cId="4195528976" sldId="766"/>
            <ac:spMk id="30" creationId="{72933FBA-2DAC-FED5-4E77-5D85E7B0DFDB}"/>
          </ac:spMkLst>
        </pc:spChg>
        <pc:spChg chg="add mod">
          <ac:chgData name="Ánh Diệu" userId="c5672c39bf0da1c1" providerId="LiveId" clId="{44AA9878-AD6A-40D9-923A-4FD1F4DAF88E}" dt="2024-06-06T15:13:31.540" v="1039" actId="571"/>
          <ac:spMkLst>
            <pc:docMk/>
            <pc:sldMk cId="4195528976" sldId="766"/>
            <ac:spMk id="31" creationId="{76ABBBD8-B4B3-419A-06F7-73C5C1B6CCA9}"/>
          </ac:spMkLst>
        </pc:spChg>
        <pc:spChg chg="add mod">
          <ac:chgData name="Ánh Diệu" userId="c5672c39bf0da1c1" providerId="LiveId" clId="{44AA9878-AD6A-40D9-923A-4FD1F4DAF88E}" dt="2024-06-06T15:13:31.540" v="1039" actId="571"/>
          <ac:spMkLst>
            <pc:docMk/>
            <pc:sldMk cId="4195528976" sldId="766"/>
            <ac:spMk id="32" creationId="{62F43BE4-EDD0-94CC-3677-C4B850CB9215}"/>
          </ac:spMkLst>
        </pc:spChg>
        <pc:spChg chg="add mod">
          <ac:chgData name="Ánh Diệu" userId="c5672c39bf0da1c1" providerId="LiveId" clId="{44AA9878-AD6A-40D9-923A-4FD1F4DAF88E}" dt="2024-06-06T15:14:18.602" v="1064" actId="14100"/>
          <ac:spMkLst>
            <pc:docMk/>
            <pc:sldMk cId="4195528976" sldId="766"/>
            <ac:spMk id="33" creationId="{204BE794-4B7C-E3D5-8974-FBE9698901E9}"/>
          </ac:spMkLst>
        </pc:spChg>
        <pc:spChg chg="add mod">
          <ac:chgData name="Ánh Diệu" userId="c5672c39bf0da1c1" providerId="LiveId" clId="{44AA9878-AD6A-40D9-923A-4FD1F4DAF88E}" dt="2024-06-06T15:14:12.897" v="1059" actId="1035"/>
          <ac:spMkLst>
            <pc:docMk/>
            <pc:sldMk cId="4195528976" sldId="766"/>
            <ac:spMk id="34" creationId="{BF496D63-BF9F-3730-4B89-32F31DDD4A05}"/>
          </ac:spMkLst>
        </pc:spChg>
        <pc:grpChg chg="mod">
          <ac:chgData name="Ánh Diệu" userId="c5672c39bf0da1c1" providerId="LiveId" clId="{44AA9878-AD6A-40D9-923A-4FD1F4DAF88E}" dt="2024-06-06T15:07:13.931" v="970" actId="1036"/>
          <ac:grpSpMkLst>
            <pc:docMk/>
            <pc:sldMk cId="4195528976" sldId="766"/>
            <ac:grpSpMk id="3" creationId="{2F53B117-5E1A-C70F-ABBE-E13F3AE9A680}"/>
          </ac:grpSpMkLst>
        </pc:grpChg>
        <pc:picChg chg="add mod">
          <ac:chgData name="Ánh Diệu" userId="c5672c39bf0da1c1" providerId="LiveId" clId="{44AA9878-AD6A-40D9-923A-4FD1F4DAF88E}" dt="2024-06-06T15:09:28.033" v="995" actId="1037"/>
          <ac:picMkLst>
            <pc:docMk/>
            <pc:sldMk cId="4195528976" sldId="766"/>
            <ac:picMk id="13" creationId="{B012ED72-A3C4-36E4-0511-2651D3398C5C}"/>
          </ac:picMkLst>
        </pc:picChg>
        <pc:picChg chg="add mod">
          <ac:chgData name="Ánh Diệu" userId="c5672c39bf0da1c1" providerId="LiveId" clId="{44AA9878-AD6A-40D9-923A-4FD1F4DAF88E}" dt="2024-06-06T15:07:50.471" v="984" actId="571"/>
          <ac:picMkLst>
            <pc:docMk/>
            <pc:sldMk cId="4195528976" sldId="766"/>
            <ac:picMk id="14" creationId="{4FFCD643-2014-5F6A-BE15-CD4C1C42E87B}"/>
          </ac:picMkLst>
        </pc:picChg>
        <pc:picChg chg="add mod">
          <ac:chgData name="Ánh Diệu" userId="c5672c39bf0da1c1" providerId="LiveId" clId="{44AA9878-AD6A-40D9-923A-4FD1F4DAF88E}" dt="2024-06-06T15:09:21.222" v="986" actId="1076"/>
          <ac:picMkLst>
            <pc:docMk/>
            <pc:sldMk cId="4195528976" sldId="766"/>
            <ac:picMk id="15" creationId="{26B2B35B-FD35-740A-2800-9653BAA110D4}"/>
          </ac:picMkLst>
        </pc:picChg>
        <pc:picChg chg="add mod">
          <ac:chgData name="Ánh Diệu" userId="c5672c39bf0da1c1" providerId="LiveId" clId="{44AA9878-AD6A-40D9-923A-4FD1F4DAF88E}" dt="2024-06-06T15:10:46.829" v="1002" actId="1076"/>
          <ac:picMkLst>
            <pc:docMk/>
            <pc:sldMk cId="4195528976" sldId="766"/>
            <ac:picMk id="16" creationId="{D41F4DB8-61EE-8DFF-552B-87722C55E183}"/>
          </ac:picMkLst>
        </pc:picChg>
        <pc:picChg chg="add mod">
          <ac:chgData name="Ánh Diệu" userId="c5672c39bf0da1c1" providerId="LiveId" clId="{44AA9878-AD6A-40D9-923A-4FD1F4DAF88E}" dt="2024-06-06T15:10:05.285" v="999" actId="1076"/>
          <ac:picMkLst>
            <pc:docMk/>
            <pc:sldMk cId="4195528976" sldId="766"/>
            <ac:picMk id="17" creationId="{67EBF5B8-8230-679C-8274-2BA3EA91FBD8}"/>
          </ac:picMkLst>
        </pc:picChg>
        <pc:picChg chg="add mod">
          <ac:chgData name="Ánh Diệu" userId="c5672c39bf0da1c1" providerId="LiveId" clId="{44AA9878-AD6A-40D9-923A-4FD1F4DAF88E}" dt="2024-06-06T15:10:53.346" v="1003" actId="1076"/>
          <ac:picMkLst>
            <pc:docMk/>
            <pc:sldMk cId="4195528976" sldId="766"/>
            <ac:picMk id="18" creationId="{C22A24CD-5A78-CA84-22EE-9E9CA843BF66}"/>
          </ac:picMkLst>
        </pc:picChg>
        <pc:picChg chg="add mod">
          <ac:chgData name="Ánh Diệu" userId="c5672c39bf0da1c1" providerId="LiveId" clId="{44AA9878-AD6A-40D9-923A-4FD1F4DAF88E}" dt="2024-06-06T15:10:59.501" v="1004" actId="1076"/>
          <ac:picMkLst>
            <pc:docMk/>
            <pc:sldMk cId="4195528976" sldId="766"/>
            <ac:picMk id="19" creationId="{D58113E6-E981-6146-7914-A57992FEBECF}"/>
          </ac:picMkLst>
        </pc:picChg>
        <pc:picChg chg="add mod">
          <ac:chgData name="Ánh Diệu" userId="c5672c39bf0da1c1" providerId="LiveId" clId="{44AA9878-AD6A-40D9-923A-4FD1F4DAF88E}" dt="2024-06-06T15:11:17.923" v="1006" actId="1076"/>
          <ac:picMkLst>
            <pc:docMk/>
            <pc:sldMk cId="4195528976" sldId="766"/>
            <ac:picMk id="20" creationId="{B07DE5AB-8440-1DC5-05FA-4BF9219AF992}"/>
          </ac:picMkLst>
        </pc:picChg>
        <pc:picChg chg="add mod">
          <ac:chgData name="Ánh Diệu" userId="c5672c39bf0da1c1" providerId="LiveId" clId="{44AA9878-AD6A-40D9-923A-4FD1F4DAF88E}" dt="2024-06-06T15:11:35.707" v="1008" actId="1076"/>
          <ac:picMkLst>
            <pc:docMk/>
            <pc:sldMk cId="4195528976" sldId="766"/>
            <ac:picMk id="21" creationId="{E1BF0A47-A535-333F-F709-3BA5719B2E30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7T02:15:27.827" v="1951"/>
        <pc:sldMkLst>
          <pc:docMk/>
          <pc:sldMk cId="3572450849" sldId="767"/>
        </pc:sldMkLst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" creationId="{2CF84EA1-BD2F-F71A-E8E8-460BD12F5A15}"/>
          </ac:spMkLst>
        </pc:spChg>
        <pc:spChg chg="mod">
          <ac:chgData name="Ánh Diệu" userId="c5672c39bf0da1c1" providerId="LiveId" clId="{44AA9878-AD6A-40D9-923A-4FD1F4DAF88E}" dt="2024-06-06T15:17:00.666" v="1068" actId="20577"/>
          <ac:spMkLst>
            <pc:docMk/>
            <pc:sldMk cId="3572450849" sldId="767"/>
            <ac:spMk id="5" creationId="{B362BFE3-16AE-EED4-0B4D-5944B4646B39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6" creationId="{F1965678-2ACB-8C65-1489-60FFDD906E5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7" creationId="{6EAB3861-44D5-C4E7-FD8A-0645F7A8834C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8" creationId="{0EB69337-7943-A011-BE6B-5A934A7DD751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9" creationId="{497D73BF-B84A-0440-897D-E9D19A1BCE1B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0" creationId="{99A093F1-C6E6-9BEE-472A-D450DA579D52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1" creationId="{A1AD8C31-2C80-4CFE-1366-7FFBCCD6B2D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2" creationId="{0DE0AF65-74BA-1201-25E4-5F6B7F3479F2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2" creationId="{66230BD9-CBB9-1571-10D3-A57DCA9E0305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3" creationId="{173099FF-F2F3-7DE0-3BEE-8897FF047B6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4" creationId="{0653B9BF-C0FC-84D1-81EF-E8CEC8D9997F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5" creationId="{80DEA813-CB01-EBA6-ADF6-8F59FAA02AA5}"/>
          </ac:spMkLst>
        </pc:spChg>
        <pc:spChg chg="add mod">
          <ac:chgData name="Ánh Diệu" userId="c5672c39bf0da1c1" providerId="LiveId" clId="{44AA9878-AD6A-40D9-923A-4FD1F4DAF88E}" dt="2024-06-06T15:19:43.758" v="1123" actId="207"/>
          <ac:spMkLst>
            <pc:docMk/>
            <pc:sldMk cId="3572450849" sldId="767"/>
            <ac:spMk id="26" creationId="{94E51B98-494F-FE73-68AC-551C823F0933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8" creationId="{B3AC4FDA-F901-2FAB-0B4D-64C09FBADEFF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9" creationId="{86E06CB2-5915-43E2-29FE-9FA8642C3437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33" creationId="{204BE794-4B7C-E3D5-8974-FBE9698901E9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34" creationId="{BF496D63-BF9F-3730-4B89-32F31DDD4A05}"/>
          </ac:spMkLst>
        </pc:spChg>
        <pc:grpChg chg="mod">
          <ac:chgData name="Ánh Diệu" userId="c5672c39bf0da1c1" providerId="LiveId" clId="{44AA9878-AD6A-40D9-923A-4FD1F4DAF88E}" dt="2024-06-06T15:20:12.514" v="1129" actId="14100"/>
          <ac:grpSpMkLst>
            <pc:docMk/>
            <pc:sldMk cId="3572450849" sldId="767"/>
            <ac:grpSpMk id="3" creationId="{2F53B117-5E1A-C70F-ABBE-E13F3AE9A680}"/>
          </ac:grpSpMkLst>
        </pc:grp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3" creationId="{B012ED72-A3C4-36E4-0511-2651D3398C5C}"/>
          </ac:picMkLst>
        </pc:picChg>
        <pc:picChg chg="del">
          <ac:chgData name="Ánh Diệu" userId="c5672c39bf0da1c1" providerId="LiveId" clId="{44AA9878-AD6A-40D9-923A-4FD1F4DAF88E}" dt="2024-06-06T15:19:47.379" v="1124" actId="478"/>
          <ac:picMkLst>
            <pc:docMk/>
            <pc:sldMk cId="3572450849" sldId="767"/>
            <ac:picMk id="14" creationId="{4FFCD643-2014-5F6A-BE15-CD4C1C42E87B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5" creationId="{26B2B35B-FD35-740A-2800-9653BAA110D4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6" creationId="{D41F4DB8-61EE-8DFF-552B-87722C55E183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7" creationId="{67EBF5B8-8230-679C-8274-2BA3EA91FBD8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8" creationId="{C22A24CD-5A78-CA84-22EE-9E9CA843BF66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9" creationId="{D58113E6-E981-6146-7914-A57992FEBECF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20" creationId="{B07DE5AB-8440-1DC5-05FA-4BF9219AF992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21" creationId="{E1BF0A47-A535-333F-F709-3BA5719B2E30}"/>
          </ac:picMkLst>
        </pc:picChg>
        <pc:picChg chg="add mod">
          <ac:chgData name="Ánh Diệu" userId="c5672c39bf0da1c1" providerId="LiveId" clId="{44AA9878-AD6A-40D9-923A-4FD1F4DAF88E}" dt="2024-06-06T15:20:16.963" v="1130" actId="1076"/>
          <ac:picMkLst>
            <pc:docMk/>
            <pc:sldMk cId="3572450849" sldId="767"/>
            <ac:picMk id="27" creationId="{241B97CC-151E-3744-4B76-22B96B7C07DA}"/>
          </ac:picMkLst>
        </pc:picChg>
      </pc:sldChg>
      <pc:sldChg chg="addSp delSp modSp add mod modAnim">
        <pc:chgData name="Ánh Diệu" userId="c5672c39bf0da1c1" providerId="LiveId" clId="{44AA9878-AD6A-40D9-923A-4FD1F4DAF88E}" dt="2024-06-07T03:52:45.605" v="2799"/>
        <pc:sldMkLst>
          <pc:docMk/>
          <pc:sldMk cId="77299910" sldId="768"/>
        </pc:sldMkLst>
        <pc:spChg chg="mod">
          <ac:chgData name="Ánh Diệu" userId="c5672c39bf0da1c1" providerId="LiveId" clId="{44AA9878-AD6A-40D9-923A-4FD1F4DAF88E}" dt="2024-06-06T15:52:53.288" v="1418" actId="14100"/>
          <ac:spMkLst>
            <pc:docMk/>
            <pc:sldMk cId="77299910" sldId="768"/>
            <ac:spMk id="5" creationId="{A58EFC08-61DD-9F78-715C-C816309E54CB}"/>
          </ac:spMkLst>
        </pc:spChg>
        <pc:spChg chg="mod">
          <ac:chgData name="Ánh Diệu" userId="c5672c39bf0da1c1" providerId="LiveId" clId="{44AA9878-AD6A-40D9-923A-4FD1F4DAF88E}" dt="2024-06-06T15:52:56.334" v="1419" actId="1076"/>
          <ac:spMkLst>
            <pc:docMk/>
            <pc:sldMk cId="77299910" sldId="768"/>
            <ac:spMk id="9" creationId="{1759D18A-DE10-A507-577D-E150DF262811}"/>
          </ac:spMkLst>
        </pc:spChg>
        <pc:spChg chg="del">
          <ac:chgData name="Ánh Diệu" userId="c5672c39bf0da1c1" providerId="LiveId" clId="{44AA9878-AD6A-40D9-923A-4FD1F4DAF88E}" dt="2024-06-06T15:49:40.267" v="1355" actId="478"/>
          <ac:spMkLst>
            <pc:docMk/>
            <pc:sldMk cId="77299910" sldId="768"/>
            <ac:spMk id="18" creationId="{E5736D92-6E53-3BD6-377C-A2E1F1FFDFFD}"/>
          </ac:spMkLst>
        </pc:spChg>
        <pc:spChg chg="del">
          <ac:chgData name="Ánh Diệu" userId="c5672c39bf0da1c1" providerId="LiveId" clId="{44AA9878-AD6A-40D9-923A-4FD1F4DAF88E}" dt="2024-06-06T15:49:42.064" v="1356" actId="478"/>
          <ac:spMkLst>
            <pc:docMk/>
            <pc:sldMk cId="77299910" sldId="768"/>
            <ac:spMk id="19" creationId="{940A5856-E0B7-CE26-DEDB-9433F63E7C0E}"/>
          </ac:spMkLst>
        </pc:spChg>
        <pc:spChg chg="del mod">
          <ac:chgData name="Ánh Diệu" userId="c5672c39bf0da1c1" providerId="LiveId" clId="{44AA9878-AD6A-40D9-923A-4FD1F4DAF88E}" dt="2024-06-06T15:49:45.527" v="1358" actId="478"/>
          <ac:spMkLst>
            <pc:docMk/>
            <pc:sldMk cId="77299910" sldId="768"/>
            <ac:spMk id="21" creationId="{33BF9AC4-FC75-BFAF-AF7D-E3A795E265E7}"/>
          </ac:spMkLst>
        </pc:spChg>
        <pc:spChg chg="del">
          <ac:chgData name="Ánh Diệu" userId="c5672c39bf0da1c1" providerId="LiveId" clId="{44AA9878-AD6A-40D9-923A-4FD1F4DAF88E}" dt="2024-06-06T15:53:17.573" v="1422" actId="478"/>
          <ac:spMkLst>
            <pc:docMk/>
            <pc:sldMk cId="77299910" sldId="768"/>
            <ac:spMk id="29" creationId="{196CE52F-09C5-7CFC-1788-2F748742675E}"/>
          </ac:spMkLst>
        </pc:spChg>
        <pc:spChg chg="mod">
          <ac:chgData name="Ánh Diệu" userId="c5672c39bf0da1c1" providerId="LiveId" clId="{44AA9878-AD6A-40D9-923A-4FD1F4DAF88E}" dt="2024-06-06T15:53:56.094" v="1433" actId="1076"/>
          <ac:spMkLst>
            <pc:docMk/>
            <pc:sldMk cId="77299910" sldId="768"/>
            <ac:spMk id="31" creationId="{2EBFC607-E21B-F132-1E8F-3415306FEAE3}"/>
          </ac:spMkLst>
        </pc:spChg>
        <pc:spChg chg="del mod">
          <ac:chgData name="Ánh Diệu" userId="c5672c39bf0da1c1" providerId="LiveId" clId="{44AA9878-AD6A-40D9-923A-4FD1F4DAF88E}" dt="2024-06-06T15:53:22.182" v="1425" actId="478"/>
          <ac:spMkLst>
            <pc:docMk/>
            <pc:sldMk cId="77299910" sldId="768"/>
            <ac:spMk id="33" creationId="{017E32E2-88BB-048D-207E-D321EBCF3274}"/>
          </ac:spMkLst>
        </pc:spChg>
        <pc:spChg chg="del">
          <ac:chgData name="Ánh Diệu" userId="c5672c39bf0da1c1" providerId="LiveId" clId="{44AA9878-AD6A-40D9-923A-4FD1F4DAF88E}" dt="2024-06-06T15:53:20.984" v="1424" actId="478"/>
          <ac:spMkLst>
            <pc:docMk/>
            <pc:sldMk cId="77299910" sldId="768"/>
            <ac:spMk id="36" creationId="{658BE366-B166-E3E9-1288-370D37EB45C2}"/>
          </ac:spMkLst>
        </pc:spChg>
        <pc:grpChg chg="mod">
          <ac:chgData name="Ánh Diệu" userId="c5672c39bf0da1c1" providerId="LiveId" clId="{44AA9878-AD6A-40D9-923A-4FD1F4DAF88E}" dt="2024-06-06T15:50:56.683" v="1377" actId="164"/>
          <ac:grpSpMkLst>
            <pc:docMk/>
            <pc:sldMk cId="77299910" sldId="768"/>
            <ac:grpSpMk id="3" creationId="{AA081FBE-C20C-F06C-0746-3B87559BA548}"/>
          </ac:grpSpMkLst>
        </pc:grpChg>
        <pc:grpChg chg="add mod">
          <ac:chgData name="Ánh Diệu" userId="c5672c39bf0da1c1" providerId="LiveId" clId="{44AA9878-AD6A-40D9-923A-4FD1F4DAF88E}" dt="2024-06-06T15:53:10.639" v="1421" actId="1076"/>
          <ac:grpSpMkLst>
            <pc:docMk/>
            <pc:sldMk cId="77299910" sldId="768"/>
            <ac:grpSpMk id="4" creationId="{98D4E7D4-4FD6-092E-27DA-A83B00D4EAC9}"/>
          </ac:grpSpMkLst>
        </pc:grpChg>
        <pc:picChg chg="add mod modCrop">
          <ac:chgData name="Ánh Diệu" userId="c5672c39bf0da1c1" providerId="LiveId" clId="{44AA9878-AD6A-40D9-923A-4FD1F4DAF88E}" dt="2024-06-07T03:39:30.789" v="2764"/>
          <ac:picMkLst>
            <pc:docMk/>
            <pc:sldMk cId="77299910" sldId="768"/>
            <ac:picMk id="2" creationId="{55CCED61-FBF5-4324-1C96-FB750025DFB7}"/>
          </ac:picMkLst>
        </pc:picChg>
        <pc:picChg chg="mod ord">
          <ac:chgData name="Ánh Diệu" userId="c5672c39bf0da1c1" providerId="LiveId" clId="{44AA9878-AD6A-40D9-923A-4FD1F4DAF88E}" dt="2024-06-06T15:53:03.908" v="1420" actId="1076"/>
          <ac:picMkLst>
            <pc:docMk/>
            <pc:sldMk cId="77299910" sldId="768"/>
            <ac:picMk id="14" creationId="{9BCB3E28-6922-C6AA-4272-11424DAD8E83}"/>
          </ac:picMkLst>
        </pc:picChg>
        <pc:picChg chg="del">
          <ac:chgData name="Ánh Diệu" userId="c5672c39bf0da1c1" providerId="LiveId" clId="{44AA9878-AD6A-40D9-923A-4FD1F4DAF88E}" dt="2024-06-06T15:49:36.053" v="1353" actId="478"/>
          <ac:picMkLst>
            <pc:docMk/>
            <pc:sldMk cId="77299910" sldId="768"/>
            <ac:picMk id="16" creationId="{39AAB354-8BAE-4261-CA57-4BAE363BD91F}"/>
          </ac:picMkLst>
        </pc:picChg>
        <pc:picChg chg="mod ord">
          <ac:chgData name="Ánh Diệu" userId="c5672c39bf0da1c1" providerId="LiveId" clId="{44AA9878-AD6A-40D9-923A-4FD1F4DAF88E}" dt="2024-06-07T03:39:35.720" v="2765" actId="1076"/>
          <ac:picMkLst>
            <pc:docMk/>
            <pc:sldMk cId="77299910" sldId="768"/>
            <ac:picMk id="25" creationId="{6D967A48-D01C-0769-1F81-6FA6DD0F1C0F}"/>
          </ac:picMkLst>
        </pc:picChg>
        <pc:picChg chg="mod ord">
          <ac:chgData name="Ánh Diệu" userId="c5672c39bf0da1c1" providerId="LiveId" clId="{44AA9878-AD6A-40D9-923A-4FD1F4DAF88E}" dt="2024-06-07T03:39:38.139" v="2766" actId="1076"/>
          <ac:picMkLst>
            <pc:docMk/>
            <pc:sldMk cId="77299910" sldId="768"/>
            <ac:picMk id="27" creationId="{47E7053B-8049-02D1-0A8C-19AA2206DD26}"/>
          </ac:picMkLst>
        </pc:picChg>
      </pc:sldChg>
      <pc:sldChg chg="modSp add mod modAnim">
        <pc:chgData name="Ánh Diệu" userId="c5672c39bf0da1c1" providerId="LiveId" clId="{44AA9878-AD6A-40D9-923A-4FD1F4DAF88E}" dt="2024-06-07T03:32:01.313" v="2723" actId="1076"/>
        <pc:sldMkLst>
          <pc:docMk/>
          <pc:sldMk cId="1040303357" sldId="769"/>
        </pc:sldMkLst>
        <pc:spChg chg="mod">
          <ac:chgData name="Ánh Diệu" userId="c5672c39bf0da1c1" providerId="LiveId" clId="{44AA9878-AD6A-40D9-923A-4FD1F4DAF88E}" dt="2024-06-07T03:24:56" v="2535" actId="20577"/>
          <ac:spMkLst>
            <pc:docMk/>
            <pc:sldMk cId="1040303357" sldId="769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4:49.925" v="2533" actId="20577"/>
          <ac:spMkLst>
            <pc:docMk/>
            <pc:sldMk cId="1040303357" sldId="769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4:31.988" v="2529" actId="403"/>
          <ac:spMkLst>
            <pc:docMk/>
            <pc:sldMk cId="1040303357" sldId="769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32:01.313" v="2723" actId="1076"/>
          <ac:picMkLst>
            <pc:docMk/>
            <pc:sldMk cId="1040303357" sldId="769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24:13.388" v="2519" actId="14100"/>
          <ac:picMkLst>
            <pc:docMk/>
            <pc:sldMk cId="1040303357" sldId="769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24:13.388" v="2519" actId="14100"/>
          <ac:picMkLst>
            <pc:docMk/>
            <pc:sldMk cId="1040303357" sldId="769"/>
            <ac:picMk id="41" creationId="{3896E549-EE4C-9DE3-3E1B-FD1780F300FA}"/>
          </ac:picMkLst>
        </pc:picChg>
      </pc:sldChg>
      <pc:sldChg chg="modSp add del mod">
        <pc:chgData name="Ánh Diệu" userId="c5672c39bf0da1c1" providerId="LiveId" clId="{44AA9878-AD6A-40D9-923A-4FD1F4DAF88E}" dt="2024-06-07T03:22:17.127" v="2461" actId="47"/>
        <pc:sldMkLst>
          <pc:docMk/>
          <pc:sldMk cId="1887778113" sldId="769"/>
        </pc:sldMkLst>
        <pc:spChg chg="mod">
          <ac:chgData name="Ánh Diệu" userId="c5672c39bf0da1c1" providerId="LiveId" clId="{44AA9878-AD6A-40D9-923A-4FD1F4DAF88E}" dt="2024-06-07T03:21:10.783" v="2455" actId="20577"/>
          <ac:spMkLst>
            <pc:docMk/>
            <pc:sldMk cId="1887778113" sldId="769"/>
            <ac:spMk id="13" creationId="{00000000-0000-0000-0000-000000000000}"/>
          </ac:spMkLst>
        </pc:spChg>
        <pc:picChg chg="mod modCrop">
          <ac:chgData name="Ánh Diệu" userId="c5672c39bf0da1c1" providerId="LiveId" clId="{44AA9878-AD6A-40D9-923A-4FD1F4DAF88E}" dt="2024-06-07T03:21:32.127" v="2458" actId="14100"/>
          <ac:picMkLst>
            <pc:docMk/>
            <pc:sldMk cId="1887778113" sldId="769"/>
            <ac:picMk id="12" creationId="{23CE93FC-9636-2AAB-F61D-BA94AC0707C3}"/>
          </ac:picMkLst>
        </pc:picChg>
      </pc:sldChg>
      <pc:sldChg chg="add del">
        <pc:chgData name="Ánh Diệu" userId="c5672c39bf0da1c1" providerId="LiveId" clId="{44AA9878-AD6A-40D9-923A-4FD1F4DAF88E}" dt="2024-06-06T16:18:36.146" v="1896" actId="47"/>
        <pc:sldMkLst>
          <pc:docMk/>
          <pc:sldMk cId="4154497861" sldId="769"/>
        </pc:sldMkLst>
      </pc:sldChg>
      <pc:sldChg chg="modSp add mod ord">
        <pc:chgData name="Ánh Diệu" userId="c5672c39bf0da1c1" providerId="LiveId" clId="{44AA9878-AD6A-40D9-923A-4FD1F4DAF88E}" dt="2024-06-07T03:32:08.473" v="2725" actId="20577"/>
        <pc:sldMkLst>
          <pc:docMk/>
          <pc:sldMk cId="382665831" sldId="770"/>
        </pc:sldMkLst>
        <pc:spChg chg="mod">
          <ac:chgData name="Ánh Diệu" userId="c5672c39bf0da1c1" providerId="LiveId" clId="{44AA9878-AD6A-40D9-923A-4FD1F4DAF88E}" dt="2024-06-07T03:32:08.473" v="2725" actId="20577"/>
          <ac:spMkLst>
            <pc:docMk/>
            <pc:sldMk cId="382665831" sldId="770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8:39.062" v="2592" actId="404"/>
          <ac:spMkLst>
            <pc:docMk/>
            <pc:sldMk cId="382665831" sldId="770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9:06.005" v="2611" actId="403"/>
          <ac:spMkLst>
            <pc:docMk/>
            <pc:sldMk cId="382665831" sldId="770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8:32.135" v="2590" actId="732"/>
          <ac:picMkLst>
            <pc:docMk/>
            <pc:sldMk cId="382665831" sldId="770"/>
            <ac:picMk id="12" creationId="{23CE93FC-9636-2AAB-F61D-BA94AC0707C3}"/>
          </ac:picMkLst>
        </pc:picChg>
      </pc:sldChg>
      <pc:sldChg chg="add del">
        <pc:chgData name="Ánh Diệu" userId="c5672c39bf0da1c1" providerId="LiveId" clId="{44AA9878-AD6A-40D9-923A-4FD1F4DAF88E}" dt="2024-06-06T16:18:11.168" v="1894" actId="47"/>
        <pc:sldMkLst>
          <pc:docMk/>
          <pc:sldMk cId="793900715" sldId="770"/>
        </pc:sldMkLst>
      </pc:sldChg>
      <pc:sldChg chg="add del">
        <pc:chgData name="Ánh Diệu" userId="c5672c39bf0da1c1" providerId="LiveId" clId="{44AA9878-AD6A-40D9-923A-4FD1F4DAF88E}" dt="2024-06-07T03:22:17.127" v="2461" actId="47"/>
        <pc:sldMkLst>
          <pc:docMk/>
          <pc:sldMk cId="4293888141" sldId="770"/>
        </pc:sldMkLst>
      </pc:sldChg>
      <pc:sldChg chg="add del">
        <pc:chgData name="Ánh Diệu" userId="c5672c39bf0da1c1" providerId="LiveId" clId="{44AA9878-AD6A-40D9-923A-4FD1F4DAF88E}" dt="2024-06-07T03:22:17.127" v="2461" actId="47"/>
        <pc:sldMkLst>
          <pc:docMk/>
          <pc:sldMk cId="270114036" sldId="771"/>
        </pc:sldMkLst>
      </pc:sldChg>
      <pc:sldChg chg="modSp add mod">
        <pc:chgData name="Ánh Diệu" userId="c5672c39bf0da1c1" providerId="LiveId" clId="{44AA9878-AD6A-40D9-923A-4FD1F4DAF88E}" dt="2024-06-07T03:27:18.022" v="2576" actId="20577"/>
        <pc:sldMkLst>
          <pc:docMk/>
          <pc:sldMk cId="3592112131" sldId="771"/>
        </pc:sldMkLst>
        <pc:spChg chg="mod">
          <ac:chgData name="Ánh Diệu" userId="c5672c39bf0da1c1" providerId="LiveId" clId="{44AA9878-AD6A-40D9-923A-4FD1F4DAF88E}" dt="2024-06-07T03:27:18.022" v="2576" actId="20577"/>
          <ac:spMkLst>
            <pc:docMk/>
            <pc:sldMk cId="3592112131" sldId="771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7:10.765" v="2574" actId="14100"/>
          <ac:spMkLst>
            <pc:docMk/>
            <pc:sldMk cId="3592112131" sldId="771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6:42.707" v="2565" actId="20577"/>
          <ac:spMkLst>
            <pc:docMk/>
            <pc:sldMk cId="3592112131" sldId="771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6:33.826" v="2551" actId="1076"/>
          <ac:picMkLst>
            <pc:docMk/>
            <pc:sldMk cId="3592112131" sldId="771"/>
            <ac:picMk id="12" creationId="{23CE93FC-9636-2AAB-F61D-BA94AC0707C3}"/>
          </ac:picMkLst>
        </pc:picChg>
      </pc:sldChg>
      <pc:sldChg chg="modSp add mod ord">
        <pc:chgData name="Ánh Diệu" userId="c5672c39bf0da1c1" providerId="LiveId" clId="{44AA9878-AD6A-40D9-923A-4FD1F4DAF88E}" dt="2024-06-07T03:32:13.608" v="2727" actId="20577"/>
        <pc:sldMkLst>
          <pc:docMk/>
          <pc:sldMk cId="599022768" sldId="772"/>
        </pc:sldMkLst>
        <pc:spChg chg="mod">
          <ac:chgData name="Ánh Diệu" userId="c5672c39bf0da1c1" providerId="LiveId" clId="{44AA9878-AD6A-40D9-923A-4FD1F4DAF88E}" dt="2024-06-07T03:32:13.608" v="2727" actId="20577"/>
          <ac:spMkLst>
            <pc:docMk/>
            <pc:sldMk cId="599022768" sldId="772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31:52.001" v="2722" actId="1036"/>
          <ac:spMkLst>
            <pc:docMk/>
            <pc:sldMk cId="599022768" sldId="772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31:52.001" v="2722" actId="1036"/>
          <ac:spMkLst>
            <pc:docMk/>
            <pc:sldMk cId="599022768" sldId="772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9:54.445" v="2622" actId="1076"/>
          <ac:picMkLst>
            <pc:docMk/>
            <pc:sldMk cId="599022768" sldId="772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31:52.001" v="2722" actId="1036"/>
          <ac:picMkLst>
            <pc:docMk/>
            <pc:sldMk cId="599022768" sldId="772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31:52.001" v="2722" actId="1036"/>
          <ac:picMkLst>
            <pc:docMk/>
            <pc:sldMk cId="599022768" sldId="772"/>
            <ac:picMk id="41" creationId="{3896E549-EE4C-9DE3-3E1B-FD1780F300FA}"/>
          </ac:picMkLst>
        </pc:picChg>
      </pc:sldChg>
      <pc:sldChg chg="modSp add mod">
        <pc:chgData name="Ánh Diệu" userId="c5672c39bf0da1c1" providerId="LiveId" clId="{44AA9878-AD6A-40D9-923A-4FD1F4DAF88E}" dt="2024-06-07T03:32:17.810" v="2729" actId="20577"/>
        <pc:sldMkLst>
          <pc:docMk/>
          <pc:sldMk cId="3733678057" sldId="773"/>
        </pc:sldMkLst>
        <pc:spChg chg="mod">
          <ac:chgData name="Ánh Diệu" userId="c5672c39bf0da1c1" providerId="LiveId" clId="{44AA9878-AD6A-40D9-923A-4FD1F4DAF88E}" dt="2024-06-07T03:32:17.810" v="2729" actId="20577"/>
          <ac:spMkLst>
            <pc:docMk/>
            <pc:sldMk cId="3733678057" sldId="773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31:32.797" v="2699" actId="1036"/>
          <ac:spMkLst>
            <pc:docMk/>
            <pc:sldMk cId="3733678057" sldId="773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31:32.797" v="2699" actId="1036"/>
          <ac:spMkLst>
            <pc:docMk/>
            <pc:sldMk cId="3733678057" sldId="773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30:37.814" v="2647" actId="1076"/>
          <ac:picMkLst>
            <pc:docMk/>
            <pc:sldMk cId="3733678057" sldId="773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31:32.797" v="2699" actId="1036"/>
          <ac:picMkLst>
            <pc:docMk/>
            <pc:sldMk cId="3733678057" sldId="773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31:32.797" v="2699" actId="1036"/>
          <ac:picMkLst>
            <pc:docMk/>
            <pc:sldMk cId="3733678057" sldId="773"/>
            <ac:picMk id="41" creationId="{3896E549-EE4C-9DE3-3E1B-FD1780F300FA}"/>
          </ac:picMkLst>
        </pc:picChg>
      </pc:sldChg>
      <pc:sldMasterChg chg="del delSldLayout">
        <pc:chgData name="Ánh Diệu" userId="c5672c39bf0da1c1" providerId="LiveId" clId="{44AA9878-AD6A-40D9-923A-4FD1F4DAF88E}" dt="2024-06-06T13:27:03.501" v="27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44AA9878-AD6A-40D9-923A-4FD1F4DAF88E}" dt="2024-06-06T13:27:03.501" v="27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  <pc:sldMasterChg chg="del delSldLayout">
        <pc:chgData name="Ánh Diệu" userId="c5672c39bf0da1c1" providerId="LiveId" clId="{44AA9878-AD6A-40D9-923A-4FD1F4DAF88E}" dt="2024-06-06T16:08:34.205" v="1805" actId="47"/>
        <pc:sldMasterMkLst>
          <pc:docMk/>
          <pc:sldMasterMk cId="1747775468" sldId="2147483812"/>
        </pc:sldMasterMkLst>
        <pc:sldLayoutChg chg="del">
          <pc:chgData name="Ánh Diệu" userId="c5672c39bf0da1c1" providerId="LiveId" clId="{44AA9878-AD6A-40D9-923A-4FD1F4DAF88E}" dt="2024-06-06T16:08:34.205" v="1805" actId="47"/>
          <pc:sldLayoutMkLst>
            <pc:docMk/>
            <pc:sldMasterMk cId="1747775468" sldId="2147483812"/>
            <pc:sldLayoutMk cId="1183931984" sldId="2147483813"/>
          </pc:sldLayoutMkLst>
        </pc:sldLayoutChg>
        <pc:sldLayoutChg chg="del">
          <pc:chgData name="Ánh Diệu" userId="c5672c39bf0da1c1" providerId="LiveId" clId="{44AA9878-AD6A-40D9-923A-4FD1F4DAF88E}" dt="2024-06-06T16:08:34.205" v="1805" actId="47"/>
          <pc:sldLayoutMkLst>
            <pc:docMk/>
            <pc:sldMasterMk cId="1747775468" sldId="2147483812"/>
            <pc:sldLayoutMk cId="3915758511" sldId="2147483814"/>
          </pc:sldLayoutMkLst>
        </pc:sldLayoutChg>
      </pc:sldMasterChg>
      <pc:sldMasterChg chg="del delSldLayout">
        <pc:chgData name="Ánh Diệu" userId="c5672c39bf0da1c1" providerId="LiveId" clId="{44AA9878-AD6A-40D9-923A-4FD1F4DAF88E}" dt="2024-06-06T14:57:50.332" v="808" actId="47"/>
        <pc:sldMasterMkLst>
          <pc:docMk/>
          <pc:sldMasterMk cId="1950773099" sldId="2147483815"/>
        </pc:sldMasterMkLst>
        <pc:sldLayoutChg chg="del">
          <pc:chgData name="Ánh Diệu" userId="c5672c39bf0da1c1" providerId="LiveId" clId="{44AA9878-AD6A-40D9-923A-4FD1F4DAF88E}" dt="2024-06-06T14:57:50.332" v="808" actId="47"/>
          <pc:sldLayoutMkLst>
            <pc:docMk/>
            <pc:sldMasterMk cId="1950773099" sldId="2147483815"/>
            <pc:sldLayoutMk cId="3261988692" sldId="2147483816"/>
          </pc:sldLayoutMkLst>
        </pc:sldLayoutChg>
      </pc:sldMasterChg>
    </pc:docChg>
  </pc:docChgLst>
  <pc:docChgLst>
    <pc:chgData name="Ánh Diệu" userId="c5672c39bf0da1c1" providerId="LiveId" clId="{F4228A9D-2553-4D67-A275-95D6ACB72D80}"/>
    <pc:docChg chg="modSld">
      <pc:chgData name="Ánh Diệu" userId="c5672c39bf0da1c1" providerId="LiveId" clId="{F4228A9D-2553-4D67-A275-95D6ACB72D80}" dt="2024-06-10T10:09:51.645" v="0" actId="1076"/>
      <pc:docMkLst>
        <pc:docMk/>
      </pc:docMkLst>
      <pc:sldChg chg="modSp mod">
        <pc:chgData name="Ánh Diệu" userId="c5672c39bf0da1c1" providerId="LiveId" clId="{F4228A9D-2553-4D67-A275-95D6ACB72D80}" dt="2024-06-10T10:09:51.645" v="0" actId="1076"/>
        <pc:sldMkLst>
          <pc:docMk/>
          <pc:sldMk cId="959624778" sldId="265"/>
        </pc:sldMkLst>
        <pc:picChg chg="mod">
          <ac:chgData name="Ánh Diệu" userId="c5672c39bf0da1c1" providerId="LiveId" clId="{F4228A9D-2553-4D67-A275-95D6ACB72D80}" dt="2024-06-10T10:09:51.645" v="0" actId="1076"/>
          <ac:picMkLst>
            <pc:docMk/>
            <pc:sldMk cId="959624778" sldId="265"/>
            <ac:picMk id="389" creationId="{B607CA84-ACFE-428D-978D-B0672D5BB202}"/>
          </ac:picMkLst>
        </pc:picChg>
      </pc:sldChg>
    </pc:docChg>
  </pc:docChgLst>
  <pc:docChgLst>
    <pc:chgData name="Ánh Diệu" userId="c5672c39bf0da1c1" providerId="LiveId" clId="{9D77C604-CEA3-4994-B400-E049E15E1C95}"/>
    <pc:docChg chg="undo custSel addSld delSld modSld">
      <pc:chgData name="Ánh Diệu" userId="c5672c39bf0da1c1" providerId="LiveId" clId="{9D77C604-CEA3-4994-B400-E049E15E1C95}" dt="2024-06-10T10:06:52.345" v="77" actId="47"/>
      <pc:docMkLst>
        <pc:docMk/>
      </pc:docMkLst>
      <pc:sldChg chg="modSp add del mod">
        <pc:chgData name="Ánh Diệu" userId="c5672c39bf0da1c1" providerId="LiveId" clId="{9D77C604-CEA3-4994-B400-E049E15E1C95}" dt="2024-06-10T10:06:52.284" v="76" actId="47"/>
        <pc:sldMkLst>
          <pc:docMk/>
          <pc:sldMk cId="1680927344" sldId="259"/>
        </pc:sldMkLst>
        <pc:graphicFrameChg chg="modGraphic">
          <ac:chgData name="Ánh Diệu" userId="c5672c39bf0da1c1" providerId="LiveId" clId="{9D77C604-CEA3-4994-B400-E049E15E1C95}" dt="2024-06-10T10:00:11.628" v="63" actId="20577"/>
          <ac:graphicFrameMkLst>
            <pc:docMk/>
            <pc:sldMk cId="1680927344" sldId="259"/>
            <ac:graphicFrameMk id="2" creationId="{00000000-0000-0000-0000-000000000000}"/>
          </ac:graphicFrameMkLst>
        </pc:graphicFrameChg>
      </pc:sldChg>
      <pc:sldChg chg="modSp mod">
        <pc:chgData name="Ánh Diệu" userId="c5672c39bf0da1c1" providerId="LiveId" clId="{9D77C604-CEA3-4994-B400-E049E15E1C95}" dt="2024-06-10T09:57:12.693" v="44" actId="313"/>
        <pc:sldMkLst>
          <pc:docMk/>
          <pc:sldMk cId="0" sldId="262"/>
        </pc:sldMkLst>
        <pc:spChg chg="mod">
          <ac:chgData name="Ánh Diệu" userId="c5672c39bf0da1c1" providerId="LiveId" clId="{9D77C604-CEA3-4994-B400-E049E15E1C95}" dt="2024-06-10T09:57:12.693" v="44" actId="313"/>
          <ac:spMkLst>
            <pc:docMk/>
            <pc:sldMk cId="0" sldId="262"/>
            <ac:spMk id="5943" creationId="{00000000-0000-0000-0000-000000000000}"/>
          </ac:spMkLst>
        </pc:spChg>
      </pc:sldChg>
      <pc:sldChg chg="delSp modSp add mod">
        <pc:chgData name="Ánh Diệu" userId="c5672c39bf0da1c1" providerId="LiveId" clId="{9D77C604-CEA3-4994-B400-E049E15E1C95}" dt="2024-06-10T10:06:30.045" v="75" actId="20577"/>
        <pc:sldMkLst>
          <pc:docMk/>
          <pc:sldMk cId="959624778" sldId="265"/>
        </pc:sldMkLst>
        <pc:spChg chg="del">
          <ac:chgData name="Ánh Diệu" userId="c5672c39bf0da1c1" providerId="LiveId" clId="{9D77C604-CEA3-4994-B400-E049E15E1C95}" dt="2024-06-10T10:05:41.065" v="65" actId="478"/>
          <ac:spMkLst>
            <pc:docMk/>
            <pc:sldMk cId="959624778" sldId="265"/>
            <ac:spMk id="3" creationId="{00000000-0000-0000-0000-000000000000}"/>
          </ac:spMkLst>
        </pc:spChg>
        <pc:spChg chg="mod">
          <ac:chgData name="Ánh Diệu" userId="c5672c39bf0da1c1" providerId="LiveId" clId="{9D77C604-CEA3-4994-B400-E049E15E1C95}" dt="2024-06-10T10:06:30.045" v="75" actId="20577"/>
          <ac:spMkLst>
            <pc:docMk/>
            <pc:sldMk cId="959624778" sldId="265"/>
            <ac:spMk id="36" creationId="{00000000-0000-0000-0000-000000000000}"/>
          </ac:spMkLst>
        </pc:spChg>
      </pc:sldChg>
      <pc:sldChg chg="delSp del mod delAnim">
        <pc:chgData name="Ánh Diệu" userId="c5672c39bf0da1c1" providerId="LiveId" clId="{9D77C604-CEA3-4994-B400-E049E15E1C95}" dt="2024-06-10T10:06:52.345" v="77" actId="47"/>
        <pc:sldMkLst>
          <pc:docMk/>
          <pc:sldMk cId="3884791920" sldId="759"/>
        </pc:sldMkLst>
        <pc:picChg chg="del">
          <ac:chgData name="Ánh Diệu" userId="c5672c39bf0da1c1" providerId="LiveId" clId="{9D77C604-CEA3-4994-B400-E049E15E1C95}" dt="2024-06-10T09:57:26.512" v="45" actId="478"/>
          <ac:picMkLst>
            <pc:docMk/>
            <pc:sldMk cId="3884791920" sldId="759"/>
            <ac:picMk id="11" creationId="{C6D809C1-E41E-893A-C9D4-D8DADCCA5819}"/>
          </ac:picMkLst>
        </pc:picChg>
      </pc:sldChg>
      <pc:sldChg chg="add del">
        <pc:chgData name="Ánh Diệu" userId="c5672c39bf0da1c1" providerId="LiveId" clId="{9D77C604-CEA3-4994-B400-E049E15E1C95}" dt="2024-06-10T09:57:52.093" v="47"/>
        <pc:sldMkLst>
          <pc:docMk/>
          <pc:sldMk cId="1165997013" sldId="774"/>
        </pc:sldMkLst>
      </pc:sldChg>
      <pc:sldChg chg="add del">
        <pc:chgData name="Ánh Diệu" userId="c5672c39bf0da1c1" providerId="LiveId" clId="{9D77C604-CEA3-4994-B400-E049E15E1C95}" dt="2024-06-10T10:04:52.184" v="64" actId="47"/>
        <pc:sldMkLst>
          <pc:docMk/>
          <pc:sldMk cId="2439058831" sldId="774"/>
        </pc:sldMkLst>
      </pc:sldChg>
    </pc:docChg>
  </pc:docChgLst>
  <pc:docChgLst>
    <pc:chgData name="Ánh Diệu" userId="c5672c39bf0da1c1" providerId="LiveId" clId="{03BD3366-07D7-44DC-951F-EB549A847190}"/>
    <pc:docChg chg="undo redo custSel addSld delSld modSld sldOrd">
      <pc:chgData name="Ánh Diệu" userId="c5672c39bf0da1c1" providerId="LiveId" clId="{03BD3366-07D7-44DC-951F-EB549A847190}" dt="2024-05-26T17:37:49.462" v="3538" actId="1036"/>
      <pc:docMkLst>
        <pc:docMk/>
      </pc:docMkLst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58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60"/>
        </pc:sldMkLst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62"/>
        </pc:sldMkLst>
        <pc:spChg chg="mod">
          <ac:chgData name="Ánh Diệu" userId="c5672c39bf0da1c1" providerId="LiveId" clId="{03BD3366-07D7-44DC-951F-EB549A847190}" dt="2024-05-25T16:41:04.380" v="32" actId="1036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3BD3366-07D7-44DC-951F-EB549A847190}" dt="2024-05-25T16:41:10.968" v="40" actId="1036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delAnim modAnim modNotesTx">
        <pc:chgData name="Ánh Diệu" userId="c5672c39bf0da1c1" providerId="LiveId" clId="{03BD3366-07D7-44DC-951F-EB549A847190}" dt="2024-05-26T17:31:56.695" v="3459"/>
        <pc:sldMkLst>
          <pc:docMk/>
          <pc:sldMk cId="1656347128" sldId="265"/>
        </pc:sldMkLst>
        <pc:spChg chg="mod">
          <ac:chgData name="Ánh Diệu" userId="c5672c39bf0da1c1" providerId="LiveId" clId="{03BD3366-07D7-44DC-951F-EB549A847190}" dt="2024-05-26T03:30:13.076" v="623" actId="167"/>
          <ac:spMkLst>
            <pc:docMk/>
            <pc:sldMk cId="1656347128" sldId="265"/>
            <ac:spMk id="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5:25.838" v="99"/>
          <ac:spMkLst>
            <pc:docMk/>
            <pc:sldMk cId="1656347128" sldId="265"/>
            <ac:spMk id="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3" creationId="{00000000-0000-0000-0000-000000000000}"/>
          </ac:spMkLst>
        </pc:spChg>
        <pc:spChg chg="mod">
          <ac:chgData name="Ánh Diệu" userId="c5672c39bf0da1c1" providerId="LiveId" clId="{03BD3366-07D7-44DC-951F-EB549A847190}" dt="2024-05-26T16:03:23.750" v="1464" actId="6549"/>
          <ac:spMkLst>
            <pc:docMk/>
            <pc:sldMk cId="1656347128" sldId="265"/>
            <ac:spMk id="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16:00:47.565" v="1379" actId="20577"/>
          <ac:spMkLst>
            <pc:docMk/>
            <pc:sldMk cId="1656347128" sldId="265"/>
            <ac:spMk id="1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8" creationId="{00000000-0000-0000-0000-000000000000}"/>
          </ac:spMkLst>
        </pc:spChg>
        <pc:spChg chg="mod ord">
          <ac:chgData name="Ánh Diệu" userId="c5672c39bf0da1c1" providerId="LiveId" clId="{03BD3366-07D7-44DC-951F-EB549A847190}" dt="2024-05-26T03:38:42.361" v="646" actId="167"/>
          <ac:spMkLst>
            <pc:docMk/>
            <pc:sldMk cId="1656347128" sldId="265"/>
            <ac:spMk id="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4:28.325" v="58"/>
          <ac:spMkLst>
            <pc:docMk/>
            <pc:sldMk cId="1656347128" sldId="265"/>
            <ac:spMk id="2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6.081" v="661" actId="403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5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6:20.259" v="221" actId="164"/>
          <ac:spMkLst>
            <pc:docMk/>
            <pc:sldMk cId="1656347128" sldId="265"/>
            <ac:spMk id="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16:12.928" v="247" actId="20577"/>
          <ac:spMkLst>
            <pc:docMk/>
            <pc:sldMk cId="1656347128" sldId="265"/>
            <ac:spMk id="19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8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21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1" creationId="{34CEADD1-5E06-A14A-273A-603C6DF83CD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2" creationId="{B826A4AB-2486-7918-2806-937EDC60ADD0}"/>
          </ac:spMkLst>
        </pc:spChg>
        <pc:spChg chg="add mod">
          <ac:chgData name="Ánh Diệu" userId="c5672c39bf0da1c1" providerId="LiveId" clId="{03BD3366-07D7-44DC-951F-EB549A847190}" dt="2024-05-26T04:03:31.058" v="1304" actId="962"/>
          <ac:spMkLst>
            <pc:docMk/>
            <pc:sldMk cId="1656347128" sldId="265"/>
            <ac:spMk id="233" creationId="{D286E27B-68F9-7F74-35B5-E181AB3546B7}"/>
          </ac:spMkLst>
        </pc:spChg>
        <pc:spChg chg="add mod">
          <ac:chgData name="Ánh Diệu" userId="c5672c39bf0da1c1" providerId="LiveId" clId="{03BD3366-07D7-44DC-951F-EB549A847190}" dt="2024-05-26T04:03:22.621" v="1303" actId="962"/>
          <ac:spMkLst>
            <pc:docMk/>
            <pc:sldMk cId="1656347128" sldId="265"/>
            <ac:spMk id="234" creationId="{C52B5A9A-D85F-B692-4F7A-FF40FEC21A15}"/>
          </ac:spMkLst>
        </pc:spChg>
        <pc:spChg chg="add mod">
          <ac:chgData name="Ánh Diệu" userId="c5672c39bf0da1c1" providerId="LiveId" clId="{03BD3366-07D7-44DC-951F-EB549A847190}" dt="2024-05-26T04:03:08.280" v="1301" actId="962"/>
          <ac:spMkLst>
            <pc:docMk/>
            <pc:sldMk cId="1656347128" sldId="265"/>
            <ac:spMk id="235" creationId="{0AAA81CD-33D2-1CEE-B1E4-98F3EA64914B}"/>
          </ac:spMkLst>
        </pc:spChg>
        <pc:spChg chg="add mod">
          <ac:chgData name="Ánh Diệu" userId="c5672c39bf0da1c1" providerId="LiveId" clId="{03BD3366-07D7-44DC-951F-EB549A847190}" dt="2024-05-26T04:03:17.803" v="1302" actId="962"/>
          <ac:spMkLst>
            <pc:docMk/>
            <pc:sldMk cId="1656347128" sldId="265"/>
            <ac:spMk id="236" creationId="{7120E32D-A59C-5B59-64A5-9DE779735130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0" creationId="{4EFC438C-8ED5-B0EE-5E59-9F6D3461D9A7}"/>
          </ac:spMkLst>
        </pc:spChg>
        <pc:spChg chg="mod">
          <ac:chgData name="Ánh Diệu" userId="c5672c39bf0da1c1" providerId="LiveId" clId="{03BD3366-07D7-44DC-951F-EB549A847190}" dt="2024-05-26T03:55:44.096" v="1192" actId="20577"/>
          <ac:spMkLst>
            <pc:docMk/>
            <pc:sldMk cId="1656347128" sldId="265"/>
            <ac:spMk id="241" creationId="{565CE948-0697-FA87-8A5E-12891C106816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2" creationId="{6ED01725-5ADE-9565-00F8-4A7BC72B54B2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3" creationId="{23B3771F-48F3-2ACD-C1F4-31B793740D55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4" creationId="{8037FD87-6ECC-5D48-DFF1-A5169C76AF5F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5" creationId="{90CA33A5-77E3-266E-6DDE-1A1A7782CC80}"/>
          </ac:spMkLst>
        </pc:spChg>
        <pc:spChg chg="add mod">
          <ac:chgData name="Ánh Diệu" userId="c5672c39bf0da1c1" providerId="LiveId" clId="{03BD3366-07D7-44DC-951F-EB549A847190}" dt="2024-05-26T04:02:58.904" v="1300" actId="962"/>
          <ac:spMkLst>
            <pc:docMk/>
            <pc:sldMk cId="1656347128" sldId="265"/>
            <ac:spMk id="246" creationId="{686C0624-554E-8773-B6E9-48DA9AD758BE}"/>
          </ac:spMkLst>
        </pc:spChg>
        <pc:spChg chg="add mod">
          <ac:chgData name="Ánh Diệu" userId="c5672c39bf0da1c1" providerId="LiveId" clId="{03BD3366-07D7-44DC-951F-EB549A847190}" dt="2024-05-26T04:02:53.790" v="1299" actId="962"/>
          <ac:spMkLst>
            <pc:docMk/>
            <pc:sldMk cId="1656347128" sldId="265"/>
            <ac:spMk id="247" creationId="{693770C3-9F81-444E-37B7-C38F51B6E16F}"/>
          </ac:spMkLst>
        </pc:spChg>
        <pc:grpChg chg="mod">
          <ac:chgData name="Ánh Diệu" userId="c5672c39bf0da1c1" providerId="LiveId" clId="{03BD3366-07D7-44DC-951F-EB549A847190}" dt="2024-05-26T03:38:48.495" v="649" actId="1076"/>
          <ac:grpSpMkLst>
            <pc:docMk/>
            <pc:sldMk cId="1656347128" sldId="265"/>
            <ac:grpSpMk id="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6.081" v="661" actId="403"/>
          <ac:grpSpMkLst>
            <pc:docMk/>
            <pc:sldMk cId="1656347128" sldId="265"/>
            <ac:grpSpMk id="1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3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4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1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58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6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67" creationId="{363714FA-8277-4039-AD3B-D2504F3440D4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76" creationId="{E2A62C93-A4D6-6DBC-FC60-B5A28A0BA8D6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9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82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1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2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36" creationId="{8BD21DF1-E4A2-B4A6-57DD-6498D80C7712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5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4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52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6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3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7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7" creationId="{00000000-0000-0000-0000-000000000000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16" creationId="{21A8475A-FB05-1AE6-331F-3AF16847EAD7}"/>
          </ac:grpSpMkLst>
        </pc:grpChg>
        <pc:grpChg chg="add del mod">
          <ac:chgData name="Ánh Diệu" userId="c5672c39bf0da1c1" providerId="LiveId" clId="{03BD3366-07D7-44DC-951F-EB549A847190}" dt="2024-05-26T03:18:46.712" v="588" actId="478"/>
          <ac:grpSpMkLst>
            <pc:docMk/>
            <pc:sldMk cId="1656347128" sldId="265"/>
            <ac:grpSpMk id="217" creationId="{5E587640-41F5-0472-2C73-A44C31E7A251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18" creationId="{9316AA64-742F-7FC5-9B8B-A0094300B6F9}"/>
          </ac:grpSpMkLst>
        </pc:grpChg>
        <pc:grpChg chg="add mod 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219" creationId="{BDE9811E-80E9-D9CF-B1B1-7E787E2A8F3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0" creationId="{FD62991C-7065-D654-B355-E58D815CB92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1" creationId="{37F5D234-784D-63AC-484E-641A47FAF2B3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2" creationId="{FE2C9FCF-7437-7C6E-CCAA-097B9707C27A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3" creationId="{578E259C-515A-3D4D-86D8-E7877079A1B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24" creationId="{06ACBAAB-B114-5F73-7D73-1AC4F74CA6C0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5" creationId="{3D02A495-521F-653E-E8C6-1F33770FC662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6" creationId="{CAC8C0B1-2D26-992D-F5A2-EA8F65F4F8C1}"/>
          </ac:grpSpMkLst>
        </pc:grpChg>
        <pc:grpChg chg="add del mod ord">
          <ac:chgData name="Ánh Diệu" userId="c5672c39bf0da1c1" providerId="LiveId" clId="{03BD3366-07D7-44DC-951F-EB549A847190}" dt="2024-05-26T03:49:36.686" v="713" actId="478"/>
          <ac:grpSpMkLst>
            <pc:docMk/>
            <pc:sldMk cId="1656347128" sldId="265"/>
            <ac:grpSpMk id="227" creationId="{584B9220-4A91-E057-6F3D-660DDD9B94BC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8" creationId="{B1CD4020-415B-E2E5-4D21-2EAF8E771387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9" creationId="{3E2822B3-0DB8-E668-D510-CD0A371577A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30" creationId="{4E59C239-D98C-5389-94A6-E9F3859EEC45}"/>
          </ac:grpSpMkLst>
        </pc:grpChg>
        <pc:grpChg chg="add 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7" creationId="{7CF35F7E-D474-1645-F1C3-D5F25CA9BC1F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8" creationId="{DDEE4168-121E-89DB-4F48-FEC70592CA8B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9" creationId="{FD22B53D-A133-07AF-7F64-4905BEB51C77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51" creationId="{294276C7-EF2C-7299-5CDF-80B6F150059E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0" creationId="{0986A018-F5D4-C06C-1CB5-76E48109B7F2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9" creationId="{30AD774A-A2D9-16BE-9930-9E92034460BF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78" creationId="{3640C27A-E5CE-8E7F-DA3F-40BF322F9166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87" creationId="{A3FDFBB5-D163-4135-B737-96E402A75D77}"/>
          </ac:grpSpMkLst>
        </pc:grpChg>
        <pc:picChg chg="add mod">
          <ac:chgData name="Ánh Diệu" userId="c5672c39bf0da1c1" providerId="LiveId" clId="{03BD3366-07D7-44DC-951F-EB549A847190}" dt="2024-05-26T03:02:03.402" v="53"/>
          <ac:picMkLst>
            <pc:docMk/>
            <pc:sldMk cId="1656347128" sldId="265"/>
            <ac:picMk id="215" creationId="{99CE60D2-87D0-0426-CD27-22C03FAC36EB}"/>
          </ac:picMkLst>
        </pc:picChg>
        <pc:picChg chg="add mod">
          <ac:chgData name="Ánh Diệu" userId="c5672c39bf0da1c1" providerId="LiveId" clId="{03BD3366-07D7-44DC-951F-EB549A847190}" dt="2024-05-26T03:55:31.405" v="1190" actId="1035"/>
          <ac:picMkLst>
            <pc:docMk/>
            <pc:sldMk cId="1656347128" sldId="265"/>
            <ac:picMk id="1026" creationId="{0ECB395A-8BA7-A0BF-4D63-380FECA11F44}"/>
          </ac:picMkLst>
        </pc:picChg>
        <pc:picChg chg="add">
          <ac:chgData name="Ánh Diệu" userId="c5672c39bf0da1c1" providerId="LiveId" clId="{03BD3366-07D7-44DC-951F-EB549A847190}" dt="2024-05-26T03:47:11.721" v="665"/>
          <ac:picMkLst>
            <pc:docMk/>
            <pc:sldMk cId="1656347128" sldId="265"/>
            <ac:picMk id="1028" creationId="{D17CB8F8-78A1-DA06-AE17-65FE310CD150}"/>
          </ac:picMkLst>
        </pc:picChg>
        <pc:picChg chg="add mod">
          <ac:chgData name="Ánh Diệu" userId="c5672c39bf0da1c1" providerId="LiveId" clId="{03BD3366-07D7-44DC-951F-EB549A847190}" dt="2024-05-26T04:02:42.204" v="1298" actId="962"/>
          <ac:picMkLst>
            <pc:docMk/>
            <pc:sldMk cId="1656347128" sldId="265"/>
            <ac:picMk id="1030" creationId="{FEE95E77-DFC0-E8DA-D8B2-21F4E1305497}"/>
          </ac:picMkLst>
        </pc:picChg>
        <pc:picChg chg="add mod">
          <ac:chgData name="Ánh Diệu" userId="c5672c39bf0da1c1" providerId="LiveId" clId="{03BD3366-07D7-44DC-951F-EB549A847190}" dt="2024-05-26T04:02:37.946" v="1297" actId="962"/>
          <ac:picMkLst>
            <pc:docMk/>
            <pc:sldMk cId="1656347128" sldId="265"/>
            <ac:picMk id="1032" creationId="{BCCCDCFA-C4CF-DC92-160F-FB915A16CCB4}"/>
          </ac:picMkLst>
        </pc:picChg>
        <pc:picChg chg="add">
          <ac:chgData name="Ánh Diệu" userId="c5672c39bf0da1c1" providerId="LiveId" clId="{03BD3366-07D7-44DC-951F-EB549A847190}" dt="2024-05-26T03:58:37.097" v="1265"/>
          <ac:picMkLst>
            <pc:docMk/>
            <pc:sldMk cId="1656347128" sldId="265"/>
            <ac:picMk id="1034" creationId="{EEBA7628-0181-DECF-D6F5-14D2B4366A4C}"/>
          </ac:picMkLst>
        </pc:picChg>
        <pc:picChg chg="add mod">
          <ac:chgData name="Ánh Diệu" userId="c5672c39bf0da1c1" providerId="LiveId" clId="{03BD3366-07D7-44DC-951F-EB549A847190}" dt="2024-05-26T04:02:30.613" v="1296" actId="962"/>
          <ac:picMkLst>
            <pc:docMk/>
            <pc:sldMk cId="1656347128" sldId="265"/>
            <ac:picMk id="1036" creationId="{E50F453B-F7A0-EF56-A2C4-527474BBFD4B}"/>
          </ac:picMkLst>
        </pc:picChg>
        <pc:picChg chg="add mod">
          <ac:chgData name="Ánh Diệu" userId="c5672c39bf0da1c1" providerId="LiveId" clId="{03BD3366-07D7-44DC-951F-EB549A847190}" dt="2024-05-26T04:02:25.373" v="1295" actId="962"/>
          <ac:picMkLst>
            <pc:docMk/>
            <pc:sldMk cId="1656347128" sldId="265"/>
            <ac:picMk id="1038" creationId="{A4CF6F8F-B380-988A-CDC1-C297EE365057}"/>
          </ac:picMkLst>
        </pc:picChg>
        <pc:picChg chg="add mod">
          <ac:chgData name="Ánh Diệu" userId="c5672c39bf0da1c1" providerId="LiveId" clId="{03BD3366-07D7-44DC-951F-EB549A847190}" dt="2024-05-26T04:02:20.429" v="1294" actId="962"/>
          <ac:picMkLst>
            <pc:docMk/>
            <pc:sldMk cId="1656347128" sldId="265"/>
            <ac:picMk id="1040" creationId="{FE153E9F-E3C0-4326-44BE-A192BDA7E843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72"/>
        </pc:sldMkLst>
        <pc:spChg chg="mod">
          <ac:chgData name="Ánh Diệu" userId="c5672c39bf0da1c1" providerId="LiveId" clId="{03BD3366-07D7-44DC-951F-EB549A847190}" dt="2024-05-25T16:56:48.616" v="47" actId="20577"/>
          <ac:spMkLst>
            <pc:docMk/>
            <pc:sldMk cId="0" sldId="272"/>
            <ac:spMk id="9" creationId="{29F93A07-8A63-38FF-BDBD-EEA1A033B5D7}"/>
          </ac:spMkLst>
        </pc:spChg>
      </pc:sldChg>
      <pc:sldChg chg="delSp add del mod delAnim">
        <pc:chgData name="Ánh Diệu" userId="c5672c39bf0da1c1" providerId="LiveId" clId="{03BD3366-07D7-44DC-951F-EB549A847190}" dt="2024-05-26T03:01:59.053" v="52" actId="47"/>
        <pc:sldMkLst>
          <pc:docMk/>
          <pc:sldMk cId="1562182612" sldId="295"/>
        </pc:sldMkLst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2" creationId="{C956FDA7-96B7-1E8E-41F7-8EF9644F3DE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" creationId="{CFB4A51E-EC53-8515-0E41-D0E68100DFD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" creationId="{2FC8C71C-7A7B-21C6-A1B1-BD9BF8E12D5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12" creationId="{284DC573-A09A-3F64-E97D-3857A88C096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36" creationId="{09841D47-8124-E757-963C-23E64FD40740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49" creationId="{240022BC-1BCB-43C5-DE2A-31F4DFF81347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7" creationId="{79B8D164-2718-19D2-2A1F-9D42272F633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8" creationId="{E9EAD125-C41E-1E39-F7C8-37C5750CD8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9" creationId="{FE0DE920-9819-84E2-AA91-2B6A5EA9328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0" creationId="{E5251AA3-C2CA-3195-A82C-1F591B1643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1" creationId="{677B4500-6BB0-ECF9-750C-BFDCE34F800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3" creationId="{E857D13B-5428-E12E-4964-0F98A50CCF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1" creationId="{98AB3AA3-61E4-4098-B901-D80F556D2B02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2" creationId="{7886B7C6-B867-3601-F8CB-663851A73D6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3" creationId="{F625BA2F-C331-1D4B-C9A1-E0CDA18CDF7F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4" creationId="{1C45A052-6EFA-0A62-5559-13C553C388E6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5" creationId="{45CE6661-FA86-09C3-B3E2-6402DD486C6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7" creationId="{0817E02F-F8AB-4346-F0AA-14A8DB5D84C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8" creationId="{3D6E3DAF-361F-E57E-2671-B87497A4E9C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9" creationId="{DF1CBED6-2363-B37D-E284-1193188E9C2B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0" creationId="{00A9622A-8F9D-7AF5-5E8C-C2769A2F7E8D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1" creationId="{7751C9C6-6BBE-6C2C-A688-9A7CD8D1DA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2" creationId="{83450EB7-555F-FC9E-33CD-193667DE077E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5" creationId="{409D8905-188B-E528-FF06-87E12B454CA9}"/>
          </ac:spMkLst>
        </pc:spChg>
        <pc:picChg chg="del">
          <ac:chgData name="Ánh Diệu" userId="c5672c39bf0da1c1" providerId="LiveId" clId="{03BD3366-07D7-44DC-951F-EB549A847190}" dt="2024-05-25T16:41:20.436" v="41" actId="478"/>
          <ac:picMkLst>
            <pc:docMk/>
            <pc:sldMk cId="1562182612" sldId="295"/>
            <ac:picMk id="53" creationId="{003F5FDA-26E2-DB8D-5C11-DCEBF2B59E68}"/>
          </ac:picMkLst>
        </pc:pic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39" creationId="{117A5D3C-62BE-423F-8A29-41F7103D9C08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62" creationId="{BD980B66-5A73-7A84-44A2-40E053657ADE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86" creationId="{86D68F85-4D6D-03B8-84C1-62D9536D50D2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265206030" sldId="29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510270777" sldId="299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822779418" sldId="305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547689859" sldId="306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029668020" sldId="30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44742508" sldId="325"/>
        </pc:sldMkLst>
      </pc:sldChg>
      <pc:sldChg chg="addSp delSp modSp mod modTransition">
        <pc:chgData name="Ánh Diệu" userId="c5672c39bf0da1c1" providerId="LiveId" clId="{03BD3366-07D7-44DC-951F-EB549A847190}" dt="2024-05-26T17:37:49.462" v="3538" actId="1036"/>
        <pc:sldMkLst>
          <pc:docMk/>
          <pc:sldMk cId="2612431147" sldId="395"/>
        </pc:sldMkLst>
        <pc:spChg chg="mod">
          <ac:chgData name="Ánh Diệu" userId="c5672c39bf0da1c1" providerId="LiveId" clId="{03BD3366-07D7-44DC-951F-EB549A847190}" dt="2024-05-26T17:20:03.385" v="3226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3BD3366-07D7-44DC-951F-EB549A847190}" dt="2024-05-26T17:37:49.462" v="3538" actId="1036"/>
          <ac:spMkLst>
            <pc:docMk/>
            <pc:sldMk cId="2612431147" sldId="395"/>
            <ac:spMk id="19" creationId="{05AB322A-DB64-4685-80E2-0E5D3D805E6A}"/>
          </ac:spMkLst>
        </pc:spChg>
        <pc:spChg chg="add del mod">
          <ac:chgData name="Ánh Diệu" userId="c5672c39bf0da1c1" providerId="LiveId" clId="{03BD3366-07D7-44DC-951F-EB549A847190}" dt="2024-05-26T17:21:26.997" v="3370" actId="20577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03BD3366-07D7-44DC-951F-EB549A847190}" dt="2024-05-26T17:18:27.558" v="3191" actId="478"/>
          <ac:spMkLst>
            <pc:docMk/>
            <pc:sldMk cId="2612431147" sldId="395"/>
            <ac:spMk id="29" creationId="{62E30935-71FA-6F35-F5DB-019247F847C2}"/>
          </ac:spMkLst>
        </pc:spChg>
        <pc:grpChg chg="mod">
          <ac:chgData name="Ánh Diệu" userId="c5672c39bf0da1c1" providerId="LiveId" clId="{03BD3366-07D7-44DC-951F-EB549A847190}" dt="2024-05-26T17:37:49.462" v="3538" actId="1036"/>
          <ac:grpSpMkLst>
            <pc:docMk/>
            <pc:sldMk cId="2612431147" sldId="395"/>
            <ac:grpSpMk id="8" creationId="{43DBA092-3582-1CDC-59AC-03C8FF91DBED}"/>
          </ac:grpSpMkLst>
        </pc:grpChg>
        <pc:picChg chg="mod">
          <ac:chgData name="Ánh Diệu" userId="c5672c39bf0da1c1" providerId="LiveId" clId="{03BD3366-07D7-44DC-951F-EB549A847190}" dt="2024-05-26T17:18:55.223" v="3203" actId="1076"/>
          <ac:picMkLst>
            <pc:docMk/>
            <pc:sldMk cId="2612431147" sldId="395"/>
            <ac:picMk id="3" creationId="{11BEF6E4-8FA1-BD03-A98F-3DC4DCB15BD7}"/>
          </ac:picMkLst>
        </pc:picChg>
      </pc:sldChg>
      <pc:sldChg chg="del">
        <pc:chgData name="Ánh Diệu" userId="c5672c39bf0da1c1" providerId="LiveId" clId="{03BD3366-07D7-44DC-951F-EB549A847190}" dt="2024-05-25T16:56:54.416" v="48" actId="47"/>
        <pc:sldMkLst>
          <pc:docMk/>
          <pc:sldMk cId="1897887426" sldId="448"/>
        </pc:sldMkLst>
      </pc:sldChg>
      <pc:sldChg chg="modSp mod modTransition modAnim">
        <pc:chgData name="Ánh Diệu" userId="c5672c39bf0da1c1" providerId="LiveId" clId="{03BD3366-07D7-44DC-951F-EB549A847190}" dt="2024-05-26T17:37:33.143" v="3504"/>
        <pc:sldMkLst>
          <pc:docMk/>
          <pc:sldMk cId="2728278695" sldId="453"/>
        </pc:sldMkLst>
        <pc:spChg chg="mod">
          <ac:chgData name="Ánh Diệu" userId="c5672c39bf0da1c1" providerId="LiveId" clId="{03BD3366-07D7-44DC-951F-EB549A847190}" dt="2024-05-26T17:34:20.034" v="3476" actId="1035"/>
          <ac:spMkLst>
            <pc:docMk/>
            <pc:sldMk cId="2728278695" sldId="453"/>
            <ac:spMk id="5" creationId="{C61B80D3-20A9-FC95-A55A-960C6AF83856}"/>
          </ac:spMkLst>
        </pc:s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0" creationId="{BF24AAEE-60B5-B6ED-1276-91224422C33F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1" creationId="{CF4D930C-4D31-AA41-AF61-1F58ADBFD5C1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2" creationId="{7494804B-AFF2-360D-AFF4-38361BE9DAB5}"/>
          </ac:grpSpMkLst>
        </pc:grpChg>
        <pc:picChg chg="mod">
          <ac:chgData name="Ánh Diệu" userId="c5672c39bf0da1c1" providerId="LiveId" clId="{03BD3366-07D7-44DC-951F-EB549A847190}" dt="2024-05-26T17:34:24.585" v="3477" actId="1076"/>
          <ac:picMkLst>
            <pc:docMk/>
            <pc:sldMk cId="2728278695" sldId="453"/>
            <ac:picMk id="9" creationId="{E82FCBF7-35DF-70D5-7C72-BD12935D56A7}"/>
          </ac:picMkLst>
        </pc:picChg>
      </pc:sldChg>
      <pc:sldChg chg="addSp delSp modSp mod modTransition delAnim modAnim">
        <pc:chgData name="Ánh Diệu" userId="c5672c39bf0da1c1" providerId="LiveId" clId="{03BD3366-07D7-44DC-951F-EB549A847190}" dt="2024-05-26T17:37:23.382" v="3502"/>
        <pc:sldMkLst>
          <pc:docMk/>
          <pc:sldMk cId="2784735539" sldId="464"/>
        </pc:sldMkLst>
        <pc:spChg chg="mod">
          <ac:chgData name="Ánh Diệu" userId="c5672c39bf0da1c1" providerId="LiveId" clId="{03BD3366-07D7-44DC-951F-EB549A847190}" dt="2024-05-26T17:00:43.940" v="2446" actId="14100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03BD3366-07D7-44DC-951F-EB549A847190}" dt="2024-05-26T17:00:34.616" v="2443" actId="20577"/>
          <ac:spMkLst>
            <pc:docMk/>
            <pc:sldMk cId="2784735539" sldId="464"/>
            <ac:spMk id="8" creationId="{99A0DFA0-010E-D19A-D4D3-4EFFAE478BCA}"/>
          </ac:spMkLst>
        </pc:spChg>
        <pc:spChg chg="add mo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9" creationId="{06D9EC8C-CAD2-6E5E-0425-CF5AF47B77F4}"/>
          </ac:spMkLst>
        </pc:spChg>
        <pc:spChg chg="add mod">
          <ac:chgData name="Ánh Diệu" userId="c5672c39bf0da1c1" providerId="LiveId" clId="{03BD3366-07D7-44DC-951F-EB549A847190}" dt="2024-05-26T17:08:30.194" v="2718" actId="1036"/>
          <ac:spMkLst>
            <pc:docMk/>
            <pc:sldMk cId="2784735539" sldId="464"/>
            <ac:spMk id="10" creationId="{D8763E2A-9A8C-0AB1-14F2-8EA8129BE19E}"/>
          </ac:spMkLst>
        </pc:spChg>
        <pc:spChg chg="add mod or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11" creationId="{9D2AB421-8713-9456-C96D-406CC5ECD410}"/>
          </ac:spMkLst>
        </pc:spChg>
        <pc:spChg chg="add del mod">
          <ac:chgData name="Ánh Diệu" userId="c5672c39bf0da1c1" providerId="LiveId" clId="{03BD3366-07D7-44DC-951F-EB549A847190}" dt="2024-05-26T17:06:47.577" v="2615" actId="478"/>
          <ac:spMkLst>
            <pc:docMk/>
            <pc:sldMk cId="2784735539" sldId="464"/>
            <ac:spMk id="12" creationId="{E6890C4B-08FD-DFC2-E3F3-9B21E64ECA5E}"/>
          </ac:spMkLst>
        </pc:spChg>
        <pc:spChg chg="mod">
          <ac:chgData name="Ánh Diệu" userId="c5672c39bf0da1c1" providerId="LiveId" clId="{03BD3366-07D7-44DC-951F-EB549A847190}" dt="2024-05-26T17:08:09.572" v="2693"/>
          <ac:spMkLst>
            <pc:docMk/>
            <pc:sldMk cId="2784735539" sldId="464"/>
            <ac:spMk id="17" creationId="{4B590EC2-3BD0-2AFC-310F-E46AD0E2B6B4}"/>
          </ac:spMkLst>
        </pc:spChg>
        <pc:spChg chg="mod">
          <ac:chgData name="Ánh Diệu" userId="c5672c39bf0da1c1" providerId="LiveId" clId="{03BD3366-07D7-44DC-951F-EB549A847190}" dt="2024-05-26T17:10:01.507" v="2795" actId="20577"/>
          <ac:spMkLst>
            <pc:docMk/>
            <pc:sldMk cId="2784735539" sldId="464"/>
            <ac:spMk id="20" creationId="{0E0DC917-F56D-EBE0-9309-76D33145703D}"/>
          </ac:spMkLst>
        </pc:spChg>
        <pc:spChg chg="add mod">
          <ac:chgData name="Ánh Diệu" userId="c5672c39bf0da1c1" providerId="LiveId" clId="{03BD3366-07D7-44DC-951F-EB549A847190}" dt="2024-05-26T17:10:28.999" v="2839" actId="1036"/>
          <ac:spMkLst>
            <pc:docMk/>
            <pc:sldMk cId="2784735539" sldId="464"/>
            <ac:spMk id="22" creationId="{974724E4-1532-F181-E003-3B1DDD547009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8" creationId="{F3B1289E-9CC8-AF54-E798-B607DA861246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9" creationId="{BFBD3CFD-490F-BAE0-5941-CEBE5AF481B1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0" creationId="{5316EE8E-F300-ECE7-C3DC-0F774C3D47B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1" creationId="{916F243E-56B1-0345-090F-1676F220972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2" creationId="{358752C5-DA51-F7DA-9A16-EE2DCA406A0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3" creationId="{485CE74D-0E45-C2E7-D761-0908E17E69A0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6" creationId="{E94AF150-A20A-16D3-0B33-E185ED4E5D8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7" creationId="{A70D4193-90C0-1CF1-5E63-3AF6BD4E12F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8" creationId="{D8257FA7-F726-6266-AD02-19FBB3CD0393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9" creationId="{4B01751A-6216-1FD6-3E91-B7DCCDD7AC5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1" creationId="{E9BFA630-6EAF-D289-9E21-F4857BED6BC2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2" creationId="{0750909C-98A9-DA7A-0AA6-5A73CB43297C}"/>
          </ac:spMkLst>
        </pc:spChg>
        <pc:grpChg chg="mod">
          <ac:chgData name="Ánh Diệu" userId="c5672c39bf0da1c1" providerId="LiveId" clId="{03BD3366-07D7-44DC-951F-EB549A847190}" dt="2024-05-26T17:00:37.897" v="2445" actId="14100"/>
          <ac:grpSpMkLst>
            <pc:docMk/>
            <pc:sldMk cId="2784735539" sldId="464"/>
            <ac:grpSpMk id="5" creationId="{58BBE3B0-DB18-9107-948C-14669C57C91F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3" creationId="{494FF7D5-9AC0-6644-8D1B-C88B43CCD334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5" creationId="{869BEE7F-18C8-7CC6-5C93-914C7C962F72}"/>
          </ac:grpSpMkLst>
        </pc:grpChg>
        <pc:grpChg chg="del">
          <ac:chgData name="Ánh Diệu" userId="c5672c39bf0da1c1" providerId="LiveId" clId="{03BD3366-07D7-44DC-951F-EB549A847190}" dt="2024-05-26T17:00:09.373" v="2404" actId="478"/>
          <ac:grpSpMkLst>
            <pc:docMk/>
            <pc:sldMk cId="2784735539" sldId="464"/>
            <ac:grpSpMk id="34" creationId="{78AB45CB-46F6-ABFE-80F6-BCA1E3EFE9E2}"/>
          </ac:grpSpMkLst>
        </pc:grpChg>
        <pc:grpChg chg="del">
          <ac:chgData name="Ánh Diệu" userId="c5672c39bf0da1c1" providerId="LiveId" clId="{03BD3366-07D7-44DC-951F-EB549A847190}" dt="2024-05-26T17:00:05.558" v="2403" actId="478"/>
          <ac:grpSpMkLst>
            <pc:docMk/>
            <pc:sldMk cId="2784735539" sldId="464"/>
            <ac:grpSpMk id="35" creationId="{0D68A5BC-24CA-371A-162B-7602D4A61791}"/>
          </ac:grpSpMkLst>
        </pc:grp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2" creationId="{EFA01386-A226-F2D2-62B5-8936C6008DD2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4" creationId="{D8B39829-422E-31E0-0E3F-59C6F4A9B67B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6" creationId="{A11E9EEA-FA6E-594C-E0FD-877278125394}"/>
          </ac:picMkLst>
        </pc:picChg>
        <pc:picChg chg="add del mod">
          <ac:chgData name="Ánh Diệu" userId="c5672c39bf0da1c1" providerId="LiveId" clId="{03BD3366-07D7-44DC-951F-EB549A847190}" dt="2024-05-26T17:01:32.786" v="2450" actId="478"/>
          <ac:picMkLst>
            <pc:docMk/>
            <pc:sldMk cId="2784735539" sldId="464"/>
            <ac:picMk id="1026" creationId="{4E470B0A-1D17-476D-E5F1-46882D25DFEC}"/>
          </ac:picMkLst>
        </pc:picChg>
        <pc:picChg chg="add del mod">
          <ac:chgData name="Ánh Diệu" userId="c5672c39bf0da1c1" providerId="LiveId" clId="{03BD3366-07D7-44DC-951F-EB549A847190}" dt="2024-05-26T17:04:30.624" v="2487" actId="478"/>
          <ac:picMkLst>
            <pc:docMk/>
            <pc:sldMk cId="2784735539" sldId="464"/>
            <ac:picMk id="1028" creationId="{C5C1F43E-23C0-E0AF-6E85-BB8399C1500C}"/>
          </ac:picMkLst>
        </pc:picChg>
      </pc:sldChg>
      <pc:sldChg chg="add del">
        <pc:chgData name="Ánh Diệu" userId="c5672c39bf0da1c1" providerId="LiveId" clId="{03BD3366-07D7-44DC-951F-EB549A847190}" dt="2024-05-26T03:04:07.559" v="57"/>
        <pc:sldMkLst>
          <pc:docMk/>
          <pc:sldMk cId="1620799531" sldId="466"/>
        </pc:sldMkLst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3131358170" sldId="466"/>
        </pc:sldMkLst>
        <pc:picChg chg="del">
          <ac:chgData name="Ánh Diệu" userId="c5672c39bf0da1c1" providerId="LiveId" clId="{03BD3366-07D7-44DC-951F-EB549A847190}" dt="2024-05-26T17:29:19.604" v="3445" actId="478"/>
          <ac:picMkLst>
            <pc:docMk/>
            <pc:sldMk cId="3131358170" sldId="466"/>
            <ac:picMk id="37" creationId="{243A3FAC-CA34-C2A0-ACFD-ADF4BDA0074F}"/>
          </ac:picMkLst>
        </pc:picChg>
      </pc:sldChg>
      <pc:sldChg chg="delSp mod ord modTransition delAnim modAnim">
        <pc:chgData name="Ánh Diệu" userId="c5672c39bf0da1c1" providerId="LiveId" clId="{03BD3366-07D7-44DC-951F-EB549A847190}" dt="2024-05-26T17:31:56.695" v="3459"/>
        <pc:sldMkLst>
          <pc:docMk/>
          <pc:sldMk cId="2856668613" sldId="467"/>
        </pc:sldMkLst>
        <pc:picChg chg="del">
          <ac:chgData name="Ánh Diệu" userId="c5672c39bf0da1c1" providerId="LiveId" clId="{03BD3366-07D7-44DC-951F-EB549A847190}" dt="2024-05-26T17:29:16.481" v="3444" actId="478"/>
          <ac:picMkLst>
            <pc:docMk/>
            <pc:sldMk cId="2856668613" sldId="467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1351102448" sldId="468"/>
        </pc:sldMkLst>
        <pc:picChg chg="del">
          <ac:chgData name="Ánh Diệu" userId="c5672c39bf0da1c1" providerId="LiveId" clId="{03BD3366-07D7-44DC-951F-EB549A847190}" dt="2024-05-26T17:29:21.857" v="3446" actId="478"/>
          <ac:picMkLst>
            <pc:docMk/>
            <pc:sldMk cId="1351102448" sldId="468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2727354967" sldId="469"/>
        </pc:sldMkLst>
        <pc:picChg chg="del">
          <ac:chgData name="Ánh Diệu" userId="c5672c39bf0da1c1" providerId="LiveId" clId="{03BD3366-07D7-44DC-951F-EB549A847190}" dt="2024-05-26T17:29:24.366" v="3447" actId="478"/>
          <ac:picMkLst>
            <pc:docMk/>
            <pc:sldMk cId="2727354967" sldId="469"/>
            <ac:picMk id="37" creationId="{243A3FAC-CA34-C2A0-ACFD-ADF4BDA0074F}"/>
          </ac:picMkLst>
        </pc:picChg>
      </pc:sldChg>
      <pc:sldChg chg="addSp delSp modSp mod modTransition modAnim">
        <pc:chgData name="Ánh Diệu" userId="c5672c39bf0da1c1" providerId="LiveId" clId="{03BD3366-07D7-44DC-951F-EB549A847190}" dt="2024-05-26T17:32:15.308" v="3460"/>
        <pc:sldMkLst>
          <pc:docMk/>
          <pc:sldMk cId="300746898" sldId="470"/>
        </pc:sldMkLst>
        <pc:spChg chg="add mod">
          <ac:chgData name="Ánh Diệu" userId="c5672c39bf0da1c1" providerId="LiveId" clId="{03BD3366-07D7-44DC-951F-EB549A847190}" dt="2024-05-26T16:58:37.785" v="2386" actId="1036"/>
          <ac:spMkLst>
            <pc:docMk/>
            <pc:sldMk cId="300746898" sldId="470"/>
            <ac:spMk id="10" creationId="{4D1DAEAB-DC14-29E3-8583-57E929A3CA15}"/>
          </ac:spMkLst>
        </pc:spChg>
        <pc:spChg chg="add mod">
          <ac:chgData name="Ánh Diệu" userId="c5672c39bf0da1c1" providerId="LiveId" clId="{03BD3366-07D7-44DC-951F-EB549A847190}" dt="2024-05-26T16:58:44.171" v="2388" actId="1076"/>
          <ac:spMkLst>
            <pc:docMk/>
            <pc:sldMk cId="300746898" sldId="470"/>
            <ac:spMk id="11" creationId="{E0A126C3-EFE2-19C4-48BF-1AD55AB2B1D3}"/>
          </ac:spMkLst>
        </pc:spChg>
        <pc:spChg chg="add mod">
          <ac:chgData name="Ánh Diệu" userId="c5672c39bf0da1c1" providerId="LiveId" clId="{03BD3366-07D7-44DC-951F-EB549A847190}" dt="2024-05-26T16:58:48.700" v="2390" actId="1076"/>
          <ac:spMkLst>
            <pc:docMk/>
            <pc:sldMk cId="300746898" sldId="470"/>
            <ac:spMk id="12" creationId="{97EE5566-123E-3935-00CC-8007C452FBA6}"/>
          </ac:spMkLst>
        </pc:spChg>
        <pc:spChg chg="add mod">
          <ac:chgData name="Ánh Diệu" userId="c5672c39bf0da1c1" providerId="LiveId" clId="{03BD3366-07D7-44DC-951F-EB549A847190}" dt="2024-05-26T16:58:54.213" v="2392" actId="1076"/>
          <ac:spMkLst>
            <pc:docMk/>
            <pc:sldMk cId="300746898" sldId="470"/>
            <ac:spMk id="13" creationId="{DC327390-B186-EEAE-7C13-AA8194ECB068}"/>
          </ac:spMkLst>
        </pc:spChg>
        <pc:spChg chg="add mod">
          <ac:chgData name="Ánh Diệu" userId="c5672c39bf0da1c1" providerId="LiveId" clId="{03BD3366-07D7-44DC-951F-EB549A847190}" dt="2024-05-26T16:59:03.509" v="2398" actId="1038"/>
          <ac:spMkLst>
            <pc:docMk/>
            <pc:sldMk cId="300746898" sldId="470"/>
            <ac:spMk id="14" creationId="{C01E357F-FC86-C213-E9D5-93966C16727F}"/>
          </ac:spMkLst>
        </pc:spChg>
        <pc:spChg chg="add mod">
          <ac:chgData name="Ánh Diệu" userId="c5672c39bf0da1c1" providerId="LiveId" clId="{03BD3366-07D7-44DC-951F-EB549A847190}" dt="2024-05-26T16:59:10.488" v="2402" actId="1038"/>
          <ac:spMkLst>
            <pc:docMk/>
            <pc:sldMk cId="300746898" sldId="470"/>
            <ac:spMk id="15" creationId="{E421781D-EF8C-4192-0403-ABAF521F1960}"/>
          </ac:spMkLst>
        </pc:spChg>
        <pc:picChg chg="add del">
          <ac:chgData name="Ánh Diệu" userId="c5672c39bf0da1c1" providerId="LiveId" clId="{03BD3366-07D7-44DC-951F-EB549A847190}" dt="2024-05-26T16:58:24.161" v="2377" actId="22"/>
          <ac:picMkLst>
            <pc:docMk/>
            <pc:sldMk cId="300746898" sldId="470"/>
            <ac:picMk id="9" creationId="{0E1FAD3A-2CDA-ABB6-3FAD-B2822F258C2D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479642370" sldId="471"/>
        </pc:sldMkLst>
      </pc:sldChg>
      <pc:sldChg chg="addSp del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132070064" sldId="472"/>
        </pc:sldMkLst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0" creationId="{E4917463-DF67-EFA4-CC79-683B714ACA39}"/>
          </ac:spMkLst>
        </pc:spChg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5" creationId="{909B4795-7A92-6F81-F6A5-223DAF08F42E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6" creationId="{9CAB7F08-7F55-1DC1-61DA-D8F31D5B5477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7" creationId="{093CEE39-256D-4E97-E452-052597BA958F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2" creationId="{E686DE15-D71F-E85E-D955-A28E8CE0A000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3" creationId="{AFBF75FD-48BD-F335-C560-8A9CAFD23AAF}"/>
          </ac:spMkLst>
        </pc:spChg>
        <pc:spChg chg="add mod or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4" creationId="{284DD740-19D2-C11F-D76B-537788F732A5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7" creationId="{333A00FC-DEBA-10B3-1C84-835A9B811E41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8" creationId="{334EDA17-7970-E6B6-E5B7-794D297D1D99}"/>
          </ac:spMkLst>
        </pc:spChg>
        <pc:spChg chg="mod topLvl">
          <ac:chgData name="Ánh Diệu" userId="c5672c39bf0da1c1" providerId="LiveId" clId="{03BD3366-07D7-44DC-951F-EB549A847190}" dt="2024-05-26T17:23:09.451" v="3385" actId="20577"/>
          <ac:spMkLst>
            <pc:docMk/>
            <pc:sldMk cId="2132070064" sldId="472"/>
            <ac:spMk id="529" creationId="{E32D4F89-A5E2-19D8-B9C7-ED7792E8C498}"/>
          </ac:spMkLst>
        </pc:spChg>
        <pc:spChg chg="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531" creationId="{00000000-0000-0000-0000-000000000000}"/>
          </ac:spMkLst>
        </pc:spChg>
        <pc:spChg chg="add del mod ord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33" creationId="{FE7D9F50-3344-CB61-068F-446250C02C8F}"/>
          </ac:spMkLst>
        </pc:spChg>
        <pc:spChg chg="add mod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34" creationId="{2CAB7FF7-66D5-6CD0-93FB-0C88864ACD0A}"/>
          </ac:spMkLst>
        </pc:spChg>
        <pc:grpChg chg="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2" creationId="{8BDB31CF-9E7F-83A3-53B0-595633B3D856}"/>
          </ac:grpSpMkLst>
        </pc:grpChg>
        <pc:grpChg chg="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14" creationId="{A3519175-993B-39DE-F6A7-7B3107006BB9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8" creationId="{869501EE-9453-CEEA-AEE6-31C7F1AC26C1}"/>
          </ac:grpSpMkLst>
        </pc:grpChg>
        <pc:grpChg chg="add del mod">
          <ac:chgData name="Ánh Diệu" userId="c5672c39bf0da1c1" providerId="LiveId" clId="{03BD3366-07D7-44DC-951F-EB549A847190}" dt="2024-05-26T16:15:10.606" v="1601" actId="165"/>
          <ac:grpSpMkLst>
            <pc:docMk/>
            <pc:sldMk cId="2132070064" sldId="472"/>
            <ac:grpSpMk id="59" creationId="{0C54B496-7A7B-AC8D-920D-208FAFCC68E7}"/>
          </ac:grpSpMkLst>
        </pc:grpChg>
        <pc:grpChg chg="add del mod ord">
          <ac:chgData name="Ánh Diệu" userId="c5672c39bf0da1c1" providerId="LiveId" clId="{03BD3366-07D7-44DC-951F-EB549A847190}" dt="2024-05-26T16:21:50.057" v="1753" actId="165"/>
          <ac:grpSpMkLst>
            <pc:docMk/>
            <pc:sldMk cId="2132070064" sldId="472"/>
            <ac:grpSpMk id="525" creationId="{6C8564AC-126B-15C7-E05B-13BB9CD3EE5D}"/>
          </ac:grpSpMkLst>
        </pc:grpChg>
        <pc:grpChg chg="add del mod">
          <ac:chgData name="Ánh Diệu" userId="c5672c39bf0da1c1" providerId="LiveId" clId="{03BD3366-07D7-44DC-951F-EB549A847190}" dt="2024-05-26T16:19:50.418" v="1724" actId="165"/>
          <ac:grpSpMkLst>
            <pc:docMk/>
            <pc:sldMk cId="2132070064" sldId="472"/>
            <ac:grpSpMk id="526" creationId="{E276DDD2-967A-A988-106F-6E09D5886BEC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0" creationId="{92A557FC-80DC-1D78-6FEF-C934EAC22C5C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35" creationId="{891A36F0-443A-6F72-D01D-BF2CCD5BF43F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6" creationId="{FC6081AA-AF24-A048-E127-ADA28FE24892}"/>
          </ac:grpSpMkLst>
        </pc:grpChg>
        <pc:picChg chg="add mod modCrop">
          <ac:chgData name="Ánh Diệu" userId="c5672c39bf0da1c1" providerId="LiveId" clId="{03BD3366-07D7-44DC-951F-EB549A847190}" dt="2024-05-26T17:24:49.211" v="3418" actId="1037"/>
          <ac:picMkLst>
            <pc:docMk/>
            <pc:sldMk cId="2132070064" sldId="472"/>
            <ac:picMk id="32" creationId="{20A3560B-3E1C-EAEB-3D98-7B53951623CD}"/>
          </ac:picMkLst>
        </pc:picChg>
        <pc:picChg chg="mod modCrop">
          <ac:chgData name="Ánh Diệu" userId="c5672c39bf0da1c1" providerId="LiveId" clId="{03BD3366-07D7-44DC-951F-EB549A847190}" dt="2024-05-26T17:24:38.888" v="3403" actId="1035"/>
          <ac:picMkLst>
            <pc:docMk/>
            <pc:sldMk cId="2132070064" sldId="472"/>
            <ac:picMk id="35" creationId="{23695787-7129-2B99-C946-FEF2C0F68EA1}"/>
          </ac:picMkLst>
        </pc:pic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4" creationId="{B2D499F9-053F-36EB-C681-99BECA701366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6" creationId="{BBD6E11A-79E0-C99B-9A69-138296171584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8" creationId="{927F3FEE-E4DF-BEBF-B738-505BC4F3F352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9" creationId="{1AFB58A6-8D95-71F3-043E-A7809FE25183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49" creationId="{0E72C592-EA78-2DD4-5213-DB87593BDDCF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51" creationId="{E121D7F6-CE5B-AD39-7C34-5D368C44C6B4}"/>
          </ac:cxnSpMkLst>
        </pc:cxnChg>
        <pc:cxnChg chg="del mod topLvl">
          <ac:chgData name="Ánh Diệu" userId="c5672c39bf0da1c1" providerId="LiveId" clId="{03BD3366-07D7-44DC-951F-EB549A847190}" dt="2024-05-26T16:19:13.185" v="1719" actId="478"/>
          <ac:cxnSpMkLst>
            <pc:docMk/>
            <pc:sldMk cId="2132070064" sldId="472"/>
            <ac:cxnSpMk id="60" creationId="{DF38777E-2C1E-AC4D-6998-740B65104105}"/>
          </ac:cxnSpMkLst>
        </pc:cxnChg>
        <pc:cxnChg chg="mod topLvl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61" creationId="{B9AF8F53-B5C8-74A6-9D54-BC5B6A20F552}"/>
          </ac:cxnSpMkLst>
        </pc:cxnChg>
        <pc:cxnChg chg="add del mod">
          <ac:chgData name="Ánh Diệu" userId="c5672c39bf0da1c1" providerId="LiveId" clId="{03BD3366-07D7-44DC-951F-EB549A847190}" dt="2024-05-26T16:15:45.648" v="1610" actId="478"/>
          <ac:cxnSpMkLst>
            <pc:docMk/>
            <pc:sldMk cId="2132070064" sldId="472"/>
            <ac:cxnSpMk id="515" creationId="{ADB30AF6-BE7B-85F4-F273-88A4EFF9A949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516" creationId="{25154744-53C5-C525-5666-F58F333C8601}"/>
          </ac:cxnSpMkLst>
        </pc:cxnChg>
      </pc:sldChg>
      <pc:sldChg chg="addSp delSp modSp add mod modTransition modClrScheme delAnim modAnim chgLayout">
        <pc:chgData name="Ánh Diệu" userId="c5672c39bf0da1c1" providerId="LiveId" clId="{03BD3366-07D7-44DC-951F-EB549A847190}" dt="2024-05-26T17:31:56.695" v="3459"/>
        <pc:sldMkLst>
          <pc:docMk/>
          <pc:sldMk cId="3771752785" sldId="473"/>
        </pc:sldMkLst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33" creationId="{EC74F5AA-485D-5D8B-C3F8-ABE4977D01ED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0" creationId="{E4917463-DF67-EFA4-CC79-683B714ACA39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5" creationId="{909B4795-7A92-6F81-F6A5-223DAF08F42E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6" creationId="{9CAB7F08-7F55-1DC1-61DA-D8F31D5B5477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7" creationId="{093CEE39-256D-4E97-E452-052597BA958F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48" creationId="{DA693B60-089D-8780-D6A3-91A40AD8686E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50" creationId="{64CB7ED5-1F22-228C-5B23-8BD9805DBACE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2" creationId="{71A21C3B-D072-4E0F-E4EF-C33C2FA9AF51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3" creationId="{9930A887-19D7-E113-6366-177127BC8B7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4" creationId="{27EEB0CF-335F-0D94-BA7C-488EEEB97E74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5" creationId="{2DE231C0-C540-71E1-9727-4C3117558C4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6" creationId="{A779B727-3A03-4A5B-6E19-A831AE47757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7" creationId="{6B1E0B99-3CF3-80B6-0D9D-EF7EB3DFC26F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9" creationId="{BB718AB0-A96C-A3E1-71C1-08AB5C178E72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0" creationId="{EDB8C4A7-CDF5-1CB0-492D-FCC090D9CC8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2" creationId="{B8E03979-310F-005B-04E9-B31459BA6110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3" creationId="{E3EA040A-0859-CF58-72C9-6DC76CA7BFC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2" creationId="{DC7ED2B6-D083-C944-515D-B0C5A305E78C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3" creationId="{7AA86128-DF89-B493-4E37-91799B38BF9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4" creationId="{918ACC8F-AF6D-CA89-BDAC-B113A9916E52}"/>
          </ac:spMkLst>
        </pc:spChg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5" creationId="{0B749CAA-8592-7CA4-4158-00213E84812E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31" creationId="{00000000-0000-0000-0000-000000000000}"/>
          </ac:spMkLst>
        </pc:s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2" creationId="{8BDB31CF-9E7F-83A3-53B0-595633B3D85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5-26T16:23:45.356" v="1816" actId="478"/>
          <ac:grpSpMkLst>
            <pc:docMk/>
            <pc:sldMk cId="3771752785" sldId="473"/>
            <ac:grpSpMk id="25" creationId="{3B9DF45D-4749-D4FF-943E-A82C4DB2651E}"/>
          </ac:grpSpMkLst>
        </pc:grpChg>
        <pc:grpChg chg="del">
          <ac:chgData name="Ánh Diệu" userId="c5672c39bf0da1c1" providerId="LiveId" clId="{03BD3366-07D7-44DC-951F-EB549A847190}" dt="2024-05-26T16:22:33.902" v="1767" actId="478"/>
          <ac:grpSpMkLst>
            <pc:docMk/>
            <pc:sldMk cId="3771752785" sldId="473"/>
            <ac:grpSpMk id="43" creationId="{A71908C2-240C-F305-B967-4421297D259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8" creationId="{869501EE-9453-CEEA-AEE6-31C7F1AC26C1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0" creationId="{92A557FC-80DC-1D78-6FEF-C934EAC22C5C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5" creationId="{891A36F0-443A-6F72-D01D-BF2CCD5BF43F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6" creationId="{FC6081AA-AF24-A048-E127-ADA28FE24892}"/>
          </ac:grpSpMkLst>
        </pc:grpChg>
        <pc:graphicFrameChg chg="add mod modGraphic">
          <ac:chgData name="Ánh Diệu" userId="c5672c39bf0da1c1" providerId="LiveId" clId="{03BD3366-07D7-44DC-951F-EB549A847190}" dt="2024-05-26T16:29:23.220" v="1956" actId="1076"/>
          <ac:graphicFrameMkLst>
            <pc:docMk/>
            <pc:sldMk cId="3771752785" sldId="473"/>
            <ac:graphicFrameMk id="517" creationId="{51F9970F-8591-B2BC-827D-8FA8376969B3}"/>
          </ac:graphicFrameMkLst>
        </pc:graphicFrameChg>
        <pc:picChg chg="del">
          <ac:chgData name="Ánh Diệu" userId="c5672c39bf0da1c1" providerId="LiveId" clId="{03BD3366-07D7-44DC-951F-EB549A847190}" dt="2024-05-26T16:22:37.518" v="1770" actId="478"/>
          <ac:picMkLst>
            <pc:docMk/>
            <pc:sldMk cId="3771752785" sldId="473"/>
            <ac:picMk id="32" creationId="{20A3560B-3E1C-EAEB-3D98-7B53951623CD}"/>
          </ac:picMkLst>
        </pc:picChg>
        <pc:picChg chg="del">
          <ac:chgData name="Ánh Diệu" userId="c5672c39bf0da1c1" providerId="LiveId" clId="{03BD3366-07D7-44DC-951F-EB549A847190}" dt="2024-05-26T16:22:35.637" v="1769" actId="478"/>
          <ac:picMkLst>
            <pc:docMk/>
            <pc:sldMk cId="3771752785" sldId="473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5-26T16:22:34.605" v="1768" actId="478"/>
          <ac:picMkLst>
            <pc:docMk/>
            <pc:sldMk cId="3771752785" sldId="473"/>
            <ac:picMk id="37" creationId="{243A3FAC-CA34-C2A0-ACFD-ADF4BDA0074F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19" creationId="{28BF6E74-7571-2748-AEB0-6A2253B127C0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0" creationId="{5F6DF00B-E8B2-25BE-8DA4-44CD8708BAB1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1" creationId="{FF4D018D-EF19-5147-B397-29E2011A9856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5" creationId="{59B963B7-F84F-3C40-F9C5-54CDCB4ED335}"/>
          </ac:picMkLst>
        </pc:pic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4" creationId="{B2D499F9-053F-36EB-C681-99BECA701366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6" creationId="{BBD6E11A-79E0-C99B-9A69-138296171584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8" creationId="{927F3FEE-E4DF-BEBF-B738-505BC4F3F352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9" creationId="{1AFB58A6-8D95-71F3-043E-A7809FE25183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49" creationId="{0E72C592-EA78-2DD4-5213-DB87593BDDCF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" creationId="{E121D7F6-CE5B-AD39-7C34-5D368C44C6B4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61" creationId="{B9AF8F53-B5C8-74A6-9D54-BC5B6A20F552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6" creationId="{25154744-53C5-C525-5666-F58F333C8601}"/>
          </ac:cxnSpMkLst>
        </pc:cxnChg>
      </pc:sldChg>
      <pc:sldChg chg="add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283891173" sldId="474"/>
        </pc:sldMkLst>
        <pc:graphicFrameChg chg="add mod">
          <ac:chgData name="Ánh Diệu" userId="c5672c39bf0da1c1" providerId="LiveId" clId="{03BD3366-07D7-44DC-951F-EB549A847190}" dt="2024-05-26T16:31:07.215" v="2030" actId="571"/>
          <ac:graphicFrameMkLst>
            <pc:docMk/>
            <pc:sldMk cId="2283891173" sldId="474"/>
            <ac:graphicFrameMk id="4" creationId="{EAE0A4EC-B070-11B6-9ECA-83BEC43095C5}"/>
          </ac:graphicFrameMkLst>
        </pc:graphicFrameChg>
        <pc:graphicFrameChg chg="add mod">
          <ac:chgData name="Ánh Diệu" userId="c5672c39bf0da1c1" providerId="LiveId" clId="{03BD3366-07D7-44DC-951F-EB549A847190}" dt="2024-05-26T16:31:10.316" v="2032" actId="571"/>
          <ac:graphicFrameMkLst>
            <pc:docMk/>
            <pc:sldMk cId="2283891173" sldId="474"/>
            <ac:graphicFrameMk id="7" creationId="{34D20158-529E-DAE9-1A15-BC79ACAC9814}"/>
          </ac:graphicFrameMkLst>
        </pc:graphicFrameChg>
        <pc:graphicFrameChg chg="modGraphic">
          <ac:chgData name="Ánh Diệu" userId="c5672c39bf0da1c1" providerId="LiveId" clId="{03BD3366-07D7-44DC-951F-EB549A847190}" dt="2024-05-26T16:30:36.603" v="2023" actId="20577"/>
          <ac:graphicFrameMkLst>
            <pc:docMk/>
            <pc:sldMk cId="2283891173" sldId="474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2" creationId="{922E0067-E08C-953E-B4D7-3490F41AF896}"/>
          </ac:picMkLst>
        </pc:pic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3" creationId="{22CD22F8-1C14-D762-9173-5815DBB8670F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5" creationId="{21A839D4-B5AA-4446-4FC5-69200CDDC943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6" creationId="{84A76819-3650-8B55-E412-009F6B3F4673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8" creationId="{E3960950-82A5-6245-3B7C-5224F7179B20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9" creationId="{A2BC9CB2-B0FB-CD72-951D-F1EA18E2C430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0" creationId="{B5343FF0-3408-EE3A-DCB1-2FF69251E217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1" creationId="{A91F1C05-5F19-D385-7A7B-3E83154716F6}"/>
          </ac:picMkLst>
        </pc:picChg>
        <pc:picChg chg="mod">
          <ac:chgData name="Ánh Diệu" userId="c5672c39bf0da1c1" providerId="LiveId" clId="{03BD3366-07D7-44DC-951F-EB549A847190}" dt="2024-05-26T16:30:50.330" v="2025" actId="1076"/>
          <ac:picMkLst>
            <pc:docMk/>
            <pc:sldMk cId="2283891173" sldId="474"/>
            <ac:picMk id="519" creationId="{28BF6E74-7571-2748-AEB0-6A2253B127C0}"/>
          </ac:picMkLst>
        </pc:picChg>
        <pc:picChg chg="mod">
          <ac:chgData name="Ánh Diệu" userId="c5672c39bf0da1c1" providerId="LiveId" clId="{03BD3366-07D7-44DC-951F-EB549A847190}" dt="2024-05-26T16:30:45.395" v="2024" actId="1076"/>
          <ac:picMkLst>
            <pc:docMk/>
            <pc:sldMk cId="2283891173" sldId="474"/>
            <ac:picMk id="520" creationId="{5F6DF00B-E8B2-25BE-8DA4-44CD8708BAB1}"/>
          </ac:picMkLst>
        </pc:picChg>
        <pc:picChg chg="mod">
          <ac:chgData name="Ánh Diệu" userId="c5672c39bf0da1c1" providerId="LiveId" clId="{03BD3366-07D7-44DC-951F-EB549A847190}" dt="2024-05-26T16:31:24.847" v="2034" actId="1076"/>
          <ac:picMkLst>
            <pc:docMk/>
            <pc:sldMk cId="2283891173" sldId="474"/>
            <ac:picMk id="521" creationId="{FF4D018D-EF19-5147-B397-29E2011A9856}"/>
          </ac:picMkLst>
        </pc:picChg>
        <pc:picChg chg="mod">
          <ac:chgData name="Ánh Diệu" userId="c5672c39bf0da1c1" providerId="LiveId" clId="{03BD3366-07D7-44DC-951F-EB549A847190}" dt="2024-05-26T16:30:56.498" v="2026" actId="1076"/>
          <ac:picMkLst>
            <pc:docMk/>
            <pc:sldMk cId="2283891173" sldId="474"/>
            <ac:picMk id="525" creationId="{59B963B7-F84F-3C40-F9C5-54CDCB4ED335}"/>
          </ac:picMkLst>
        </pc:picChg>
      </pc:sldChg>
      <pc:sldChg chg="addSp delSp modSp add mod ord modTransition setBg delAnim modAnim">
        <pc:chgData name="Ánh Diệu" userId="c5672c39bf0da1c1" providerId="LiveId" clId="{03BD3366-07D7-44DC-951F-EB549A847190}" dt="2024-05-26T17:31:56.695" v="3459"/>
        <pc:sldMkLst>
          <pc:docMk/>
          <pc:sldMk cId="866334570" sldId="475"/>
        </pc:sldMkLst>
        <pc:spChg chg="add del mod">
          <ac:chgData name="Ánh Diệu" userId="c5672c39bf0da1c1" providerId="LiveId" clId="{03BD3366-07D7-44DC-951F-EB549A847190}" dt="2024-05-26T16:33:07.046" v="2042" actId="478"/>
          <ac:spMkLst>
            <pc:docMk/>
            <pc:sldMk cId="866334570" sldId="475"/>
            <ac:spMk id="3" creationId="{5C8E89FA-D3F5-813B-7F28-77FE0BF943F6}"/>
          </ac:spMkLst>
        </pc:spChg>
        <pc:spChg chg="add mod">
          <ac:chgData name="Ánh Diệu" userId="c5672c39bf0da1c1" providerId="LiveId" clId="{03BD3366-07D7-44DC-951F-EB549A847190}" dt="2024-05-26T16:53:08.485" v="2337" actId="962"/>
          <ac:spMkLst>
            <pc:docMk/>
            <pc:sldMk cId="866334570" sldId="475"/>
            <ac:spMk id="4" creationId="{6EE3707B-A71B-A53C-49D8-2AB2719346AC}"/>
          </ac:spMkLst>
        </pc:spChg>
        <pc:spChg chg="add mod">
          <ac:chgData name="Ánh Diệu" userId="c5672c39bf0da1c1" providerId="LiveId" clId="{03BD3366-07D7-44DC-951F-EB549A847190}" dt="2024-05-26T16:53:03.211" v="2336" actId="962"/>
          <ac:spMkLst>
            <pc:docMk/>
            <pc:sldMk cId="866334570" sldId="475"/>
            <ac:spMk id="5" creationId="{DBE17E69-4109-05A9-25E0-E248AB1A10E2}"/>
          </ac:spMkLst>
        </pc:spChg>
        <pc:spChg chg="add mod">
          <ac:chgData name="Ánh Diệu" userId="c5672c39bf0da1c1" providerId="LiveId" clId="{03BD3366-07D7-44DC-951F-EB549A847190}" dt="2024-05-26T16:53:17.985" v="2339" actId="962"/>
          <ac:spMkLst>
            <pc:docMk/>
            <pc:sldMk cId="866334570" sldId="475"/>
            <ac:spMk id="6" creationId="{CC432E4D-F47C-08DD-F2A3-012AAFCA5DE3}"/>
          </ac:spMkLst>
        </pc:spChg>
        <pc:spChg chg="add mod">
          <ac:chgData name="Ánh Diệu" userId="c5672c39bf0da1c1" providerId="LiveId" clId="{03BD3366-07D7-44DC-951F-EB549A847190}" dt="2024-05-26T16:53:13.662" v="2338" actId="962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03BD3366-07D7-44DC-951F-EB549A847190}" dt="2024-05-26T16:50:59.360" v="2281" actId="20577"/>
          <ac:spMkLst>
            <pc:docMk/>
            <pc:sldMk cId="866334570" sldId="475"/>
            <ac:spMk id="12" creationId="{F3006861-EB53-D780-411A-626AE2EB3ECF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6" creationId="{4B534FEB-BE77-CC87-4F37-E30A10F187A2}"/>
          </ac:spMkLst>
        </pc:spChg>
        <pc:spChg chg="add mod modVis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7" creationId="{C8F4C76A-D344-80F2-6185-0B568441C9DC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8" creationId="{137A40D1-5611-03AE-5821-3225BBB88D17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9" creationId="{951E1CBD-7E40-17EA-681F-B87172329258}"/>
          </ac:spMkLst>
        </pc:spChg>
        <pc:spChg chg="add mod">
          <ac:chgData name="Ánh Diệu" userId="c5672c39bf0da1c1" providerId="LiveId" clId="{03BD3366-07D7-44DC-951F-EB549A847190}" dt="2024-05-26T16:52:31.208" v="2333" actId="20577"/>
          <ac:spMkLst>
            <pc:docMk/>
            <pc:sldMk cId="866334570" sldId="475"/>
            <ac:spMk id="20" creationId="{AD905DE8-6134-5B96-A8A3-FA513525B8A4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1" creationId="{F4993E96-9B03-A6B8-26A6-B0D9D85D2F82}"/>
          </ac:spMkLst>
        </pc:spChg>
        <pc:spChg chg="add mod">
          <ac:chgData name="Ánh Diệu" userId="c5672c39bf0da1c1" providerId="LiveId" clId="{03BD3366-07D7-44DC-951F-EB549A847190}" dt="2024-05-26T16:51:59.766" v="2316" actId="20577"/>
          <ac:spMkLst>
            <pc:docMk/>
            <pc:sldMk cId="866334570" sldId="475"/>
            <ac:spMk id="22" creationId="{29333309-FE09-2AD3-AC77-702D8DD59C68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3" creationId="{D3FEF74E-3697-1B12-9DA2-A2667CE6CFF3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4" creationId="{CD423384-833A-9EBC-926A-34D23F663249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5" creationId="{6D1AF49C-05E3-2876-5AE5-C25029FD95D0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6" creationId="{5B962D52-F313-5FAE-472E-F7C6604BA299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7" creationId="{CEF9B8C1-FF4C-A8C9-FBF9-287F7D075E2A}"/>
          </ac:spMkLst>
        </pc:spChg>
        <pc:spChg chg="add del mod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8" creationId="{3084C799-BBC1-BFA4-D4F1-6FA81BBF3D1F}"/>
          </ac:spMkLst>
        </pc:spChg>
        <pc:spChg chg="add del mod modVis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9" creationId="{824FAF0F-6069-69BF-E0F1-EF45D5257F09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0" creationId="{75E9FA19-87E6-3FE6-1795-9015B204F18E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1" creationId="{755DA600-1345-D324-C4ED-870F0B56EB9B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2" creationId="{0ADC6E44-8429-AFFB-681E-9A4080611C5B}"/>
          </ac:spMkLst>
        </pc:spChg>
        <pc:spChg chg="add del mod">
          <ac:chgData name="Ánh Diệu" userId="c5672c39bf0da1c1" providerId="LiveId" clId="{03BD3366-07D7-44DC-951F-EB549A847190}" dt="2024-05-26T16:33:41.174" v="2071" actId="1076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4" creationId="{81F24C4D-CEE1-8BD9-CB8F-98D71D6DF5ED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13" creationId="{7AA86128-DF89-B493-4E37-91799B38BF98}"/>
          </ac:spMkLst>
        </pc:spChg>
        <pc:spChg chg="add del mod">
          <ac:chgData name="Ánh Diệu" userId="c5672c39bf0da1c1" providerId="LiveId" clId="{03BD3366-07D7-44DC-951F-EB549A847190}" dt="2024-05-26T16:33:34.533" v="2069" actId="14100"/>
          <ac:spMkLst>
            <pc:docMk/>
            <pc:sldMk cId="866334570" sldId="475"/>
            <ac:spMk id="515" creationId="{0B749CAA-8592-7CA4-4158-00213E84812E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31" creationId="{00000000-0000-0000-0000-000000000000}"/>
          </ac:spMkLst>
        </pc:spChg>
        <pc:graphicFrameChg chg="mod modGraphic">
          <ac:chgData name="Ánh Diệu" userId="c5672c39bf0da1c1" providerId="LiveId" clId="{03BD3366-07D7-44DC-951F-EB549A847190}" dt="2024-05-26T16:35:51.242" v="2136" actId="1035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">
          <ac:chgData name="Ánh Diệu" userId="c5672c39bf0da1c1" providerId="LiveId" clId="{03BD3366-07D7-44DC-951F-EB549A847190}" dt="2024-05-26T16:42:53.017" v="2189" actId="22"/>
          <ac:picMkLst>
            <pc:docMk/>
            <pc:sldMk cId="866334570" sldId="475"/>
            <ac:picMk id="9" creationId="{363F75EA-4939-19B2-F9FB-C10108834C12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0" creationId="{B5343FF0-3408-EE3A-DCB1-2FF69251E217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1" creationId="{A91F1C05-5F19-D385-7A7B-3E83154716F6}"/>
          </ac:picMkLst>
        </pc:picChg>
        <pc:picChg chg="add del">
          <ac:chgData name="Ánh Diệu" userId="c5672c39bf0da1c1" providerId="LiveId" clId="{03BD3366-07D7-44DC-951F-EB549A847190}" dt="2024-05-26T16:43:23.959" v="2192" actId="22"/>
          <ac:picMkLst>
            <pc:docMk/>
            <pc:sldMk cId="866334570" sldId="475"/>
            <ac:picMk id="15" creationId="{A38EE4C9-DE9C-6FC0-CB14-9E400C90096E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19" creationId="{28BF6E74-7571-2748-AEB0-6A2253B127C0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0" creationId="{5F6DF00B-E8B2-25BE-8DA4-44CD8708BAB1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1" creationId="{FF4D018D-EF19-5147-B397-29E2011A9856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5" creationId="{59B963B7-F84F-3C40-F9C5-54CDCB4ED335}"/>
          </ac:picMkLst>
        </pc:picChg>
      </pc:sldChg>
      <pc:sldChg chg="modSp add mod modTransition modAnim">
        <pc:chgData name="Ánh Diệu" userId="c5672c39bf0da1c1" providerId="LiveId" clId="{03BD3366-07D7-44DC-951F-EB549A847190}" dt="2024-05-26T17:37:26.653" v="3503"/>
        <pc:sldMkLst>
          <pc:docMk/>
          <pc:sldMk cId="3735005402" sldId="476"/>
        </pc:sldMkLst>
        <pc:spChg chg="mod">
          <ac:chgData name="Ánh Diệu" userId="c5672c39bf0da1c1" providerId="LiveId" clId="{03BD3366-07D7-44DC-951F-EB549A847190}" dt="2024-05-26T17:12:27.505" v="2972" actId="20577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03BD3366-07D7-44DC-951F-EB549A847190}" dt="2024-05-26T17:12:44.187" v="3019" actId="20577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03BD3366-07D7-44DC-951F-EB549A847190}" dt="2024-05-26T17:15:54.861" v="315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03BD3366-07D7-44DC-951F-EB549A847190}" dt="2024-05-26T17:15:27.432" v="3112" actId="20577"/>
          <ac:spMkLst>
            <pc:docMk/>
            <pc:sldMk cId="3735005402" sldId="476"/>
            <ac:spMk id="22" creationId="{974724E4-1532-F181-E003-3B1DDD547009}"/>
          </ac:spMkLst>
        </pc:spChg>
      </pc:sldChg>
      <pc:sldChg chg="add ord modTransition">
        <pc:chgData name="Ánh Diệu" userId="c5672c39bf0da1c1" providerId="LiveId" clId="{03BD3366-07D7-44DC-951F-EB549A847190}" dt="2024-05-26T17:31:56.695" v="3459"/>
        <pc:sldMkLst>
          <pc:docMk/>
          <pc:sldMk cId="1164623134" sldId="477"/>
        </pc:sldMkLst>
      </pc:sld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5-20T00:42:40.869" v="7196" actId="103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15:11.298" v="5799"/>
        <pc:sldMkLst>
          <pc:docMk/>
          <pc:sldMk cId="2510270777" sldId="299"/>
        </pc:sldMkLst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5-19T11:33:26.726" v="7110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5-19T11:31:58.744" v="7102" actId="20577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2.658" v="3294" actId="962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6:45.465" v="3546" actId="2711"/>
          <ac:grpSpMkLst>
            <pc:docMk/>
            <pc:sldMk cId="1573070584" sldId="462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4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1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3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67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0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7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81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47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60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05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107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4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countdown </a:t>
            </a:r>
            <a:r>
              <a:rPr lang="en-US" dirty="0" err="1"/>
              <a:t>xong</a:t>
            </a:r>
            <a:r>
              <a:rPr lang="en-US" dirty="0"/>
              <a:t>,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/alien ship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1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1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03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6/24/2024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6/24/2024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05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7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90" r:id="rId5"/>
    <p:sldLayoutId id="2147483692" r:id="rId6"/>
    <p:sldLayoutId id="2147483693" r:id="rId7"/>
    <p:sldLayoutId id="2147483695" r:id="rId8"/>
    <p:sldLayoutId id="2147483696" r:id="rId9"/>
    <p:sldLayoutId id="2147483698" r:id="rId10"/>
    <p:sldLayoutId id="2147483699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  <p:sldLayoutId id="2147483708" r:id="rId18"/>
    <p:sldLayoutId id="2147483811" r:id="rId19"/>
    <p:sldLayoutId id="214748381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5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7BEC-1988-4A98-984C-AAC9C90E6AB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6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30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10" Type="http://schemas.openxmlformats.org/officeDocument/2006/relationships/image" Target="../media/image80.jpeg"/><Relationship Id="rId4" Type="http://schemas.openxmlformats.org/officeDocument/2006/relationships/audio" Target="../media/audio6.wav"/><Relationship Id="rId9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10" Type="http://schemas.openxmlformats.org/officeDocument/2006/relationships/image" Target="../media/image82.png"/><Relationship Id="rId4" Type="http://schemas.openxmlformats.org/officeDocument/2006/relationships/audio" Target="../media/audio6.wav"/><Relationship Id="rId9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10" Type="http://schemas.openxmlformats.org/officeDocument/2006/relationships/image" Target="../media/image78.png"/><Relationship Id="rId4" Type="http://schemas.openxmlformats.org/officeDocument/2006/relationships/audio" Target="../media/audio6.wav"/><Relationship Id="rId9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7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7.wav"/><Relationship Id="rId7" Type="http://schemas.openxmlformats.org/officeDocument/2006/relationships/image" Target="../media/image9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gif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7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42.png"/><Relationship Id="rId34" Type="http://schemas.openxmlformats.org/officeDocument/2006/relationships/image" Target="../media/image55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svg"/><Relationship Id="rId37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36" Type="http://schemas.openxmlformats.org/officeDocument/2006/relationships/image" Target="../media/image57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1.svg"/><Relationship Id="rId35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5.wav"/><Relationship Id="rId11" Type="http://schemas.openxmlformats.org/officeDocument/2006/relationships/image" Target="../media/image63.pn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image" Target="../media/image62.png"/><Relationship Id="rId19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slide" Target="slide15.xml"/><Relationship Id="rId18" Type="http://schemas.openxmlformats.org/officeDocument/2006/relationships/image" Target="../media/image21.png"/><Relationship Id="rId26" Type="http://schemas.openxmlformats.org/officeDocument/2006/relationships/slide" Target="slide24.xml"/><Relationship Id="rId3" Type="http://schemas.openxmlformats.org/officeDocument/2006/relationships/audio" Target="../media/audio1.wav"/><Relationship Id="rId21" Type="http://schemas.openxmlformats.org/officeDocument/2006/relationships/slide" Target="slide18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image" Target="../media/image61.png"/><Relationship Id="rId25" Type="http://schemas.openxmlformats.org/officeDocument/2006/relationships/slide" Target="slide20.xml"/><Relationship Id="rId2" Type="http://schemas.openxmlformats.org/officeDocument/2006/relationships/notesSlide" Target="../notesSlides/notesSlide8.xml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9.xml"/><Relationship Id="rId11" Type="http://schemas.openxmlformats.org/officeDocument/2006/relationships/image" Target="../media/image65.png"/><Relationship Id="rId24" Type="http://schemas.openxmlformats.org/officeDocument/2006/relationships/slide" Target="slide23.xml"/><Relationship Id="rId5" Type="http://schemas.openxmlformats.org/officeDocument/2006/relationships/image" Target="../media/image75.png"/><Relationship Id="rId15" Type="http://schemas.openxmlformats.org/officeDocument/2006/relationships/slide" Target="slide12.xml"/><Relationship Id="rId23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17.xml"/><Relationship Id="rId4" Type="http://schemas.openxmlformats.org/officeDocument/2006/relationships/image" Target="../media/image60.png"/><Relationship Id="rId9" Type="http://schemas.openxmlformats.org/officeDocument/2006/relationships/slide" Target="slide10.xml"/><Relationship Id="rId14" Type="http://schemas.openxmlformats.org/officeDocument/2006/relationships/image" Target="../media/image77.png"/><Relationship Id="rId22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2" descr="Sách điện tử – WONDERFUL WORLD">
            <a:extLst>
              <a:ext uri="{FF2B5EF4-FFF2-40B4-BE49-F238E27FC236}">
                <a16:creationId xmlns:a16="http://schemas.microsoft.com/office/drawing/2014/main" id="{620B6D8A-9E9F-403A-B8EC-CDFF7335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few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little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There is a few butter.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5673660" y="2873003"/>
            <a:ext cx="1660996" cy="8955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little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099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crispy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spicy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Pad Thai is delicious. It’s crispy.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8560340" y="2791747"/>
            <a:ext cx="2397220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spicy.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9721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sour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crispy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Fish and chips is tasty. It’s sour.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9136458" y="2778402"/>
            <a:ext cx="2147632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crispy.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048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75488" y="152823"/>
            <a:ext cx="6949279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Fill in the correct answers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1175667" y="4429109"/>
            <a:ext cx="9679767" cy="1840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have _______ spaghetti, but we don’t have _______ bread.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4126163" y="4706974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 lot 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750682" y="5383169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much</a:t>
            </a:r>
          </a:p>
        </p:txBody>
      </p:sp>
      <p:pic>
        <p:nvPicPr>
          <p:cNvPr id="14" name="Picture 2" descr="Planet Earth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61" y="5077925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Spaghetti Ever">
            <a:extLst>
              <a:ext uri="{FF2B5EF4-FFF2-40B4-BE49-F238E27FC236}">
                <a16:creationId xmlns:a16="http://schemas.microsoft.com/office/drawing/2014/main" id="{EF7EBA50-8889-669B-09C7-4CA566DB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24" y="1444719"/>
            <a:ext cx="3983707" cy="26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ttage Cheese Bread - by Carolina Gelen - SCRAPS">
            <a:extLst>
              <a:ext uri="{FF2B5EF4-FFF2-40B4-BE49-F238E27FC236}">
                <a16:creationId xmlns:a16="http://schemas.microsoft.com/office/drawing/2014/main" id="{537A685D-0083-1D37-C62A-2CE1EB21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99" y="1394492"/>
            <a:ext cx="3526722" cy="28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83774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84276" y="371512"/>
            <a:ext cx="6952847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Fill in the correct answers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914403" y="4440142"/>
            <a:ext cx="10116766" cy="1840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have _______ chocolate, but we don’t have _______ cupcakes. </a:t>
            </a: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367" y="5285806"/>
            <a:ext cx="1357579" cy="13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3996164" y="4737463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 lot 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281386" y="5389732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many</a:t>
            </a:r>
          </a:p>
        </p:txBody>
      </p:sp>
      <p:pic>
        <p:nvPicPr>
          <p:cNvPr id="3074" name="Picture 2" descr="Common Chocolate Types and Varieties">
            <a:extLst>
              <a:ext uri="{FF2B5EF4-FFF2-40B4-BE49-F238E27FC236}">
                <a16:creationId xmlns:a16="http://schemas.microsoft.com/office/drawing/2014/main" id="{497F2786-CA03-0983-B044-88A0D386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06" y="1676374"/>
            <a:ext cx="3723527" cy="24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upcake with white frosting and sprinkles&#10;&#10;Description automatically generated">
            <a:extLst>
              <a:ext uri="{FF2B5EF4-FFF2-40B4-BE49-F238E27FC236}">
                <a16:creationId xmlns:a16="http://schemas.microsoft.com/office/drawing/2014/main" id="{C23EE4D1-E612-549F-D591-F433E49C7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" t="10496" r="1293" b="7093"/>
          <a:stretch/>
        </p:blipFill>
        <p:spPr>
          <a:xfrm>
            <a:off x="7264486" y="1703963"/>
            <a:ext cx="1928554" cy="23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620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67611" y="300707"/>
            <a:ext cx="9026443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Look and fill in the correct answer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534276" y="5419395"/>
            <a:ext cx="10695432" cy="9854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love eating 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165387" y="5623343"/>
            <a:ext cx="5457217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(a bowl of) salad</a:t>
            </a:r>
          </a:p>
        </p:txBody>
      </p:sp>
      <p:pic>
        <p:nvPicPr>
          <p:cNvPr id="2050" name="Picture 2" descr="408,418 Salad Bowl Stock Photos - Free &amp; Royalty-Free Stock Photos from  Dreamstime">
            <a:extLst>
              <a:ext uri="{FF2B5EF4-FFF2-40B4-BE49-F238E27FC236}">
                <a16:creationId xmlns:a16="http://schemas.microsoft.com/office/drawing/2014/main" id="{EFE6FAEF-31E2-BC7C-7C18-644DFBD2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2" b="93976" l="8375" r="90000">
                        <a14:foregroundMark x1="8375" y1="43201" x2="8375" y2="43201"/>
                        <a14:foregroundMark x1="34625" y1="10499" x2="34625" y2="10499"/>
                        <a14:foregroundMark x1="44375" y1="8950" x2="44375" y2="8950"/>
                        <a14:foregroundMark x1="79000" y1="8090" x2="79000" y2="8090"/>
                        <a14:foregroundMark x1="46000" y1="6024" x2="46000" y2="6024"/>
                        <a14:foregroundMark x1="22750" y1="68847" x2="22750" y2="68847"/>
                        <a14:foregroundMark x1="20500" y1="56454" x2="25500" y2="71773"/>
                        <a14:foregroundMark x1="25500" y1="71773" x2="33125" y2="83993"/>
                        <a14:foregroundMark x1="33125" y1="83993" x2="56375" y2="92255"/>
                        <a14:foregroundMark x1="56375" y1="92255" x2="74750" y2="83477"/>
                        <a14:foregroundMark x1="18250" y1="64028" x2="18250" y2="64028"/>
                        <a14:foregroundMark x1="20250" y1="61790" x2="20250" y2="61790"/>
                        <a14:foregroundMark x1="17375" y1="52668" x2="24375" y2="77281"/>
                        <a14:foregroundMark x1="24375" y1="77281" x2="30500" y2="82960"/>
                        <a14:foregroundMark x1="31375" y1="86575" x2="31375" y2="86575"/>
                        <a14:foregroundMark x1="84000" y1="69707" x2="84000" y2="69707"/>
                        <a14:foregroundMark x1="84750" y1="67642" x2="84750" y2="67642"/>
                        <a14:foregroundMark x1="86250" y1="63167" x2="86250" y2="63167"/>
                        <a14:foregroundMark x1="88250" y1="57143" x2="88250" y2="57143"/>
                        <a14:foregroundMark x1="88500" y1="50258" x2="88500" y2="50258"/>
                        <a14:foregroundMark x1="87375" y1="62306" x2="87375" y2="62306"/>
                        <a14:foregroundMark x1="88375" y1="60585" x2="88375" y2="60585"/>
                        <a14:foregroundMark x1="68750" y1="91566" x2="68750" y2="91566"/>
                        <a14:foregroundMark x1="67500" y1="92083" x2="67500" y2="92083"/>
                        <a14:foregroundMark x1="60250" y1="93976" x2="60250" y2="93976"/>
                        <a14:foregroundMark x1="17375" y1="58348" x2="17375" y2="58348"/>
                        <a14:foregroundMark x1="18000" y1="61790" x2="18000" y2="61790"/>
                        <a14:foregroundMark x1="19625" y1="65749" x2="19625" y2="65749"/>
                        <a14:foregroundMark x1="20500" y1="67470" x2="20500" y2="67470"/>
                        <a14:foregroundMark x1="20250" y1="68330" x2="20250" y2="68330"/>
                        <a14:foregroundMark x1="20000" y1="66954" x2="20000" y2="66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51" y="1576576"/>
            <a:ext cx="5304250" cy="38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anet Earth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14" y="5053092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4843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19881" y="66189"/>
            <a:ext cx="8986931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Look and fill in the correct answer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379379" y="4744630"/>
            <a:ext cx="10850329" cy="16601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like having 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____________________.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2195971" y="5584451"/>
            <a:ext cx="7061496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some pieces of chicken</a:t>
            </a:r>
          </a:p>
        </p:txBody>
      </p:sp>
      <p:pic>
        <p:nvPicPr>
          <p:cNvPr id="14" name="Picture 2" descr="Planet Earth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14" y="5053092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to make fried chicken?">
            <a:extLst>
              <a:ext uri="{FF2B5EF4-FFF2-40B4-BE49-F238E27FC236}">
                <a16:creationId xmlns:a16="http://schemas.microsoft.com/office/drawing/2014/main" id="{383FC2C7-D3FD-1E66-9B8D-5B4AF335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11" y="1291203"/>
            <a:ext cx="3266802" cy="32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8485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can eat me for dessert.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cold and sweet.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an ice cream.</a:t>
            </a:r>
          </a:p>
        </p:txBody>
      </p:sp>
    </p:spTree>
    <p:extLst>
      <p:ext uri="{BB962C8B-B14F-4D97-AF65-F5344CB8AC3E}">
        <p14:creationId xmlns:p14="http://schemas.microsoft.com/office/powerpoint/2010/main" val="66817174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can put me on a pizza.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541111" y="2419560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light yellow and made from milk.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cheese.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9E151E00-F7ED-9C47-E3D0-C866F7350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131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eat me on your birthday.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64207" y="224517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nn-NO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sweet dessert.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cake.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4D4A46D-ED5D-98AE-C5EA-62FFFDE2C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202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186" y="117871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954" y="124976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526725" y="293914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719194" y="120656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6751230" y="2985207"/>
            <a:ext cx="2022609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Review &amp; Practice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7313661" y="118383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8921380" y="88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0F4B0103-5B7B-D6C5-A142-2E58E206ADFC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Rabbits love eating me.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439615" y="2245179"/>
            <a:ext cx="11548247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an orange vegetable.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carrot.</a:t>
            </a:r>
          </a:p>
        </p:txBody>
      </p:sp>
    </p:spTree>
    <p:extLst>
      <p:ext uri="{BB962C8B-B14F-4D97-AF65-F5344CB8AC3E}">
        <p14:creationId xmlns:p14="http://schemas.microsoft.com/office/powerpoint/2010/main" val="208381197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509955" y="1834241"/>
            <a:ext cx="11271738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need me to make chips or French fries.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769715" y="2401975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brown vegetable.</a:t>
            </a: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potato.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F5D6FDC-0F5B-4C9A-88D2-A5BAC81C5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582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2"/>
            <a:ext cx="11288486" cy="2702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I come from a cow.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white drink.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milk.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DE5229A-A746-3359-262D-A45963BBA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364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2333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Monkeys love me.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451757" y="224517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long and yellow fruit.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banana.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F59585C-644C-1686-D02C-616F8521C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00090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I often have a slice of tomato inside.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fast food.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hamburger.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E7CD03B-AA38-2961-F7B7-0889CD92D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826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CC8F3C-40DC-717A-8100-1F441314C04F}"/>
              </a:ext>
            </a:extLst>
          </p:cNvPr>
          <p:cNvSpPr txBox="1"/>
          <p:nvPr/>
        </p:nvSpPr>
        <p:spPr>
          <a:xfrm>
            <a:off x="1474838" y="654729"/>
            <a:ext cx="55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2 Listen and sing.</a:t>
            </a:r>
          </a:p>
        </p:txBody>
      </p:sp>
      <p:pic>
        <p:nvPicPr>
          <p:cNvPr id="6" name="Track 6.12">
            <a:hlinkClick r:id="" action="ppaction://media"/>
            <a:extLst>
              <a:ext uri="{FF2B5EF4-FFF2-40B4-BE49-F238E27FC236}">
                <a16:creationId xmlns:a16="http://schemas.microsoft.com/office/drawing/2014/main" id="{78F819C8-5479-050E-D5C6-D9B7B10EF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3656" y="464772"/>
            <a:ext cx="964688" cy="964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CD72A-DE95-B173-90F9-B59B1D48576C}"/>
              </a:ext>
            </a:extLst>
          </p:cNvPr>
          <p:cNvSpPr txBox="1"/>
          <p:nvPr/>
        </p:nvSpPr>
        <p:spPr>
          <a:xfrm>
            <a:off x="1187166" y="1716243"/>
            <a:ext cx="640448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Fruits and veggies, sour and sweet, carrots and apples make a healthy treat.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Broccoli, mangoes and grapes, fruits and veggies make your meal complete.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Healthy food, we love to eat, keeps us strong from head to feet.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88FB3E-0CF9-2064-70BB-9B6372D4E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04" b="93471" l="9014" r="93803">
                        <a14:foregroundMark x1="32676" y1="7904" x2="32676" y2="7904"/>
                        <a14:foregroundMark x1="67606" y1="90378" x2="67606" y2="90378"/>
                        <a14:foregroundMark x1="70423" y1="86598" x2="70423" y2="86598"/>
                        <a14:foregroundMark x1="93803" y1="79381" x2="93803" y2="79381"/>
                        <a14:foregroundMark x1="50423" y1="93814" x2="50423" y2="93814"/>
                        <a14:foregroundMark x1="9014" y1="74227" x2="9014" y2="74227"/>
                        <a14:backgroundMark x1="81690" y1="17182" x2="81690" y2="17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302" y="2111373"/>
            <a:ext cx="3721532" cy="30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1603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nodeType="withEffect">
                                  <p:stCondLst>
                                    <p:cond delay="13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nodeType="withEffect">
                                  <p:stCondLst>
                                    <p:cond delay="2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8552;p56">
            <a:extLst>
              <a:ext uri="{FF2B5EF4-FFF2-40B4-BE49-F238E27FC236}">
                <a16:creationId xmlns:a16="http://schemas.microsoft.com/office/drawing/2014/main" id="{60E1E1CB-37FF-32FC-27BB-C8E10BC210BB}"/>
              </a:ext>
            </a:extLst>
          </p:cNvPr>
          <p:cNvSpPr/>
          <p:nvPr/>
        </p:nvSpPr>
        <p:spPr>
          <a:xfrm rot="10800000" flipH="1">
            <a:off x="108903" y="189701"/>
            <a:ext cx="12517391" cy="172681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Freeform 2"/>
          <p:cNvSpPr/>
          <p:nvPr/>
        </p:nvSpPr>
        <p:spPr>
          <a:xfrm rot="5400000">
            <a:off x="2692059" y="83804"/>
            <a:ext cx="6755712" cy="10961388"/>
          </a:xfrm>
          <a:custGeom>
            <a:avLst/>
            <a:gdLst/>
            <a:ahLst/>
            <a:cxnLst/>
            <a:rect l="l" t="t" r="r" b="b"/>
            <a:pathLst>
              <a:path w="16540060" h="9288211">
                <a:moveTo>
                  <a:pt x="0" y="0"/>
                </a:moveTo>
                <a:lnTo>
                  <a:pt x="16540060" y="0"/>
                </a:lnTo>
                <a:lnTo>
                  <a:pt x="16540060" y="9288211"/>
                </a:lnTo>
                <a:lnTo>
                  <a:pt x="0" y="9288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24123" y="462821"/>
            <a:ext cx="129045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241"/>
              </a:lnSpc>
              <a:spcBef>
                <a:spcPct val="0"/>
              </a:spcBef>
            </a:pPr>
            <a:r>
              <a:rPr lang="en-US" sz="8534" dirty="0">
                <a:solidFill>
                  <a:srgbClr val="156C99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46686" y="487692"/>
            <a:ext cx="99222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defTabSz="609630"/>
            <a:r>
              <a:rPr lang="en-US" sz="4000" b="1" dirty="0">
                <a:solidFill>
                  <a:srgbClr val="737373"/>
                </a:solidFill>
                <a:latin typeface="Comic Sans MS" panose="030F0702030302020204" pitchFamily="66" charset="0"/>
              </a:rPr>
              <a:t>Answer the questions and make a list. Then say.</a:t>
            </a:r>
          </a:p>
        </p:txBody>
      </p:sp>
      <p:sp>
        <p:nvSpPr>
          <p:cNvPr id="29" name="Freeform 29"/>
          <p:cNvSpPr/>
          <p:nvPr/>
        </p:nvSpPr>
        <p:spPr>
          <a:xfrm>
            <a:off x="9511695" y="1310907"/>
            <a:ext cx="2485955" cy="2572787"/>
          </a:xfrm>
          <a:custGeom>
            <a:avLst/>
            <a:gdLst/>
            <a:ahLst/>
            <a:cxnLst/>
            <a:rect l="l" t="t" r="r" b="b"/>
            <a:pathLst>
              <a:path w="3728932" h="3859180">
                <a:moveTo>
                  <a:pt x="0" y="0"/>
                </a:moveTo>
                <a:lnTo>
                  <a:pt x="3728933" y="0"/>
                </a:lnTo>
                <a:lnTo>
                  <a:pt x="3728933" y="3859180"/>
                </a:lnTo>
                <a:lnTo>
                  <a:pt x="0" y="3859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610148" y="2840049"/>
            <a:ext cx="601428" cy="601428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452679" y="4859918"/>
            <a:ext cx="9017084" cy="4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do you often drink to be healthy? 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52679" y="2856018"/>
            <a:ext cx="8403929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food do you often eat to be healthy?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52679" y="3854858"/>
            <a:ext cx="9017083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food shouldn’t you eat to be healthy?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2679" y="5871454"/>
            <a:ext cx="8339226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shouldn’t you drink to be healthy?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599137" y="3809895"/>
            <a:ext cx="601428" cy="601428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99137" y="4779982"/>
            <a:ext cx="601428" cy="601428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10148" y="5750069"/>
            <a:ext cx="601428" cy="601428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rot="4349110" flipH="1">
            <a:off x="9753326" y="2652548"/>
            <a:ext cx="3660030" cy="3660030"/>
          </a:xfrm>
          <a:custGeom>
            <a:avLst/>
            <a:gdLst/>
            <a:ahLst/>
            <a:cxnLst/>
            <a:rect l="l" t="t" r="r" b="b"/>
            <a:pathLst>
              <a:path w="5490045" h="5490045">
                <a:moveTo>
                  <a:pt x="5490045" y="0"/>
                </a:moveTo>
                <a:lnTo>
                  <a:pt x="0" y="0"/>
                </a:lnTo>
                <a:lnTo>
                  <a:pt x="0" y="5490044"/>
                </a:lnTo>
                <a:lnTo>
                  <a:pt x="5490045" y="5490044"/>
                </a:lnTo>
                <a:lnTo>
                  <a:pt x="54900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1380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12 -0.48379 L -0.00924 -0.4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9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445 -0.33472 L -0.0026 -0.33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951 -0.1956 L -0.05951 -0.19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703 -0.04768 L -0.05612 -0.047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03513" y="5521806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9635" y="5148373"/>
            <a:ext cx="551538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37"/>
              </a:lnSpc>
              <a:spcBef>
                <a:spcPct val="0"/>
              </a:spcBef>
            </a:pPr>
            <a:r>
              <a:rPr lang="en-US" sz="2355" dirty="0">
                <a:solidFill>
                  <a:srgbClr val="545454"/>
                </a:solidFill>
                <a:latin typeface="League Spartan"/>
              </a:rPr>
              <a:t>Time to present your ideas!</a:t>
            </a:r>
          </a:p>
        </p:txBody>
      </p:sp>
      <p:sp>
        <p:nvSpPr>
          <p:cNvPr id="9" name="Freeform 9"/>
          <p:cNvSpPr/>
          <p:nvPr/>
        </p:nvSpPr>
        <p:spPr>
          <a:xfrm>
            <a:off x="9749751" y="1689394"/>
            <a:ext cx="1384395" cy="1738643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351087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47240" y="1908076"/>
            <a:ext cx="4489334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30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156C99"/>
                </a:solidFill>
                <a:latin typeface="Comic Sans MS" panose="030F0702030302020204" pitchFamily="66" charset="0"/>
              </a:rPr>
              <a:t>LET’S TALK!</a:t>
            </a:r>
          </a:p>
        </p:txBody>
      </p:sp>
      <p:pic>
        <p:nvPicPr>
          <p:cNvPr id="12" name="Picture 11" descr="A microphone with notes and a cord&#10;&#10;Description automatically generated">
            <a:extLst>
              <a:ext uri="{FF2B5EF4-FFF2-40B4-BE49-F238E27FC236}">
                <a16:creationId xmlns:a16="http://schemas.microsoft.com/office/drawing/2014/main" id="{760339DB-38B8-7AB0-3C9C-66CC433DA1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r="25489" b="8296"/>
          <a:stretch/>
        </p:blipFill>
        <p:spPr>
          <a:xfrm>
            <a:off x="5263184" y="0"/>
            <a:ext cx="6390861" cy="62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900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318991" y="4434804"/>
            <a:ext cx="2409609" cy="2409609"/>
          </a:xfrm>
          <a:prstGeom prst="rect">
            <a:avLst/>
          </a:prstGeom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45436" y="3637704"/>
            <a:ext cx="8414716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WRAP-UP &amp; ASSESSMENT</a:t>
            </a:r>
            <a:endParaRPr sz="66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506428" y="4630536"/>
            <a:ext cx="5435445" cy="1584799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Game</a:t>
            </a:r>
          </a:p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“Find the missing food”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30"/>
          <p:cNvSpPr/>
          <p:nvPr/>
        </p:nvSpPr>
        <p:spPr>
          <a:xfrm flipV="1">
            <a:off x="4508756" y="1285389"/>
            <a:ext cx="3591752" cy="1321927"/>
          </a:xfrm>
          <a:custGeom>
            <a:avLst/>
            <a:gdLst>
              <a:gd name="connsiteX0" fmla="*/ 0 w 3362797"/>
              <a:gd name="connsiteY0" fmla="*/ 0 h 215185"/>
              <a:gd name="connsiteX1" fmla="*/ 3362797 w 3362797"/>
              <a:gd name="connsiteY1" fmla="*/ 215185 h 215185"/>
              <a:gd name="connsiteX0" fmla="*/ 0 w 3362797"/>
              <a:gd name="connsiteY0" fmla="*/ 0 h 1359431"/>
              <a:gd name="connsiteX1" fmla="*/ 1709164 w 3362797"/>
              <a:gd name="connsiteY1" fmla="*/ 1359431 h 1359431"/>
              <a:gd name="connsiteX2" fmla="*/ 3362797 w 3362797"/>
              <a:gd name="connsiteY2" fmla="*/ 215185 h 1359431"/>
              <a:gd name="connsiteX0" fmla="*/ 0 w 3362797"/>
              <a:gd name="connsiteY0" fmla="*/ 0 h 1006392"/>
              <a:gd name="connsiteX1" fmla="*/ 952660 w 3362797"/>
              <a:gd name="connsiteY1" fmla="*/ 1006392 h 1006392"/>
              <a:gd name="connsiteX2" fmla="*/ 3362797 w 3362797"/>
              <a:gd name="connsiteY2" fmla="*/ 215185 h 1006392"/>
              <a:gd name="connsiteX0" fmla="*/ 0 w 3362797"/>
              <a:gd name="connsiteY0" fmla="*/ 0 h 1067110"/>
              <a:gd name="connsiteX1" fmla="*/ 952660 w 3362797"/>
              <a:gd name="connsiteY1" fmla="*/ 1006392 h 1067110"/>
              <a:gd name="connsiteX2" fmla="*/ 2070749 w 3362797"/>
              <a:gd name="connsiteY2" fmla="*/ 950352 h 1067110"/>
              <a:gd name="connsiteX3" fmla="*/ 3362797 w 3362797"/>
              <a:gd name="connsiteY3" fmla="*/ 215185 h 106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797" h="1067110">
                <a:moveTo>
                  <a:pt x="0" y="0"/>
                </a:moveTo>
                <a:cubicBezTo>
                  <a:pt x="494418" y="37181"/>
                  <a:pt x="458242" y="969211"/>
                  <a:pt x="952660" y="1006392"/>
                </a:cubicBezTo>
                <a:cubicBezTo>
                  <a:pt x="1220415" y="1104509"/>
                  <a:pt x="1669060" y="1082220"/>
                  <a:pt x="2070749" y="950352"/>
                </a:cubicBezTo>
                <a:cubicBezTo>
                  <a:pt x="2472438" y="818484"/>
                  <a:pt x="3070086" y="277438"/>
                  <a:pt x="3362797" y="215185"/>
                </a:cubicBezTo>
              </a:path>
            </a:pathLst>
          </a:cu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7824427" y="3763263"/>
            <a:ext cx="4208132" cy="663279"/>
            <a:chOff x="0" y="0"/>
            <a:chExt cx="2172685" cy="342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some slices of bread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24427" y="4636092"/>
            <a:ext cx="4208132" cy="663279"/>
            <a:chOff x="0" y="0"/>
            <a:chExt cx="2172685" cy="342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 plate of salad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24427" y="5508921"/>
            <a:ext cx="4208132" cy="663279"/>
            <a:chOff x="0" y="0"/>
            <a:chExt cx="2172685" cy="34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three glasses of lemonade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24427" y="2890435"/>
            <a:ext cx="4208132" cy="663279"/>
            <a:chOff x="0" y="0"/>
            <a:chExt cx="2172685" cy="3424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a bowl of soup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24427" y="2017605"/>
            <a:ext cx="4208132" cy="663279"/>
            <a:chOff x="0" y="0"/>
            <a:chExt cx="2172685" cy="3424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a piece of pizza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85800" y="4708767"/>
            <a:ext cx="2044217" cy="1612376"/>
          </a:xfrm>
          <a:custGeom>
            <a:avLst/>
            <a:gdLst/>
            <a:ahLst/>
            <a:cxnLst/>
            <a:rect l="l" t="t" r="r" b="b"/>
            <a:pathLst>
              <a:path w="3066325" h="2418564">
                <a:moveTo>
                  <a:pt x="0" y="0"/>
                </a:moveTo>
                <a:lnTo>
                  <a:pt x="3066325" y="0"/>
                </a:lnTo>
                <a:lnTo>
                  <a:pt x="3066325" y="2418564"/>
                </a:lnTo>
                <a:lnTo>
                  <a:pt x="0" y="2418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42728" y="2151039"/>
            <a:ext cx="2138769" cy="1235139"/>
          </a:xfrm>
          <a:custGeom>
            <a:avLst/>
            <a:gdLst/>
            <a:ahLst/>
            <a:cxnLst/>
            <a:rect l="l" t="t" r="r" b="b"/>
            <a:pathLst>
              <a:path w="3208154" h="1852709">
                <a:moveTo>
                  <a:pt x="0" y="0"/>
                </a:moveTo>
                <a:lnTo>
                  <a:pt x="3208154" y="0"/>
                </a:lnTo>
                <a:lnTo>
                  <a:pt x="3208154" y="1852709"/>
                </a:lnTo>
                <a:lnTo>
                  <a:pt x="0" y="1852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939" y="1576150"/>
            <a:ext cx="2207352" cy="1810029"/>
          </a:xfrm>
          <a:custGeom>
            <a:avLst/>
            <a:gdLst/>
            <a:ahLst/>
            <a:cxnLst/>
            <a:rect l="l" t="t" r="r" b="b"/>
            <a:pathLst>
              <a:path w="3311028" h="2715043">
                <a:moveTo>
                  <a:pt x="0" y="0"/>
                </a:moveTo>
                <a:lnTo>
                  <a:pt x="3311028" y="0"/>
                </a:lnTo>
                <a:lnTo>
                  <a:pt x="3311028" y="2715042"/>
                </a:lnTo>
                <a:lnTo>
                  <a:pt x="0" y="2715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2415821" y="3448151"/>
            <a:ext cx="5408605" cy="1414017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625600" y="3362001"/>
            <a:ext cx="6245953" cy="743690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6458575" y="5606759"/>
            <a:ext cx="1365851" cy="267068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Google Shape;8552;p56">
            <a:extLst>
              <a:ext uri="{FF2B5EF4-FFF2-40B4-BE49-F238E27FC236}">
                <a16:creationId xmlns:a16="http://schemas.microsoft.com/office/drawing/2014/main" id="{FC0A54D9-ACF3-4BA0-EC7F-C7A6D11EA9D9}"/>
              </a:ext>
            </a:extLst>
          </p:cNvPr>
          <p:cNvSpPr/>
          <p:nvPr/>
        </p:nvSpPr>
        <p:spPr>
          <a:xfrm rot="10800000" flipH="1">
            <a:off x="677875" y="189701"/>
            <a:ext cx="11379446" cy="8879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BEFA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579746" y="4317673"/>
            <a:ext cx="3212160" cy="2017424"/>
            <a:chOff x="0" y="0"/>
            <a:chExt cx="6424320" cy="4034849"/>
          </a:xfrm>
        </p:grpSpPr>
        <p:sp>
          <p:nvSpPr>
            <p:cNvPr id="24" name="Freeform 24"/>
            <p:cNvSpPr/>
            <p:nvPr/>
          </p:nvSpPr>
          <p:spPr>
            <a:xfrm>
              <a:off x="1798876" y="158223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3" y="0"/>
                  </a:lnTo>
                  <a:lnTo>
                    <a:pt x="2731703" y="3780902"/>
                  </a:lnTo>
                  <a:lnTo>
                    <a:pt x="0" y="378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2" y="0"/>
                  </a:lnTo>
                  <a:lnTo>
                    <a:pt x="2731702" y="3780903"/>
                  </a:lnTo>
                  <a:lnTo>
                    <a:pt x="0" y="378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692617" y="253946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3" y="0"/>
                  </a:lnTo>
                  <a:lnTo>
                    <a:pt x="2731703" y="3780903"/>
                  </a:lnTo>
                  <a:lnTo>
                    <a:pt x="0" y="378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7"/>
          <p:cNvSpPr/>
          <p:nvPr/>
        </p:nvSpPr>
        <p:spPr>
          <a:xfrm>
            <a:off x="7172006" y="2995210"/>
            <a:ext cx="699547" cy="1983310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193655" y="1705852"/>
            <a:ext cx="1978351" cy="1983310"/>
          </a:xfrm>
          <a:custGeom>
            <a:avLst/>
            <a:gdLst/>
            <a:ahLst/>
            <a:cxnLst/>
            <a:rect l="l" t="t" r="r" b="b"/>
            <a:pathLst>
              <a:path w="2967527" h="2974965">
                <a:moveTo>
                  <a:pt x="0" y="0"/>
                </a:moveTo>
                <a:lnTo>
                  <a:pt x="2967527" y="0"/>
                </a:lnTo>
                <a:lnTo>
                  <a:pt x="2967527" y="2974964"/>
                </a:lnTo>
                <a:lnTo>
                  <a:pt x="0" y="297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02562" y="481866"/>
            <a:ext cx="12043977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F222B"/>
                </a:solidFill>
                <a:latin typeface="Comic Sans MS" panose="030F0702030302020204" pitchFamily="66" charset="0"/>
              </a:rPr>
              <a:t>Match the food with its correct quantifier</a:t>
            </a:r>
          </a:p>
        </p:txBody>
      </p:sp>
    </p:spTree>
    <p:extLst>
      <p:ext uri="{BB962C8B-B14F-4D97-AF65-F5344CB8AC3E}">
        <p14:creationId xmlns:p14="http://schemas.microsoft.com/office/powerpoint/2010/main" val="54674156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0" grpId="0" animBg="1"/>
      <p:bldP spid="21" grpId="0" animBg="1"/>
      <p:bldP spid="22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88661" y="3636458"/>
            <a:ext cx="12237848" cy="3008888"/>
            <a:chOff x="256658" y="2443608"/>
            <a:chExt cx="8814818" cy="232094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256658" y="2443608"/>
              <a:ext cx="8814818" cy="2320943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52225" y="2564073"/>
              <a:ext cx="8635240" cy="201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vocabulary: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Food riddles and game.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lvl="0" defTabSz="1219170">
                <a:buClr>
                  <a:srgbClr val="FF0000"/>
                </a:buClr>
                <a:buSzPts val="3000"/>
                <a:defRPr/>
              </a:pPr>
              <a:r>
                <a:rPr lang="en-US" sz="32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bread, butter, chocolate, cupcake, salad, spaghetti</a:t>
              </a:r>
              <a:r>
                <a:rPr lang="en-US" sz="3200" kern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, </a:t>
              </a:r>
            </a:p>
            <a:p>
              <a:pPr lvl="0" defTabSz="1219170">
                <a:buClr>
                  <a:srgbClr val="FF0000"/>
                </a:buClr>
                <a:buSzPts val="3000"/>
                <a:defRPr/>
              </a:pPr>
              <a:r>
                <a:rPr lang="en-US" sz="3200" kern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crispy</a:t>
              </a:r>
              <a:r>
                <a:rPr lang="en-US" sz="32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, delicious, salty, sour, spicy, sweet, tasty</a:t>
              </a: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</a:p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Song: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Listen and sing about healthy foods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1857101" y="1027799"/>
            <a:ext cx="8477795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&amp; Project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320" y="4573369"/>
            <a:ext cx="2057400" cy="1670454"/>
            <a:chOff x="0" y="0"/>
            <a:chExt cx="812800" cy="6599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21310" y="4573369"/>
            <a:ext cx="2057400" cy="1670454"/>
            <a:chOff x="0" y="0"/>
            <a:chExt cx="812800" cy="659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4573369"/>
            <a:ext cx="2057400" cy="1670454"/>
            <a:chOff x="0" y="0"/>
            <a:chExt cx="812800" cy="659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3290" y="4573369"/>
            <a:ext cx="2057400" cy="1670454"/>
            <a:chOff x="0" y="0"/>
            <a:chExt cx="812800" cy="659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59280" y="4573369"/>
            <a:ext cx="2057400" cy="1670454"/>
            <a:chOff x="0" y="0"/>
            <a:chExt cx="812800" cy="659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5320" y="2593774"/>
            <a:ext cx="2057400" cy="1670454"/>
            <a:chOff x="0" y="0"/>
            <a:chExt cx="812800" cy="6599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21310" y="2593774"/>
            <a:ext cx="2057400" cy="1670454"/>
            <a:chOff x="0" y="0"/>
            <a:chExt cx="812800" cy="6599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67300" y="2593774"/>
            <a:ext cx="2057400" cy="1670454"/>
            <a:chOff x="0" y="0"/>
            <a:chExt cx="812800" cy="659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13290" y="2593774"/>
            <a:ext cx="2057400" cy="1670454"/>
            <a:chOff x="0" y="0"/>
            <a:chExt cx="812800" cy="6599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759280" y="2593774"/>
            <a:ext cx="2057400" cy="1670454"/>
            <a:chOff x="0" y="0"/>
            <a:chExt cx="812800" cy="6599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5320" y="614178"/>
            <a:ext cx="2057400" cy="1670454"/>
            <a:chOff x="0" y="0"/>
            <a:chExt cx="812800" cy="65993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21310" y="614178"/>
            <a:ext cx="2057400" cy="1670454"/>
            <a:chOff x="0" y="0"/>
            <a:chExt cx="812800" cy="6599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067300" y="614178"/>
            <a:ext cx="2057400" cy="1670454"/>
            <a:chOff x="0" y="0"/>
            <a:chExt cx="812800" cy="6599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13290" y="614178"/>
            <a:ext cx="2057400" cy="1670454"/>
            <a:chOff x="0" y="0"/>
            <a:chExt cx="812800" cy="6599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759280" y="614178"/>
            <a:ext cx="2057400" cy="1670454"/>
            <a:chOff x="0" y="0"/>
            <a:chExt cx="812800" cy="65993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>
            <a:off x="635468" y="763297"/>
            <a:ext cx="1537105" cy="1372216"/>
          </a:xfrm>
          <a:custGeom>
            <a:avLst/>
            <a:gdLst/>
            <a:ahLst/>
            <a:cxnLst/>
            <a:rect l="l" t="t" r="r" b="b"/>
            <a:pathLst>
              <a:path w="2305658" h="2058324">
                <a:moveTo>
                  <a:pt x="0" y="0"/>
                </a:moveTo>
                <a:lnTo>
                  <a:pt x="2305658" y="0"/>
                </a:lnTo>
                <a:lnTo>
                  <a:pt x="2305658" y="2058324"/>
                </a:lnTo>
                <a:lnTo>
                  <a:pt x="0" y="2058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2959256" y="763605"/>
            <a:ext cx="1581509" cy="1371600"/>
          </a:xfrm>
          <a:custGeom>
            <a:avLst/>
            <a:gdLst/>
            <a:ahLst/>
            <a:cxnLst/>
            <a:rect l="l" t="t" r="r" b="b"/>
            <a:pathLst>
              <a:path w="2372264" h="2057400">
                <a:moveTo>
                  <a:pt x="0" y="0"/>
                </a:moveTo>
                <a:lnTo>
                  <a:pt x="2372264" y="0"/>
                </a:lnTo>
                <a:lnTo>
                  <a:pt x="23722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39858" y="3028343"/>
            <a:ext cx="1728325" cy="801314"/>
          </a:xfrm>
          <a:custGeom>
            <a:avLst/>
            <a:gdLst/>
            <a:ahLst/>
            <a:cxnLst/>
            <a:rect l="l" t="t" r="r" b="b"/>
            <a:pathLst>
              <a:path w="2592487" h="1201971">
                <a:moveTo>
                  <a:pt x="0" y="0"/>
                </a:moveTo>
                <a:lnTo>
                  <a:pt x="2592487" y="0"/>
                </a:lnTo>
                <a:lnTo>
                  <a:pt x="2592487" y="1201972"/>
                </a:lnTo>
                <a:lnTo>
                  <a:pt x="0" y="1201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2940590" y="2743200"/>
            <a:ext cx="1618841" cy="1371600"/>
          </a:xfrm>
          <a:custGeom>
            <a:avLst/>
            <a:gdLst/>
            <a:ahLst/>
            <a:cxnLst/>
            <a:rect l="l" t="t" r="r" b="b"/>
            <a:pathLst>
              <a:path w="2428262" h="2057400">
                <a:moveTo>
                  <a:pt x="0" y="0"/>
                </a:moveTo>
                <a:lnTo>
                  <a:pt x="2428262" y="0"/>
                </a:lnTo>
                <a:lnTo>
                  <a:pt x="242826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89111" y="4706937"/>
            <a:ext cx="1229818" cy="1403319"/>
          </a:xfrm>
          <a:custGeom>
            <a:avLst/>
            <a:gdLst/>
            <a:ahLst/>
            <a:cxnLst/>
            <a:rect l="l" t="t" r="r" b="b"/>
            <a:pathLst>
              <a:path w="1844727" h="2104979">
                <a:moveTo>
                  <a:pt x="0" y="0"/>
                </a:moveTo>
                <a:lnTo>
                  <a:pt x="1844727" y="0"/>
                </a:lnTo>
                <a:lnTo>
                  <a:pt x="1844727" y="2104979"/>
                </a:lnTo>
                <a:lnTo>
                  <a:pt x="0" y="21049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5482246" y="763297"/>
            <a:ext cx="1227509" cy="1372216"/>
          </a:xfrm>
          <a:custGeom>
            <a:avLst/>
            <a:gdLst/>
            <a:ahLst/>
            <a:cxnLst/>
            <a:rect l="l" t="t" r="r" b="b"/>
            <a:pathLst>
              <a:path w="1841264" h="2058324">
                <a:moveTo>
                  <a:pt x="0" y="0"/>
                </a:moveTo>
                <a:lnTo>
                  <a:pt x="1841264" y="0"/>
                </a:lnTo>
                <a:lnTo>
                  <a:pt x="1841264" y="2058324"/>
                </a:lnTo>
                <a:lnTo>
                  <a:pt x="0" y="205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3117801" y="4736032"/>
            <a:ext cx="1264419" cy="1345127"/>
          </a:xfrm>
          <a:custGeom>
            <a:avLst/>
            <a:gdLst/>
            <a:ahLst/>
            <a:cxnLst/>
            <a:rect l="l" t="t" r="r" b="b"/>
            <a:pathLst>
              <a:path w="1896629" h="2017690">
                <a:moveTo>
                  <a:pt x="0" y="0"/>
                </a:moveTo>
                <a:lnTo>
                  <a:pt x="1896629" y="0"/>
                </a:lnTo>
                <a:lnTo>
                  <a:pt x="1896629" y="2017691"/>
                </a:lnTo>
                <a:lnTo>
                  <a:pt x="0" y="201769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5240033" y="2997904"/>
            <a:ext cx="1711935" cy="862193"/>
          </a:xfrm>
          <a:custGeom>
            <a:avLst/>
            <a:gdLst/>
            <a:ahLst/>
            <a:cxnLst/>
            <a:rect l="l" t="t" r="r" b="b"/>
            <a:pathLst>
              <a:path w="2567902" h="1293289">
                <a:moveTo>
                  <a:pt x="0" y="0"/>
                </a:moveTo>
                <a:lnTo>
                  <a:pt x="2567902" y="0"/>
                </a:lnTo>
                <a:lnTo>
                  <a:pt x="2567902" y="1293288"/>
                </a:lnTo>
                <a:lnTo>
                  <a:pt x="0" y="1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5442819" y="4706937"/>
            <a:ext cx="1306363" cy="1403319"/>
          </a:xfrm>
          <a:custGeom>
            <a:avLst/>
            <a:gdLst/>
            <a:ahLst/>
            <a:cxnLst/>
            <a:rect l="l" t="t" r="r" b="b"/>
            <a:pathLst>
              <a:path w="1959544" h="2104979">
                <a:moveTo>
                  <a:pt x="0" y="0"/>
                </a:moveTo>
                <a:lnTo>
                  <a:pt x="1959544" y="0"/>
                </a:lnTo>
                <a:lnTo>
                  <a:pt x="1959544" y="2104979"/>
                </a:lnTo>
                <a:lnTo>
                  <a:pt x="0" y="21049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8008770" y="4675455"/>
            <a:ext cx="866440" cy="1466283"/>
          </a:xfrm>
          <a:custGeom>
            <a:avLst/>
            <a:gdLst/>
            <a:ahLst/>
            <a:cxnLst/>
            <a:rect l="l" t="t" r="r" b="b"/>
            <a:pathLst>
              <a:path w="1299660" h="2199425">
                <a:moveTo>
                  <a:pt x="0" y="0"/>
                </a:moveTo>
                <a:lnTo>
                  <a:pt x="1299660" y="0"/>
                </a:lnTo>
                <a:lnTo>
                  <a:pt x="1299660" y="2199425"/>
                </a:lnTo>
                <a:lnTo>
                  <a:pt x="0" y="2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996780" y="2708808"/>
            <a:ext cx="890420" cy="1440385"/>
          </a:xfrm>
          <a:custGeom>
            <a:avLst/>
            <a:gdLst/>
            <a:ahLst/>
            <a:cxnLst/>
            <a:rect l="l" t="t" r="r" b="b"/>
            <a:pathLst>
              <a:path w="1335630" h="2160578">
                <a:moveTo>
                  <a:pt x="0" y="0"/>
                </a:moveTo>
                <a:lnTo>
                  <a:pt x="1335630" y="0"/>
                </a:lnTo>
                <a:lnTo>
                  <a:pt x="1335630" y="2160578"/>
                </a:lnTo>
                <a:lnTo>
                  <a:pt x="0" y="216057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9992118" y="746152"/>
            <a:ext cx="1591725" cy="1406505"/>
          </a:xfrm>
          <a:custGeom>
            <a:avLst/>
            <a:gdLst/>
            <a:ahLst/>
            <a:cxnLst/>
            <a:rect l="l" t="t" r="r" b="b"/>
            <a:pathLst>
              <a:path w="2387587" h="2109758">
                <a:moveTo>
                  <a:pt x="0" y="0"/>
                </a:moveTo>
                <a:lnTo>
                  <a:pt x="2387587" y="0"/>
                </a:lnTo>
                <a:lnTo>
                  <a:pt x="2387587" y="2109758"/>
                </a:lnTo>
                <a:lnTo>
                  <a:pt x="0" y="2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9968911" y="2760342"/>
            <a:ext cx="1638139" cy="1337317"/>
          </a:xfrm>
          <a:custGeom>
            <a:avLst/>
            <a:gdLst/>
            <a:ahLst/>
            <a:cxnLst/>
            <a:rect l="l" t="t" r="r" b="b"/>
            <a:pathLst>
              <a:path w="2457208" h="2005975">
                <a:moveTo>
                  <a:pt x="0" y="0"/>
                </a:moveTo>
                <a:lnTo>
                  <a:pt x="2457208" y="0"/>
                </a:lnTo>
                <a:lnTo>
                  <a:pt x="2457208" y="2005976"/>
                </a:lnTo>
                <a:lnTo>
                  <a:pt x="0" y="20059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7898582" y="763913"/>
            <a:ext cx="1086817" cy="1370984"/>
          </a:xfrm>
          <a:custGeom>
            <a:avLst/>
            <a:gdLst/>
            <a:ahLst/>
            <a:cxnLst/>
            <a:rect l="l" t="t" r="r" b="b"/>
            <a:pathLst>
              <a:path w="1630225" h="2056476">
                <a:moveTo>
                  <a:pt x="0" y="0"/>
                </a:moveTo>
                <a:lnTo>
                  <a:pt x="1630224" y="0"/>
                </a:lnTo>
                <a:lnTo>
                  <a:pt x="1630224" y="2056476"/>
                </a:lnTo>
                <a:lnTo>
                  <a:pt x="0" y="20564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9925800" y="4731393"/>
            <a:ext cx="1724360" cy="1354406"/>
          </a:xfrm>
          <a:custGeom>
            <a:avLst/>
            <a:gdLst/>
            <a:ahLst/>
            <a:cxnLst/>
            <a:rect l="l" t="t" r="r" b="b"/>
            <a:pathLst>
              <a:path w="2586540" h="2031609">
                <a:moveTo>
                  <a:pt x="0" y="0"/>
                </a:moveTo>
                <a:lnTo>
                  <a:pt x="2586540" y="0"/>
                </a:lnTo>
                <a:lnTo>
                  <a:pt x="2586540" y="2031609"/>
                </a:lnTo>
                <a:lnTo>
                  <a:pt x="0" y="203160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2" name="15 Second Timer">
            <a:hlinkClick r:id="" action="ppaction://media"/>
            <a:extLst>
              <a:ext uri="{FF2B5EF4-FFF2-40B4-BE49-F238E27FC236}">
                <a16:creationId xmlns:a16="http://schemas.microsoft.com/office/drawing/2014/main" id="{0B182C55-5993-D587-0A3F-6D55A466D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810949" y="6081159"/>
            <a:ext cx="1381051" cy="7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6473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 animBg="1"/>
      <p:bldP spid="59" grpId="1" animBg="1"/>
      <p:bldP spid="61" grpId="0" animBg="1"/>
      <p:bldP spid="6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980205" y="3323523"/>
            <a:ext cx="10519319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REVIEW &amp; 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01863" y="4786060"/>
            <a:ext cx="2004647" cy="2004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9761" y="132402"/>
            <a:ext cx="572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4" y="2639611"/>
            <a:ext cx="1816663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4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56275" y="1314182"/>
            <a:ext cx="937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Choose One:</a:t>
            </a:r>
          </a:p>
          <a:p>
            <a:pPr algn="ctr"/>
            <a:r>
              <a:rPr lang="en-US" sz="4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Rocket Ship 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or </a:t>
            </a:r>
            <a:r>
              <a:rPr lang="en-US" sz="4400" b="1" dirty="0">
                <a:solidFill>
                  <a:srgbClr val="00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Alien Ship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?</a:t>
            </a: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11251157" y="6212320"/>
            <a:ext cx="919507" cy="645680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7FDB7-8689-A5DF-E870-36F0E6AF57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93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8A24D-0152-6ADC-83EB-B5B947F6DF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4" y="133333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61" y="4176716"/>
            <a:ext cx="2214471" cy="22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38641" y="62683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" y="973679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52" y="202627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1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6" y="148708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6" y="3847547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5" y="3766619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2" y="4272192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40" y="4043156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30" y="4301386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30" y="4614920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30" y="4018320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558822" y="1843873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2062970" y="568450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20" action="ppaction://hlinksldjump" highlightClick="1"/>
          </p:cNvPr>
          <p:cNvSpPr/>
          <p:nvPr/>
        </p:nvSpPr>
        <p:spPr>
          <a:xfrm>
            <a:off x="-376" y="6004906"/>
            <a:ext cx="838330" cy="83833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331" y="-91106"/>
            <a:ext cx="310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5" y="1325"/>
            <a:ext cx="342363" cy="2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7" y="5154"/>
            <a:ext cx="342363" cy="2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3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4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4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1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7" y="2420706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19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057404" y="2438404"/>
            <a:ext cx="8112111" cy="1617897"/>
            <a:chOff x="533400" y="2877903"/>
            <a:chExt cx="8112111" cy="161789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7" y="292614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862E91-6985-5F73-AB01-CCEB99090D5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3036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72 0.07377 C 0.64844 0.07262 0.78039 0.04255 0.82292 0.06915 C 0.86546 0.09597 0.86094 0.1783 0.86875 0.2352 C 0.87657 0.29186 0.86945 0.37373 0.86962 0.41027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5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962 0.41026 C 0.8573 0.43709 0.8257 0.54324 0.79636 0.57146 C 0.76719 0.60013 0.71667 0.59042 0.69462 0.58001 C 0.6724 0.56938 0.66424 0.53908 0.6632 0.50948 C 0.66216 0.47988 0.6882 0.44148 0.68837 0.40194 C 0.68855 0.36216 0.68178 0.30319 0.66424 0.27104 C 0.64619 0.23889 0.60938 0.22594 0.58282 0.20883 C 0.55573 0.19195 0.51997 0.17807 0.50348 0.1702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16" y="-25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9 0.84421 C 0.33056 0.84166 0.40938 0.85069 0.42518 0.82824 C 0.44097 0.80578 0.43472 0.73958 0.40573 0.70972 C 0.37674 0.67963 0.29254 0.67939 0.25156 0.64838 C 0.21059 0.61736 0.16927 0.56597 0.16025 0.52291 C 0.15122 0.47986 0.17483 0.41944 0.19775 0.38958 C 0.22066 0.35972 0.27691 0.35324 0.29775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0.34375 C 0.31753 0.34352 0.38264 0.33889 0.41545 0.34074 C 0.44826 0.34259 0.47431 0.34745 0.49462 0.35555 C 0.51493 0.36365 0.53281 0.37639 0.5375 0.38935 C 0.54219 0.40231 0.53142 0.41921 0.5224 0.43379 C 0.51337 0.44838 0.48854 0.45949 0.48299 0.47639 C 0.47743 0.49328 0.47639 0.52315 0.48906 0.53495 C 0.50174 0.54676 0.53993 0.53958 0.55868 0.54699 C 0.57743 0.5544 0.59271 0.57245 0.60174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74 0.57909 C 0.60174 0.5976 0.60295 0.65379 0.60347 0.69241 C 0.60399 0.73104 0.58767 0.787 0.60469 0.81129 C 0.62188 0.83534 0.66945 0.83696 0.70608 0.83788 C 0.74271 0.83904 0.8 0.82123 0.82465 0.81684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129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91 -0.07523 C 0.54809 -0.07407 0.62361 -0.07569 0.67378 -0.06759 C 0.72396 -0.05949 0.79236 -0.06435 0.82448 -0.02615 C 0.85659 0.01204 0.85798 0.12246 0.86684 0.16158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4 0.16166 C 0.86667 0.17553 0.86511 0.21577 0.86511 0.24607 C 0.86511 0.27637 0.8698 0.29996 0.86736 0.34367 C 0.86493 0.38738 0.87275 0.47919 0.8507 0.50879 C 0.82865 0.53862 0.76389 0.53284 0.73559 0.52174 C 0.70747 0.51087 0.68785 0.47387 0.68091 0.44311 C 0.67414 0.41258 0.69115 0.37188 0.6941 0.33719 C 0.69705 0.30296 0.70539 0.26318 0.69896 0.23636 C 0.69254 0.20953 0.67188 0.18756 0.65608 0.17623 C 0.64028 0.1649 0.63091 0.16998 0.60486 0.16813 C 0.57882 0.16628 0.53611 0.16651 0.49948 0.16536 C 0.46285 0.16397 0.40851 0.16143 0.38473 0.1605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187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01664-9D1C-13D5-3501-079ADA890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85" y="1456203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2574689" y="1803350"/>
            <a:ext cx="113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84" y="2726258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2606695" y="3099164"/>
            <a:ext cx="109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76" y="1484170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4687396" y="1827063"/>
            <a:ext cx="1153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48" y="2760558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657096" y="3129210"/>
            <a:ext cx="118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15" y="1383521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2" action="ppaction://hlinksldjump"/>
          </p:cNvPr>
          <p:cNvSpPr txBox="1"/>
          <p:nvPr/>
        </p:nvSpPr>
        <p:spPr>
          <a:xfrm>
            <a:off x="6840012" y="1826651"/>
            <a:ext cx="1305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56" y="2680364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3" action="ppaction://hlinksldjump"/>
          </p:cNvPr>
          <p:cNvSpPr txBox="1"/>
          <p:nvPr/>
        </p:nvSpPr>
        <p:spPr>
          <a:xfrm>
            <a:off x="6847842" y="3149253"/>
            <a:ext cx="1267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2050" name="Picture 2" descr="Vector illustration of planet Venus in colo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794" y="1492564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5" action="ppaction://hlinksldjump"/>
          </p:cNvPr>
          <p:cNvSpPr txBox="1"/>
          <p:nvPr/>
        </p:nvSpPr>
        <p:spPr>
          <a:xfrm>
            <a:off x="8776354" y="1833925"/>
            <a:ext cx="1087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53" y="2780416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6" action="ppaction://hlinksldjump"/>
          </p:cNvPr>
          <p:cNvSpPr txBox="1"/>
          <p:nvPr/>
        </p:nvSpPr>
        <p:spPr>
          <a:xfrm>
            <a:off x="8822310" y="3134656"/>
            <a:ext cx="10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092F7-6982-4E82-BBD9-61AC8537EB37}"/>
              </a:ext>
            </a:extLst>
          </p:cNvPr>
          <p:cNvSpPr txBox="1"/>
          <p:nvPr/>
        </p:nvSpPr>
        <p:spPr>
          <a:xfrm>
            <a:off x="3280577" y="132402"/>
            <a:ext cx="572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4" name="Picture 34" descr="Checkered flag">
            <a:extLst>
              <a:ext uri="{FF2B5EF4-FFF2-40B4-BE49-F238E27FC236}">
                <a16:creationId xmlns:a16="http://schemas.microsoft.com/office/drawing/2014/main" id="{6ABAF7D2-94F1-2067-BA2C-53A91DDD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616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Checkered flag">
            <a:extLst>
              <a:ext uri="{FF2B5EF4-FFF2-40B4-BE49-F238E27FC236}">
                <a16:creationId xmlns:a16="http://schemas.microsoft.com/office/drawing/2014/main" id="{7ED77D16-6600-1270-F8D8-C077A3C3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16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E06F5-15E4-B950-9CDF-2AD5A0940B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8" name="Picture 2" descr="Planet Earth image">
            <a:extLst>
              <a:ext uri="{FF2B5EF4-FFF2-40B4-BE49-F238E27FC236}">
                <a16:creationId xmlns:a16="http://schemas.microsoft.com/office/drawing/2014/main" id="{6982F623-6D7F-7257-BCD2-268C24C0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1" y="3990309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hlinkClick r:id="rId19" action="ppaction://hlinksldjump"/>
            <a:extLst>
              <a:ext uri="{FF2B5EF4-FFF2-40B4-BE49-F238E27FC236}">
                <a16:creationId xmlns:a16="http://schemas.microsoft.com/office/drawing/2014/main" id="{22D93477-374C-9ABD-0C12-D56688859598}"/>
              </a:ext>
            </a:extLst>
          </p:cNvPr>
          <p:cNvSpPr txBox="1"/>
          <p:nvPr/>
        </p:nvSpPr>
        <p:spPr>
          <a:xfrm>
            <a:off x="2606695" y="4337456"/>
            <a:ext cx="113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32" name="Picture 2" descr="Planet Earth image">
            <a:extLst>
              <a:ext uri="{FF2B5EF4-FFF2-40B4-BE49-F238E27FC236}">
                <a16:creationId xmlns:a16="http://schemas.microsoft.com/office/drawing/2014/main" id="{D7698E81-0D6C-E5F2-0905-969DA887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0" y="5339876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20" action="ppaction://hlinksldjump"/>
            <a:extLst>
              <a:ext uri="{FF2B5EF4-FFF2-40B4-BE49-F238E27FC236}">
                <a16:creationId xmlns:a16="http://schemas.microsoft.com/office/drawing/2014/main" id="{310D2A1D-F277-0D6F-9275-E055085A43BC}"/>
              </a:ext>
            </a:extLst>
          </p:cNvPr>
          <p:cNvSpPr txBox="1"/>
          <p:nvPr/>
        </p:nvSpPr>
        <p:spPr>
          <a:xfrm>
            <a:off x="2638701" y="5712782"/>
            <a:ext cx="109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34" name="Picture 22" descr="Grayscale full Moon drawing">
            <a:extLst>
              <a:ext uri="{FF2B5EF4-FFF2-40B4-BE49-F238E27FC236}">
                <a16:creationId xmlns:a16="http://schemas.microsoft.com/office/drawing/2014/main" id="{37B12A44-14F3-E83F-F7DF-64216D4E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82" y="4018276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21" action="ppaction://hlinksldjump"/>
            <a:extLst>
              <a:ext uri="{FF2B5EF4-FFF2-40B4-BE49-F238E27FC236}">
                <a16:creationId xmlns:a16="http://schemas.microsoft.com/office/drawing/2014/main" id="{F0395331-5D69-0ECF-C781-BF4AFB92ADD0}"/>
              </a:ext>
            </a:extLst>
          </p:cNvPr>
          <p:cNvSpPr txBox="1"/>
          <p:nvPr/>
        </p:nvSpPr>
        <p:spPr>
          <a:xfrm>
            <a:off x="4719402" y="4361169"/>
            <a:ext cx="1153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36" name="Picture 22" descr="Grayscale full Moon drawing">
            <a:extLst>
              <a:ext uri="{FF2B5EF4-FFF2-40B4-BE49-F238E27FC236}">
                <a16:creationId xmlns:a16="http://schemas.microsoft.com/office/drawing/2014/main" id="{28E178D5-9FAF-CFA8-C47B-EA7A4C15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54" y="5374176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hlinkClick r:id="rId22" action="ppaction://hlinksldjump"/>
            <a:extLst>
              <a:ext uri="{FF2B5EF4-FFF2-40B4-BE49-F238E27FC236}">
                <a16:creationId xmlns:a16="http://schemas.microsoft.com/office/drawing/2014/main" id="{C5FBF0CB-DDE2-36CC-ACDC-FA204FB09BFA}"/>
              </a:ext>
            </a:extLst>
          </p:cNvPr>
          <p:cNvSpPr txBox="1"/>
          <p:nvPr/>
        </p:nvSpPr>
        <p:spPr>
          <a:xfrm>
            <a:off x="4689102" y="5742828"/>
            <a:ext cx="118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38" name="Picture 4" descr="Cartoon red planet">
            <a:extLst>
              <a:ext uri="{FF2B5EF4-FFF2-40B4-BE49-F238E27FC236}">
                <a16:creationId xmlns:a16="http://schemas.microsoft.com/office/drawing/2014/main" id="{54129429-7517-3F3F-1352-34C45150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1" y="3917627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23" action="ppaction://hlinksldjump"/>
            <a:extLst>
              <a:ext uri="{FF2B5EF4-FFF2-40B4-BE49-F238E27FC236}">
                <a16:creationId xmlns:a16="http://schemas.microsoft.com/office/drawing/2014/main" id="{80A89FDC-00C8-796E-E25A-4C294E0CEB30}"/>
              </a:ext>
            </a:extLst>
          </p:cNvPr>
          <p:cNvSpPr txBox="1"/>
          <p:nvPr/>
        </p:nvSpPr>
        <p:spPr>
          <a:xfrm>
            <a:off x="6872018" y="4360757"/>
            <a:ext cx="1305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40" name="Picture 4" descr="Cartoon red planet">
            <a:extLst>
              <a:ext uri="{FF2B5EF4-FFF2-40B4-BE49-F238E27FC236}">
                <a16:creationId xmlns:a16="http://schemas.microsoft.com/office/drawing/2014/main" id="{A99ECC62-3E3A-7717-5BEF-CC1CA807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62" y="5293982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hlinkClick r:id="rId24" action="ppaction://hlinksldjump"/>
            <a:extLst>
              <a:ext uri="{FF2B5EF4-FFF2-40B4-BE49-F238E27FC236}">
                <a16:creationId xmlns:a16="http://schemas.microsoft.com/office/drawing/2014/main" id="{9813122F-4F5A-687E-FC0B-9B0C4825782E}"/>
              </a:ext>
            </a:extLst>
          </p:cNvPr>
          <p:cNvSpPr txBox="1"/>
          <p:nvPr/>
        </p:nvSpPr>
        <p:spPr>
          <a:xfrm>
            <a:off x="6879848" y="5762871"/>
            <a:ext cx="1267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42" name="Picture 2" descr="Vector illustration of planet Venus in color">
            <a:extLst>
              <a:ext uri="{FF2B5EF4-FFF2-40B4-BE49-F238E27FC236}">
                <a16:creationId xmlns:a16="http://schemas.microsoft.com/office/drawing/2014/main" id="{A7432AA0-D79D-655A-2F82-367F512D4F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00" y="4026670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hlinkClick r:id="rId25" action="ppaction://hlinksldjump"/>
            <a:extLst>
              <a:ext uri="{FF2B5EF4-FFF2-40B4-BE49-F238E27FC236}">
                <a16:creationId xmlns:a16="http://schemas.microsoft.com/office/drawing/2014/main" id="{DE316808-027B-3F7C-2E8C-B62C1CC159AB}"/>
              </a:ext>
            </a:extLst>
          </p:cNvPr>
          <p:cNvSpPr txBox="1"/>
          <p:nvPr/>
        </p:nvSpPr>
        <p:spPr>
          <a:xfrm>
            <a:off x="8808360" y="4368031"/>
            <a:ext cx="1087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46" name="Picture 2" descr="Vector illustration of planet Venus in color">
            <a:extLst>
              <a:ext uri="{FF2B5EF4-FFF2-40B4-BE49-F238E27FC236}">
                <a16:creationId xmlns:a16="http://schemas.microsoft.com/office/drawing/2014/main" id="{BC3D8BE5-503D-B525-0789-3B83E2BA98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59" y="5394034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26" action="ppaction://hlinksldjump"/>
            <a:extLst>
              <a:ext uri="{FF2B5EF4-FFF2-40B4-BE49-F238E27FC236}">
                <a16:creationId xmlns:a16="http://schemas.microsoft.com/office/drawing/2014/main" id="{46955D4F-C642-AB9A-3FEB-B606227D2F4C}"/>
              </a:ext>
            </a:extLst>
          </p:cNvPr>
          <p:cNvSpPr txBox="1"/>
          <p:nvPr/>
        </p:nvSpPr>
        <p:spPr>
          <a:xfrm>
            <a:off x="8854316" y="5748274"/>
            <a:ext cx="10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09264686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30" grpId="0"/>
      <p:bldP spid="44" grpId="0"/>
      <p:bldP spid="51" grpId="0"/>
      <p:bldP spid="55" grpId="0"/>
      <p:bldP spid="63" grpId="0"/>
      <p:bldP spid="67" grpId="0"/>
      <p:bldP spid="31" grpId="0"/>
      <p:bldP spid="33" grpId="0"/>
      <p:bldP spid="35" grpId="0"/>
      <p:bldP spid="37" grpId="0"/>
      <p:bldP spid="39" grpId="0"/>
      <p:bldP spid="41" grpId="0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little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few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There are a little cupcakes.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5469377" y="2772870"/>
            <a:ext cx="1765570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9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6305</TotalTime>
  <Words>844</Words>
  <Application>Microsoft Office PowerPoint</Application>
  <PresentationFormat>Widescreen</PresentationFormat>
  <Paragraphs>168</Paragraphs>
  <Slides>32</Slides>
  <Notes>29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League Spartan</vt:lpstr>
      <vt:lpstr>Life Savers</vt:lpstr>
      <vt:lpstr>Life Savers ExtraBold</vt:lpstr>
      <vt:lpstr>Lilita One</vt:lpstr>
      <vt:lpstr>Poppins SemiBold</vt:lpstr>
      <vt:lpstr>Quicksand</vt:lpstr>
      <vt:lpstr>Quicksand SemiBold</vt:lpstr>
      <vt:lpstr>Segoe Print</vt:lpstr>
      <vt:lpstr>Wingdings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1_Office Theme</vt:lpstr>
      <vt:lpstr>PowerPoint Presentation</vt:lpstr>
      <vt:lpstr>Warm - up</vt:lpstr>
      <vt:lpstr>Warm up</vt:lpstr>
      <vt:lpstr>PowerPoint Presentation</vt:lpstr>
      <vt:lpstr>REVIEW &amp;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18.Nguyễn Đức</cp:lastModifiedBy>
  <cp:revision>122</cp:revision>
  <dcterms:created xsi:type="dcterms:W3CDTF">2023-12-16T10:48:42Z</dcterms:created>
  <dcterms:modified xsi:type="dcterms:W3CDTF">2024-06-24T09:06:59Z</dcterms:modified>
</cp:coreProperties>
</file>