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</p:sldMasterIdLst>
  <p:notesMasterIdLst>
    <p:notesMasterId r:id="rId25"/>
  </p:notesMasterIdLst>
  <p:sldIdLst>
    <p:sldId id="280" r:id="rId4"/>
    <p:sldId id="394" r:id="rId5"/>
    <p:sldId id="502" r:id="rId6"/>
    <p:sldId id="507" r:id="rId7"/>
    <p:sldId id="400" r:id="rId8"/>
    <p:sldId id="355" r:id="rId9"/>
    <p:sldId id="351" r:id="rId10"/>
    <p:sldId id="352" r:id="rId11"/>
    <p:sldId id="353" r:id="rId12"/>
    <p:sldId id="354" r:id="rId13"/>
    <p:sldId id="334" r:id="rId14"/>
    <p:sldId id="356" r:id="rId15"/>
    <p:sldId id="503" r:id="rId16"/>
    <p:sldId id="269" r:id="rId17"/>
    <p:sldId id="504" r:id="rId18"/>
    <p:sldId id="390" r:id="rId19"/>
    <p:sldId id="505" r:id="rId20"/>
    <p:sldId id="506" r:id="rId21"/>
    <p:sldId id="386" r:id="rId22"/>
    <p:sldId id="270" r:id="rId23"/>
    <p:sldId id="27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84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29/11/2023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950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21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82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slide warm up </a:t>
            </a:r>
            <a:r>
              <a:rPr lang="en-US" dirty="0" err="1"/>
              <a:t>này</a:t>
            </a:r>
            <a:r>
              <a:rPr lang="en-US"/>
              <a:t>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702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927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2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3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6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87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72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88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29/11/2023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29/11/2023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  <p:sldLayoutId id="2147483704" r:id="rId14"/>
  </p:sldLayoutIdLst>
  <p:transition>
    <p:sndAc>
      <p:stSnd>
        <p:snd r:embed="rId16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21.xml"/><Relationship Id="rId21" Type="http://schemas.microsoft.com/office/2007/relationships/hdphoto" Target="../media/hdphoto7.wdp"/><Relationship Id="rId34" Type="http://schemas.openxmlformats.org/officeDocument/2006/relationships/image" Target="../media/image18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4.jpg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9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9.pn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g"/><Relationship Id="rId5" Type="http://schemas.openxmlformats.org/officeDocument/2006/relationships/audio" Target="../media/audio9.wav"/><Relationship Id="rId10" Type="http://schemas.openxmlformats.org/officeDocument/2006/relationships/image" Target="../media/image56.png"/><Relationship Id="rId4" Type="http://schemas.openxmlformats.org/officeDocument/2006/relationships/audio" Target="../media/audio8.wav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18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openxmlformats.org/officeDocument/2006/relationships/image" Target="../media/image25.gif"/><Relationship Id="rId12" Type="http://schemas.openxmlformats.org/officeDocument/2006/relationships/image" Target="../media/image19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microsoft.com/office/2007/relationships/hdphoto" Target="../media/hdphoto3.wdp"/><Relationship Id="rId20" Type="http://schemas.microsoft.com/office/2007/relationships/hdphoto" Target="../media/hdphoto16.wdp"/><Relationship Id="rId1" Type="http://schemas.microsoft.com/office/2007/relationships/media" Target="../media/media2.mp3"/><Relationship Id="rId6" Type="http://schemas.openxmlformats.org/officeDocument/2006/relationships/image" Target="../media/image24.jpg"/><Relationship Id="rId11" Type="http://schemas.openxmlformats.org/officeDocument/2006/relationships/image" Target="../media/image28.gif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14.wdp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Relationship Id="rId14" Type="http://schemas.openxmlformats.org/officeDocument/2006/relationships/image" Target="../media/image30.gif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6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9.jpeg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audio" Target="../media/audio3.wav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18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12" Type="http://schemas.openxmlformats.org/officeDocument/2006/relationships/slide" Target="slide8.xml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38.png"/><Relationship Id="rId5" Type="http://schemas.openxmlformats.org/officeDocument/2006/relationships/slide" Target="slide7.xml"/><Relationship Id="rId15" Type="http://schemas.openxmlformats.org/officeDocument/2006/relationships/image" Target="../media/image42.png"/><Relationship Id="rId10" Type="http://schemas.openxmlformats.org/officeDocument/2006/relationships/slide" Target="slide9.xml"/><Relationship Id="rId4" Type="http://schemas.openxmlformats.org/officeDocument/2006/relationships/audio" Target="../media/audio5.wav"/><Relationship Id="rId9" Type="http://schemas.openxmlformats.org/officeDocument/2006/relationships/image" Target="../media/image29.png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audio" Target="../media/audio3.wav"/><Relationship Id="rId4" Type="http://schemas.openxmlformats.org/officeDocument/2006/relationships/audio" Target="../media/audio6.wav"/><Relationship Id="rId9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audio" Target="../media/audio3.wav"/><Relationship Id="rId5" Type="http://schemas.openxmlformats.org/officeDocument/2006/relationships/audio" Target="../media/audio6.wav"/><Relationship Id="rId10" Type="http://schemas.openxmlformats.org/officeDocument/2006/relationships/image" Target="../media/image44.emf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audio" Target="../media/audio6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4110" y="3772052"/>
            <a:ext cx="1491809" cy="228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7553" y="4033314"/>
            <a:ext cx="1361044" cy="2445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54150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1BEFC8-4FD6-1B4F-BB1B-EF2DFCE40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4825156" y="3995574"/>
            <a:ext cx="6934200" cy="1320313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267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going hiking.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797443" y="574158"/>
            <a:ext cx="4033638" cy="1970921"/>
          </a:xfrm>
          <a:prstGeom prst="wedgeRoundRectCallout">
            <a:avLst>
              <a:gd name="adj1" fmla="val 2758"/>
              <a:gd name="adj2" fmla="val 74023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defTabSz="914354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  <a:p>
            <a:pPr defTabSz="914354"/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7" action="ppaction://hlinksldjump"/>
          </p:cNvPr>
          <p:cNvSpPr/>
          <p:nvPr/>
        </p:nvSpPr>
        <p:spPr>
          <a:xfrm>
            <a:off x="10089397" y="5168220"/>
            <a:ext cx="1746224" cy="12589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" y="2416227"/>
            <a:ext cx="3590052" cy="4570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52646A-246D-0A05-E13F-0C85FF5A7E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107" y="574158"/>
            <a:ext cx="4512298" cy="314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8082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6B3CCC-9981-5CA8-4007-2CB4568F7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4504906" y="3902109"/>
            <a:ext cx="6934200" cy="1725637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having a picnic.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344651" y="957318"/>
            <a:ext cx="5637695" cy="1648065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are they doing?</a:t>
            </a:r>
          </a:p>
        </p:txBody>
      </p:sp>
      <p:sp>
        <p:nvSpPr>
          <p:cNvPr id="8" name="5-Point Star 7">
            <a:hlinkClick r:id="rId7" action="ppaction://hlinksldjump"/>
          </p:cNvPr>
          <p:cNvSpPr/>
          <p:nvPr/>
        </p:nvSpPr>
        <p:spPr>
          <a:xfrm>
            <a:off x="9704355" y="5009828"/>
            <a:ext cx="2419644" cy="17256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0" y="2605383"/>
            <a:ext cx="3115893" cy="4030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5F6389-5DE6-B2C4-A46F-441115EC3F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9656" y="775590"/>
            <a:ext cx="4320168" cy="30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8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DB9E36-E14D-2049-A1D8-2D32F0F30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4474619" y="3590458"/>
            <a:ext cx="6934200" cy="1577471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They are going swimming.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820749" y="452806"/>
            <a:ext cx="4801585" cy="1577471"/>
          </a:xfrm>
          <a:prstGeom prst="wedgeRoundRectCallout">
            <a:avLst>
              <a:gd name="adj1" fmla="val -26664"/>
              <a:gd name="adj2" fmla="val 87886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algn="ctr" defTabSz="914354"/>
            <a:r>
              <a:rPr lang="en-US" sz="48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What are they doing? </a:t>
            </a:r>
          </a:p>
        </p:txBody>
      </p:sp>
      <p:sp>
        <p:nvSpPr>
          <p:cNvPr id="8" name="5-Point Star 7">
            <a:hlinkClick r:id="rId6" action="ppaction://hlinksldjump"/>
          </p:cNvPr>
          <p:cNvSpPr/>
          <p:nvPr/>
        </p:nvSpPr>
        <p:spPr>
          <a:xfrm>
            <a:off x="9562807" y="4976134"/>
            <a:ext cx="2419644" cy="17256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2329926"/>
            <a:ext cx="4921251" cy="440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21585F-93D2-9393-3185-E2D6CA612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2011" y="640765"/>
            <a:ext cx="4360549" cy="278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4523409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142765" y="1796324"/>
            <a:ext cx="4602260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BE774D-D388-6ADC-403F-F8C6FE93D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66" y="1435207"/>
            <a:ext cx="11106267" cy="398758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A253B0A-2B56-2339-505B-43908C808C9D}"/>
              </a:ext>
            </a:extLst>
          </p:cNvPr>
          <p:cNvCxnSpPr>
            <a:cxnSpLocks/>
          </p:cNvCxnSpPr>
          <p:nvPr/>
        </p:nvCxnSpPr>
        <p:spPr>
          <a:xfrm>
            <a:off x="2158409" y="3508744"/>
            <a:ext cx="4982620" cy="97617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D6278E3-C00B-2951-301E-E3CB8BD77D64}"/>
              </a:ext>
            </a:extLst>
          </p:cNvPr>
          <p:cNvCxnSpPr>
            <a:cxnSpLocks/>
          </p:cNvCxnSpPr>
          <p:nvPr/>
        </p:nvCxnSpPr>
        <p:spPr>
          <a:xfrm>
            <a:off x="1883229" y="4016829"/>
            <a:ext cx="5257800" cy="104502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08672BD-0515-0C92-2DAB-3A63ED7C31C0}"/>
              </a:ext>
            </a:extLst>
          </p:cNvPr>
          <p:cNvCxnSpPr>
            <a:cxnSpLocks/>
          </p:cNvCxnSpPr>
          <p:nvPr/>
        </p:nvCxnSpPr>
        <p:spPr>
          <a:xfrm flipV="1">
            <a:off x="2035629" y="2841171"/>
            <a:ext cx="5105400" cy="164374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6F843C-589C-C750-6A00-71158F1CCE67}"/>
              </a:ext>
            </a:extLst>
          </p:cNvPr>
          <p:cNvCxnSpPr>
            <a:cxnSpLocks/>
          </p:cNvCxnSpPr>
          <p:nvPr/>
        </p:nvCxnSpPr>
        <p:spPr>
          <a:xfrm flipV="1">
            <a:off x="2329543" y="3429000"/>
            <a:ext cx="4735286" cy="163285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C1CCD7-2890-250A-8578-D1423C225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842" y="961053"/>
            <a:ext cx="11054316" cy="45349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E02159-C1CE-69E4-D8C9-BCFEF9F268C5}"/>
              </a:ext>
            </a:extLst>
          </p:cNvPr>
          <p:cNvSpPr txBox="1"/>
          <p:nvPr/>
        </p:nvSpPr>
        <p:spPr>
          <a:xfrm>
            <a:off x="4760728" y="245752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is skiing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3381B3-BB0D-4732-8A34-F94FBE7046CC}"/>
              </a:ext>
            </a:extLst>
          </p:cNvPr>
          <p:cNvSpPr txBox="1"/>
          <p:nvPr/>
        </p:nvSpPr>
        <p:spPr>
          <a:xfrm>
            <a:off x="4760728" y="3196164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watching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8109FD-9D51-F522-99FD-89485DEBCE99}"/>
              </a:ext>
            </a:extLst>
          </p:cNvPr>
          <p:cNvSpPr txBox="1"/>
          <p:nvPr/>
        </p:nvSpPr>
        <p:spPr>
          <a:xfrm>
            <a:off x="4760728" y="3934802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</a:t>
            </a:r>
            <a:r>
              <a:rPr lang="en-US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having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9BC179-82B7-BEA7-EAEE-2FEE29D30ACB}"/>
              </a:ext>
            </a:extLst>
          </p:cNvPr>
          <p:cNvSpPr txBox="1"/>
          <p:nvPr/>
        </p:nvSpPr>
        <p:spPr>
          <a:xfrm>
            <a:off x="4760728" y="4648546"/>
            <a:ext cx="24304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are going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8977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5538" y="819113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3. Let’s talk!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75CE3D-4F1A-E5BC-E086-30B35DC5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612" y="1465444"/>
            <a:ext cx="77247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86638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345538" y="819113"/>
            <a:ext cx="3087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omic Sans MS" pitchFamily="66" charset="0"/>
              </a:rPr>
              <a:t>3. Let’s talk!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2BD7B74-BB99-4723-067E-ABA7737D6315}"/>
              </a:ext>
            </a:extLst>
          </p:cNvPr>
          <p:cNvSpPr/>
          <p:nvPr/>
        </p:nvSpPr>
        <p:spPr>
          <a:xfrm>
            <a:off x="148855" y="1738424"/>
            <a:ext cx="4444409" cy="1690576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We can go to the beach today.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xmlns="" id="{1A8C3895-F5A7-13D4-7AA3-CE823C460589}"/>
              </a:ext>
            </a:extLst>
          </p:cNvPr>
          <p:cNvSpPr/>
          <p:nvPr/>
        </p:nvSpPr>
        <p:spPr>
          <a:xfrm>
            <a:off x="1733107" y="3615071"/>
            <a:ext cx="3654422" cy="1584251"/>
          </a:xfrm>
          <a:prstGeom prst="wedgeEllipseCallout">
            <a:avLst>
              <a:gd name="adj1" fmla="val 24198"/>
              <a:gd name="adj2" fmla="val 6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Because it’s warm!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EF0AEC6A-8A69-C1E9-8DEA-48AA039E2E30}"/>
              </a:ext>
            </a:extLst>
          </p:cNvPr>
          <p:cNvSpPr/>
          <p:nvPr/>
        </p:nvSpPr>
        <p:spPr>
          <a:xfrm>
            <a:off x="5889390" y="1738424"/>
            <a:ext cx="4444409" cy="1690576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anose="030F0702030302020204" pitchFamily="66" charset="0"/>
              </a:rPr>
              <a:t>It’s cool.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30EBC1E6-9F13-D96B-7EE5-7A2C9433F891}"/>
              </a:ext>
            </a:extLst>
          </p:cNvPr>
          <p:cNvSpPr/>
          <p:nvPr/>
        </p:nvSpPr>
        <p:spPr>
          <a:xfrm>
            <a:off x="6741409" y="3581402"/>
            <a:ext cx="4444409" cy="1690576"/>
          </a:xfrm>
          <a:prstGeom prst="wedgeEllipseCallout">
            <a:avLst>
              <a:gd name="adj1" fmla="val 24198"/>
              <a:gd name="adj2" fmla="val 6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We can go hiking on the mountain.</a:t>
            </a:r>
          </a:p>
        </p:txBody>
      </p:sp>
    </p:spTree>
    <p:extLst>
      <p:ext uri="{BB962C8B-B14F-4D97-AF65-F5344CB8AC3E}">
        <p14:creationId xmlns:p14="http://schemas.microsoft.com/office/powerpoint/2010/main" val="2416332086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6009343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050331" y="1796324"/>
            <a:ext cx="6691269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xmlns="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xmlns="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2392148" y="205077"/>
            <a:ext cx="7472288" cy="19712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174713" y="-241570"/>
            <a:ext cx="9850216" cy="28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</a:t>
            </a:r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view 3</a:t>
            </a:r>
          </a:p>
          <a:p>
            <a:r>
              <a:rPr lang="en-US" sz="6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Part 1</a:t>
            </a:r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3307" y="3792409"/>
            <a:ext cx="1615724" cy="845776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6752034" y="7676800"/>
            <a:ext cx="6133" cy="23333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4665867" y="7752800"/>
            <a:ext cx="6133" cy="27367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4793534" y="7632200"/>
            <a:ext cx="5100" cy="20300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3236267" y="7758867"/>
            <a:ext cx="17267" cy="1220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11631367" y="2697367"/>
            <a:ext cx="354733" cy="319167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71" y="2827467"/>
            <a:ext cx="1874208" cy="214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10057257" y="4242440"/>
            <a:ext cx="2366548" cy="22019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816" y="1609908"/>
            <a:ext cx="2435117" cy="2435117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5336" y="792752"/>
            <a:ext cx="541867" cy="541867"/>
          </a:xfrm>
          <a:prstGeom prst="rect">
            <a:avLst/>
          </a:prstGeom>
        </p:spPr>
      </p:pic>
      <p:sp>
        <p:nvSpPr>
          <p:cNvPr id="66" name="Google Shape;3285;p36"/>
          <p:cNvSpPr txBox="1">
            <a:spLocks/>
          </p:cNvSpPr>
          <p:nvPr/>
        </p:nvSpPr>
        <p:spPr>
          <a:xfrm>
            <a:off x="3518609" y="2351000"/>
            <a:ext cx="5434760" cy="4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2667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325179" y="1156618"/>
            <a:ext cx="1101933" cy="1485567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11140464" y="1899401"/>
            <a:ext cx="956267" cy="4748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79" y="30100"/>
            <a:ext cx="1323212" cy="12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9122" y="3100622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28" y="4507898"/>
            <a:ext cx="1157272" cy="1249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8851480" y="3993750"/>
            <a:ext cx="1417528" cy="119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3909" y="4732839"/>
            <a:ext cx="1316406" cy="201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37" y="22558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5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86C206-6F62-5791-82B9-AECC8B5EDA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" y="-1"/>
            <a:ext cx="12175267" cy="6861143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Reo</a:t>
            </a:r>
            <a:r>
              <a:rPr lang="en-US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rder 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17139F8-E6EC-4497-B534-84280FA00A3C}"/>
              </a:ext>
            </a:extLst>
          </p:cNvPr>
          <p:cNvSpPr txBox="1"/>
          <p:nvPr/>
        </p:nvSpPr>
        <p:spPr>
          <a:xfrm>
            <a:off x="1411053" y="2721863"/>
            <a:ext cx="8213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can go fishing today because it’s </a:t>
            </a:r>
            <a:r>
              <a:rPr lang="en-US" sz="28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cool. 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32361E1-613E-4B4C-8687-056A0593E9FC}"/>
              </a:ext>
            </a:extLst>
          </p:cNvPr>
          <p:cNvSpPr txBox="1"/>
          <p:nvPr/>
        </p:nvSpPr>
        <p:spPr>
          <a:xfrm>
            <a:off x="1411054" y="3944116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 am swimming in the sea.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64E6FF2-E2D5-48FC-9A7B-A849A56B330B}"/>
              </a:ext>
            </a:extLst>
          </p:cNvPr>
          <p:cNvSpPr txBox="1"/>
          <p:nvPr/>
        </p:nvSpPr>
        <p:spPr>
          <a:xfrm>
            <a:off x="1458780" y="5205788"/>
            <a:ext cx="9482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 can we do in the park?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9E66E0-5A84-DA24-F775-F07A05E869F3}"/>
              </a:ext>
            </a:extLst>
          </p:cNvPr>
          <p:cNvSpPr txBox="1"/>
          <p:nvPr/>
        </p:nvSpPr>
        <p:spPr>
          <a:xfrm>
            <a:off x="1215484" y="1785062"/>
            <a:ext cx="10461357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fishing / go / We / can/ today/ </a:t>
            </a:r>
            <a:r>
              <a:rPr lang="en-US" sz="3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cool/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it’s/ because/.</a:t>
            </a:r>
          </a:p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I / sea/ swimming / am / the / in /.</a:t>
            </a:r>
          </a:p>
          <a:p>
            <a:pPr>
              <a:lnSpc>
                <a:spcPct val="250000"/>
              </a:lnSpc>
            </a:pP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do / What / we / park / in / can / the /?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6" r="-434"/>
          <a:stretch/>
        </p:blipFill>
        <p:spPr>
          <a:xfrm>
            <a:off x="0" y="0"/>
            <a:ext cx="12281555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42765" y="1970718"/>
            <a:ext cx="4523409" cy="874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65" name="Google Shape;865;p42"/>
          <p:cNvSpPr/>
          <p:nvPr/>
        </p:nvSpPr>
        <p:spPr>
          <a:xfrm>
            <a:off x="369123" y="1499712"/>
            <a:ext cx="1681208" cy="1642301"/>
          </a:xfrm>
          <a:custGeom>
            <a:avLst/>
            <a:gdLst/>
            <a:ahLst/>
            <a:cxnLst/>
            <a:rect l="l" t="t" r="r" b="b"/>
            <a:pathLst>
              <a:path w="46983" h="45900" extrusionOk="0">
                <a:moveTo>
                  <a:pt x="23491" y="1"/>
                </a:moveTo>
                <a:cubicBezTo>
                  <a:pt x="10514" y="1"/>
                  <a:pt x="0" y="10276"/>
                  <a:pt x="0" y="22956"/>
                </a:cubicBezTo>
                <a:cubicBezTo>
                  <a:pt x="0" y="35624"/>
                  <a:pt x="10514" y="45899"/>
                  <a:pt x="23491" y="45899"/>
                </a:cubicBezTo>
                <a:cubicBezTo>
                  <a:pt x="36469" y="45899"/>
                  <a:pt x="46982" y="35624"/>
                  <a:pt x="46982" y="22956"/>
                </a:cubicBezTo>
                <a:cubicBezTo>
                  <a:pt x="46982" y="10276"/>
                  <a:pt x="36469" y="1"/>
                  <a:pt x="2349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66" name="Google Shape;866;p42"/>
          <p:cNvSpPr txBox="1">
            <a:spLocks noGrp="1"/>
          </p:cNvSpPr>
          <p:nvPr>
            <p:ph type="title" idx="4294967295"/>
          </p:nvPr>
        </p:nvSpPr>
        <p:spPr>
          <a:xfrm>
            <a:off x="369124" y="1709146"/>
            <a:ext cx="1665817" cy="1223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67" name="Google Shape;867;p42"/>
          <p:cNvSpPr txBox="1">
            <a:spLocks noGrp="1"/>
          </p:cNvSpPr>
          <p:nvPr>
            <p:ph type="title" idx="4294967295"/>
          </p:nvPr>
        </p:nvSpPr>
        <p:spPr>
          <a:xfrm>
            <a:off x="2142765" y="1796324"/>
            <a:ext cx="4602260" cy="122343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6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WARM-UP</a:t>
            </a:r>
            <a:endParaRPr sz="6400" b="1" dirty="0">
              <a:solidFill>
                <a:schemeClr val="accent4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88" name="Google Shape;988;p42"/>
          <p:cNvSpPr/>
          <p:nvPr/>
        </p:nvSpPr>
        <p:spPr>
          <a:xfrm>
            <a:off x="1133325" y="719182"/>
            <a:ext cx="247740" cy="265852"/>
          </a:xfrm>
          <a:custGeom>
            <a:avLst/>
            <a:gdLst/>
            <a:ahLst/>
            <a:cxnLst/>
            <a:rect l="l" t="t" r="r" b="b"/>
            <a:pathLst>
              <a:path w="2763" h="2965" extrusionOk="0">
                <a:moveTo>
                  <a:pt x="1442" y="1"/>
                </a:moveTo>
                <a:cubicBezTo>
                  <a:pt x="1388" y="1"/>
                  <a:pt x="1334" y="33"/>
                  <a:pt x="1322" y="98"/>
                </a:cubicBezTo>
                <a:lnTo>
                  <a:pt x="1167" y="740"/>
                </a:lnTo>
                <a:cubicBezTo>
                  <a:pt x="1120" y="955"/>
                  <a:pt x="953" y="1133"/>
                  <a:pt x="762" y="1169"/>
                </a:cubicBezTo>
                <a:lnTo>
                  <a:pt x="143" y="1300"/>
                </a:lnTo>
                <a:cubicBezTo>
                  <a:pt x="12" y="1336"/>
                  <a:pt x="0" y="1526"/>
                  <a:pt x="131" y="1562"/>
                </a:cubicBezTo>
                <a:lnTo>
                  <a:pt x="739" y="1741"/>
                </a:lnTo>
                <a:cubicBezTo>
                  <a:pt x="929" y="1800"/>
                  <a:pt x="1072" y="1979"/>
                  <a:pt x="1108" y="2205"/>
                </a:cubicBezTo>
                <a:lnTo>
                  <a:pt x="1203" y="2860"/>
                </a:lnTo>
                <a:cubicBezTo>
                  <a:pt x="1215" y="2928"/>
                  <a:pt x="1273" y="2964"/>
                  <a:pt x="1331" y="2964"/>
                </a:cubicBezTo>
                <a:cubicBezTo>
                  <a:pt x="1384" y="2964"/>
                  <a:pt x="1436" y="2934"/>
                  <a:pt x="1453" y="2872"/>
                </a:cubicBezTo>
                <a:lnTo>
                  <a:pt x="1620" y="2169"/>
                </a:lnTo>
                <a:cubicBezTo>
                  <a:pt x="1667" y="1979"/>
                  <a:pt x="1798" y="1836"/>
                  <a:pt x="1965" y="1800"/>
                </a:cubicBezTo>
                <a:lnTo>
                  <a:pt x="2632" y="1657"/>
                </a:lnTo>
                <a:cubicBezTo>
                  <a:pt x="2763" y="1633"/>
                  <a:pt x="2763" y="1443"/>
                  <a:pt x="2632" y="1407"/>
                </a:cubicBezTo>
                <a:lnTo>
                  <a:pt x="1989" y="1205"/>
                </a:lnTo>
                <a:cubicBezTo>
                  <a:pt x="1822" y="1157"/>
                  <a:pt x="1703" y="1002"/>
                  <a:pt x="1667" y="812"/>
                </a:cubicBezTo>
                <a:lnTo>
                  <a:pt x="1560" y="109"/>
                </a:lnTo>
                <a:cubicBezTo>
                  <a:pt x="1554" y="36"/>
                  <a:pt x="1498" y="1"/>
                  <a:pt x="14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04C7D9-3145-BE6F-2CEC-86AF5B683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2577" y="173269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 All Fall Down - Walk Around The Circle Song - Super Simple Songs">
            <a:hlinkClick r:id="" action="ppaction://media"/>
            <a:extLst>
              <a:ext uri="{FF2B5EF4-FFF2-40B4-BE49-F238E27FC236}">
                <a16:creationId xmlns:a16="http://schemas.microsoft.com/office/drawing/2014/main" xmlns="" id="{499BDDD9-089C-5E21-85C3-3BA31AEC1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1461" y="1022719"/>
            <a:ext cx="9209077" cy="5176062"/>
          </a:xfrm>
          <a:prstGeom prst="rect">
            <a:avLst/>
          </a:prstGeom>
        </p:spPr>
      </p:pic>
      <p:sp>
        <p:nvSpPr>
          <p:cNvPr id="3" name="Google Shape;867;p42">
            <a:extLst>
              <a:ext uri="{FF2B5EF4-FFF2-40B4-BE49-F238E27FC236}">
                <a16:creationId xmlns:a16="http://schemas.microsoft.com/office/drawing/2014/main" xmlns="" id="{6BD69AB5-A652-5B6E-410F-1CEBBB37935C}"/>
              </a:ext>
            </a:extLst>
          </p:cNvPr>
          <p:cNvSpPr txBox="1">
            <a:spLocks/>
          </p:cNvSpPr>
          <p:nvPr/>
        </p:nvSpPr>
        <p:spPr>
          <a:xfrm>
            <a:off x="2716378" y="0"/>
            <a:ext cx="6759241" cy="124400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Listen and sing!</a:t>
            </a:r>
          </a:p>
        </p:txBody>
      </p:sp>
    </p:spTree>
    <p:extLst>
      <p:ext uri="{BB962C8B-B14F-4D97-AF65-F5344CB8AC3E}">
        <p14:creationId xmlns:p14="http://schemas.microsoft.com/office/powerpoint/2010/main" val="1432309935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231D04-A6E5-2649-27B6-B5FFDB68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69440" y="1612789"/>
            <a:ext cx="8351520" cy="1069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1017162" y="1612788"/>
            <a:ext cx="10086929" cy="995207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sz="5867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37029" y="2380368"/>
            <a:ext cx="2990491" cy="44735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814" y="4843728"/>
            <a:ext cx="1320260" cy="17077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73" y="2409187"/>
            <a:ext cx="2634492" cy="44488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179" y="4596177"/>
            <a:ext cx="1564068" cy="204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FDEE5D25-8E8A-4121-801F-0B215229D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2" y="375670"/>
            <a:ext cx="3306947" cy="3016087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694E0D-6587-4BDB-BE71-B92CC4524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9" y="3529679"/>
            <a:ext cx="2505933" cy="3190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393" y="225740"/>
            <a:ext cx="2117012" cy="3574955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92" y="350047"/>
            <a:ext cx="2327368" cy="304170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85" y="3253833"/>
            <a:ext cx="2679785" cy="3466244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8845991" y="3448477"/>
            <a:ext cx="2264315" cy="3352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4933" y="143672"/>
            <a:ext cx="4434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0719759" y="6049992"/>
            <a:ext cx="1368724" cy="751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A0D0E"/>
                </a:solidFill>
                <a:hlinkClick r:id="rId18" action="ppaction://hlinksldjump"/>
              </a:rPr>
              <a:t>Next</a:t>
            </a:r>
            <a:endParaRPr lang="en-US" sz="2400" b="1" dirty="0">
              <a:solidFill>
                <a:srgbClr val="0A0D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75907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1111676-90AC-B731-B460-89D421A76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7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5894208" y="4796338"/>
            <a:ext cx="5407542" cy="15600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They are going fishing.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1399142" y="826265"/>
            <a:ext cx="4032175" cy="1846352"/>
          </a:xfrm>
          <a:prstGeom prst="wedgeRoundRectCallout">
            <a:avLst>
              <a:gd name="adj1" fmla="val -29343"/>
              <a:gd name="adj2" fmla="val 8904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5-Point Star 9">
            <a:hlinkClick r:id="rId7" action="ppaction://hlinksldjump"/>
          </p:cNvPr>
          <p:cNvSpPr/>
          <p:nvPr/>
        </p:nvSpPr>
        <p:spPr>
          <a:xfrm>
            <a:off x="10210800" y="5458301"/>
            <a:ext cx="1981200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12" y="2672617"/>
            <a:ext cx="4239145" cy="38662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FCCE76E-D2A7-36BF-8B3C-DBF0F6EE2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107016"/>
            <a:ext cx="4991359" cy="361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0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D1BA96-D4F6-D78E-7357-F1252BFC76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5196044" y="4517848"/>
            <a:ext cx="6080931" cy="1563975"/>
          </a:xfrm>
          <a:prstGeom prst="roundRect">
            <a:avLst/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 are making a campfire.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595423" y="501649"/>
            <a:ext cx="4242391" cy="2043431"/>
          </a:xfrm>
          <a:prstGeom prst="wedgeRoundRectCallout">
            <a:avLst>
              <a:gd name="adj1" fmla="val 4932"/>
              <a:gd name="adj2" fmla="val 74946"/>
              <a:gd name="adj3" fmla="val 16667"/>
            </a:avLst>
          </a:prstGeom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defTabSz="914377">
              <a:defRPr/>
            </a:pP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are they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10322018" y="5537687"/>
            <a:ext cx="1869981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77" y="3003551"/>
            <a:ext cx="256540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38BC4B-8155-6F4B-BA29-5A2ADF6AD3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229" y="1176747"/>
            <a:ext cx="4384563" cy="31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6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92DE34-9FC7-2F96-9991-4C0E3C07C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10" y="-69467"/>
            <a:ext cx="12250911" cy="69274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9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09A04C41-C12B-4474-BCD3-95E387E0F5CC}"/>
              </a:ext>
            </a:extLst>
          </p:cNvPr>
          <p:cNvSpPr/>
          <p:nvPr/>
        </p:nvSpPr>
        <p:spPr>
          <a:xfrm>
            <a:off x="5360730" y="4411702"/>
            <a:ext cx="4918421" cy="16153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ctr"/>
          <a:lstStyle/>
          <a:p>
            <a:pPr lvl="1" algn="ctr" defTabSz="914354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 is playing ice hockey.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1"/>
            <a:ext cx="1564144" cy="749977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xmlns="" id="{897582DE-79E5-42C2-8C98-E6D9EA76386C}"/>
              </a:ext>
            </a:extLst>
          </p:cNvPr>
          <p:cNvSpPr/>
          <p:nvPr/>
        </p:nvSpPr>
        <p:spPr>
          <a:xfrm>
            <a:off x="903767" y="499731"/>
            <a:ext cx="3880884" cy="1998920"/>
          </a:xfrm>
          <a:prstGeom prst="wedgeRoundRectCallout">
            <a:avLst>
              <a:gd name="adj1" fmla="val 10556"/>
              <a:gd name="adj2" fmla="val 7660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9" tIns="45719" rIns="91439" bIns="45719" rtlCol="0" anchor="t"/>
          <a:lstStyle/>
          <a:p>
            <a:pPr defTabSz="914354"/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What is he doing?</a:t>
            </a:r>
          </a:p>
          <a:p>
            <a:pPr defTabSz="914354"/>
            <a:endParaRPr lang="en-US" sz="48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11" name="5-Point Star 10">
            <a:hlinkClick r:id="rId6" action="ppaction://hlinksldjump"/>
          </p:cNvPr>
          <p:cNvSpPr/>
          <p:nvPr/>
        </p:nvSpPr>
        <p:spPr>
          <a:xfrm>
            <a:off x="10271477" y="5106866"/>
            <a:ext cx="1779846" cy="13203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Comic Sans MS" pitchFamily="66" charset="0"/>
              </a:rPr>
              <a:t>BACK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23" y="1819568"/>
            <a:ext cx="3070013" cy="518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1C9A2B-96BC-687F-0945-1BDBA4867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1057" y="1210445"/>
            <a:ext cx="4274066" cy="29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4770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77&quot;&gt;&lt;object type=&quot;3&quot; unique_id=&quot;10078&quot;&gt;&lt;property id=&quot;20148&quot; value=&quot;5&quot;/&gt;&lt;property id=&quot;20300&quot; value=&quot;Slide 1&quot;/&gt;&lt;property id=&quot;20307&quot; value=&quot;280&quot;/&gt;&lt;/object&gt;&lt;object type=&quot;3&quot; unique_id=&quot;10079&quot;&gt;&lt;property id=&quot;20148&quot; value=&quot;5&quot;/&gt;&lt;property id=&quot;20300&quot; value=&quot;Slide 2&quot;/&gt;&lt;property id=&quot;20307&quot; value=&quot;394&quot;/&gt;&lt;/object&gt;&lt;object type=&quot;3&quot; unique_id=&quot;10080&quot;&gt;&lt;property id=&quot;20148&quot; value=&quot;5&quot;/&gt;&lt;property id=&quot;20300&quot; value=&quot;Slide 3 - &amp;quot;01&amp;quot;&quot;/&gt;&lt;property id=&quot;20307&quot; value=&quot;502&quot;/&gt;&lt;/object&gt;&lt;object type=&quot;3&quot; unique_id=&quot;10081&quot;&gt;&lt;property id=&quot;20148&quot; value=&quot;5&quot;/&gt;&lt;property id=&quot;20300&quot; value=&quot;Slide 4&quot;/&gt;&lt;property id=&quot;20307&quot; value=&quot;507&quot;/&gt;&lt;/object&gt;&lt;object type=&quot;3&quot; unique_id=&quot;10082&quot;&gt;&lt;property id=&quot;20148&quot; value=&quot;5&quot;/&gt;&lt;property id=&quot;20300&quot; value=&quot;Slide 5&quot;/&gt;&lt;property id=&quot;20307&quot; value=&quot;400&quot;/&gt;&lt;/object&gt;&lt;object type=&quot;3&quot; unique_id=&quot;10083&quot;&gt;&lt;property id=&quot;20148&quot; value=&quot;5&quot;/&gt;&lt;property id=&quot;20300&quot; value=&quot;Slide 6&quot;/&gt;&lt;property id=&quot;20307&quot; value=&quot;355&quot;/&gt;&lt;/object&gt;&lt;object type=&quot;3&quot; unique_id=&quot;10084&quot;&gt;&lt;property id=&quot;20148&quot; value=&quot;5&quot;/&gt;&lt;property id=&quot;20300&quot; value=&quot;Slide 7&quot;/&gt;&lt;property id=&quot;20307&quot; value=&quot;351&quot;/&gt;&lt;/object&gt;&lt;object type=&quot;3&quot; unique_id=&quot;10085&quot;&gt;&lt;property id=&quot;20148&quot; value=&quot;5&quot;/&gt;&lt;property id=&quot;20300&quot; value=&quot;Slide 8&quot;/&gt;&lt;property id=&quot;20307&quot; value=&quot;352&quot;/&gt;&lt;/object&gt;&lt;object type=&quot;3&quot; unique_id=&quot;10086&quot;&gt;&lt;property id=&quot;20148&quot; value=&quot;5&quot;/&gt;&lt;property id=&quot;20300&quot; value=&quot;Slide 9&quot;/&gt;&lt;property id=&quot;20307&quot; value=&quot;353&quot;/&gt;&lt;/object&gt;&lt;object type=&quot;3&quot; unique_id=&quot;10087&quot;&gt;&lt;property id=&quot;20148&quot; value=&quot;5&quot;/&gt;&lt;property id=&quot;20300&quot; value=&quot;Slide 10&quot;/&gt;&lt;property id=&quot;20307&quot; value=&quot;354&quot;/&gt;&lt;/object&gt;&lt;object type=&quot;3&quot; unique_id=&quot;10088&quot;&gt;&lt;property id=&quot;20148&quot; value=&quot;5&quot;/&gt;&lt;property id=&quot;20300&quot; value=&quot;Slide 11&quot;/&gt;&lt;property id=&quot;20307&quot; value=&quot;334&quot;/&gt;&lt;/object&gt;&lt;object type=&quot;3&quot; unique_id=&quot;10089&quot;&gt;&lt;property id=&quot;20148&quot; value=&quot;5&quot;/&gt;&lt;property id=&quot;20300&quot; value=&quot;Slide 12&quot;/&gt;&lt;property id=&quot;20307&quot; value=&quot;356&quot;/&gt;&lt;/object&gt;&lt;object type=&quot;3&quot; unique_id=&quot;10090&quot;&gt;&lt;property id=&quot;20148&quot; value=&quot;5&quot;/&gt;&lt;property id=&quot;20300&quot; value=&quot;Slide 13 - &amp;quot;02&amp;quot;&quot;/&gt;&lt;property id=&quot;20307&quot; value=&quot;503&quot;/&gt;&lt;/object&gt;&lt;object type=&quot;3&quot; unique_id=&quot;10091&quot;&gt;&lt;property id=&quot;20148&quot; value=&quot;5&quot;/&gt;&lt;property id=&quot;20300&quot; value=&quot;Slide 14&quot;/&gt;&lt;property id=&quot;20307&quot; value=&quot;269&quot;/&gt;&lt;/object&gt;&lt;object type=&quot;3&quot; unique_id=&quot;10092&quot;&gt;&lt;property id=&quot;20148&quot; value=&quot;5&quot;/&gt;&lt;property id=&quot;20300&quot; value=&quot;Slide 15&quot;/&gt;&lt;property id=&quot;20307&quot; value=&quot;504&quot;/&gt;&lt;/object&gt;&lt;object type=&quot;3&quot; unique_id=&quot;10093&quot;&gt;&lt;property id=&quot;20148&quot; value=&quot;5&quot;/&gt;&lt;property id=&quot;20300&quot; value=&quot;Slide 16&quot;/&gt;&lt;property id=&quot;20307&quot; value=&quot;390&quot;/&gt;&lt;/object&gt;&lt;object type=&quot;3&quot; unique_id=&quot;10094&quot;&gt;&lt;property id=&quot;20148&quot; value=&quot;5&quot;/&gt;&lt;property id=&quot;20300&quot; value=&quot;Slide 17&quot;/&gt;&lt;property id=&quot;20307&quot; value=&quot;505&quot;/&gt;&lt;/object&gt;&lt;object type=&quot;3&quot; unique_id=&quot;10095&quot;&gt;&lt;property id=&quot;20148&quot; value=&quot;5&quot;/&gt;&lt;property id=&quot;20300&quot; value=&quot;Slide 18 - &amp;quot;03&amp;quot;&quot;/&gt;&lt;property id=&quot;20307&quot; value=&quot;506&quot;/&gt;&lt;/object&gt;&lt;object type=&quot;3&quot; unique_id=&quot;10096&quot;&gt;&lt;property id=&quot;20148&quot; value=&quot;5&quot;/&gt;&lt;property id=&quot;20300&quot; value=&quot;Slide 19&quot;/&gt;&lt;property id=&quot;20307&quot; value=&quot;386&quot;/&gt;&lt;/object&gt;&lt;object type=&quot;3&quot; unique_id=&quot;10097&quot;&gt;&lt;property id=&quot;20148&quot; value=&quot;5&quot;/&gt;&lt;property id=&quot;20300&quot; value=&quot;Slide 20&quot;/&gt;&lt;property id=&quot;20307&quot; value=&quot;270&quot;/&gt;&lt;/object&gt;&lt;object type=&quot;3&quot; unique_id=&quot;10098&quot;&gt;&lt;property id=&quot;20148&quot; value=&quot;5&quot;/&gt;&lt;property id=&quot;20300&quot; value=&quot;Slide 21&quot;/&gt;&lt;property id=&quot;20307&quot; value=&quot;275&quot;/&gt;&lt;/object&gt;&lt;/object&gt;&lt;object type=&quot;8&quot; unique_id=&quot;10121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3441</TotalTime>
  <Words>274</Words>
  <Application>Microsoft Office PowerPoint</Application>
  <PresentationFormat>Widescreen</PresentationFormat>
  <Paragraphs>66</Paragraphs>
  <Slides>21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宋体</vt:lpstr>
      <vt:lpstr>Arial</vt:lpstr>
      <vt:lpstr>Bebas Neue</vt:lpstr>
      <vt:lpstr>Calibri</vt:lpstr>
      <vt:lpstr>Changa One</vt:lpstr>
      <vt:lpstr>Comic Sans MS</vt:lpstr>
      <vt:lpstr>Life Savers</vt:lpstr>
      <vt:lpstr>Life Savers ExtraBold</vt:lpstr>
      <vt:lpstr>Myanmar Text</vt:lpstr>
      <vt:lpstr>Quicksand</vt:lpstr>
      <vt:lpstr>Quicksand SemiBold</vt:lpstr>
      <vt:lpstr>黑体</vt:lpstr>
      <vt:lpstr>Times New Roman</vt:lpstr>
      <vt:lpstr>8_Office Theme</vt:lpstr>
      <vt:lpstr>1_Science Subject for Elementary - 3rd Grade: Physical, Life, and Earth by Slidesgo</vt:lpstr>
      <vt:lpstr>2_Science Subject for Elementary - 3rd Grade: Physical, Life, and Earth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105</cp:revision>
  <dcterms:created xsi:type="dcterms:W3CDTF">2022-05-15T04:24:26Z</dcterms:created>
  <dcterms:modified xsi:type="dcterms:W3CDTF">2023-11-29T07:46:46Z</dcterms:modified>
</cp:coreProperties>
</file>