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5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5"/>
  </p:notesMasterIdLst>
  <p:sldIdLst>
    <p:sldId id="351" r:id="rId3"/>
    <p:sldId id="256" r:id="rId4"/>
    <p:sldId id="502" r:id="rId5"/>
    <p:sldId id="512" r:id="rId6"/>
    <p:sldId id="513" r:id="rId7"/>
    <p:sldId id="514" r:id="rId8"/>
    <p:sldId id="515" r:id="rId9"/>
    <p:sldId id="516" r:id="rId10"/>
    <p:sldId id="517" r:id="rId11"/>
    <p:sldId id="518" r:id="rId12"/>
    <p:sldId id="507" r:id="rId13"/>
    <p:sldId id="520" r:id="rId14"/>
    <p:sldId id="521" r:id="rId15"/>
    <p:sldId id="523" r:id="rId16"/>
    <p:sldId id="522" r:id="rId17"/>
    <p:sldId id="524" r:id="rId18"/>
    <p:sldId id="509" r:id="rId19"/>
    <p:sldId id="510" r:id="rId20"/>
    <p:sldId id="519" r:id="rId21"/>
    <p:sldId id="505" r:id="rId22"/>
    <p:sldId id="377" r:id="rId23"/>
    <p:sldId id="393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Patrick Hand SC" panose="020B0604020202020204" charset="0"/>
      <p:regular r:id="rId27"/>
    </p:embeddedFont>
    <p:embeddedFont>
      <p:font typeface="Changa One" panose="020B0604020202020204" charset="0"/>
      <p:regular r:id="rId28"/>
      <p:italic r:id="rId29"/>
    </p:embeddedFont>
    <p:embeddedFont>
      <p:font typeface="Quicksand SemiBold" panose="020B0604020202020204" charset="0"/>
      <p:bold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Quicksand" panose="020B0604020202020204" charset="0"/>
      <p:regular r:id="rId35"/>
      <p:bold r:id="rId36"/>
    </p:embeddedFont>
    <p:embeddedFont>
      <p:font typeface="Myanmar Text" panose="020B0502040204020203" pitchFamily="34" charset="0"/>
      <p:regular r:id="rId37"/>
      <p:bold r:id="rId38"/>
    </p:embeddedFont>
    <p:embeddedFont>
      <p:font typeface="Patrick Hand" panose="020B0604020202020204" charset="0"/>
      <p:regular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5178" autoAdjust="0"/>
  </p:normalViewPr>
  <p:slideViewPr>
    <p:cSldViewPr snapToGrid="0" snapToObjects="1">
      <p:cViewPr varScale="1">
        <p:scale>
          <a:sx n="104" d="100"/>
          <a:sy n="104" d="100"/>
        </p:scale>
        <p:origin x="638" y="77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785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7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43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59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57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11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41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2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3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23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77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29/11/2023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756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3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9" r:id="rId5"/>
    <p:sldLayoutId id="2147483810" r:id="rId6"/>
    <p:sldLayoutId id="2147483811" r:id="rId7"/>
    <p:sldLayoutId id="214748381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1.jpe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7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emf"/><Relationship Id="rId5" Type="http://schemas.openxmlformats.org/officeDocument/2006/relationships/image" Target="../media/image45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1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emf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2.wdp"/><Relationship Id="rId7" Type="http://schemas.openxmlformats.org/officeDocument/2006/relationships/image" Target="../media/image24.gif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17.png"/><Relationship Id="rId5" Type="http://schemas.openxmlformats.org/officeDocument/2006/relationships/image" Target="../media/image22.jpg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15.wdp"/><Relationship Id="rId14" Type="http://schemas.openxmlformats.org/officeDocument/2006/relationships/image" Target="../media/image5.png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0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647833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93898" y="1359621"/>
            <a:ext cx="3474181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PRACTICE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814529"/>
            <a:ext cx="8803216" cy="35122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9392" y="1437226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96078" y="1437688"/>
            <a:ext cx="1542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838488" y="1428356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baseball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6021825" y="1406412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tennis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935858" y="1437688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skiing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3657" y="4170496"/>
            <a:ext cx="1544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pic>
        <p:nvPicPr>
          <p:cNvPr id="1026" name="Picture 2" descr="Ice hockey | History, Rules, Equipment, Players, &amp; Facts | Britannica">
            <a:extLst>
              <a:ext uri="{FF2B5EF4-FFF2-40B4-BE49-F238E27FC236}">
                <a16:creationId xmlns:a16="http://schemas.microsoft.com/office/drawing/2014/main" xmlns="" id="{875CEE94-8AA6-BA72-C395-F4D1B261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24" y="814529"/>
            <a:ext cx="5809951" cy="32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8023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cent Exam Question in IELTS Speaking Part 1 (Riding Bicycles)">
            <a:extLst>
              <a:ext uri="{FF2B5EF4-FFF2-40B4-BE49-F238E27FC236}">
                <a16:creationId xmlns:a16="http://schemas.microsoft.com/office/drawing/2014/main" xmlns="" id="{18B28868-94E2-2F54-D6FA-03319DB8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597156"/>
            <a:ext cx="62293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80758" y="4146234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218987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75520" y="4116396"/>
            <a:ext cx="1192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Baseball</a:t>
            </a:r>
            <a:endParaRPr lang="en-US" sz="2000" dirty="0"/>
          </a:p>
        </p:txBody>
      </p:sp>
      <p:pic>
        <p:nvPicPr>
          <p:cNvPr id="3074" name="Picture 2" descr="Baseball Sweeps Dartmouth With Two Wins On Senior Day - Columbia University  Athletics">
            <a:extLst>
              <a:ext uri="{FF2B5EF4-FFF2-40B4-BE49-F238E27FC236}">
                <a16:creationId xmlns:a16="http://schemas.microsoft.com/office/drawing/2014/main" xmlns="" id="{D895F11C-5BB9-1EA1-DE55-33ED08E8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03" y="626994"/>
            <a:ext cx="6004191" cy="33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604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14983" y="4091441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Tennis</a:t>
            </a:r>
            <a:endParaRPr lang="en-US" sz="2000" dirty="0"/>
          </a:p>
        </p:txBody>
      </p:sp>
      <p:pic>
        <p:nvPicPr>
          <p:cNvPr id="4098" name="Picture 2" descr="Tennis | CNN">
            <a:extLst>
              <a:ext uri="{FF2B5EF4-FFF2-40B4-BE49-F238E27FC236}">
                <a16:creationId xmlns:a16="http://schemas.microsoft.com/office/drawing/2014/main" xmlns="" id="{05D7342D-5251-98B9-6AF0-8778EBBD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63" y="689632"/>
            <a:ext cx="5983974" cy="33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2105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14182" y="4105937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Skiing</a:t>
            </a:r>
            <a:endParaRPr lang="en-US" sz="2000" dirty="0"/>
          </a:p>
        </p:txBody>
      </p:sp>
      <p:pic>
        <p:nvPicPr>
          <p:cNvPr id="5122" name="Picture 2" descr="Skiing Etiquette Tips — Emily Post">
            <a:extLst>
              <a:ext uri="{FF2B5EF4-FFF2-40B4-BE49-F238E27FC236}">
                <a16:creationId xmlns:a16="http://schemas.microsoft.com/office/drawing/2014/main" xmlns="" id="{14081F27-A8B9-E5E0-8D75-60A93F72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15" y="546860"/>
            <a:ext cx="5166170" cy="34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8146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" y="2729301"/>
            <a:ext cx="3407382" cy="272468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898659" y="1616258"/>
            <a:ext cx="2148602" cy="829422"/>
          </a:xfrm>
          <a:prstGeom prst="wedgeRoundRectCallout">
            <a:avLst>
              <a:gd name="adj1" fmla="val -18168"/>
              <a:gd name="adj2" fmla="val 109089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Let's go to the mountαin!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2313025"/>
            <a:ext cx="4104937" cy="3282482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6096740" y="1483603"/>
            <a:ext cx="2840526" cy="829422"/>
          </a:xfrm>
          <a:prstGeom prst="wedgeRoundRectCallout">
            <a:avLst>
              <a:gd name="adj1" fmla="val 11249"/>
              <a:gd name="adj2" fmla="val 99585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What cαn we do on the mountαin?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76DBBB-5CB6-A824-E13D-79665C4D9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259" y="1394839"/>
            <a:ext cx="2407080" cy="18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758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67;p37"/>
          <p:cNvSpPr/>
          <p:nvPr/>
        </p:nvSpPr>
        <p:spPr>
          <a:xfrm>
            <a:off x="4312120" y="697734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67;p37"/>
          <p:cNvSpPr/>
          <p:nvPr/>
        </p:nvSpPr>
        <p:spPr>
          <a:xfrm>
            <a:off x="2618275" y="42940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67;p37"/>
          <p:cNvSpPr/>
          <p:nvPr/>
        </p:nvSpPr>
        <p:spPr>
          <a:xfrm>
            <a:off x="331803" y="84394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2" y="2774020"/>
            <a:ext cx="3407382" cy="272468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45124" y="1403639"/>
            <a:ext cx="3061401" cy="965842"/>
          </a:xfrm>
          <a:prstGeom prst="wedgeRoundRectCallout">
            <a:avLst>
              <a:gd name="adj1" fmla="val 37592"/>
              <a:gd name="adj2" fmla="val 11585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We cαn ski on the mountαin, but we can't go camping. It's very cold in winter.</a:t>
            </a:r>
          </a:p>
        </p:txBody>
      </p:sp>
      <p:sp>
        <p:nvSpPr>
          <p:cNvPr id="15" name="Google Shape;1267;p37"/>
          <p:cNvSpPr/>
          <p:nvPr/>
        </p:nvSpPr>
        <p:spPr>
          <a:xfrm>
            <a:off x="6436851" y="1284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93AC7F-6584-2C2D-E292-E443A1818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116" y="1074100"/>
            <a:ext cx="3337748" cy="260148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67;p37"/>
          <p:cNvSpPr/>
          <p:nvPr/>
        </p:nvSpPr>
        <p:spPr>
          <a:xfrm>
            <a:off x="6436851" y="1284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67;p37"/>
          <p:cNvSpPr/>
          <p:nvPr/>
        </p:nvSpPr>
        <p:spPr>
          <a:xfrm>
            <a:off x="4312120" y="697734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67;p37"/>
          <p:cNvSpPr/>
          <p:nvPr/>
        </p:nvSpPr>
        <p:spPr>
          <a:xfrm>
            <a:off x="2618275" y="42940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67;p37"/>
          <p:cNvSpPr/>
          <p:nvPr/>
        </p:nvSpPr>
        <p:spPr>
          <a:xfrm>
            <a:off x="331803" y="84394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B9C638-2B83-7C75-FD93-03D1BDE3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94" y="1644952"/>
            <a:ext cx="2106636" cy="203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DD1146-3783-4705-AD7E-977F3512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421" y="1651841"/>
            <a:ext cx="2001922" cy="2021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44D4ED-F4D1-79AB-B845-94BF440BB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634" y="1641694"/>
            <a:ext cx="2479677" cy="20219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83" y="-52100"/>
            <a:ext cx="9188183" cy="5195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794111" y="153808"/>
            <a:ext cx="5604216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4</a:t>
            </a:r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980" y="2844307"/>
            <a:ext cx="1211793" cy="634332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8" y="2120600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12" y="1207431"/>
            <a:ext cx="1826338" cy="1826338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9" y="22575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2" y="636935"/>
            <a:ext cx="8700439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It’s____. We can go swimming.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cold		B. hot			C. snowy	</a:t>
            </a: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Can we have a picnic in the _____? Yes, we can.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mountain		C. pool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What can we do on the mountain? – We can ______.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go hiking		B. go swimming	C. play football</a:t>
            </a:r>
          </a:p>
          <a:p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ice hockey, there are _____ teams.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one		B. two		C. three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18455" y="1692604"/>
            <a:ext cx="469351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14023" y="2393996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79634333-054A-4963-EF75-E74FD95DED7A}"/>
              </a:ext>
            </a:extLst>
          </p:cNvPr>
          <p:cNvSpPr/>
          <p:nvPr/>
        </p:nvSpPr>
        <p:spPr>
          <a:xfrm>
            <a:off x="414023" y="312916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E667664-44BB-5BC8-133B-AAB2AA812B25}"/>
              </a:ext>
            </a:extLst>
          </p:cNvPr>
          <p:cNvSpPr/>
          <p:nvPr/>
        </p:nvSpPr>
        <p:spPr>
          <a:xfrm>
            <a:off x="3083526" y="385947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07073" y="1347243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CDCFB170-F1E3-E458-C1AE-465879CC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02080" y="1209591"/>
            <a:ext cx="62636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762871" y="1209591"/>
            <a:ext cx="7565197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 Mickey Quiz!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026" name="Picture 2" descr="Mickey Mouse | Disney Wiki | Fandom">
            <a:extLst>
              <a:ext uri="{FF2B5EF4-FFF2-40B4-BE49-F238E27FC236}">
                <a16:creationId xmlns:a16="http://schemas.microsoft.com/office/drawing/2014/main" xmlns="" id="{4CAF898D-D146-1893-0DD8-7F49363E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2729536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nald Duck | Disney Wiki | Fandom">
            <a:extLst>
              <a:ext uri="{FF2B5EF4-FFF2-40B4-BE49-F238E27FC236}">
                <a16:creationId xmlns:a16="http://schemas.microsoft.com/office/drawing/2014/main" xmlns="" id="{9D5FE63F-62DE-AB6B-6B0D-C3979FA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47" y="2675311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ofy | Disney Wiki | Fandom">
            <a:extLst>
              <a:ext uri="{FF2B5EF4-FFF2-40B4-BE49-F238E27FC236}">
                <a16:creationId xmlns:a16="http://schemas.microsoft.com/office/drawing/2014/main" xmlns="" id="{0FDA0495-A03B-A758-0E48-6FF60E78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9" y="1714500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luto | Disney Wiki | Fandom">
            <a:extLst>
              <a:ext uri="{FF2B5EF4-FFF2-40B4-BE49-F238E27FC236}">
                <a16:creationId xmlns:a16="http://schemas.microsoft.com/office/drawing/2014/main" xmlns="" id="{F78C4033-BC03-55C0-3298-905473EE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52" y="2675311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  <p:pic>
        <p:nvPicPr>
          <p:cNvPr id="3" name="Picture 2" descr="Mickey Mouse | Disney Wiki | Fandom">
            <a:hlinkClick r:id="rId6" action="ppaction://hlinksldjump"/>
            <a:extLst>
              <a:ext uri="{FF2B5EF4-FFF2-40B4-BE49-F238E27FC236}">
                <a16:creationId xmlns:a16="http://schemas.microsoft.com/office/drawing/2014/main" xmlns="" id="{1AC2ACE9-CE2A-CF05-F7FA-8B9D98E06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1772807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onald Duck | Disney Wiki | Fandom">
            <a:hlinkClick r:id="rId8" action="ppaction://hlinksldjump"/>
            <a:extLst>
              <a:ext uri="{FF2B5EF4-FFF2-40B4-BE49-F238E27FC236}">
                <a16:creationId xmlns:a16="http://schemas.microsoft.com/office/drawing/2014/main" xmlns="" id="{4A7417D2-6F4B-B354-4697-2132C54F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47" y="1718582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oofy | Disney Wiki | Fando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88003BD-370C-A4A2-CA4C-DA8DB8C1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9" y="757771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Pluto | Disney Wiki | Fandom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C71CA40-BF09-8240-3189-E5CB1A17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52" y="1718582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75925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413760" y="3123286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garden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3" name="5-Point Star 12">
            <a:hlinkClick r:id="rId6" action="ppaction://hlinksldjump"/>
          </p:cNvPr>
          <p:cNvSpPr/>
          <p:nvPr/>
        </p:nvSpPr>
        <p:spPr>
          <a:xfrm>
            <a:off x="7252960" y="3780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6" name="Picture 12" descr="Goofy | Disney Wiki | Fandom">
            <a:extLst>
              <a:ext uri="{FF2B5EF4-FFF2-40B4-BE49-F238E27FC236}">
                <a16:creationId xmlns:a16="http://schemas.microsoft.com/office/drawing/2014/main" xmlns="" id="{AEAFB096-7582-6C40-D591-3F08DF0B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5" y="1445419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2C0137-9606-FA9E-30E8-A07F8B9D9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144" y="212436"/>
            <a:ext cx="2313542" cy="19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4" name="5-Point Star 13">
            <a:hlinkClick r:id="rId5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ickey Mouse | Disney Wiki | Fandom">
            <a:extLst>
              <a:ext uri="{FF2B5EF4-FFF2-40B4-BE49-F238E27FC236}">
                <a16:creationId xmlns:a16="http://schemas.microsoft.com/office/drawing/2014/main" xmlns="" id="{05510BCD-2A65-5D1F-16AE-48E8C9E1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99" y="2274213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FC9258-9793-B716-4782-43DEFBFB4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943" y="212952"/>
            <a:ext cx="1850974" cy="19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10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forest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5-Point Star 9">
            <a:hlinkClick r:id="rId6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nald Duck | Disney Wiki | Fandom">
            <a:extLst>
              <a:ext uri="{FF2B5EF4-FFF2-40B4-BE49-F238E27FC236}">
                <a16:creationId xmlns:a16="http://schemas.microsoft.com/office/drawing/2014/main" xmlns="" id="{FF2D9549-095E-66EA-11AA-8996EFD9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96" y="2249282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89C06F-C441-F3E6-341E-00F9521B20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135" y="205746"/>
            <a:ext cx="2036710" cy="19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mountain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  <a:cs typeface="Myanmar Tex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Pluto | Disney Wiki | Fandom">
            <a:extLst>
              <a:ext uri="{FF2B5EF4-FFF2-40B4-BE49-F238E27FC236}">
                <a16:creationId xmlns:a16="http://schemas.microsoft.com/office/drawing/2014/main" xmlns="" id="{764AB69B-E9C8-98C4-8E92-534F6720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93" y="2352196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B69A45-5FA4-5852-71A2-5DC37387E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333" y="354775"/>
            <a:ext cx="2378346" cy="16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2&quot;/&gt;&lt;/object&gt;&lt;object type=&quot;3&quot; unique_id=&quot;10007&quot;&gt;&lt;property id=&quot;20148&quot; value=&quot;5&quot;/&gt;&lt;property id=&quot;20300&quot; value=&quot;Slide 5&quot;/&gt;&lt;property id=&quot;20307&quot; value=&quot;513&quot;/&gt;&lt;/object&gt;&lt;object type=&quot;3&quot; unique_id=&quot;10008&quot;&gt;&lt;property id=&quot;20148&quot; value=&quot;5&quot;/&gt;&lt;property id=&quot;20300&quot; value=&quot;Slide 6&quot;/&gt;&lt;property id=&quot;20307&quot; value=&quot;514&quot;/&gt;&lt;/object&gt;&lt;object type=&quot;3&quot; unique_id=&quot;10009&quot;&gt;&lt;property id=&quot;20148&quot; value=&quot;5&quot;/&gt;&lt;property id=&quot;20300&quot; value=&quot;Slide 7&quot;/&gt;&lt;property id=&quot;20307&quot; value=&quot;515&quot;/&gt;&lt;/object&gt;&lt;object type=&quot;3&quot; unique_id=&quot;10010&quot;&gt;&lt;property id=&quot;20148&quot; value=&quot;5&quot;/&gt;&lt;property id=&quot;20300&quot; value=&quot;Slide 8&quot;/&gt;&lt;property id=&quot;20307&quot; value=&quot;516&quot;/&gt;&lt;/object&gt;&lt;object type=&quot;3&quot; unique_id=&quot;10011&quot;&gt;&lt;property id=&quot;20148&quot; value=&quot;5&quot;/&gt;&lt;property id=&quot;20300&quot; value=&quot;Slide 9&quot;/&gt;&lt;property id=&quot;20307&quot; value=&quot;517&quot;/&gt;&lt;/object&gt;&lt;object type=&quot;3&quot; unique_id=&quot;10012&quot;&gt;&lt;property id=&quot;20148&quot; value=&quot;5&quot;/&gt;&lt;property id=&quot;20300&quot; value=&quot;Slide 10 - &amp;quot;02&amp;quot;&quot;/&gt;&lt;property id=&quot;20307&quot; value=&quot;518&quot;/&gt;&lt;/object&gt;&lt;object type=&quot;3&quot; unique_id=&quot;10013&quot;&gt;&lt;property id=&quot;20148&quot; value=&quot;5&quot;/&gt;&lt;property id=&quot;20300&quot; value=&quot;Slide 11&quot;/&gt;&lt;property id=&quot;20307&quot; value=&quot;507&quot;/&gt;&lt;/object&gt;&lt;object type=&quot;3&quot; unique_id=&quot;10014&quot;&gt;&lt;property id=&quot;20148&quot; value=&quot;5&quot;/&gt;&lt;property id=&quot;20300&quot; value=&quot;Slide 12&quot;/&gt;&lt;property id=&quot;20307&quot; value=&quot;520&quot;/&gt;&lt;/object&gt;&lt;object type=&quot;3&quot; unique_id=&quot;10015&quot;&gt;&lt;property id=&quot;20148&quot; value=&quot;5&quot;/&gt;&lt;property id=&quot;20300&quot; value=&quot;Slide 13&quot;/&gt;&lt;property id=&quot;20307&quot; value=&quot;521&quot;/&gt;&lt;/object&gt;&lt;object type=&quot;3&quot; unique_id=&quot;10016&quot;&gt;&lt;property id=&quot;20148&quot; value=&quot;5&quot;/&gt;&lt;property id=&quot;20300&quot; value=&quot;Slide 14&quot;/&gt;&lt;property id=&quot;20307&quot; value=&quot;523&quot;/&gt;&lt;/object&gt;&lt;object type=&quot;3&quot; unique_id=&quot;10017&quot;&gt;&lt;property id=&quot;20148&quot; value=&quot;5&quot;/&gt;&lt;property id=&quot;20300&quot; value=&quot;Slide 15&quot;/&gt;&lt;property id=&quot;20307&quot; value=&quot;522&quot;/&gt;&lt;/object&gt;&lt;object type=&quot;3&quot; unique_id=&quot;10018&quot;&gt;&lt;property id=&quot;20148&quot; value=&quot;5&quot;/&gt;&lt;property id=&quot;20300&quot; value=&quot;Slide 16&quot;/&gt;&lt;property id=&quot;20307&quot; value=&quot;524&quot;/&gt;&lt;/object&gt;&lt;object type=&quot;3&quot; unique_id=&quot;10019&quot;&gt;&lt;property id=&quot;20148&quot; value=&quot;5&quot;/&gt;&lt;property id=&quot;20300&quot; value=&quot;Slide 17&quot;/&gt;&lt;property id=&quot;20307&quot; value=&quot;509&quot;/&gt;&lt;/object&gt;&lt;object type=&quot;3&quot; unique_id=&quot;10020&quot;&gt;&lt;property id=&quot;20148&quot; value=&quot;5&quot;/&gt;&lt;property id=&quot;20300&quot; value=&quot;Slide 18&quot;/&gt;&lt;property id=&quot;20307&quot; value=&quot;510&quot;/&gt;&lt;/object&gt;&lt;object type=&quot;3&quot; unique_id=&quot;10021&quot;&gt;&lt;property id=&quot;20148&quot; value=&quot;5&quot;/&gt;&lt;property id=&quot;20300&quot; value=&quot;Slide 19&quot;/&gt;&lt;property id=&quot;20307&quot; value=&quot;519&quot;/&gt;&lt;/object&gt;&lt;object type=&quot;3&quot; unique_id=&quot;10022&quot;&gt;&lt;property id=&quot;20148&quot; value=&quot;5&quot;/&gt;&lt;property id=&quot;20300&quot; value=&quot;Slide 20 - &amp;quot;03&amp;quot;&quot;/&gt;&lt;property id=&quot;20307&quot; value=&quot;505&quot;/&gt;&lt;/object&gt;&lt;object type=&quot;3&quot; unique_id=&quot;10023&quot;&gt;&lt;property id=&quot;20148&quot; value=&quot;5&quot;/&gt;&lt;property id=&quot;20300&quot; value=&quot;Slide 21&quot;/&gt;&lt;property id=&quot;20307&quot; value=&quot;377&quot;/&gt;&lt;/object&gt;&lt;object type=&quot;3&quot; unique_id=&quot;10024&quot;&gt;&lt;property id=&quot;20148&quot; value=&quot;5&quot;/&gt;&lt;property id=&quot;20300&quot; value=&quot;Slide 22&quot;/&gt;&lt;property id=&quot;20307&quot; value=&quot;393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5336</TotalTime>
  <Words>170</Words>
  <Application>Microsoft Office PowerPoint</Application>
  <PresentationFormat>On-screen Show (16:9)</PresentationFormat>
  <Paragraphs>49</Paragraphs>
  <Slides>22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Bebas Neue</vt:lpstr>
      <vt:lpstr>Patrick Hand SC</vt:lpstr>
      <vt:lpstr>Changa One</vt:lpstr>
      <vt:lpstr>Life Savers ExtraBold</vt:lpstr>
      <vt:lpstr>黑体</vt:lpstr>
      <vt:lpstr>Quicksand SemiBold</vt:lpstr>
      <vt:lpstr>Comic Sans MS</vt:lpstr>
      <vt:lpstr>Quicksand</vt:lpstr>
      <vt:lpstr>Myanmar Text</vt:lpstr>
      <vt:lpstr>Life Savers</vt:lpstr>
      <vt:lpstr>Patrick Hand</vt:lpstr>
      <vt:lpstr>Arial</vt:lpstr>
      <vt:lpstr>Times New Roman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140</cp:revision>
  <dcterms:modified xsi:type="dcterms:W3CDTF">2023-11-29T08:51:33Z</dcterms:modified>
</cp:coreProperties>
</file>