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5.wav" ContentType="audio/wav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33"/>
  </p:notesMasterIdLst>
  <p:sldIdLst>
    <p:sldId id="349" r:id="rId3"/>
    <p:sldId id="259" r:id="rId4"/>
    <p:sldId id="295" r:id="rId5"/>
    <p:sldId id="301" r:id="rId6"/>
    <p:sldId id="350" r:id="rId7"/>
    <p:sldId id="355" r:id="rId8"/>
    <p:sldId id="351" r:id="rId9"/>
    <p:sldId id="352" r:id="rId10"/>
    <p:sldId id="353" r:id="rId11"/>
    <p:sldId id="354" r:id="rId12"/>
    <p:sldId id="334" r:id="rId13"/>
    <p:sldId id="356" r:id="rId14"/>
    <p:sldId id="304" r:id="rId15"/>
    <p:sldId id="307" r:id="rId16"/>
    <p:sldId id="339" r:id="rId17"/>
    <p:sldId id="373" r:id="rId18"/>
    <p:sldId id="359" r:id="rId19"/>
    <p:sldId id="363" r:id="rId20"/>
    <p:sldId id="370" r:id="rId21"/>
    <p:sldId id="360" r:id="rId22"/>
    <p:sldId id="368" r:id="rId23"/>
    <p:sldId id="369" r:id="rId24"/>
    <p:sldId id="366" r:id="rId25"/>
    <p:sldId id="371" r:id="rId26"/>
    <p:sldId id="378" r:id="rId27"/>
    <p:sldId id="374" r:id="rId28"/>
    <p:sldId id="372" r:id="rId29"/>
    <p:sldId id="376" r:id="rId30"/>
    <p:sldId id="377" r:id="rId31"/>
    <p:sldId id="300" r:id="rId32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Gill Sans Ultra Bold" panose="020B0A02020104020203" pitchFamily="34" charset="0"/>
      <p:regular r:id="rId39"/>
    </p:embeddedFont>
    <p:embeddedFont>
      <p:font typeface="Harlow Solid Italic" panose="04030604020F02020D02" pitchFamily="82" charset="0"/>
      <p:italic r:id="rId40"/>
    </p:embeddedFont>
    <p:embeddedFont>
      <p:font typeface="Inter" panose="020B0604020202020204" charset="0"/>
      <p:regular r:id="rId41"/>
      <p:bold r:id="rId42"/>
    </p:embeddedFont>
    <p:embeddedFont>
      <p:font typeface="Orelega One" panose="020B0604020202020204" charset="0"/>
      <p:regular r:id="rId43"/>
    </p:embeddedFont>
    <p:embeddedFont>
      <p:font typeface="Quicksand" panose="020B0604020202020204" charset="0"/>
      <p:regular r:id="rId44"/>
      <p:bold r:id="rId45"/>
    </p:embeddedFont>
    <p:embeddedFont>
      <p:font typeface="Quicksand SemiBold" panose="020B0604020202020204" charset="0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0961" autoAdjust="0"/>
  </p:normalViewPr>
  <p:slideViewPr>
    <p:cSldViewPr snapToGrid="0">
      <p:cViewPr varScale="1">
        <p:scale>
          <a:sx n="91" d="100"/>
          <a:sy n="91" d="100"/>
        </p:scale>
        <p:origin x="123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8T11:10:44.664" idx="2">
    <p:pos x="10" y="10"/>
    <p:text>Bài này thiết kế vô lí vì dù hs click sai vẫn k có hiệu ứng sai mà lại hiện đúng và tặng sao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8T11:13:51.968" idx="4">
    <p:pos x="10" y="10"/>
    <p:text>Tranh hoa hồng héo thể hiện nghĩa k chuẩn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901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7/12/2024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9CD933F-DB83-42DE-AA03-D5EF6BC86FFB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4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lick.wav"/>
          </p:stSnd>
        </p:sndAc>
      </p:transition>
    </mc:Choice>
    <mc:Fallback xmlns="">
      <p:transition spd="slow"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0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slide" Target="slide6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image" Target="../media/image28.jpeg"/><Relationship Id="rId9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slide" Target="slide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microsoft.com/office/2007/relationships/hdphoto" Target="../media/hdphoto15.wdp"/><Relationship Id="rId10" Type="http://schemas.openxmlformats.org/officeDocument/2006/relationships/image" Target="../media/image47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0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comments" Target="../comments/comment2.xml"/><Relationship Id="rId4" Type="http://schemas.openxmlformats.org/officeDocument/2006/relationships/image" Target="../media/image52.jpe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0.png"/><Relationship Id="rId5" Type="http://schemas.openxmlformats.org/officeDocument/2006/relationships/image" Target="../media/image57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microsoft.com/office/2007/relationships/hdphoto" Target="../media/hdphoto15.wdp"/><Relationship Id="rId10" Type="http://schemas.openxmlformats.org/officeDocument/2006/relationships/image" Target="../media/image47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1.wav"/><Relationship Id="rId5" Type="http://schemas.microsoft.com/office/2007/relationships/hdphoto" Target="../media/hdphoto15.wdp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53.png"/><Relationship Id="rId5" Type="http://schemas.openxmlformats.org/officeDocument/2006/relationships/image" Target="../media/image25.png"/><Relationship Id="rId15" Type="http://schemas.openxmlformats.org/officeDocument/2006/relationships/audio" Target="../media/audio1.wav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1.pn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62.png"/><Relationship Id="rId5" Type="http://schemas.openxmlformats.org/officeDocument/2006/relationships/image" Target="../media/image25.png"/><Relationship Id="rId15" Type="http://schemas.openxmlformats.org/officeDocument/2006/relationships/audio" Target="../media/audio1.wav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1.pn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63.png"/><Relationship Id="rId5" Type="http://schemas.openxmlformats.org/officeDocument/2006/relationships/image" Target="../media/image25.png"/><Relationship Id="rId15" Type="http://schemas.openxmlformats.org/officeDocument/2006/relationships/image" Target="../media/image20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1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openxmlformats.org/officeDocument/2006/relationships/image" Target="../media/image6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63.png"/><Relationship Id="rId5" Type="http://schemas.openxmlformats.org/officeDocument/2006/relationships/image" Target="../media/image25.png"/><Relationship Id="rId15" Type="http://schemas.openxmlformats.org/officeDocument/2006/relationships/image" Target="../media/image20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61.png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microsoft.com/office/2007/relationships/hdphoto" Target="../media/hdphoto15.wdp"/><Relationship Id="rId10" Type="http://schemas.openxmlformats.org/officeDocument/2006/relationships/image" Target="../media/image47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8.wdp"/><Relationship Id="rId4" Type="http://schemas.openxmlformats.org/officeDocument/2006/relationships/image" Target="../media/image60.png"/><Relationship Id="rId9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16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4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7.png"/><Relationship Id="rId12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6.jpe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1.wav"/><Relationship Id="rId5" Type="http://schemas.microsoft.com/office/2007/relationships/hdphoto" Target="../media/hdphoto15.wdp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slide" Target="slide12.xml"/><Relationship Id="rId3" Type="http://schemas.openxmlformats.org/officeDocument/2006/relationships/audio" Target="../media/audio2.wav"/><Relationship Id="rId21" Type="http://schemas.openxmlformats.org/officeDocument/2006/relationships/image" Target="../media/image39.png"/><Relationship Id="rId7" Type="http://schemas.microsoft.com/office/2007/relationships/hdphoto" Target="../media/hdphoto17.wdp"/><Relationship Id="rId12" Type="http://schemas.openxmlformats.org/officeDocument/2006/relationships/slide" Target="slide18.xml"/><Relationship Id="rId17" Type="http://schemas.openxmlformats.org/officeDocument/2006/relationships/image" Target="../media/image37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20.png"/><Relationship Id="rId5" Type="http://schemas.openxmlformats.org/officeDocument/2006/relationships/image" Target="../media/image28.jpeg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10" Type="http://schemas.openxmlformats.org/officeDocument/2006/relationships/slide" Target="slide7.xml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3.gif"/><Relationship Id="rId14" Type="http://schemas.openxmlformats.org/officeDocument/2006/relationships/slide" Target="slide8.xml"/><Relationship Id="rId22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slide" Target="slide6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slide" Target="slide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80" y="8558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01966" y="1100455"/>
            <a:ext cx="344357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and project</a:t>
            </a:r>
            <a:endParaRPr kumimoji="0" lang="en-US" sz="35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24E3CBD-B08E-43F8-87CD-515F286AA414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56184">
            <a:off x="7486374" y="3763315"/>
            <a:ext cx="828520" cy="116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lick.wav"/>
          </p:stSnd>
        </p:sndAc>
      </p:transition>
    </mc:Choice>
    <mc:Fallback xmlns="">
      <p:transition spd="slow">
        <p:sndAc>
          <p:stSnd>
            <p:snd r:embed="rId4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23598" y="2535919"/>
            <a:ext cx="2932509" cy="23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friendly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731788"/>
            <a:ext cx="5469255" cy="1177021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	r	e	d	l	n	i	y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59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hard-working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58488" y="717988"/>
            <a:ext cx="8069580" cy="1236049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	a 	d	r	i	n	w	o	g	r	k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6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102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5749" y="2781667"/>
            <a:ext cx="1153775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kind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956603"/>
            <a:ext cx="3297115" cy="115794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k	n	i	d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668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Family quiz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301" y="1400408"/>
            <a:ext cx="7146900" cy="1134300"/>
          </a:xfrm>
        </p:spPr>
        <p:txBody>
          <a:bodyPr/>
          <a:lstStyle/>
          <a:p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MATCHING</a:t>
            </a:r>
            <a:r>
              <a:rPr lang="en-US" sz="6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8800" dirty="0">
                <a:solidFill>
                  <a:srgbClr val="FF0000"/>
                </a:solidFill>
                <a:latin typeface="Comic Sans MS" pitchFamily="66" charset="0"/>
              </a:rPr>
              <a:t>GAME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9901" y="38759"/>
            <a:ext cx="1320800" cy="1361649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blob:https://chat.zalo.me/b2844a4e-8c1c-404c-8da0-a33f8b70e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281637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  <a:ea typeface="+mn-ea"/>
              </a:rPr>
              <a:t>mother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1028" name="Picture 4" descr="Ảnh miễn phí của Đàn bà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5990"/>
          <a:stretch/>
        </p:blipFill>
        <p:spPr bwMode="auto">
          <a:xfrm>
            <a:off x="1489661" y="128471"/>
            <a:ext cx="1804523" cy="16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Elbow Connector 10"/>
          <p:cNvCxnSpPr/>
          <p:nvPr/>
        </p:nvCxnSpPr>
        <p:spPr>
          <a:xfrm>
            <a:off x="1714500" y="2299774"/>
            <a:ext cx="152400" cy="127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1098296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fa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ea typeface="+mn-ea"/>
              </a:rPr>
              <a:t>ther</a:t>
            </a:r>
            <a:endParaRPr lang="en-US" sz="3200" kern="12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1814733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sister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2585007"/>
            <a:ext cx="1790344" cy="561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bro</a:t>
            </a:r>
            <a:r>
              <a:rPr lang="en-US" sz="3200" dirty="0">
                <a:solidFill>
                  <a:srgbClr val="C00000"/>
                </a:solidFill>
                <a:latin typeface="Comic Sans MS" pitchFamily="66" charset="0"/>
                <a:ea typeface="+mn-ea"/>
              </a:rPr>
              <a:t>ther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3470932"/>
            <a:ext cx="1790344" cy="561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C00000"/>
                </a:solidFill>
                <a:latin typeface="Comic Sans MS" pitchFamily="66" charset="0"/>
              </a:rPr>
              <a:t>grandpa</a:t>
            </a:r>
            <a:endParaRPr lang="en-US" sz="3200" kern="1200" dirty="0">
              <a:solidFill>
                <a:srgbClr val="C000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3864869" y="4259063"/>
            <a:ext cx="1790344" cy="5616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  <a:ea typeface="+mn-ea"/>
              </a:rPr>
              <a:t>grandma</a:t>
            </a:r>
            <a:endParaRPr lang="en-US" sz="3200" kern="12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16057"/>
          <a:stretch/>
        </p:blipFill>
        <p:spPr>
          <a:xfrm>
            <a:off x="775094" y="1793461"/>
            <a:ext cx="1804523" cy="161744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2" t="35114" r="26060" b="39872"/>
          <a:stretch/>
        </p:blipFill>
        <p:spPr bwMode="auto">
          <a:xfrm>
            <a:off x="307975" y="3470932"/>
            <a:ext cx="1804522" cy="167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3" t="38967" r="14707" b="39872"/>
          <a:stretch/>
        </p:blipFill>
        <p:spPr bwMode="auto">
          <a:xfrm>
            <a:off x="6316394" y="101352"/>
            <a:ext cx="1608857" cy="161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4" t="36480" r="5238" b="32645"/>
          <a:stretch/>
        </p:blipFill>
        <p:spPr bwMode="auto">
          <a:xfrm>
            <a:off x="7196487" y="3470932"/>
            <a:ext cx="1647401" cy="164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6" t="43949" r="3249" b="18846"/>
          <a:stretch/>
        </p:blipFill>
        <p:spPr bwMode="auto">
          <a:xfrm>
            <a:off x="6802773" y="1772189"/>
            <a:ext cx="1798726" cy="165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stCxn id="15" idx="1"/>
          </p:cNvCxnSpPr>
          <p:nvPr/>
        </p:nvCxnSpPr>
        <p:spPr>
          <a:xfrm flipH="1">
            <a:off x="3294184" y="562483"/>
            <a:ext cx="57068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16761" y="1516741"/>
            <a:ext cx="1248108" cy="1349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9" idx="3"/>
          </p:cNvCxnSpPr>
          <p:nvPr/>
        </p:nvCxnSpPr>
        <p:spPr>
          <a:xfrm flipV="1">
            <a:off x="5655213" y="1659988"/>
            <a:ext cx="661181" cy="435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046077" y="3146699"/>
            <a:ext cx="1818792" cy="11123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655213" y="3432177"/>
            <a:ext cx="1147560" cy="11077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4098" idx="1"/>
          </p:cNvCxnSpPr>
          <p:nvPr/>
        </p:nvCxnSpPr>
        <p:spPr>
          <a:xfrm>
            <a:off x="5654270" y="3760117"/>
            <a:ext cx="1542217" cy="5318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003282" y="1210963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41269" y="2859707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-208763" y="4554872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730147" y="1173044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425865" y="2859707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34877" y="4554872"/>
            <a:ext cx="662013" cy="797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725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1" grpId="0" animBg="1"/>
      <p:bldP spid="33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182097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56" y="407773"/>
            <a:ext cx="8093675" cy="4402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My Family 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27648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This/That 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is my …. </a:t>
            </a:r>
          </a:p>
          <a:p>
            <a:pPr algn="ctr"/>
            <a:r>
              <a:rPr lang="en-US" sz="5400" b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He/She 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is … 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0420" r="13455" b="14772"/>
          <a:stretch/>
        </p:blipFill>
        <p:spPr bwMode="auto">
          <a:xfrm>
            <a:off x="1012874" y="154744"/>
            <a:ext cx="7033846" cy="41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12874" y="435570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There are 5 people in my family.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68" y="-404265"/>
            <a:ext cx="3757884" cy="5663535"/>
          </a:xfrm>
          <a:prstGeom prst="rect">
            <a:avLst/>
          </a:prstGeom>
        </p:spPr>
      </p:pic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70383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 my father.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 friendly and kind. 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03" y="2320647"/>
            <a:ext cx="4322155" cy="2746863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this?</a:t>
            </a:r>
          </a:p>
        </p:txBody>
      </p:sp>
      <p:pic>
        <p:nvPicPr>
          <p:cNvPr id="18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70383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That is my mother.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She’s pretty and nice.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3" t="52065" r="31535" b="11539"/>
          <a:stretch/>
        </p:blipFill>
        <p:spPr bwMode="auto">
          <a:xfrm>
            <a:off x="2616993" y="2254919"/>
            <a:ext cx="4068805" cy="266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that?</a:t>
            </a:r>
          </a:p>
        </p:txBody>
      </p:sp>
      <p:pic>
        <p:nvPicPr>
          <p:cNvPr id="16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439670"/>
            <a:ext cx="5466744" cy="462784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 is my brother.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 clever and pleasant.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42" t="35114" r="10476" b="39872"/>
          <a:stretch/>
        </p:blipFill>
        <p:spPr bwMode="auto">
          <a:xfrm>
            <a:off x="2726338" y="2588456"/>
            <a:ext cx="3953021" cy="21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ight Arrow 13"/>
          <p:cNvSpPr/>
          <p:nvPr/>
        </p:nvSpPr>
        <p:spPr>
          <a:xfrm rot="1640247">
            <a:off x="3051309" y="2754374"/>
            <a:ext cx="492369" cy="184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he?</a:t>
            </a:r>
          </a:p>
        </p:txBody>
      </p:sp>
      <p:pic>
        <p:nvPicPr>
          <p:cNvPr id="17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6" y="439670"/>
            <a:ext cx="5711483" cy="417453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55091" y="1280519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 is my sister.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She’s hard-working and young.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42" t="35114" r="10476" b="39872"/>
          <a:stretch/>
        </p:blipFill>
        <p:spPr bwMode="auto">
          <a:xfrm>
            <a:off x="2731027" y="2253231"/>
            <a:ext cx="3953021" cy="21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0078703">
            <a:off x="5878915" y="2794425"/>
            <a:ext cx="492369" cy="184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360480" y="571705"/>
            <a:ext cx="1615183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Who’s she?</a:t>
            </a:r>
          </a:p>
        </p:txBody>
      </p:sp>
      <p:pic>
        <p:nvPicPr>
          <p:cNvPr id="17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Your Family 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89" y="1592946"/>
            <a:ext cx="7146900" cy="1134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22733" y="1424504"/>
            <a:ext cx="1574507" cy="3368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ardwor_ing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6546" y="3330326"/>
            <a:ext cx="1263317" cy="336884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cu_e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027" y="3631200"/>
            <a:ext cx="1263317" cy="336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clev_r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524" y="62402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k_nd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118" y="2610858"/>
            <a:ext cx="1263317" cy="3368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funn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286" y="1682602"/>
            <a:ext cx="1490290" cy="336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h_ndsom</a:t>
            </a:r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78327" y="737461"/>
            <a:ext cx="1263317" cy="3368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pr_tty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6199" y="4421647"/>
            <a:ext cx="1263317" cy="336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pleas_nt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4887" y="4292591"/>
            <a:ext cx="1263317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Comic Sans MS" pitchFamily="66" charset="0"/>
              </a:rPr>
              <a:t>fr_endl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_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543" y="4483606"/>
            <a:ext cx="1263317" cy="3368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sh_rt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0420" r="13455" b="14772"/>
          <a:stretch/>
        </p:blipFill>
        <p:spPr bwMode="auto">
          <a:xfrm>
            <a:off x="1807281" y="463759"/>
            <a:ext cx="5692270" cy="367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44830" y="244241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Comic Sans MS" pitchFamily="66" charset="0"/>
              </a:rPr>
              <a:t>che_ful</a:t>
            </a:r>
            <a:endParaRPr lang="en-US" sz="1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5118" y="624026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kind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976" y="1724842"/>
            <a:ext cx="1490290" cy="336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handsome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05118" y="2587956"/>
            <a:ext cx="1263317" cy="3368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funny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3845" y="3631200"/>
            <a:ext cx="1263317" cy="336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clever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66198" y="4438195"/>
            <a:ext cx="1263317" cy="336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pleasant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543" y="4483606"/>
            <a:ext cx="1263317" cy="3368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short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34887" y="4305797"/>
            <a:ext cx="1263317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friendly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83996" y="3343532"/>
            <a:ext cx="1263317" cy="336884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cute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07930" y="2429210"/>
            <a:ext cx="1263317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omic Sans MS" pitchFamily="66" charset="0"/>
              </a:rPr>
              <a:t>cheerful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22733" y="1437710"/>
            <a:ext cx="1621267" cy="3368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hard-working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678326" y="727029"/>
            <a:ext cx="1263317" cy="3368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pretty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98550" y="185350"/>
            <a:ext cx="7146900" cy="4736763"/>
            <a:chOff x="2094567" y="776137"/>
            <a:chExt cx="7489588" cy="4250277"/>
          </a:xfrm>
        </p:grpSpPr>
        <p:sp>
          <p:nvSpPr>
            <p:cNvPr id="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1046205" y="1965895"/>
            <a:ext cx="6621654" cy="20814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is/ That is my …. 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His name’s/ Her name’s…. 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He’s/ She’s ….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5757" y="1397249"/>
            <a:ext cx="7412486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 are … people in my family.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3259838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Drawing and Presenting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0C7F4A-FBA2-4AA5-9700-B7E53775D010}"/>
              </a:ext>
            </a:extLst>
          </p:cNvPr>
          <p:cNvGrpSpPr/>
          <p:nvPr/>
        </p:nvGrpSpPr>
        <p:grpSpPr>
          <a:xfrm>
            <a:off x="4976037" y="642551"/>
            <a:ext cx="3846880" cy="4500948"/>
            <a:chOff x="2855118" y="-326232"/>
            <a:chExt cx="7184232" cy="71842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3D3BE1-5676-4F20-8791-3B0B589DF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118" y="-326232"/>
              <a:ext cx="7184232" cy="7184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0547B9-B7A1-444D-8236-71390047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7939">
              <a:off x="3324223" y="2194321"/>
              <a:ext cx="2143125" cy="214312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61591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Assessment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13" y="-404265"/>
            <a:ext cx="3110187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340255" y="114369"/>
            <a:ext cx="2144345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801401" y="2330430"/>
            <a:ext cx="765018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118" y="119358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34778" y="636935"/>
            <a:ext cx="8513806" cy="4349579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There are 3 … in my family.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people		B. person		C. kid	</a:t>
            </a:r>
          </a:p>
          <a:p>
            <a:pPr marL="342900" indent="-342900">
              <a:buAutoNum type="arabicPeriod" startAt="2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This is my mother. She is ….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nice		B. Sunday		C. sunny</a:t>
            </a:r>
          </a:p>
          <a:p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Her uncle is not ….. He is tall.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ugly		B. smelly		C. short</a:t>
            </a:r>
          </a:p>
          <a:p>
            <a:pPr marL="342900" indent="-342900">
              <a:buAutoNum type="arabicPeriod" startAt="4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sister and I love … family so much.</a:t>
            </a:r>
          </a:p>
          <a:p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A. his		B. our		C. their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0153" y="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Circle the correct answer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062484" y="1826901"/>
            <a:ext cx="1222225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8810" y="1561198"/>
            <a:ext cx="395416" cy="402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494270" y="2398279"/>
            <a:ext cx="395416" cy="402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5979473" y="3251473"/>
            <a:ext cx="395416" cy="411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3215009" y="4104237"/>
            <a:ext cx="395416" cy="409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49251"/>
            <a:ext cx="3575050" cy="731838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Song : Family Song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9" name="Family - Word Power - Learn English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5553F8EC-8F1E-6E7A-17F6-5F5B2A3D45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lick.wav"/>
          </p:stSnd>
        </p:sndAc>
      </p:transition>
    </mc:Choice>
    <mc:Fallback xmlns="">
      <p:transition spd="slow"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3382"/>
          <a:stretch/>
        </p:blipFill>
        <p:spPr bwMode="auto">
          <a:xfrm>
            <a:off x="1" y="-1019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" y="1124985"/>
            <a:ext cx="7272499" cy="38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3260954" y="274442"/>
            <a:ext cx="4114800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Puzzles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60" y="143410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3382"/>
          <a:stretch/>
        </p:blipFill>
        <p:spPr bwMode="auto">
          <a:xfrm>
            <a:off x="1" y="-1019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92" r="89927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92" y="641172"/>
            <a:ext cx="3707740" cy="3885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8819" y="859031"/>
            <a:ext cx="137249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06" y="504844"/>
            <a:ext cx="3424265" cy="4122815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01386" y="3284038"/>
            <a:ext cx="3046617" cy="1178729"/>
          </a:xfrm>
          <a:prstGeom prst="wedgeEllipseCallout">
            <a:avLst>
              <a:gd name="adj1" fmla="val 41503"/>
              <a:gd name="adj2" fmla="val -517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 magic door.      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5714216" y="763366"/>
            <a:ext cx="1188720" cy="11887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20</a:t>
            </a:r>
          </a:p>
        </p:txBody>
      </p:sp>
      <p:pic>
        <p:nvPicPr>
          <p:cNvPr id="11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28" y="1158028"/>
            <a:ext cx="2871102" cy="28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572556"/>
            <a:ext cx="3712786" cy="2601694"/>
          </a:xfrm>
          <a:prstGeom prst="rect">
            <a:avLst/>
          </a:prstGeom>
        </p:spPr>
      </p:pic>
      <p:pic>
        <p:nvPicPr>
          <p:cNvPr id="1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76629"/>
            <a:ext cx="1080777" cy="5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617"/>
          <a:stretch/>
        </p:blipFill>
        <p:spPr>
          <a:xfrm>
            <a:off x="-15120" y="-10190"/>
            <a:ext cx="3058933" cy="31546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5368"/>
          <a:stretch/>
        </p:blipFill>
        <p:spPr>
          <a:xfrm>
            <a:off x="2399457" y="-3542"/>
            <a:ext cx="3708214" cy="2587526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58389" y="5512"/>
            <a:ext cx="3712786" cy="2597121"/>
          </a:xfrm>
          <a:prstGeom prst="rect">
            <a:avLst/>
          </a:prstGeom>
        </p:spPr>
      </p:pic>
      <p:pic>
        <p:nvPicPr>
          <p:cNvPr id="17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3177" y="2012154"/>
            <a:ext cx="3058933" cy="3154954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49365" y="2576097"/>
            <a:ext cx="3708214" cy="26016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2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2" y="2781667"/>
            <a:ext cx="1492329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cheerful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617982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800">
              <a:buClrTx/>
              <a:defRPr/>
            </a:pPr>
            <a:r>
              <a:rPr lang="en-US" sz="3600" b="1" kern="1200" dirty="0">
                <a:solidFill>
                  <a:srgbClr val="002060"/>
                </a:solidFill>
                <a:latin typeface="Comic Sans MS" pitchFamily="66" charset="0"/>
              </a:rPr>
              <a:t>f   c    h   u  l  r   e   </a:t>
            </a:r>
            <a:r>
              <a:rPr lang="en-US" sz="3600" b="1" kern="1200" dirty="0" err="1">
                <a:solidFill>
                  <a:srgbClr val="002060"/>
                </a:solidFill>
                <a:latin typeface="Comic Sans MS" pitchFamily="66" charset="0"/>
              </a:rPr>
              <a:t>e</a:t>
            </a:r>
            <a:r>
              <a:rPr lang="en-US" sz="3600" b="1" kern="1200" dirty="0">
                <a:solidFill>
                  <a:srgbClr val="002060"/>
                </a:solidFill>
                <a:latin typeface="Comic Sans MS" pitchFamily="66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1770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r="796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845923"/>
            <a:ext cx="2308806" cy="24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3996690" cy="99023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pleasant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587502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	e	s	l	a	n	t	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86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3383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53376"/>
            <a:ext cx="2166699" cy="257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1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83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clever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79" y="450546"/>
            <a:ext cx="5083713" cy="110859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defTabSz="685783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	l	r	e	v	e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061982" y="3526156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134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3719</TotalTime>
  <Words>392</Words>
  <Application>Microsoft Office PowerPoint</Application>
  <PresentationFormat>On-screen Show (16:9)</PresentationFormat>
  <Paragraphs>114</Paragraphs>
  <Slides>30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Quicksand</vt:lpstr>
      <vt:lpstr>Life Savers</vt:lpstr>
      <vt:lpstr>Quicksand SemiBold</vt:lpstr>
      <vt:lpstr>Inter</vt:lpstr>
      <vt:lpstr>Bebas Neue</vt:lpstr>
      <vt:lpstr>Life Savers ExtraBold</vt:lpstr>
      <vt:lpstr>Gill Sans Ultra Bold</vt:lpstr>
      <vt:lpstr>Orelega One</vt:lpstr>
      <vt:lpstr>Comic Sans MS</vt:lpstr>
      <vt:lpstr>Harlow Solid Italic</vt:lpstr>
      <vt:lpstr>Arial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Song : Family Song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MATCHING GAME 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PowerPoint Presentation</vt:lpstr>
      <vt:lpstr>PowerPoint Presentation</vt:lpstr>
      <vt:lpstr>Drawing and Presenting</vt:lpstr>
      <vt:lpstr>Assessment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148</cp:revision>
  <dcterms:modified xsi:type="dcterms:W3CDTF">2024-07-12T04:48:21Z</dcterms:modified>
</cp:coreProperties>
</file>