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Gluten Bold" charset="1" panose="00000000000000000000"/>
      <p:regular r:id="rId7"/>
    </p:embeddedFont>
    <p:embeddedFont>
      <p:font typeface="Jua" charset="1" panose="0000000000000000000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gif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27" Target="../media/image26.png" Type="http://schemas.openxmlformats.org/officeDocument/2006/relationships/image"/><Relationship Id="rId28" Target="../media/image27.svg" Type="http://schemas.openxmlformats.org/officeDocument/2006/relationships/image"/><Relationship Id="rId29" Target="../media/image28.png" Type="http://schemas.openxmlformats.org/officeDocument/2006/relationships/image"/><Relationship Id="rId3" Target="../media/image2.png" Type="http://schemas.openxmlformats.org/officeDocument/2006/relationships/image"/><Relationship Id="rId30" Target="../media/image29.svg" Type="http://schemas.openxmlformats.org/officeDocument/2006/relationships/image"/><Relationship Id="rId31" Target="../media/image30.png" Type="http://schemas.openxmlformats.org/officeDocument/2006/relationships/image"/><Relationship Id="rId32" Target="../media/image31.svg" Type="http://schemas.openxmlformats.org/officeDocument/2006/relationships/image"/><Relationship Id="rId33" Target="../media/image32.png" Type="http://schemas.openxmlformats.org/officeDocument/2006/relationships/image"/><Relationship Id="rId34" Target="../media/image33.sv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gif" Type="http://schemas.openxmlformats.org/officeDocument/2006/relationships/image"/><Relationship Id="rId8" Target="../media/image7.gif" Type="http://schemas.openxmlformats.org/officeDocument/2006/relationships/image"/><Relationship Id="rId9" Target="../media/image8.gif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993" t="-61988" r="-12993" b="-619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524523">
            <a:off x="-4338509" y="4508431"/>
            <a:ext cx="9386333" cy="8211630"/>
          </a:xfrm>
          <a:custGeom>
            <a:avLst/>
            <a:gdLst/>
            <a:ahLst/>
            <a:cxnLst/>
            <a:rect r="r" b="b" t="t" l="l"/>
            <a:pathLst>
              <a:path h="8211630" w="9386333">
                <a:moveTo>
                  <a:pt x="0" y="0"/>
                </a:moveTo>
                <a:lnTo>
                  <a:pt x="9386333" y="0"/>
                </a:lnTo>
                <a:lnTo>
                  <a:pt x="9386333" y="8211629"/>
                </a:lnTo>
                <a:lnTo>
                  <a:pt x="0" y="82116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9462934">
            <a:off x="13230685" y="5406999"/>
            <a:ext cx="9386333" cy="8211630"/>
          </a:xfrm>
          <a:custGeom>
            <a:avLst/>
            <a:gdLst/>
            <a:ahLst/>
            <a:cxnLst/>
            <a:rect r="r" b="b" t="t" l="l"/>
            <a:pathLst>
              <a:path h="8211630" w="9386333">
                <a:moveTo>
                  <a:pt x="0" y="0"/>
                </a:moveTo>
                <a:lnTo>
                  <a:pt x="9386334" y="0"/>
                </a:lnTo>
                <a:lnTo>
                  <a:pt x="9386334" y="8211630"/>
                </a:lnTo>
                <a:lnTo>
                  <a:pt x="0" y="82116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336485" y="1413593"/>
            <a:ext cx="15615030" cy="8229600"/>
            <a:chOff x="0" y="0"/>
            <a:chExt cx="4112601" cy="21674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112601" cy="2167467"/>
            </a:xfrm>
            <a:custGeom>
              <a:avLst/>
              <a:gdLst/>
              <a:ahLst/>
              <a:cxnLst/>
              <a:rect r="r" b="b" t="t" l="l"/>
              <a:pathLst>
                <a:path h="2167467" w="4112601">
                  <a:moveTo>
                    <a:pt x="25286" y="0"/>
                  </a:moveTo>
                  <a:lnTo>
                    <a:pt x="4087315" y="0"/>
                  </a:lnTo>
                  <a:cubicBezTo>
                    <a:pt x="4101280" y="0"/>
                    <a:pt x="4112601" y="11321"/>
                    <a:pt x="4112601" y="25286"/>
                  </a:cubicBezTo>
                  <a:lnTo>
                    <a:pt x="4112601" y="2142181"/>
                  </a:lnTo>
                  <a:cubicBezTo>
                    <a:pt x="4112601" y="2148887"/>
                    <a:pt x="4109936" y="2155319"/>
                    <a:pt x="4105194" y="2160061"/>
                  </a:cubicBezTo>
                  <a:cubicBezTo>
                    <a:pt x="4100452" y="2164803"/>
                    <a:pt x="4094021" y="2167467"/>
                    <a:pt x="4087315" y="2167467"/>
                  </a:cubicBezTo>
                  <a:lnTo>
                    <a:pt x="25286" y="2167467"/>
                  </a:lnTo>
                  <a:cubicBezTo>
                    <a:pt x="18580" y="2167467"/>
                    <a:pt x="12148" y="2164803"/>
                    <a:pt x="7406" y="2160061"/>
                  </a:cubicBezTo>
                  <a:cubicBezTo>
                    <a:pt x="2664" y="2155319"/>
                    <a:pt x="0" y="2148887"/>
                    <a:pt x="0" y="2142181"/>
                  </a:cubicBezTo>
                  <a:lnTo>
                    <a:pt x="0" y="25286"/>
                  </a:lnTo>
                  <a:cubicBezTo>
                    <a:pt x="0" y="18580"/>
                    <a:pt x="2664" y="12148"/>
                    <a:pt x="7406" y="7406"/>
                  </a:cubicBezTo>
                  <a:cubicBezTo>
                    <a:pt x="12148" y="2664"/>
                    <a:pt x="18580" y="0"/>
                    <a:pt x="25286" y="0"/>
                  </a:cubicBezTo>
                  <a:close/>
                </a:path>
              </a:pathLst>
            </a:custGeom>
            <a:solidFill>
              <a:srgbClr val="FFEEC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4112601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41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2305918" y="7316"/>
            <a:ext cx="5982082" cy="2431314"/>
          </a:xfrm>
          <a:custGeom>
            <a:avLst/>
            <a:gdLst/>
            <a:ahLst/>
            <a:cxnLst/>
            <a:rect r="r" b="b" t="t" l="l"/>
            <a:pathLst>
              <a:path h="2431314" w="5982082">
                <a:moveTo>
                  <a:pt x="0" y="0"/>
                </a:moveTo>
                <a:lnTo>
                  <a:pt x="5982082" y="0"/>
                </a:lnTo>
                <a:lnTo>
                  <a:pt x="5982082" y="2431314"/>
                </a:lnTo>
                <a:lnTo>
                  <a:pt x="0" y="24313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4599879" y="7653103"/>
            <a:ext cx="4087702" cy="2546997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53632" y="7316"/>
            <a:ext cx="3004230" cy="2423998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374796" y="7653103"/>
            <a:ext cx="3953161" cy="3003177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15136104" y="0"/>
            <a:ext cx="2870239" cy="2827185"/>
          </a:xfrm>
          <a:prstGeom prst="rect">
            <a:avLst/>
          </a:prstGeom>
        </p:spPr>
      </p:pic>
      <p:sp>
        <p:nvSpPr>
          <p:cNvPr name="Freeform 13" id="13"/>
          <p:cNvSpPr/>
          <p:nvPr/>
        </p:nvSpPr>
        <p:spPr>
          <a:xfrm flipH="false" flipV="false" rot="0">
            <a:off x="4765554" y="7081104"/>
            <a:ext cx="2544634" cy="1533142"/>
          </a:xfrm>
          <a:custGeom>
            <a:avLst/>
            <a:gdLst/>
            <a:ahLst/>
            <a:cxnLst/>
            <a:rect r="r" b="b" t="t" l="l"/>
            <a:pathLst>
              <a:path h="1533142" w="2544634">
                <a:moveTo>
                  <a:pt x="0" y="0"/>
                </a:moveTo>
                <a:lnTo>
                  <a:pt x="2544634" y="0"/>
                </a:lnTo>
                <a:lnTo>
                  <a:pt x="2544634" y="1533141"/>
                </a:lnTo>
                <a:lnTo>
                  <a:pt x="0" y="15331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977812" y="7214423"/>
            <a:ext cx="2544634" cy="1533142"/>
          </a:xfrm>
          <a:custGeom>
            <a:avLst/>
            <a:gdLst/>
            <a:ahLst/>
            <a:cxnLst/>
            <a:rect r="r" b="b" t="t" l="l"/>
            <a:pathLst>
              <a:path h="1533142" w="2544634">
                <a:moveTo>
                  <a:pt x="0" y="0"/>
                </a:moveTo>
                <a:lnTo>
                  <a:pt x="2544634" y="0"/>
                </a:lnTo>
                <a:lnTo>
                  <a:pt x="2544634" y="1533142"/>
                </a:lnTo>
                <a:lnTo>
                  <a:pt x="0" y="15331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871683" y="7081104"/>
            <a:ext cx="2544634" cy="1533142"/>
          </a:xfrm>
          <a:custGeom>
            <a:avLst/>
            <a:gdLst/>
            <a:ahLst/>
            <a:cxnLst/>
            <a:rect r="r" b="b" t="t" l="l"/>
            <a:pathLst>
              <a:path h="1533142" w="2544634">
                <a:moveTo>
                  <a:pt x="0" y="0"/>
                </a:moveTo>
                <a:lnTo>
                  <a:pt x="2544634" y="0"/>
                </a:lnTo>
                <a:lnTo>
                  <a:pt x="2544634" y="1533141"/>
                </a:lnTo>
                <a:lnTo>
                  <a:pt x="0" y="153314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765554" y="4761822"/>
            <a:ext cx="2544634" cy="1533142"/>
          </a:xfrm>
          <a:custGeom>
            <a:avLst/>
            <a:gdLst/>
            <a:ahLst/>
            <a:cxnLst/>
            <a:rect r="r" b="b" t="t" l="l"/>
            <a:pathLst>
              <a:path h="1533142" w="2544634">
                <a:moveTo>
                  <a:pt x="0" y="0"/>
                </a:moveTo>
                <a:lnTo>
                  <a:pt x="2544634" y="0"/>
                </a:lnTo>
                <a:lnTo>
                  <a:pt x="2544634" y="1533141"/>
                </a:lnTo>
                <a:lnTo>
                  <a:pt x="0" y="153314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7871683" y="4761822"/>
            <a:ext cx="2544634" cy="1533142"/>
          </a:xfrm>
          <a:custGeom>
            <a:avLst/>
            <a:gdLst/>
            <a:ahLst/>
            <a:cxnLst/>
            <a:rect r="r" b="b" t="t" l="l"/>
            <a:pathLst>
              <a:path h="1533142" w="2544634">
                <a:moveTo>
                  <a:pt x="0" y="0"/>
                </a:moveTo>
                <a:lnTo>
                  <a:pt x="2544634" y="0"/>
                </a:lnTo>
                <a:lnTo>
                  <a:pt x="2544634" y="1533141"/>
                </a:lnTo>
                <a:lnTo>
                  <a:pt x="0" y="153314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977812" y="4761822"/>
            <a:ext cx="2544634" cy="1533142"/>
          </a:xfrm>
          <a:custGeom>
            <a:avLst/>
            <a:gdLst/>
            <a:ahLst/>
            <a:cxnLst/>
            <a:rect r="r" b="b" t="t" l="l"/>
            <a:pathLst>
              <a:path h="1533142" w="2544634">
                <a:moveTo>
                  <a:pt x="0" y="0"/>
                </a:moveTo>
                <a:lnTo>
                  <a:pt x="2544634" y="0"/>
                </a:lnTo>
                <a:lnTo>
                  <a:pt x="2544634" y="1533141"/>
                </a:lnTo>
                <a:lnTo>
                  <a:pt x="0" y="153314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5481706" y="5119890"/>
            <a:ext cx="964667" cy="964667"/>
          </a:xfrm>
          <a:custGeom>
            <a:avLst/>
            <a:gdLst/>
            <a:ahLst/>
            <a:cxnLst/>
            <a:rect r="r" b="b" t="t" l="l"/>
            <a:pathLst>
              <a:path h="964667" w="964667">
                <a:moveTo>
                  <a:pt x="0" y="0"/>
                </a:moveTo>
                <a:lnTo>
                  <a:pt x="964667" y="0"/>
                </a:lnTo>
                <a:lnTo>
                  <a:pt x="964667" y="964667"/>
                </a:lnTo>
                <a:lnTo>
                  <a:pt x="0" y="96466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8708226" y="5043411"/>
            <a:ext cx="969963" cy="969963"/>
          </a:xfrm>
          <a:custGeom>
            <a:avLst/>
            <a:gdLst/>
            <a:ahLst/>
            <a:cxnLst/>
            <a:rect r="r" b="b" t="t" l="l"/>
            <a:pathLst>
              <a:path h="969963" w="969963">
                <a:moveTo>
                  <a:pt x="0" y="0"/>
                </a:moveTo>
                <a:lnTo>
                  <a:pt x="969962" y="0"/>
                </a:lnTo>
                <a:lnTo>
                  <a:pt x="969962" y="969963"/>
                </a:lnTo>
                <a:lnTo>
                  <a:pt x="0" y="969963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1752669" y="5043411"/>
            <a:ext cx="1041146" cy="1041146"/>
          </a:xfrm>
          <a:custGeom>
            <a:avLst/>
            <a:gdLst/>
            <a:ahLst/>
            <a:cxnLst/>
            <a:rect r="r" b="b" t="t" l="l"/>
            <a:pathLst>
              <a:path h="1041146" w="1041146">
                <a:moveTo>
                  <a:pt x="0" y="0"/>
                </a:moveTo>
                <a:lnTo>
                  <a:pt x="1041146" y="0"/>
                </a:lnTo>
                <a:lnTo>
                  <a:pt x="1041146" y="1041146"/>
                </a:lnTo>
                <a:lnTo>
                  <a:pt x="0" y="1041146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5405868" y="7289503"/>
            <a:ext cx="1116343" cy="1116343"/>
          </a:xfrm>
          <a:custGeom>
            <a:avLst/>
            <a:gdLst/>
            <a:ahLst/>
            <a:cxnLst/>
            <a:rect r="r" b="b" t="t" l="l"/>
            <a:pathLst>
              <a:path h="1116343" w="1116343">
                <a:moveTo>
                  <a:pt x="0" y="0"/>
                </a:moveTo>
                <a:lnTo>
                  <a:pt x="1116343" y="0"/>
                </a:lnTo>
                <a:lnTo>
                  <a:pt x="1116343" y="1116343"/>
                </a:lnTo>
                <a:lnTo>
                  <a:pt x="0" y="1116343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8684270" y="7486387"/>
            <a:ext cx="919459" cy="919459"/>
          </a:xfrm>
          <a:custGeom>
            <a:avLst/>
            <a:gdLst/>
            <a:ahLst/>
            <a:cxnLst/>
            <a:rect r="r" b="b" t="t" l="l"/>
            <a:pathLst>
              <a:path h="919459" w="919459">
                <a:moveTo>
                  <a:pt x="0" y="0"/>
                </a:moveTo>
                <a:lnTo>
                  <a:pt x="919460" y="0"/>
                </a:lnTo>
                <a:lnTo>
                  <a:pt x="919460" y="919459"/>
                </a:lnTo>
                <a:lnTo>
                  <a:pt x="0" y="919459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1752669" y="7609413"/>
            <a:ext cx="940865" cy="940865"/>
          </a:xfrm>
          <a:custGeom>
            <a:avLst/>
            <a:gdLst/>
            <a:ahLst/>
            <a:cxnLst/>
            <a:rect r="r" b="b" t="t" l="l"/>
            <a:pathLst>
              <a:path h="940865" w="940865">
                <a:moveTo>
                  <a:pt x="0" y="0"/>
                </a:moveTo>
                <a:lnTo>
                  <a:pt x="940866" y="0"/>
                </a:lnTo>
                <a:lnTo>
                  <a:pt x="940866" y="940866"/>
                </a:lnTo>
                <a:lnTo>
                  <a:pt x="0" y="940866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2511495" y="2126167"/>
            <a:ext cx="8265644" cy="99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699"/>
              </a:lnSpc>
            </a:pPr>
            <a:r>
              <a:rPr lang="en-US" b="true" sz="6999">
                <a:solidFill>
                  <a:srgbClr val="F9705A"/>
                </a:solidFill>
                <a:latin typeface="Gluten Bold"/>
                <a:ea typeface="Gluten Bold"/>
                <a:cs typeface="Gluten Bold"/>
                <a:sym typeface="Gluten Bold"/>
              </a:rPr>
              <a:t>HOW TO PLAY?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293455" y="3522789"/>
            <a:ext cx="13701089" cy="783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19"/>
              </a:lnSpc>
            </a:pPr>
            <a:r>
              <a:rPr lang="en-US" sz="3699">
                <a:solidFill>
                  <a:srgbClr val="393C50"/>
                </a:solidFill>
                <a:latin typeface="Jua"/>
                <a:ea typeface="Jua"/>
                <a:cs typeface="Jua"/>
                <a:sym typeface="Jua"/>
              </a:rPr>
              <a:t>WE HAVE 6 MYSTERY BAGS. TWO OF THEM ARE LUCKY BAGS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DAGZ-OYqWeQ</dc:identifier>
  <dcterms:modified xsi:type="dcterms:W3CDTF">2011-08-01T06:04:30Z</dcterms:modified>
  <cp:revision>1</cp:revision>
  <dc:title>Mystery bag</dc:title>
</cp:coreProperties>
</file>