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32" r:id="rId3"/>
    <p:sldId id="334" r:id="rId4"/>
    <p:sldId id="331" r:id="rId5"/>
    <p:sldId id="7312" r:id="rId6"/>
    <p:sldId id="333" r:id="rId7"/>
    <p:sldId id="7313" r:id="rId8"/>
    <p:sldId id="7314" r:id="rId9"/>
    <p:sldId id="7311" r:id="rId10"/>
    <p:sldId id="7315" r:id="rId11"/>
    <p:sldId id="7316" r:id="rId12"/>
    <p:sldId id="7317" r:id="rId13"/>
    <p:sldId id="7318" r:id="rId14"/>
    <p:sldId id="259" r:id="rId15"/>
    <p:sldId id="7322" r:id="rId16"/>
    <p:sldId id="321" r:id="rId17"/>
    <p:sldId id="322" r:id="rId18"/>
    <p:sldId id="7319" r:id="rId19"/>
    <p:sldId id="7320" r:id="rId20"/>
    <p:sldId id="335" r:id="rId21"/>
    <p:sldId id="730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7.xml"/><Relationship Id="rId7" Type="http://schemas.openxmlformats.org/officeDocument/2006/relationships/image" Target="../media/image14.GIF"/><Relationship Id="rId12" Type="http://schemas.openxmlformats.org/officeDocument/2006/relationships/image" Target="../media/image18.png"/><Relationship Id="rId17" Type="http://schemas.openxmlformats.org/officeDocument/2006/relationships/slide" Target="slide5.xml"/><Relationship Id="rId25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GIF"/><Relationship Id="rId24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slide" Target="slide4.xml"/><Relationship Id="rId23" Type="http://schemas.openxmlformats.org/officeDocument/2006/relationships/image" Target="../media/image25.png"/><Relationship Id="rId28" Type="http://schemas.openxmlformats.org/officeDocument/2006/relationships/slide" Target="slide8.xml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314B45-A214-525D-0516-F63942F84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353" y="2462300"/>
            <a:ext cx="6419644" cy="2371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819900" y="449580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863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ul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0378" y="53638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Ôn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5338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24314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!</a:t>
            </a:r>
          </a:p>
        </p:txBody>
      </p:sp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381</Words>
  <Application>Microsoft Office PowerPoint</Application>
  <PresentationFormat>Widescreen</PresentationFormat>
  <Paragraphs>41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Cambria</vt:lpstr>
      <vt:lpstr>Karla</vt:lpstr>
      <vt:lpstr>Karla Regular</vt:lpstr>
      <vt:lpstr>Luckiest Guy</vt:lpstr>
      <vt:lpstr>UTM Cookies</vt:lpstr>
      <vt:lpstr>Vogue-ExtraBold</vt:lpstr>
      <vt:lpstr>标小智龙珠体</vt:lpstr>
      <vt:lpstr>阿里巴巴普惠体</vt:lpstr>
      <vt:lpstr>Office 主题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2023-10-06T02:27:46Z</dcterms:created>
  <dcterms:modified xsi:type="dcterms:W3CDTF">2024-12-24T14:59:24Z</dcterms:modified>
</cp:coreProperties>
</file>