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8" r:id="rId2"/>
    <p:sldId id="272" r:id="rId3"/>
    <p:sldId id="259" r:id="rId4"/>
    <p:sldId id="257" r:id="rId5"/>
    <p:sldId id="260" r:id="rId6"/>
    <p:sldId id="273" r:id="rId7"/>
    <p:sldId id="274" r:id="rId8"/>
    <p:sldId id="275" r:id="rId9"/>
    <p:sldId id="276" r:id="rId10"/>
    <p:sldId id="267" r:id="rId11"/>
    <p:sldId id="279" r:id="rId12"/>
    <p:sldId id="280" r:id="rId13"/>
    <p:sldId id="281" r:id="rId14"/>
    <p:sldId id="282" r:id="rId15"/>
    <p:sldId id="283" r:id="rId16"/>
    <p:sldId id="286" r:id="rId17"/>
    <p:sldId id="287" r:id="rId18"/>
    <p:sldId id="284" r:id="rId19"/>
    <p:sldId id="285" r:id="rId20"/>
    <p:sldId id="324" r:id="rId21"/>
    <p:sldId id="4408" r:id="rId22"/>
    <p:sldId id="269" r:id="rId23"/>
    <p:sldId id="44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3</a:t>
            </a:fld>
            <a:endParaRPr lang="en-US"/>
          </a:p>
        </p:txBody>
      </p:sp>
    </p:spTree>
    <p:extLst>
      <p:ext uri="{BB962C8B-B14F-4D97-AF65-F5344CB8AC3E}">
        <p14:creationId xmlns:p14="http://schemas.microsoft.com/office/powerpoint/2010/main" val="191901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854ABA9-5DCF-3EC4-71DB-5002BCD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x-none"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a16="http://schemas.microsoft.com/office/drawing/2014/main"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576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x-none"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23194" y="-271742"/>
            <a:ext cx="6360587"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597929" y="1818970"/>
            <a:ext cx="5181525" cy="3726386"/>
          </a:xfrm>
          <a:prstGeom prst="rect">
            <a:avLst/>
          </a:prstGeom>
        </p:spPr>
      </p:pic>
      <p:sp>
        <p:nvSpPr>
          <p:cNvPr id="14" name="TextBox 13"/>
          <p:cNvSpPr txBox="1"/>
          <p:nvPr/>
        </p:nvSpPr>
        <p:spPr>
          <a:xfrm>
            <a:off x="1258770" y="3328220"/>
            <a:ext cx="40073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Em có</a:t>
            </a:r>
            <a:r>
              <a:rPr kumimoji="0" lang="vi-VN"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ước mơ gì?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594771" y="1724042"/>
            <a:ext cx="5236042" cy="3529206"/>
          </a:xfrm>
          <a:prstGeom prst="rect">
            <a:avLst/>
          </a:prstGeom>
        </p:spPr>
      </p:pic>
      <p:sp>
        <p:nvSpPr>
          <p:cNvPr id="16" name="TextBox 15"/>
          <p:cNvSpPr txBox="1"/>
          <p:nvPr/>
        </p:nvSpPr>
        <p:spPr>
          <a:xfrm>
            <a:off x="6707660" y="3300177"/>
            <a:ext cx="5249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vi-VN"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sao em có ước mơ đó?</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
        <p:nvSpPr>
          <p:cNvPr id="5" name="TextBox 4"/>
          <p:cNvSpPr txBox="1"/>
          <p:nvPr/>
        </p:nvSpPr>
        <p:spPr>
          <a:xfrm>
            <a:off x="4169944" y="865343"/>
            <a:ext cx="4369012" cy="923330"/>
          </a:xfrm>
          <a:prstGeom prst="rect">
            <a:avLst/>
          </a:prstGeom>
          <a:noFill/>
        </p:spPr>
        <p:txBody>
          <a:bodyPr wrap="square" rtlCol="0">
            <a:spAutoFit/>
          </a:bodyPr>
          <a:lstStyle/>
          <a:p>
            <a:r>
              <a:rPr lang="vi-VN" sz="5400" b="1" dirty="0" smtClean="0">
                <a:ln w="22225">
                  <a:solidFill>
                    <a:schemeClr val="accent2"/>
                  </a:solidFill>
                  <a:prstDash val="solid"/>
                </a:ln>
                <a:solidFill>
                  <a:schemeClr val="accent2">
                    <a:lumMod val="40000"/>
                    <a:lumOff val="60000"/>
                  </a:schemeClr>
                </a:solidFill>
              </a:rPr>
              <a:t>VẬN DỤNG</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2" fill="hold" nodeType="afterEffect" p14:presetBounceEnd="50000">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14:bounceEnd="50000">
                                          <p:cBhvr additive="base">
                                            <p:cTn id="26"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1+#ppt_w/2"/>
                                              </p:val>
                                            </p:tav>
                                            <p:tav tm="100000">
                                              <p:val>
                                                <p:strVal val="#ppt_x"/>
                                              </p:val>
                                            </p:tav>
                                          </p:tavLst>
                                        </p:anim>
                                        <p:anim calcmode="lin" valueType="num">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TotalTime>
  <Words>902</Words>
  <Application>Microsoft Office PowerPoint</Application>
  <PresentationFormat>Widescreen</PresentationFormat>
  <Paragraphs>139</Paragraphs>
  <Slides>23</Slides>
  <Notes>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Microsoft YaHei</vt:lpstr>
      <vt:lpstr>Microsoft YaHei</vt:lpstr>
      <vt:lpstr>SimSun</vt:lpstr>
      <vt:lpstr>#9Slide03 Arima Madurai Black</vt:lpstr>
      <vt:lpstr>Architecture</vt:lpstr>
      <vt:lpstr>Arial</vt:lpstr>
      <vt:lpstr>Arial-Rounded</vt:lpstr>
      <vt:lpstr>Calibri</vt:lpstr>
      <vt:lpstr>Calibri Light</vt:lpstr>
      <vt:lpstr>Cambria</vt:lpstr>
      <vt:lpstr>等线</vt:lpstr>
      <vt:lpstr>iCiel Cadena</vt:lpstr>
      <vt:lpstr>Montserrat Light</vt:lpstr>
      <vt:lpstr>Times New Roman</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
  <dc:description>9Slide.vn</dc:description>
  <cp:lastModifiedBy>Admin</cp:lastModifiedBy>
  <cp:revision>49</cp:revision>
  <dcterms:created xsi:type="dcterms:W3CDTF">2023-10-10T00:40:32Z</dcterms:created>
  <dcterms:modified xsi:type="dcterms:W3CDTF">2024-12-24T14:28:47Z</dcterms:modified>
  <cp:category/>
</cp:coreProperties>
</file>