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2" r:id="rId8"/>
    <p:sldId id="264" r:id="rId9"/>
    <p:sldId id="265" r:id="rId10"/>
    <p:sldId id="261" r:id="rId11"/>
    <p:sldId id="282" r:id="rId12"/>
    <p:sldId id="283" r:id="rId13"/>
    <p:sldId id="286" r:id="rId14"/>
    <p:sldId id="289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4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8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8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8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1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7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1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7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BD31B-0D02-45CD-8D78-BE6F7999CEB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13D81-FCD3-4A6C-B749-15BF1DB3C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- đi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684" y="501163"/>
            <a:ext cx="10788162" cy="567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Âm tha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226" y="365125"/>
            <a:ext cx="9746273" cy="5886206"/>
          </a:xfrm>
        </p:spPr>
      </p:pic>
    </p:spTree>
    <p:extLst>
      <p:ext uri="{BB962C8B-B14F-4D97-AF65-F5344CB8AC3E}">
        <p14:creationId xmlns:p14="http://schemas.microsoft.com/office/powerpoint/2010/main" val="95727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91" y="489193"/>
            <a:ext cx="8332109" cy="5762137"/>
          </a:xfrm>
        </p:spPr>
      </p:pic>
    </p:spTree>
    <p:extLst>
      <p:ext uri="{BB962C8B-B14F-4D97-AF65-F5344CB8AC3E}">
        <p14:creationId xmlns:p14="http://schemas.microsoft.com/office/powerpoint/2010/main" val="29411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16" y="738616"/>
            <a:ext cx="8319721" cy="5591846"/>
          </a:xfrm>
        </p:spPr>
      </p:pic>
    </p:spTree>
    <p:extLst>
      <p:ext uri="{BB962C8B-B14F-4D97-AF65-F5344CB8AC3E}">
        <p14:creationId xmlns:p14="http://schemas.microsoft.com/office/powerpoint/2010/main" val="16540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611493"/>
            <a:ext cx="9135207" cy="5604669"/>
          </a:xfrm>
        </p:spPr>
      </p:pic>
    </p:spTree>
    <p:extLst>
      <p:ext uri="{BB962C8B-B14F-4D97-AF65-F5344CB8AC3E}">
        <p14:creationId xmlns:p14="http://schemas.microsoft.com/office/powerpoint/2010/main" val="754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00100"/>
            <a:ext cx="9873762" cy="5547946"/>
          </a:xfrm>
        </p:spPr>
      </p:pic>
    </p:spTree>
    <p:extLst>
      <p:ext uri="{BB962C8B-B14F-4D97-AF65-F5344CB8AC3E}">
        <p14:creationId xmlns:p14="http://schemas.microsoft.com/office/powerpoint/2010/main" val="34138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3" y="761755"/>
            <a:ext cx="8686799" cy="5542330"/>
          </a:xfrm>
        </p:spPr>
      </p:pic>
    </p:spTree>
    <p:extLst>
      <p:ext uri="{BB962C8B-B14F-4D97-AF65-F5344CB8AC3E}">
        <p14:creationId xmlns:p14="http://schemas.microsoft.com/office/powerpoint/2010/main" val="40769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69" y="603494"/>
            <a:ext cx="8203222" cy="5744552"/>
          </a:xfrm>
        </p:spPr>
      </p:pic>
    </p:spTree>
    <p:extLst>
      <p:ext uri="{BB962C8B-B14F-4D97-AF65-F5344CB8AC3E}">
        <p14:creationId xmlns:p14="http://schemas.microsoft.com/office/powerpoint/2010/main" val="306038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5" y="1954456"/>
            <a:ext cx="4670181" cy="3540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76" y="1954457"/>
            <a:ext cx="5600224" cy="35407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677009"/>
            <a:ext cx="9759462" cy="55743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9" y="365125"/>
            <a:ext cx="9988061" cy="6352198"/>
          </a:xfrm>
        </p:spPr>
      </p:pic>
    </p:spTree>
    <p:extLst>
      <p:ext uri="{BB962C8B-B14F-4D97-AF65-F5344CB8AC3E}">
        <p14:creationId xmlns:p14="http://schemas.microsoft.com/office/powerpoint/2010/main" val="13273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6" y="351692"/>
            <a:ext cx="10146323" cy="61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35" y="1502752"/>
            <a:ext cx="5034443" cy="3781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78" y="1502752"/>
            <a:ext cx="5212260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7" y="219808"/>
            <a:ext cx="5243147" cy="331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84" y="219808"/>
            <a:ext cx="5407269" cy="331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92" y="3534508"/>
            <a:ext cx="60960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ẩn hs khó khă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4"/>
            <a:ext cx="10515600" cy="5974129"/>
          </a:xfrm>
        </p:spPr>
      </p:pic>
    </p:spTree>
    <p:extLst>
      <p:ext uri="{BB962C8B-B14F-4D97-AF65-F5344CB8AC3E}">
        <p14:creationId xmlns:p14="http://schemas.microsoft.com/office/powerpoint/2010/main" val="32954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0</Words>
  <Application>Microsoft Office PowerPoint</Application>
  <PresentationFormat>Widescreen</PresentationFormat>
  <Paragraphs>0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2024-10-20T15:20:46Z</dcterms:created>
  <dcterms:modified xsi:type="dcterms:W3CDTF">2024-12-24T09:47:02Z</dcterms:modified>
</cp:coreProperties>
</file>