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5" r:id="rId2"/>
    <p:sldMasterId id="2147483727" r:id="rId3"/>
  </p:sldMasterIdLst>
  <p:notesMasterIdLst>
    <p:notesMasterId r:id="rId29"/>
  </p:notesMasterIdLst>
  <p:sldIdLst>
    <p:sldId id="257" r:id="rId4"/>
    <p:sldId id="273" r:id="rId5"/>
    <p:sldId id="559" r:id="rId6"/>
    <p:sldId id="573" r:id="rId7"/>
    <p:sldId id="560" r:id="rId8"/>
    <p:sldId id="278" r:id="rId9"/>
    <p:sldId id="561" r:id="rId10"/>
    <p:sldId id="569" r:id="rId11"/>
    <p:sldId id="574" r:id="rId12"/>
    <p:sldId id="576" r:id="rId13"/>
    <p:sldId id="572" r:id="rId14"/>
    <p:sldId id="577" r:id="rId15"/>
    <p:sldId id="570" r:id="rId16"/>
    <p:sldId id="575" r:id="rId17"/>
    <p:sldId id="281" r:id="rId18"/>
    <p:sldId id="563" r:id="rId19"/>
    <p:sldId id="565" r:id="rId20"/>
    <p:sldId id="564" r:id="rId21"/>
    <p:sldId id="566" r:id="rId22"/>
    <p:sldId id="568" r:id="rId23"/>
    <p:sldId id="256" r:id="rId24"/>
    <p:sldId id="567" r:id="rId25"/>
    <p:sldId id="258" r:id="rId26"/>
    <p:sldId id="299" r:id="rId27"/>
    <p:sldId id="33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F5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9744" autoAdjust="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0D2F-C801-4A97-B068-A9B90BC6362D}"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C7868-24A0-43A9-BB9D-E2F412B0AF52}" type="slidenum">
              <a:rPr lang="en-US" smtClean="0"/>
              <a:t>‹#›</a:t>
            </a:fld>
            <a:endParaRPr lang="en-US"/>
          </a:p>
        </p:txBody>
      </p:sp>
    </p:spTree>
    <p:extLst>
      <p:ext uri="{BB962C8B-B14F-4D97-AF65-F5344CB8AC3E}">
        <p14:creationId xmlns:p14="http://schemas.microsoft.com/office/powerpoint/2010/main" val="1819801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8658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9B8C7868-24A0-43A9-BB9D-E2F412B0AF52}" type="slidenum">
              <a:rPr lang="en-US" smtClean="0"/>
              <a:t>2</a:t>
            </a:fld>
            <a:endParaRPr lang="en-US"/>
          </a:p>
        </p:txBody>
      </p:sp>
    </p:spTree>
    <p:extLst>
      <p:ext uri="{BB962C8B-B14F-4D97-AF65-F5344CB8AC3E}">
        <p14:creationId xmlns:p14="http://schemas.microsoft.com/office/powerpoint/2010/main" val="1670499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550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7051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77437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19</a:t>
            </a:fld>
            <a:endParaRPr lang="en-US"/>
          </a:p>
        </p:txBody>
      </p:sp>
    </p:spTree>
    <p:extLst>
      <p:ext uri="{BB962C8B-B14F-4D97-AF65-F5344CB8AC3E}">
        <p14:creationId xmlns:p14="http://schemas.microsoft.com/office/powerpoint/2010/main" val="1491268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21</a:t>
            </a:fld>
            <a:endParaRPr lang="en-US"/>
          </a:p>
        </p:txBody>
      </p:sp>
    </p:spTree>
    <p:extLst>
      <p:ext uri="{BB962C8B-B14F-4D97-AF65-F5344CB8AC3E}">
        <p14:creationId xmlns:p14="http://schemas.microsoft.com/office/powerpoint/2010/main" val="4109377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23</a:t>
            </a:fld>
            <a:endParaRPr lang="en-US"/>
          </a:p>
        </p:txBody>
      </p:sp>
    </p:spTree>
    <p:extLst>
      <p:ext uri="{BB962C8B-B14F-4D97-AF65-F5344CB8AC3E}">
        <p14:creationId xmlns:p14="http://schemas.microsoft.com/office/powerpoint/2010/main" val="1161557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86415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2024/11/13</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grpSp>
        <p:nvGrpSpPr>
          <p:cNvPr id="7" name="Group 6">
            <a:extLst>
              <a:ext uri="{FF2B5EF4-FFF2-40B4-BE49-F238E27FC236}">
                <a16:creationId xmlns:a16="http://schemas.microsoft.com/office/drawing/2014/main" id="{E00A3A46-204C-4E8F-9EF1-20FC8D1EC188}"/>
              </a:ext>
            </a:extLst>
          </p:cNvPr>
          <p:cNvGrpSpPr/>
          <p:nvPr userDrawn="1"/>
        </p:nvGrpSpPr>
        <p:grpSpPr>
          <a:xfrm>
            <a:off x="560440" y="209550"/>
            <a:ext cx="11238272" cy="6648450"/>
            <a:chOff x="412955" y="384133"/>
            <a:chExt cx="11238272" cy="5928177"/>
          </a:xfrm>
        </p:grpSpPr>
        <p:sp>
          <p:nvSpPr>
            <p:cNvPr id="8" name="Rectangle: Diagonal Corners Rounded 7">
              <a:extLst>
                <a:ext uri="{FF2B5EF4-FFF2-40B4-BE49-F238E27FC236}">
                  <a16:creationId xmlns:a16="http://schemas.microsoft.com/office/drawing/2014/main" id="{9D7637F4-B500-4BC6-9B8A-239629D603DE}"/>
                </a:ext>
              </a:extLst>
            </p:cNvPr>
            <p:cNvSpPr/>
            <p:nvPr/>
          </p:nvSpPr>
          <p:spPr>
            <a:xfrm>
              <a:off x="560440" y="530942"/>
              <a:ext cx="11090787" cy="5781368"/>
            </a:xfrm>
            <a:prstGeom prst="round2DiagRect">
              <a:avLst/>
            </a:prstGeom>
            <a:solidFill>
              <a:srgbClr val="F1BB8F"/>
            </a:solidFill>
            <a:ln w="57150">
              <a:solidFill>
                <a:srgbClr val="F4CBA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 name="Rectangle: Diagonal Corners Rounded 8">
              <a:extLst>
                <a:ext uri="{FF2B5EF4-FFF2-40B4-BE49-F238E27FC236}">
                  <a16:creationId xmlns:a16="http://schemas.microsoft.com/office/drawing/2014/main" id="{B7F7C82A-40B9-44FF-8686-AED03CDCBDC4}"/>
                </a:ext>
              </a:extLst>
            </p:cNvPr>
            <p:cNvSpPr/>
            <p:nvPr/>
          </p:nvSpPr>
          <p:spPr>
            <a:xfrm>
              <a:off x="412955" y="384133"/>
              <a:ext cx="11090787" cy="5781368"/>
            </a:xfrm>
            <a:prstGeom prst="round2DiagRect">
              <a:avLst/>
            </a:prstGeom>
            <a:solidFill>
              <a:schemeClr val="bg1"/>
            </a:solidFill>
            <a:ln w="57150">
              <a:solidFill>
                <a:srgbClr val="F1BB8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1783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竖排文本占位符 2"/>
          <p:cNvSpPr>
            <a:spLocks noGrp="1"/>
          </p:cNvSpPr>
          <p:nvPr>
            <p:ph type="body" orient="vert" idx="1"/>
          </p:nvPr>
        </p:nvSpPr>
        <p:spPr>
          <a:xfrm>
            <a:off x="838200" y="1825625"/>
            <a:ext cx="10515600" cy="43513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2024/11/13</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594235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2024/11/13</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1622292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5578-682B-4A01-9638-014C16DE11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AAC1EE-97A3-4603-AA67-B9B86F55FF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0C8B9-3AC5-46CF-A12A-6DF4288A12B1}"/>
              </a:ext>
            </a:extLst>
          </p:cNvPr>
          <p:cNvSpPr>
            <a:spLocks noGrp="1"/>
          </p:cNvSpPr>
          <p:nvPr>
            <p:ph type="dt" sz="half" idx="10"/>
          </p:nvPr>
        </p:nvSpPr>
        <p:spPr/>
        <p:txBody>
          <a:bodyPr/>
          <a:lstStyle/>
          <a:p>
            <a:fld id="{2B8C012C-B1B7-47F6-B168-A941E97A73A9}" type="datetimeFigureOut">
              <a:rPr lang="en-US" smtClean="0"/>
              <a:t>11/13/2024</a:t>
            </a:fld>
            <a:endParaRPr lang="en-US"/>
          </a:p>
        </p:txBody>
      </p:sp>
      <p:sp>
        <p:nvSpPr>
          <p:cNvPr id="5" name="Footer Placeholder 4">
            <a:extLst>
              <a:ext uri="{FF2B5EF4-FFF2-40B4-BE49-F238E27FC236}">
                <a16:creationId xmlns:a16="http://schemas.microsoft.com/office/drawing/2014/main" id="{F98CA0AF-530D-4EBD-B965-8B94F5F1B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59C82-3A0F-48FF-926E-5D04481A0D9D}"/>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438743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6D471-1D4A-4A93-8DC4-6EC44FFF715C}"/>
              </a:ext>
            </a:extLst>
          </p:cNvPr>
          <p:cNvSpPr>
            <a:spLocks noGrp="1"/>
          </p:cNvSpPr>
          <p:nvPr>
            <p:ph type="dt" sz="half" idx="10"/>
          </p:nvPr>
        </p:nvSpPr>
        <p:spPr/>
        <p:txBody>
          <a:bodyPr/>
          <a:lstStyle/>
          <a:p>
            <a:fld id="{2B8C012C-B1B7-47F6-B168-A941E97A73A9}" type="datetimeFigureOut">
              <a:rPr lang="en-US" smtClean="0"/>
              <a:t>11/13/2024</a:t>
            </a:fld>
            <a:endParaRPr lang="en-US"/>
          </a:p>
        </p:txBody>
      </p:sp>
      <p:sp>
        <p:nvSpPr>
          <p:cNvPr id="5" name="Footer Placeholder 4">
            <a:extLst>
              <a:ext uri="{FF2B5EF4-FFF2-40B4-BE49-F238E27FC236}">
                <a16:creationId xmlns:a16="http://schemas.microsoft.com/office/drawing/2014/main" id="{A8EF56D3-DE4D-452A-8EDB-00A20AD17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EE1EB-0B3D-4FD7-B6AB-2BD17542B6F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55800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F01F-173B-42F4-B79E-090D56ACB1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F68C77-CBFA-461F-A51E-325EB95509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1E92DB-083F-452B-B9A8-07F35FD158ED}"/>
              </a:ext>
            </a:extLst>
          </p:cNvPr>
          <p:cNvSpPr>
            <a:spLocks noGrp="1"/>
          </p:cNvSpPr>
          <p:nvPr>
            <p:ph type="dt" sz="half" idx="10"/>
          </p:nvPr>
        </p:nvSpPr>
        <p:spPr/>
        <p:txBody>
          <a:bodyPr/>
          <a:lstStyle/>
          <a:p>
            <a:fld id="{2B8C012C-B1B7-47F6-B168-A941E97A73A9}" type="datetimeFigureOut">
              <a:rPr lang="en-US" smtClean="0"/>
              <a:t>11/13/2024</a:t>
            </a:fld>
            <a:endParaRPr lang="en-US"/>
          </a:p>
        </p:txBody>
      </p:sp>
      <p:sp>
        <p:nvSpPr>
          <p:cNvPr id="5" name="Footer Placeholder 4">
            <a:extLst>
              <a:ext uri="{FF2B5EF4-FFF2-40B4-BE49-F238E27FC236}">
                <a16:creationId xmlns:a16="http://schemas.microsoft.com/office/drawing/2014/main" id="{30284B60-C1EA-4B69-AA90-8F1E5FB94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2BA63-766D-48C7-962C-260FED02AE2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733954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300A1-412B-4D8E-A682-9491921A93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449AE0-B2AB-4AC5-AD17-D5485CF0B2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4E3E69-8221-46DF-8417-9117474D9337}"/>
              </a:ext>
            </a:extLst>
          </p:cNvPr>
          <p:cNvSpPr>
            <a:spLocks noGrp="1"/>
          </p:cNvSpPr>
          <p:nvPr>
            <p:ph type="dt" sz="half" idx="10"/>
          </p:nvPr>
        </p:nvSpPr>
        <p:spPr/>
        <p:txBody>
          <a:bodyPr/>
          <a:lstStyle/>
          <a:p>
            <a:fld id="{2B8C012C-B1B7-47F6-B168-A941E97A73A9}" type="datetimeFigureOut">
              <a:rPr lang="en-US" smtClean="0"/>
              <a:t>11/13/2024</a:t>
            </a:fld>
            <a:endParaRPr lang="en-US"/>
          </a:p>
        </p:txBody>
      </p:sp>
      <p:sp>
        <p:nvSpPr>
          <p:cNvPr id="6" name="Footer Placeholder 5">
            <a:extLst>
              <a:ext uri="{FF2B5EF4-FFF2-40B4-BE49-F238E27FC236}">
                <a16:creationId xmlns:a16="http://schemas.microsoft.com/office/drawing/2014/main" id="{AC0CA87B-A6B0-4084-8ABD-22FC70DE9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9FFCA0-2136-413A-9FC4-8666492A9DF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482109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1165-B1EA-4947-A1FB-D9CF6BE2F7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49C6E-764C-4F36-94CB-FE2A2DF8C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9B79E8-DF7C-4EBB-9F3B-6BE1496FD9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2F9A33-7E46-4A42-A0A4-E18DB17B89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8AAA32-05F2-47FB-B9B2-30397B27C7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AE778-A2FD-4AD5-B23E-61A0D2506CB5}"/>
              </a:ext>
            </a:extLst>
          </p:cNvPr>
          <p:cNvSpPr>
            <a:spLocks noGrp="1"/>
          </p:cNvSpPr>
          <p:nvPr>
            <p:ph type="dt" sz="half" idx="10"/>
          </p:nvPr>
        </p:nvSpPr>
        <p:spPr/>
        <p:txBody>
          <a:bodyPr/>
          <a:lstStyle/>
          <a:p>
            <a:fld id="{2B8C012C-B1B7-47F6-B168-A941E97A73A9}" type="datetimeFigureOut">
              <a:rPr lang="en-US" smtClean="0"/>
              <a:t>11/13/2024</a:t>
            </a:fld>
            <a:endParaRPr lang="en-US"/>
          </a:p>
        </p:txBody>
      </p:sp>
      <p:sp>
        <p:nvSpPr>
          <p:cNvPr id="8" name="Footer Placeholder 7">
            <a:extLst>
              <a:ext uri="{FF2B5EF4-FFF2-40B4-BE49-F238E27FC236}">
                <a16:creationId xmlns:a16="http://schemas.microsoft.com/office/drawing/2014/main" id="{DAF383F0-95C5-45CA-90E7-CB2237487A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17D151-FD6A-419A-A7B0-CA8BE2A25AE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298809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17F9D-08A6-466A-864D-D2F376CC9B1C}"/>
              </a:ext>
            </a:extLst>
          </p:cNvPr>
          <p:cNvSpPr>
            <a:spLocks noGrp="1"/>
          </p:cNvSpPr>
          <p:nvPr>
            <p:ph type="dt" sz="half" idx="10"/>
          </p:nvPr>
        </p:nvSpPr>
        <p:spPr/>
        <p:txBody>
          <a:bodyPr/>
          <a:lstStyle/>
          <a:p>
            <a:fld id="{2B8C012C-B1B7-47F6-B168-A941E97A73A9}" type="datetimeFigureOut">
              <a:rPr lang="en-US" smtClean="0"/>
              <a:t>11/13/2024</a:t>
            </a:fld>
            <a:endParaRPr lang="en-US"/>
          </a:p>
        </p:txBody>
      </p:sp>
      <p:sp>
        <p:nvSpPr>
          <p:cNvPr id="4" name="Footer Placeholder 3">
            <a:extLst>
              <a:ext uri="{FF2B5EF4-FFF2-40B4-BE49-F238E27FC236}">
                <a16:creationId xmlns:a16="http://schemas.microsoft.com/office/drawing/2014/main" id="{4EDF56FB-BF1A-451B-AFCC-8E5E82A91C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5A4458-ED35-410C-9316-3AE12AF0696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173800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6121E3-1542-49D2-AFE7-215B078A3D88}"/>
              </a:ext>
            </a:extLst>
          </p:cNvPr>
          <p:cNvSpPr>
            <a:spLocks noGrp="1"/>
          </p:cNvSpPr>
          <p:nvPr>
            <p:ph type="dt" sz="half" idx="10"/>
          </p:nvPr>
        </p:nvSpPr>
        <p:spPr/>
        <p:txBody>
          <a:bodyPr/>
          <a:lstStyle/>
          <a:p>
            <a:fld id="{2B8C012C-B1B7-47F6-B168-A941E97A73A9}" type="datetimeFigureOut">
              <a:rPr lang="en-US" smtClean="0"/>
              <a:t>11/13/2024</a:t>
            </a:fld>
            <a:endParaRPr lang="en-US"/>
          </a:p>
        </p:txBody>
      </p:sp>
      <p:sp>
        <p:nvSpPr>
          <p:cNvPr id="3" name="Footer Placeholder 2">
            <a:extLst>
              <a:ext uri="{FF2B5EF4-FFF2-40B4-BE49-F238E27FC236}">
                <a16:creationId xmlns:a16="http://schemas.microsoft.com/office/drawing/2014/main" id="{4DB79D1B-E5A5-4FF6-B1AF-3C1CE82BE9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A32E8B-A5B1-45B5-9A9F-B5EF9E6E9FE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986474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EF36-1426-4285-828F-C8CFBFE98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2C0F19-B360-4B7D-8B84-54564343E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1CC49-77D0-4E31-A9D2-D30F8EDAE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AB92D8-AB77-44F5-B9DD-F7A3C2F6314E}"/>
              </a:ext>
            </a:extLst>
          </p:cNvPr>
          <p:cNvSpPr>
            <a:spLocks noGrp="1"/>
          </p:cNvSpPr>
          <p:nvPr>
            <p:ph type="dt" sz="half" idx="10"/>
          </p:nvPr>
        </p:nvSpPr>
        <p:spPr/>
        <p:txBody>
          <a:bodyPr/>
          <a:lstStyle/>
          <a:p>
            <a:fld id="{2B8C012C-B1B7-47F6-B168-A941E97A73A9}" type="datetimeFigureOut">
              <a:rPr lang="en-US" smtClean="0"/>
              <a:t>11/13/2024</a:t>
            </a:fld>
            <a:endParaRPr lang="en-US"/>
          </a:p>
        </p:txBody>
      </p:sp>
      <p:sp>
        <p:nvSpPr>
          <p:cNvPr id="6" name="Footer Placeholder 5">
            <a:extLst>
              <a:ext uri="{FF2B5EF4-FFF2-40B4-BE49-F238E27FC236}">
                <a16:creationId xmlns:a16="http://schemas.microsoft.com/office/drawing/2014/main" id="{DF0A841E-88D4-4D0A-97C4-E4897B618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54F814-BBE2-4CE3-B3C8-C4A938E7818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6966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2024/11/13</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754620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E2-3FF2-44B7-B10F-3C06FDF7C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9E9FEF-3FB3-4E4C-A935-958BA9328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F12C7B-8B90-4958-A986-27D36990B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4EFE80-B253-4A84-BE72-FE1337473454}"/>
              </a:ext>
            </a:extLst>
          </p:cNvPr>
          <p:cNvSpPr>
            <a:spLocks noGrp="1"/>
          </p:cNvSpPr>
          <p:nvPr>
            <p:ph type="dt" sz="half" idx="10"/>
          </p:nvPr>
        </p:nvSpPr>
        <p:spPr/>
        <p:txBody>
          <a:bodyPr/>
          <a:lstStyle/>
          <a:p>
            <a:fld id="{2B8C012C-B1B7-47F6-B168-A941E97A73A9}" type="datetimeFigureOut">
              <a:rPr lang="en-US" smtClean="0"/>
              <a:t>11/13/2024</a:t>
            </a:fld>
            <a:endParaRPr lang="en-US"/>
          </a:p>
        </p:txBody>
      </p:sp>
      <p:sp>
        <p:nvSpPr>
          <p:cNvPr id="6" name="Footer Placeholder 5">
            <a:extLst>
              <a:ext uri="{FF2B5EF4-FFF2-40B4-BE49-F238E27FC236}">
                <a16:creationId xmlns:a16="http://schemas.microsoft.com/office/drawing/2014/main" id="{5A70AA07-12BD-4E8C-B324-9F0CBE23C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AF4ED2-925B-495F-9A04-20C40D1E41A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476957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DC22C-267E-4ADC-AF05-BEB721900345}"/>
              </a:ext>
            </a:extLst>
          </p:cNvPr>
          <p:cNvSpPr>
            <a:spLocks noGrp="1"/>
          </p:cNvSpPr>
          <p:nvPr>
            <p:ph type="dt" sz="half" idx="10"/>
          </p:nvPr>
        </p:nvSpPr>
        <p:spPr/>
        <p:txBody>
          <a:bodyPr/>
          <a:lstStyle/>
          <a:p>
            <a:fld id="{2B8C012C-B1B7-47F6-B168-A941E97A73A9}" type="datetimeFigureOut">
              <a:rPr lang="en-US" smtClean="0"/>
              <a:t>11/13/2024</a:t>
            </a:fld>
            <a:endParaRPr lang="en-US"/>
          </a:p>
        </p:txBody>
      </p:sp>
      <p:sp>
        <p:nvSpPr>
          <p:cNvPr id="5" name="Footer Placeholder 4">
            <a:extLst>
              <a:ext uri="{FF2B5EF4-FFF2-40B4-BE49-F238E27FC236}">
                <a16:creationId xmlns:a16="http://schemas.microsoft.com/office/drawing/2014/main" id="{DAACB2E6-036D-489B-AF95-7F191F409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DBCEB-45FD-4CA2-89E1-0743C2C24118}"/>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483705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F1447-7437-45B5-955F-F450CFC6FB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DF0BE9-59DA-4877-8D0D-735633F5CF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A8181-2D82-4E5A-A55B-C3850F308871}"/>
              </a:ext>
            </a:extLst>
          </p:cNvPr>
          <p:cNvSpPr>
            <a:spLocks noGrp="1"/>
          </p:cNvSpPr>
          <p:nvPr>
            <p:ph type="dt" sz="half" idx="10"/>
          </p:nvPr>
        </p:nvSpPr>
        <p:spPr/>
        <p:txBody>
          <a:bodyPr/>
          <a:lstStyle/>
          <a:p>
            <a:fld id="{2B8C012C-B1B7-47F6-B168-A941E97A73A9}" type="datetimeFigureOut">
              <a:rPr lang="en-US" smtClean="0"/>
              <a:t>11/13/2024</a:t>
            </a:fld>
            <a:endParaRPr lang="en-US"/>
          </a:p>
        </p:txBody>
      </p:sp>
      <p:sp>
        <p:nvSpPr>
          <p:cNvPr id="5" name="Footer Placeholder 4">
            <a:extLst>
              <a:ext uri="{FF2B5EF4-FFF2-40B4-BE49-F238E27FC236}">
                <a16:creationId xmlns:a16="http://schemas.microsoft.com/office/drawing/2014/main" id="{E06443D1-9D50-4347-8EF4-C71123BDF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B7A19-FC92-4734-BBA7-FBC0512D2753}"/>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4214773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2024/11/13</a:t>
            </a:fld>
            <a:endParaRPr lang="zh-CN" altLang="en-US"/>
          </a:p>
        </p:txBody>
      </p:sp>
      <p:sp>
        <p:nvSpPr>
          <p:cNvPr id="5" name="页脚占位符 4">
            <a:extLst>
              <a:ext uri="{FF2B5EF4-FFF2-40B4-BE49-F238E27FC236}">
                <a16:creationId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1548859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2024/11/13</a:t>
            </a:fld>
            <a:endParaRPr lang="zh-CN" altLang="en-US"/>
          </a:p>
        </p:txBody>
      </p:sp>
      <p:sp>
        <p:nvSpPr>
          <p:cNvPr id="5" name="页脚占位符 4">
            <a:extLst>
              <a:ext uri="{FF2B5EF4-FFF2-40B4-BE49-F238E27FC236}">
                <a16:creationId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999837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2024/11/13</a:t>
            </a:fld>
            <a:endParaRPr lang="zh-CN" altLang="en-US"/>
          </a:p>
        </p:txBody>
      </p:sp>
      <p:sp>
        <p:nvSpPr>
          <p:cNvPr id="5" name="页脚占位符 4">
            <a:extLst>
              <a:ext uri="{FF2B5EF4-FFF2-40B4-BE49-F238E27FC236}">
                <a16:creationId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2706302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2024/11/13</a:t>
            </a:fld>
            <a:endParaRPr lang="zh-CN" altLang="en-US"/>
          </a:p>
        </p:txBody>
      </p:sp>
      <p:sp>
        <p:nvSpPr>
          <p:cNvPr id="6" name="页脚占位符 5">
            <a:extLst>
              <a:ext uri="{FF2B5EF4-FFF2-40B4-BE49-F238E27FC236}">
                <a16:creationId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820372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2024/11/13</a:t>
            </a:fld>
            <a:endParaRPr lang="zh-CN" altLang="en-US"/>
          </a:p>
        </p:txBody>
      </p:sp>
      <p:sp>
        <p:nvSpPr>
          <p:cNvPr id="8" name="页脚占位符 7">
            <a:extLst>
              <a:ext uri="{FF2B5EF4-FFF2-40B4-BE49-F238E27FC236}">
                <a16:creationId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677837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2024/11/13</a:t>
            </a:fld>
            <a:endParaRPr lang="zh-CN" altLang="en-US"/>
          </a:p>
        </p:txBody>
      </p:sp>
      <p:sp>
        <p:nvSpPr>
          <p:cNvPr id="4" name="页脚占位符 3">
            <a:extLst>
              <a:ext uri="{FF2B5EF4-FFF2-40B4-BE49-F238E27FC236}">
                <a16:creationId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883987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2024/11/13</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5" name="Picture 4">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11002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2024/11/13</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882610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2024/11/13</a:t>
            </a:fld>
            <a:endParaRPr lang="zh-CN" altLang="en-US"/>
          </a:p>
        </p:txBody>
      </p:sp>
      <p:sp>
        <p:nvSpPr>
          <p:cNvPr id="6" name="页脚占位符 5">
            <a:extLst>
              <a:ext uri="{FF2B5EF4-FFF2-40B4-BE49-F238E27FC236}">
                <a16:creationId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787829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2024/11/13</a:t>
            </a:fld>
            <a:endParaRPr lang="zh-CN" altLang="en-US"/>
          </a:p>
        </p:txBody>
      </p:sp>
      <p:sp>
        <p:nvSpPr>
          <p:cNvPr id="6" name="页脚占位符 5">
            <a:extLst>
              <a:ext uri="{FF2B5EF4-FFF2-40B4-BE49-F238E27FC236}">
                <a16:creationId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845691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2024/11/13</a:t>
            </a:fld>
            <a:endParaRPr lang="zh-CN" altLang="en-US"/>
          </a:p>
        </p:txBody>
      </p:sp>
      <p:sp>
        <p:nvSpPr>
          <p:cNvPr id="5" name="页脚占位符 4">
            <a:extLst>
              <a:ext uri="{FF2B5EF4-FFF2-40B4-BE49-F238E27FC236}">
                <a16:creationId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785661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2024/11/13</a:t>
            </a:fld>
            <a:endParaRPr lang="zh-CN" altLang="en-US"/>
          </a:p>
        </p:txBody>
      </p:sp>
      <p:sp>
        <p:nvSpPr>
          <p:cNvPr id="5" name="页脚占位符 4">
            <a:extLst>
              <a:ext uri="{FF2B5EF4-FFF2-40B4-BE49-F238E27FC236}">
                <a16:creationId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4744134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054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1774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3_Agenda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3041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847023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2024/11/13</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979080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2024/11/13</a:t>
            </a:fld>
            <a:endParaRPr kumimoji="1"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9" name="幻灯片编号占位符 8"/>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52136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2024/11/13</a:t>
            </a:fld>
            <a:endParaRPr kumimoji="1"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5" name="幻灯片编号占位符 4"/>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972989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2024/11/13</a:t>
            </a:fld>
            <a:endParaRPr kumimoji="1"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4" name="幻灯片编号占位符 3"/>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3823556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2024/11/13</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601181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2024/11/13</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246691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3.jpeg"/><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F4CBAA"/>
          </a:fgClr>
          <a:bgClr>
            <a:schemeClr val="bg1"/>
          </a:bgClr>
        </a:patt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140A7F4-4064-4F46-AE67-7DB29F477462}"/>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l="5323" r="4273"/>
          <a:stretch>
            <a:fillRect/>
          </a:stretch>
        </p:blipFill>
        <p:spPr>
          <a:xfrm>
            <a:off x="6479628" y="0"/>
            <a:ext cx="5712372" cy="6858000"/>
          </a:xfrm>
          <a:prstGeom prst="rect">
            <a:avLst/>
          </a:prstGeom>
        </p:spPr>
      </p:pic>
      <p:pic>
        <p:nvPicPr>
          <p:cNvPr id="7" name="图片 6">
            <a:extLst>
              <a:ext uri="{FF2B5EF4-FFF2-40B4-BE49-F238E27FC236}">
                <a16:creationId xmlns:a16="http://schemas.microsoft.com/office/drawing/2014/main" id="{B779F7B6-11D8-42D7-9351-AC849119F56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6318708" cy="6858000"/>
          </a:xfrm>
          <a:prstGeom prst="rect">
            <a:avLst/>
          </a:prstGeom>
        </p:spPr>
      </p:pic>
      <p:pic>
        <p:nvPicPr>
          <p:cNvPr id="5" name="Picture 4" descr="A pink background with white leaves and black text&#10;&#10;Description automatically generated">
            <a:extLst>
              <a:ext uri="{FF2B5EF4-FFF2-40B4-BE49-F238E27FC236}">
                <a16:creationId xmlns:a16="http://schemas.microsoft.com/office/drawing/2014/main" id="{033E9C17-4DAD-1E52-8C4A-F6DA2D85D7D5}"/>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2811125" y="392298"/>
            <a:ext cx="1374922" cy="1374922"/>
          </a:xfrm>
          <a:prstGeom prst="rect">
            <a:avLst/>
          </a:prstGeom>
        </p:spPr>
      </p:pic>
    </p:spTree>
    <p:extLst>
      <p:ext uri="{BB962C8B-B14F-4D97-AF65-F5344CB8AC3E}">
        <p14:creationId xmlns:p14="http://schemas.microsoft.com/office/powerpoint/2010/main" val="2650390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rgbClr val="F4CBAA"/>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7F965-6FBF-4E4A-99CF-0D8736C95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441528-4D68-4198-AA39-08CEF828A9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95987-3F38-4722-83D8-2292FDC38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C012C-B1B7-47F6-B168-A941E97A73A9}" type="datetimeFigureOut">
              <a:rPr lang="en-US" smtClean="0"/>
              <a:t>11/13/2024</a:t>
            </a:fld>
            <a:endParaRPr lang="en-US"/>
          </a:p>
        </p:txBody>
      </p:sp>
      <p:sp>
        <p:nvSpPr>
          <p:cNvPr id="5" name="Footer Placeholder 4">
            <a:extLst>
              <a:ext uri="{FF2B5EF4-FFF2-40B4-BE49-F238E27FC236}">
                <a16:creationId xmlns:a16="http://schemas.microsoft.com/office/drawing/2014/main" id="{68B2F808-3920-4A01-9D82-C1D249E036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6A23AC-28FD-47E2-A9E1-1773F85438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C7793-07B9-4429-92E8-8730EA770269}" type="slidenum">
              <a:rPr lang="en-US" smtClean="0"/>
              <a:t>‹#›</a:t>
            </a:fld>
            <a:endParaRPr lang="en-US"/>
          </a:p>
        </p:txBody>
      </p:sp>
    </p:spTree>
    <p:extLst>
      <p:ext uri="{BB962C8B-B14F-4D97-AF65-F5344CB8AC3E}">
        <p14:creationId xmlns:p14="http://schemas.microsoft.com/office/powerpoint/2010/main" val="79814931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5">
          <a:fgClr>
            <a:srgbClr val="F4CBAA"/>
          </a:fgClr>
          <a:bgClr>
            <a:schemeClr val="bg1"/>
          </a:bgClr>
        </a:pattFill>
        <a:effectLst/>
      </p:bgPr>
    </p:bg>
    <p:spTree>
      <p:nvGrpSpPr>
        <p:cNvPr id="1" name=""/>
        <p:cNvGrpSpPr/>
        <p:nvPr/>
      </p:nvGrpSpPr>
      <p:grpSpPr>
        <a:xfrm>
          <a:off x="0" y="0"/>
          <a:ext cx="0" cy="0"/>
          <a:chOff x="0" y="0"/>
          <a:chExt cx="0" cy="0"/>
        </a:xfrm>
      </p:grpSpPr>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295008127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pxhere.com/en/photo/699329" TargetMode="External"/><Relationship Id="rId5" Type="http://schemas.openxmlformats.org/officeDocument/2006/relationships/image" Target="../media/image21.jp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6.png"/><Relationship Id="rId5" Type="http://schemas.microsoft.com/office/2007/relationships/media" Target="../media/media3.mp3"/><Relationship Id="rId10" Type="http://schemas.openxmlformats.org/officeDocument/2006/relationships/notesSlide" Target="../notesSlides/notesSlide7.xml"/><Relationship Id="rId4" Type="http://schemas.openxmlformats.org/officeDocument/2006/relationships/audio" Target="../media/media2.mp3"/><Relationship Id="rId9"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7.png"/><Relationship Id="rId5" Type="http://schemas.microsoft.com/office/2007/relationships/media" Target="../media/media3.mp3"/><Relationship Id="rId10" Type="http://schemas.openxmlformats.org/officeDocument/2006/relationships/image" Target="../media/image36.png"/><Relationship Id="rId4" Type="http://schemas.openxmlformats.org/officeDocument/2006/relationships/audio" Target="../media/media2.mp3"/><Relationship Id="rId9"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6.png"/><Relationship Id="rId5" Type="http://schemas.microsoft.com/office/2007/relationships/media" Target="../media/media3.mp3"/><Relationship Id="rId10" Type="http://schemas.openxmlformats.org/officeDocument/2006/relationships/notesSlide" Target="../notesSlides/notesSlide8.xml"/><Relationship Id="rId4" Type="http://schemas.openxmlformats.org/officeDocument/2006/relationships/audio" Target="../media/media2.mp3"/><Relationship Id="rId9"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image" Target="../media/image40.png"/><Relationship Id="rId1" Type="http://schemas.openxmlformats.org/officeDocument/2006/relationships/slideLayout" Target="../slideLayouts/slideLayout24.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pxhere.com/en/photo/699329" TargetMode="Externa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pxhere.com/en/photo/699329" TargetMode="External"/><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图片 3">
            <a:extLst>
              <a:ext uri="{FF2B5EF4-FFF2-40B4-BE49-F238E27FC236}">
                <a16:creationId xmlns:a16="http://schemas.microsoft.com/office/drawing/2014/main" id="{256991B4-201C-3AD7-8635-930F1EA93695}"/>
              </a:ext>
            </a:extLst>
          </p:cNvPr>
          <p:cNvPicPr>
            <a:picLocks noChangeAspect="1"/>
          </p:cNvPicPr>
          <p:nvPr/>
        </p:nvPicPr>
        <p:blipFill>
          <a:blip r:embed="rId3"/>
          <a:srcRect/>
          <a:stretch/>
        </p:blipFill>
        <p:spPr>
          <a:xfrm>
            <a:off x="1970212" y="705530"/>
            <a:ext cx="7564265" cy="6095297"/>
          </a:xfrm>
          <a:prstGeom prst="rect">
            <a:avLst/>
          </a:prstGeom>
        </p:spPr>
      </p:pic>
      <p:pic>
        <p:nvPicPr>
          <p:cNvPr id="9" name="Picture 8">
            <a:extLst>
              <a:ext uri="{FF2B5EF4-FFF2-40B4-BE49-F238E27FC236}">
                <a16:creationId xmlns:a16="http://schemas.microsoft.com/office/drawing/2014/main" id="{A02CCB37-2127-C026-AA60-0F06ED4C50A6}"/>
              </a:ext>
            </a:extLst>
          </p:cNvPr>
          <p:cNvPicPr>
            <a:picLocks noChangeAspect="1"/>
          </p:cNvPicPr>
          <p:nvPr/>
        </p:nvPicPr>
        <p:blipFill>
          <a:blip r:embed="rId4"/>
          <a:stretch>
            <a:fillRect/>
          </a:stretch>
        </p:blipFill>
        <p:spPr>
          <a:xfrm>
            <a:off x="4995862" y="5686424"/>
            <a:ext cx="2090738" cy="514351"/>
          </a:xfrm>
          <a:prstGeom prst="rect">
            <a:avLst/>
          </a:prstGeom>
        </p:spPr>
      </p:pic>
      <p:pic>
        <p:nvPicPr>
          <p:cNvPr id="40" name="Picture 39">
            <a:extLst>
              <a:ext uri="{FF2B5EF4-FFF2-40B4-BE49-F238E27FC236}">
                <a16:creationId xmlns:a16="http://schemas.microsoft.com/office/drawing/2014/main" id="{DE842D79-5DA1-57EE-D0D0-19903F5DC522}"/>
              </a:ext>
            </a:extLst>
          </p:cNvPr>
          <p:cNvPicPr>
            <a:picLocks noChangeAspect="1"/>
          </p:cNvPicPr>
          <p:nvPr/>
        </p:nvPicPr>
        <p:blipFill>
          <a:blip r:embed="rId5"/>
          <a:stretch>
            <a:fillRect/>
          </a:stretch>
        </p:blipFill>
        <p:spPr>
          <a:xfrm>
            <a:off x="0" y="-120750"/>
            <a:ext cx="12192000" cy="4470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31614 0.03472 L -0.31614 0.03496 C -0.19036 0.04792 -0.29856 0.0375 0.00873 0.0375 L 0.00873 0.03773 L 0.00873 0.0375 " pathEditMode="relative" rAng="0" ptsTypes="AAAAA">
                                      <p:cBhvr>
                                        <p:cTn id="6" dur="3700" fill="hold"/>
                                        <p:tgtEl>
                                          <p:spTgt spid="7"/>
                                        </p:tgtEl>
                                        <p:attrNameLst>
                                          <p:attrName>ppt_x</p:attrName>
                                          <p:attrName>ppt_y</p:attrName>
                                        </p:attrNameLst>
                                      </p:cBhvr>
                                      <p:rCtr x="16237" y="324"/>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2" fill="hold" nodeType="click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1+ppt_w/2"/>
                                          </p:val>
                                        </p:tav>
                                      </p:tavLst>
                                    </p:anim>
                                    <p:anim calcmode="lin" valueType="num">
                                      <p:cBhvr additive="base">
                                        <p:cTn id="11" dur="500"/>
                                        <p:tgtEl>
                                          <p:spTgt spid="7"/>
                                        </p:tgtEl>
                                        <p:attrNameLst>
                                          <p:attrName>ppt_y</p:attrName>
                                        </p:attrNameLst>
                                      </p:cBhvr>
                                      <p:tavLst>
                                        <p:tav tm="0">
                                          <p:val>
                                            <p:strVal val="ppt_y"/>
                                          </p:val>
                                        </p:tav>
                                        <p:tav tm="100000">
                                          <p:val>
                                            <p:strVal val="ppt_y"/>
                                          </p:val>
                                        </p:tav>
                                      </p:tavLst>
                                    </p:anim>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51098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60579580"/>
              </p:ext>
            </p:extLst>
          </p:nvPr>
        </p:nvGraphicFramePr>
        <p:xfrm>
          <a:off x="350051" y="2663707"/>
          <a:ext cx="11323448" cy="3999103"/>
        </p:xfrm>
        <a:graphic>
          <a:graphicData uri="http://schemas.openxmlformats.org/drawingml/2006/table">
            <a:tbl>
              <a:tblPr firstRow="1" bandRow="1">
                <a:tableStyleId>{00A15C55-8517-42AA-B614-E9B94910E393}</a:tableStyleId>
              </a:tblPr>
              <a:tblGrid>
                <a:gridCol w="1174650">
                  <a:extLst>
                    <a:ext uri="{9D8B030D-6E8A-4147-A177-3AD203B41FA5}">
                      <a16:colId xmlns:a16="http://schemas.microsoft.com/office/drawing/2014/main" val="2923630731"/>
                    </a:ext>
                  </a:extLst>
                </a:gridCol>
                <a:gridCol w="1525695">
                  <a:extLst>
                    <a:ext uri="{9D8B030D-6E8A-4147-A177-3AD203B41FA5}">
                      <a16:colId xmlns:a16="http://schemas.microsoft.com/office/drawing/2014/main" val="3830129425"/>
                    </a:ext>
                  </a:extLst>
                </a:gridCol>
                <a:gridCol w="2713847">
                  <a:extLst>
                    <a:ext uri="{9D8B030D-6E8A-4147-A177-3AD203B41FA5}">
                      <a16:colId xmlns:a16="http://schemas.microsoft.com/office/drawing/2014/main" val="4193641676"/>
                    </a:ext>
                  </a:extLst>
                </a:gridCol>
                <a:gridCol w="3253916">
                  <a:extLst>
                    <a:ext uri="{9D8B030D-6E8A-4147-A177-3AD203B41FA5}">
                      <a16:colId xmlns:a16="http://schemas.microsoft.com/office/drawing/2014/main" val="1218586837"/>
                    </a:ext>
                  </a:extLst>
                </a:gridCol>
                <a:gridCol w="2655340">
                  <a:extLst>
                    <a:ext uri="{9D8B030D-6E8A-4147-A177-3AD203B41FA5}">
                      <a16:colId xmlns:a16="http://schemas.microsoft.com/office/drawing/2014/main" val="4175476006"/>
                    </a:ext>
                  </a:extLst>
                </a:gridCol>
              </a:tblGrid>
              <a:tr h="1331498">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765594200"/>
                  </a:ext>
                </a:extLst>
              </a:tr>
              <a:tr h="1591730">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353353845"/>
                  </a:ext>
                </a:extLst>
              </a:tr>
              <a:tr h="1075875">
                <a:tc>
                  <a:txBody>
                    <a:bodyPr/>
                    <a:lstStyle/>
                    <a:p>
                      <a:pPr algn="ctr"/>
                      <a:r>
                        <a:rPr lang="en-US" sz="2000" b="1" dirty="0">
                          <a:solidFill>
                            <a:srgbClr val="002060"/>
                          </a:solidFill>
                          <a:latin typeface="Cambria" panose="02040503050406030204" pitchFamily="18" charset="0"/>
                          <a:ea typeface="Cambria" panose="020405030504060302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Cây</a:t>
                      </a:r>
                      <a:endPar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Khép</a:t>
                      </a:r>
                      <a:r>
                        <a:rPr lang="en-US" sz="24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nép</a:t>
                      </a:r>
                      <a:r>
                        <a:rPr lang="en-US" sz="24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nhìn,vẫy</a:t>
                      </a:r>
                      <a:r>
                        <a:rPr lang="en-US" sz="24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vẫy</a:t>
                      </a:r>
                      <a:endParaRPr lang="en-US" sz="2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Tx/>
                        <a:buChar char="-"/>
                      </a:pPr>
                      <a:r>
                        <a:rPr lang="en-US" sz="240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Chào</a:t>
                      </a:r>
                      <a:r>
                        <a:rPr lang="en-US" sz="24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cây</a:t>
                      </a:r>
                      <a:r>
                        <a:rPr lang="en-US" sz="24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p>
                      <a:pPr marL="285750" indent="-285750">
                        <a:buFontTx/>
                        <a:buChar char="-"/>
                      </a:pPr>
                      <a:r>
                        <a:rPr lang="en-US" sz="24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Tên</a:t>
                      </a:r>
                      <a:r>
                        <a:rPr lang="en-US" sz="24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cậu</a:t>
                      </a:r>
                      <a:r>
                        <a:rPr lang="en-US" sz="24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là</a:t>
                      </a:r>
                      <a:r>
                        <a:rPr lang="en-US" sz="24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gì</a:t>
                      </a:r>
                      <a:r>
                        <a:rPr lang="en-US" sz="24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endParaRPr lang="en-US" sz="2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8200781"/>
                  </a:ext>
                </a:extLst>
              </a:tr>
            </a:tbl>
          </a:graphicData>
        </a:graphic>
      </p:graphicFrame>
      <p:sp>
        <p:nvSpPr>
          <p:cNvPr id="5" name="Rectangle 4"/>
          <p:cNvSpPr/>
          <p:nvPr/>
        </p:nvSpPr>
        <p:spPr>
          <a:xfrm>
            <a:off x="1403837" y="416938"/>
            <a:ext cx="9340362" cy="2246769"/>
          </a:xfrm>
          <a:prstGeom prst="rect">
            <a:avLst/>
          </a:prstGeom>
        </p:spPr>
        <p:txBody>
          <a:bodyPr wrap="square">
            <a:spAutoFit/>
          </a:bodyPr>
          <a:lstStyle/>
          <a:p>
            <a:pPr algn="just"/>
            <a:r>
              <a:rPr lang="vi-VN" sz="2000" dirty="0">
                <a:solidFill>
                  <a:srgbClr val="000000"/>
                </a:solidFill>
                <a:latin typeface="Cambria" panose="02040503050406030204" pitchFamily="18" charset="0"/>
                <a:ea typeface="Cambria" panose="02040503050406030204" pitchFamily="18" charset="0"/>
              </a:rPr>
              <a:t>b. </a:t>
            </a:r>
            <a:r>
              <a:rPr lang="en-US" sz="2000" dirty="0" err="1">
                <a:solidFill>
                  <a:srgbClr val="000000"/>
                </a:solidFill>
                <a:latin typeface="Cambria" panose="02040503050406030204" pitchFamily="18" charset="0"/>
                <a:ea typeface="Cambria" panose="02040503050406030204" pitchFamily="18" charset="0"/>
              </a:rPr>
              <a:t>Một</a:t>
            </a:r>
            <a:r>
              <a:rPr lang="vi-VN" sz="2000" dirty="0">
                <a:solidFill>
                  <a:srgbClr val="000000"/>
                </a:solidFill>
                <a:latin typeface="Cambria" panose="02040503050406030204" pitchFamily="18" charset="0"/>
                <a:ea typeface="Cambria" panose="02040503050406030204" pitchFamily="18" charset="0"/>
              </a:rPr>
              <a:t> ngày cuối năm khi đi qua </a:t>
            </a:r>
            <a:r>
              <a:rPr lang="en-US" sz="2000" dirty="0" err="1">
                <a:solidFill>
                  <a:srgbClr val="000000"/>
                </a:solidFill>
                <a:latin typeface="Cambria" panose="02040503050406030204" pitchFamily="18" charset="0"/>
                <a:ea typeface="Cambria" panose="02040503050406030204" pitchFamily="18" charset="0"/>
              </a:rPr>
              <a:t>trảng</a:t>
            </a:r>
            <a:r>
              <a:rPr lang="en-US" sz="2000" dirty="0">
                <a:solidFill>
                  <a:srgbClr val="000000"/>
                </a:solidFill>
                <a:latin typeface="Cambria" panose="02040503050406030204" pitchFamily="18" charset="0"/>
                <a:ea typeface="Cambria" panose="02040503050406030204" pitchFamily="18" charset="0"/>
              </a:rPr>
              <a:t> </a:t>
            </a:r>
            <a:r>
              <a:rPr lang="en-US" sz="2000" dirty="0" err="1">
                <a:solidFill>
                  <a:srgbClr val="000000"/>
                </a:solidFill>
                <a:latin typeface="Cambria" panose="02040503050406030204" pitchFamily="18" charset="0"/>
                <a:ea typeface="Cambria" panose="02040503050406030204" pitchFamily="18" charset="0"/>
              </a:rPr>
              <a:t>cỏ</a:t>
            </a:r>
            <a:r>
              <a:rPr lang="en-US" sz="2000" dirty="0">
                <a:solidFill>
                  <a:srgbClr val="000000"/>
                </a:solidFill>
                <a:latin typeface="Cambria" panose="02040503050406030204" pitchFamily="18" charset="0"/>
                <a:ea typeface="Cambria" panose="02040503050406030204" pitchFamily="18" charset="0"/>
              </a:rPr>
              <a:t>, </a:t>
            </a:r>
            <a:r>
              <a:rPr lang="vi-VN" sz="2000" dirty="0">
                <a:solidFill>
                  <a:srgbClr val="000000"/>
                </a:solidFill>
                <a:latin typeface="Cambria" panose="02040503050406030204" pitchFamily="18" charset="0"/>
                <a:ea typeface="Cambria" panose="02040503050406030204" pitchFamily="18" charset="0"/>
              </a:rPr>
              <a:t>cậu bé nhìn thấy </a:t>
            </a:r>
            <a:r>
              <a:rPr lang="en-US" sz="2000" dirty="0" err="1">
                <a:solidFill>
                  <a:srgbClr val="000000"/>
                </a:solidFill>
                <a:latin typeface="Cambria" panose="02040503050406030204" pitchFamily="18" charset="0"/>
                <a:ea typeface="Cambria" panose="02040503050406030204" pitchFamily="18" charset="0"/>
              </a:rPr>
              <a:t>một</a:t>
            </a:r>
            <a:r>
              <a:rPr lang="vi-VN" sz="2000" dirty="0">
                <a:solidFill>
                  <a:srgbClr val="000000"/>
                </a:solidFill>
                <a:latin typeface="Cambria" panose="02040503050406030204" pitchFamily="18" charset="0"/>
                <a:ea typeface="Cambria" panose="02040503050406030204" pitchFamily="18" charset="0"/>
              </a:rPr>
              <a:t> cái cây nhỏ xíu </a:t>
            </a:r>
            <a:r>
              <a:rPr lang="en-US" sz="2000" dirty="0">
                <a:solidFill>
                  <a:srgbClr val="000000"/>
                </a:solidFill>
                <a:latin typeface="Cambria" panose="02040503050406030204" pitchFamily="18" charset="0"/>
                <a:ea typeface="Cambria" panose="02040503050406030204" pitchFamily="18" charset="0"/>
              </a:rPr>
              <a:t>m</a:t>
            </a:r>
            <a:r>
              <a:rPr lang="vi-VN" sz="2000" dirty="0">
                <a:solidFill>
                  <a:srgbClr val="000000"/>
                </a:solidFill>
                <a:latin typeface="Cambria" panose="02040503050406030204" pitchFamily="18" charset="0"/>
                <a:ea typeface="Cambria" panose="02040503050406030204" pitchFamily="18" charset="0"/>
              </a:rPr>
              <a:t>ọc khép nép trong hốc đá</a:t>
            </a:r>
            <a:r>
              <a:rPr lang="en-US" sz="2000" dirty="0">
                <a:solidFill>
                  <a:srgbClr val="000000"/>
                </a:solidFill>
                <a:latin typeface="Cambria" panose="02040503050406030204" pitchFamily="18" charset="0"/>
                <a:ea typeface="Cambria" panose="02040503050406030204" pitchFamily="18" charset="0"/>
              </a:rPr>
              <a:t>.</a:t>
            </a:r>
          </a:p>
          <a:p>
            <a:pPr algn="just"/>
            <a:r>
              <a:rPr lang="en-US" sz="2000" dirty="0">
                <a:solidFill>
                  <a:srgbClr val="000000"/>
                </a:solidFill>
                <a:latin typeface="Cambria" panose="02040503050406030204" pitchFamily="18" charset="0"/>
                <a:ea typeface="Cambria" panose="02040503050406030204" pitchFamily="18" charset="0"/>
              </a:rPr>
              <a:t>- C</a:t>
            </a:r>
            <a:r>
              <a:rPr lang="vi-VN" sz="2000" dirty="0">
                <a:solidFill>
                  <a:srgbClr val="000000"/>
                </a:solidFill>
                <a:latin typeface="Cambria" panose="02040503050406030204" pitchFamily="18" charset="0"/>
                <a:ea typeface="Cambria" panose="02040503050406030204" pitchFamily="18" charset="0"/>
              </a:rPr>
              <a:t>hào cây</a:t>
            </a:r>
            <a:r>
              <a:rPr lang="en-US" sz="2000" dirty="0">
                <a:solidFill>
                  <a:srgbClr val="000000"/>
                </a:solidFill>
                <a:latin typeface="Cambria" panose="02040503050406030204" pitchFamily="18" charset="0"/>
                <a:ea typeface="Cambria" panose="02040503050406030204" pitchFamily="18" charset="0"/>
              </a:rPr>
              <a:t> -</a:t>
            </a:r>
            <a:r>
              <a:rPr lang="vi-VN" sz="2000" dirty="0">
                <a:solidFill>
                  <a:srgbClr val="000000"/>
                </a:solidFill>
                <a:latin typeface="Cambria" panose="02040503050406030204" pitchFamily="18" charset="0"/>
                <a:ea typeface="Cambria" panose="02040503050406030204" pitchFamily="18" charset="0"/>
              </a:rPr>
              <a:t> </a:t>
            </a:r>
            <a:r>
              <a:rPr lang="en-US" sz="2000" dirty="0">
                <a:solidFill>
                  <a:srgbClr val="000000"/>
                </a:solidFill>
                <a:latin typeface="Cambria" panose="02040503050406030204" pitchFamily="18" charset="0"/>
                <a:ea typeface="Cambria" panose="02040503050406030204" pitchFamily="18" charset="0"/>
              </a:rPr>
              <a:t>C</a:t>
            </a:r>
            <a:r>
              <a:rPr lang="vi-VN" sz="2000" dirty="0">
                <a:solidFill>
                  <a:srgbClr val="000000"/>
                </a:solidFill>
                <a:latin typeface="Cambria" panose="02040503050406030204" pitchFamily="18" charset="0"/>
                <a:ea typeface="Cambria" panose="02040503050406030204" pitchFamily="18" charset="0"/>
              </a:rPr>
              <a:t>ậu bé nói</a:t>
            </a:r>
            <a:r>
              <a:rPr lang="en-US" sz="2000" dirty="0">
                <a:solidFill>
                  <a:srgbClr val="000000"/>
                </a:solidFill>
                <a:latin typeface="Cambria" panose="02040503050406030204" pitchFamily="18" charset="0"/>
                <a:ea typeface="Cambria" panose="02040503050406030204" pitchFamily="18" charset="0"/>
              </a:rPr>
              <a:t>.</a:t>
            </a:r>
          </a:p>
          <a:p>
            <a:pPr algn="just"/>
            <a:r>
              <a:rPr lang="en-US" sz="2000" dirty="0">
                <a:solidFill>
                  <a:srgbClr val="000000"/>
                </a:solidFill>
                <a:latin typeface="Cambria" panose="02040503050406030204" pitchFamily="18" charset="0"/>
                <a:ea typeface="Cambria" panose="02040503050406030204" pitchFamily="18" charset="0"/>
              </a:rPr>
              <a:t>N</a:t>
            </a:r>
            <a:r>
              <a:rPr lang="vi-VN" sz="2000" dirty="0">
                <a:solidFill>
                  <a:srgbClr val="000000"/>
                </a:solidFill>
                <a:latin typeface="Cambria" panose="02040503050406030204" pitchFamily="18" charset="0"/>
                <a:ea typeface="Cambria" panose="02040503050406030204" pitchFamily="18" charset="0"/>
              </a:rPr>
              <a:t>hưng cây chỉ im lặng nhìn em</a:t>
            </a:r>
            <a:r>
              <a:rPr lang="en-US" sz="2000" dirty="0">
                <a:solidFill>
                  <a:srgbClr val="000000"/>
                </a:solidFill>
                <a:latin typeface="Cambria" panose="02040503050406030204" pitchFamily="18" charset="0"/>
                <a:ea typeface="Cambria" panose="02040503050406030204" pitchFamily="18" charset="0"/>
              </a:rPr>
              <a:t>,</a:t>
            </a:r>
            <a:r>
              <a:rPr lang="vi-VN" sz="2000" dirty="0">
                <a:solidFill>
                  <a:srgbClr val="000000"/>
                </a:solidFill>
                <a:latin typeface="Cambria" panose="02040503050406030204" pitchFamily="18" charset="0"/>
                <a:ea typeface="Cambria" panose="02040503050406030204" pitchFamily="18" charset="0"/>
              </a:rPr>
              <a:t> </a:t>
            </a:r>
            <a:r>
              <a:rPr lang="en-US" sz="2000" dirty="0" err="1">
                <a:solidFill>
                  <a:srgbClr val="000000"/>
                </a:solidFill>
                <a:latin typeface="Cambria" panose="02040503050406030204" pitchFamily="18" charset="0"/>
                <a:ea typeface="Cambria" panose="02040503050406030204" pitchFamily="18" charset="0"/>
              </a:rPr>
              <a:t>hai</a:t>
            </a:r>
            <a:r>
              <a:rPr lang="vi-VN" sz="2000" dirty="0">
                <a:solidFill>
                  <a:srgbClr val="000000"/>
                </a:solidFill>
                <a:latin typeface="Cambria" panose="02040503050406030204" pitchFamily="18" charset="0"/>
                <a:ea typeface="Cambria" panose="02040503050406030204" pitchFamily="18" charset="0"/>
              </a:rPr>
              <a:t> lá của nó vẫy vẫy </a:t>
            </a:r>
            <a:r>
              <a:rPr lang="en-US" sz="2000" dirty="0">
                <a:solidFill>
                  <a:srgbClr val="000000"/>
                </a:solidFill>
                <a:latin typeface="Cambria" panose="02040503050406030204" pitchFamily="18" charset="0"/>
                <a:ea typeface="Cambria" panose="02040503050406030204" pitchFamily="18" charset="0"/>
              </a:rPr>
              <a:t>.</a:t>
            </a:r>
          </a:p>
          <a:p>
            <a:pPr marL="457200" indent="-457200" algn="just">
              <a:buFontTx/>
              <a:buChar char="-"/>
            </a:pPr>
            <a:r>
              <a:rPr lang="en-US" sz="2000" dirty="0">
                <a:solidFill>
                  <a:srgbClr val="000000"/>
                </a:solidFill>
                <a:latin typeface="Cambria" panose="02040503050406030204" pitchFamily="18" charset="0"/>
                <a:ea typeface="Cambria" panose="02040503050406030204" pitchFamily="18" charset="0"/>
              </a:rPr>
              <a:t>T</a:t>
            </a:r>
            <a:r>
              <a:rPr lang="vi-VN" sz="2000" dirty="0">
                <a:solidFill>
                  <a:srgbClr val="000000"/>
                </a:solidFill>
                <a:latin typeface="Cambria" panose="02040503050406030204" pitchFamily="18" charset="0"/>
                <a:ea typeface="Cambria" panose="02040503050406030204" pitchFamily="18" charset="0"/>
              </a:rPr>
              <a:t>ên cậu là gì</a:t>
            </a:r>
            <a:r>
              <a:rPr lang="en-US" sz="2000" dirty="0">
                <a:solidFill>
                  <a:srgbClr val="000000"/>
                </a:solidFill>
                <a:latin typeface="Cambria" panose="02040503050406030204" pitchFamily="18" charset="0"/>
                <a:ea typeface="Cambria" panose="02040503050406030204" pitchFamily="18" charset="0"/>
              </a:rPr>
              <a:t>? -</a:t>
            </a:r>
            <a:r>
              <a:rPr lang="vi-VN" sz="2000" dirty="0">
                <a:solidFill>
                  <a:srgbClr val="000000"/>
                </a:solidFill>
                <a:latin typeface="Cambria" panose="02040503050406030204" pitchFamily="18" charset="0"/>
                <a:ea typeface="Cambria" panose="02040503050406030204" pitchFamily="18" charset="0"/>
              </a:rPr>
              <a:t> </a:t>
            </a:r>
            <a:r>
              <a:rPr lang="en-US" sz="2000" dirty="0">
                <a:solidFill>
                  <a:srgbClr val="000000"/>
                </a:solidFill>
                <a:latin typeface="Cambria" panose="02040503050406030204" pitchFamily="18" charset="0"/>
                <a:ea typeface="Cambria" panose="02040503050406030204" pitchFamily="18" charset="0"/>
              </a:rPr>
              <a:t>C</a:t>
            </a:r>
            <a:r>
              <a:rPr lang="vi-VN" sz="2000" dirty="0">
                <a:solidFill>
                  <a:srgbClr val="000000"/>
                </a:solidFill>
                <a:latin typeface="Cambria" panose="02040503050406030204" pitchFamily="18" charset="0"/>
                <a:ea typeface="Cambria" panose="02040503050406030204" pitchFamily="18" charset="0"/>
              </a:rPr>
              <a:t>ậu bé lại hỏi</a:t>
            </a:r>
            <a:r>
              <a:rPr lang="en-US" sz="2000" dirty="0">
                <a:solidFill>
                  <a:srgbClr val="000000"/>
                </a:solidFill>
                <a:latin typeface="Cambria" panose="02040503050406030204" pitchFamily="18" charset="0"/>
                <a:ea typeface="Cambria" panose="02040503050406030204" pitchFamily="18" charset="0"/>
              </a:rPr>
              <a:t>.</a:t>
            </a:r>
          </a:p>
          <a:p>
            <a:pPr algn="just"/>
            <a:r>
              <a:rPr lang="en-US" sz="2000" dirty="0">
                <a:solidFill>
                  <a:srgbClr val="000000"/>
                </a:solidFill>
                <a:latin typeface="Cambria" panose="02040503050406030204" pitchFamily="18" charset="0"/>
                <a:ea typeface="Cambria" panose="02040503050406030204" pitchFamily="18" charset="0"/>
              </a:rPr>
              <a:t>C</a:t>
            </a:r>
            <a:r>
              <a:rPr lang="vi-VN" sz="2000" dirty="0">
                <a:solidFill>
                  <a:srgbClr val="000000"/>
                </a:solidFill>
                <a:latin typeface="Cambria" panose="02040503050406030204" pitchFamily="18" charset="0"/>
                <a:ea typeface="Cambria" panose="02040503050406030204" pitchFamily="18" charset="0"/>
              </a:rPr>
              <a:t>ây vẫn không trả lời chắc cây chưa biết nói.​</a:t>
            </a:r>
            <a:endParaRPr lang="en-US" sz="2000" dirty="0">
              <a:solidFill>
                <a:srgbClr val="000000"/>
              </a:solidFill>
              <a:latin typeface="Cambria" panose="02040503050406030204" pitchFamily="18" charset="0"/>
              <a:ea typeface="Cambria" panose="02040503050406030204" pitchFamily="18" charset="0"/>
            </a:endParaRPr>
          </a:p>
          <a:p>
            <a:pPr algn="just"/>
            <a:r>
              <a:rPr lang="en-US" sz="2000" dirty="0">
                <a:solidFill>
                  <a:srgbClr val="000000"/>
                </a:solidFill>
                <a:latin typeface="Cambria" panose="02040503050406030204" pitchFamily="18" charset="0"/>
                <a:ea typeface="Cambria" panose="02040503050406030204" pitchFamily="18" charset="0"/>
              </a:rPr>
              <a:t>							(Theo Khánh </a:t>
            </a:r>
            <a:r>
              <a:rPr lang="en-US" sz="2000" dirty="0" err="1">
                <a:solidFill>
                  <a:srgbClr val="000000"/>
                </a:solidFill>
                <a:latin typeface="Cambria" panose="02040503050406030204" pitchFamily="18" charset="0"/>
                <a:ea typeface="Cambria" panose="02040503050406030204" pitchFamily="18" charset="0"/>
              </a:rPr>
              <a:t>Liên</a:t>
            </a:r>
            <a:r>
              <a:rPr lang="en-US" sz="2000" dirty="0">
                <a:solidFill>
                  <a:srgbClr val="00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468323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90679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94858579"/>
              </p:ext>
            </p:extLst>
          </p:nvPr>
        </p:nvGraphicFramePr>
        <p:xfrm>
          <a:off x="434276" y="3150873"/>
          <a:ext cx="11323448" cy="3369426"/>
        </p:xfrm>
        <a:graphic>
          <a:graphicData uri="http://schemas.openxmlformats.org/drawingml/2006/table">
            <a:tbl>
              <a:tblPr firstRow="1" bandRow="1">
                <a:tableStyleId>{00A15C55-8517-42AA-B614-E9B94910E393}</a:tableStyleId>
              </a:tblPr>
              <a:tblGrid>
                <a:gridCol w="981456">
                  <a:extLst>
                    <a:ext uri="{9D8B030D-6E8A-4147-A177-3AD203B41FA5}">
                      <a16:colId xmlns:a16="http://schemas.microsoft.com/office/drawing/2014/main" val="1892148004"/>
                    </a:ext>
                  </a:extLst>
                </a:gridCol>
                <a:gridCol w="1718889">
                  <a:extLst>
                    <a:ext uri="{9D8B030D-6E8A-4147-A177-3AD203B41FA5}">
                      <a16:colId xmlns:a16="http://schemas.microsoft.com/office/drawing/2014/main" val="2104696376"/>
                    </a:ext>
                  </a:extLst>
                </a:gridCol>
                <a:gridCol w="2713847">
                  <a:extLst>
                    <a:ext uri="{9D8B030D-6E8A-4147-A177-3AD203B41FA5}">
                      <a16:colId xmlns:a16="http://schemas.microsoft.com/office/drawing/2014/main" val="1585157292"/>
                    </a:ext>
                  </a:extLst>
                </a:gridCol>
                <a:gridCol w="3253916">
                  <a:extLst>
                    <a:ext uri="{9D8B030D-6E8A-4147-A177-3AD203B41FA5}">
                      <a16:colId xmlns:a16="http://schemas.microsoft.com/office/drawing/2014/main" val="2101783152"/>
                    </a:ext>
                  </a:extLst>
                </a:gridCol>
                <a:gridCol w="2655340">
                  <a:extLst>
                    <a:ext uri="{9D8B030D-6E8A-4147-A177-3AD203B41FA5}">
                      <a16:colId xmlns:a16="http://schemas.microsoft.com/office/drawing/2014/main" val="4096254121"/>
                    </a:ext>
                  </a:extLst>
                </a:gridCol>
              </a:tblGrid>
              <a:tr h="826688">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018116008"/>
                  </a:ext>
                </a:extLst>
              </a:tr>
              <a:tr h="988258">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099582529"/>
                  </a:ext>
                </a:extLst>
              </a:tr>
              <a:tr h="1008849">
                <a:tc>
                  <a:txBody>
                    <a:bodyPr/>
                    <a:lstStyle/>
                    <a:p>
                      <a:pPr algn="ct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chích</a:t>
                      </a:r>
                      <a:r>
                        <a:rPr lang="en-US" sz="24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chòe</a:t>
                      </a:r>
                      <a:r>
                        <a:rPr lang="en-US" sz="24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khướu</a:t>
                      </a:r>
                      <a:r>
                        <a:rPr lang="en-US" sz="24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chào</a:t>
                      </a:r>
                      <a:r>
                        <a:rPr lang="en-US" sz="24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mào</a:t>
                      </a:r>
                      <a:r>
                        <a:rPr lang="en-US" sz="24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cu </a:t>
                      </a:r>
                      <a:r>
                        <a:rPr lang="en-US" sz="24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gáy</a:t>
                      </a:r>
                      <a:endParaRPr lang="en-US" sz="24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thím</a:t>
                      </a:r>
                      <a:r>
                        <a:rPr lang="en-US" sz="24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chú</a:t>
                      </a:r>
                      <a:r>
                        <a:rPr lang="en-US" sz="24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anh</a:t>
                      </a:r>
                      <a:endParaRPr lang="en-US" sz="24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nhanh</a:t>
                      </a:r>
                      <a:r>
                        <a:rPr lang="en-US" sz="24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nhảu</a:t>
                      </a:r>
                      <a:r>
                        <a:rPr lang="en-US" sz="24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lắm</a:t>
                      </a:r>
                      <a:r>
                        <a:rPr lang="en-US" sz="24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điều</a:t>
                      </a:r>
                      <a:r>
                        <a:rPr lang="en-US" sz="24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đỏm</a:t>
                      </a:r>
                      <a:r>
                        <a:rPr lang="en-US" sz="24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dáng</a:t>
                      </a:r>
                      <a:r>
                        <a:rPr lang="en-US" sz="24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trầm</a:t>
                      </a:r>
                      <a:r>
                        <a:rPr lang="en-US" sz="24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ngâm</a:t>
                      </a:r>
                      <a:endParaRPr lang="en-US" sz="2400" dirty="0" smtClean="0">
                        <a:latin typeface="Times New Roman" panose="02020603050405020304" pitchFamily="18" charset="0"/>
                        <a:ea typeface="Cambria" panose="020405030504060302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8242084"/>
                  </a:ext>
                </a:extLst>
              </a:tr>
            </a:tbl>
          </a:graphicData>
        </a:graphic>
      </p:graphicFrame>
      <p:sp>
        <p:nvSpPr>
          <p:cNvPr id="5" name="Rectangle 4"/>
          <p:cNvSpPr/>
          <p:nvPr/>
        </p:nvSpPr>
        <p:spPr>
          <a:xfrm>
            <a:off x="1211873" y="804740"/>
            <a:ext cx="9768254" cy="1815882"/>
          </a:xfrm>
          <a:prstGeom prst="rect">
            <a:avLst/>
          </a:prstGeom>
        </p:spPr>
        <p:txBody>
          <a:bodyPr wrap="square">
            <a:spAutoFit/>
          </a:bodyPr>
          <a:lstStyle/>
          <a:p>
            <a:pPr algn="just"/>
            <a:r>
              <a:rPr lang="vi-VN" sz="2800" dirty="0">
                <a:solidFill>
                  <a:srgbClr val="000000"/>
                </a:solidFill>
                <a:latin typeface="Cambria" panose="02040503050406030204" pitchFamily="18" charset="0"/>
                <a:ea typeface="Cambria" panose="02040503050406030204" pitchFamily="18" charset="0"/>
              </a:rPr>
              <a:t>c. Vườn cây đầy ắp tiếng chim và bóng chim bay nhảy. Những thím chích choè nhanh nhảu. Những chú khướu lắm điều. Những anh chào mào đỏm dáng. Những bác cu gáy trầm ngâm...</a:t>
            </a:r>
          </a:p>
          <a:p>
            <a:pPr algn="r"/>
            <a:r>
              <a:rPr lang="vi-VN" sz="2800" dirty="0">
                <a:solidFill>
                  <a:srgbClr val="000000"/>
                </a:solidFill>
                <a:latin typeface="Cambria" panose="02040503050406030204" pitchFamily="18" charset="0"/>
                <a:ea typeface="Cambria" panose="02040503050406030204" pitchFamily="18" charset="0"/>
              </a:rPr>
              <a:t>(Theo Nguyễn Kiên)</a:t>
            </a:r>
          </a:p>
        </p:txBody>
      </p:sp>
    </p:spTree>
    <p:extLst>
      <p:ext uri="{BB962C8B-B14F-4D97-AF65-F5344CB8AC3E}">
        <p14:creationId xmlns:p14="http://schemas.microsoft.com/office/powerpoint/2010/main" val="4127394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4186" y="114508"/>
            <a:ext cx="4389121" cy="336724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935" y="114508"/>
            <a:ext cx="5379427" cy="336724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8554" y="3481754"/>
            <a:ext cx="4744331" cy="3162887"/>
          </a:xfrm>
          <a:prstGeom prst="rect">
            <a:avLst/>
          </a:prstGeom>
        </p:spPr>
      </p:pic>
    </p:spTree>
    <p:extLst>
      <p:ext uri="{BB962C8B-B14F-4D97-AF65-F5344CB8AC3E}">
        <p14:creationId xmlns:p14="http://schemas.microsoft.com/office/powerpoint/2010/main" val="1077169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ular Callout 14">
            <a:extLst>
              <a:ext uri="{FF2B5EF4-FFF2-40B4-BE49-F238E27FC236}">
                <a16:creationId xmlns:a16="http://schemas.microsoft.com/office/drawing/2014/main" id="{B08F7198-BAD6-D22F-D183-B2ADA8665801}"/>
              </a:ext>
            </a:extLst>
          </p:cNvPr>
          <p:cNvSpPr/>
          <p:nvPr/>
        </p:nvSpPr>
        <p:spPr>
          <a:xfrm>
            <a:off x="322293" y="69574"/>
            <a:ext cx="11627755" cy="1082951"/>
          </a:xfrm>
          <a:prstGeom prst="wedgeRoundRectCallout">
            <a:avLst>
              <a:gd name="adj1" fmla="val 29101"/>
              <a:gd name="adj2" fmla="val 48718"/>
              <a:gd name="adj3" fmla="val 16667"/>
            </a:avLst>
          </a:prstGeom>
          <a:solidFill>
            <a:schemeClr val="accent5">
              <a:lumMod val="20000"/>
              <a:lumOff val="80000"/>
            </a:schemeClr>
          </a:solidFill>
          <a:ln w="28575">
            <a:solidFill>
              <a:srgbClr val="74AC40"/>
            </a:solidFill>
          </a:ln>
          <a:effectLst>
            <a:glow rad="139700">
              <a:schemeClr val="accent6">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just" defTabSz="913256"/>
            <a:r>
              <a:rPr lang="en-US" sz="3200" b="1" dirty="0">
                <a:solidFill>
                  <a:prstClr val="black"/>
                </a:solidFill>
                <a:latin typeface="Calibri" panose="020F0502020204030204" pitchFamily="34" charset="0"/>
                <a:cs typeface="Calibri" panose="020F0502020204030204" pitchFamily="34" charset="0"/>
              </a:rPr>
              <a:t>2. </a:t>
            </a:r>
            <a:r>
              <a:rPr lang="vi-VN" sz="3200" b="1" dirty="0">
                <a:solidFill>
                  <a:prstClr val="black"/>
                </a:solidFill>
                <a:latin typeface="Calibri" panose="020F0502020204030204" pitchFamily="34" charset="0"/>
                <a:cs typeface="Calibri" panose="020F0502020204030204" pitchFamily="34" charset="0"/>
              </a:rPr>
              <a:t>Em thích hình ảnh nhân hoá nào trong đoạn thơ dưới đây? Nêu tác dụng của hình ảnh nhân hoá đó.</a:t>
            </a:r>
          </a:p>
        </p:txBody>
      </p:sp>
      <p:pic>
        <p:nvPicPr>
          <p:cNvPr id="5" name="Picture 4">
            <a:extLst>
              <a:ext uri="{FF2B5EF4-FFF2-40B4-BE49-F238E27FC236}">
                <a16:creationId xmlns:a16="http://schemas.microsoft.com/office/drawing/2014/main" id="{586C1CA6-A16D-BC67-C19D-C4754DD7A1CB}"/>
              </a:ext>
            </a:extLst>
          </p:cNvPr>
          <p:cNvPicPr>
            <a:picLocks noChangeAspect="1"/>
          </p:cNvPicPr>
          <p:nvPr/>
        </p:nvPicPr>
        <p:blipFill>
          <a:blip r:embed="rId2"/>
          <a:stretch>
            <a:fillRect/>
          </a:stretch>
        </p:blipFill>
        <p:spPr>
          <a:xfrm>
            <a:off x="8234095" y="3749639"/>
            <a:ext cx="3162300" cy="2667000"/>
          </a:xfrm>
          <a:prstGeom prst="rect">
            <a:avLst/>
          </a:prstGeom>
        </p:spPr>
      </p:pic>
      <p:sp>
        <p:nvSpPr>
          <p:cNvPr id="6" name="TextBox 5">
            <a:extLst>
              <a:ext uri="{FF2B5EF4-FFF2-40B4-BE49-F238E27FC236}">
                <a16:creationId xmlns:a16="http://schemas.microsoft.com/office/drawing/2014/main" id="{439D3168-4A43-0EC4-10ED-6AEB185898D1}"/>
              </a:ext>
            </a:extLst>
          </p:cNvPr>
          <p:cNvSpPr txBox="1"/>
          <p:nvPr/>
        </p:nvSpPr>
        <p:spPr>
          <a:xfrm>
            <a:off x="-93645" y="1471880"/>
            <a:ext cx="9839325" cy="3108543"/>
          </a:xfrm>
          <a:prstGeom prst="rect">
            <a:avLst/>
          </a:prstGeom>
          <a:noFill/>
        </p:spPr>
        <p:txBody>
          <a:bodyPr wrap="square" rtlCol="0">
            <a:spAutoFit/>
          </a:bodyPr>
          <a:lstStyle/>
          <a:p>
            <a:pPr algn="ctr"/>
            <a:r>
              <a:rPr lang="vi-VN" sz="2800" b="1" i="0" dirty="0">
                <a:solidFill>
                  <a:srgbClr val="000000"/>
                </a:solidFill>
                <a:effectLst/>
                <a:latin typeface="Cambria" panose="02040503050406030204" pitchFamily="18" charset="0"/>
                <a:ea typeface="Cambria" panose="02040503050406030204" pitchFamily="18" charset="0"/>
              </a:rPr>
              <a:t>Chẳng đâu bằng chính nhà em</a:t>
            </a:r>
          </a:p>
          <a:p>
            <a:pPr algn="ctr"/>
            <a:r>
              <a:rPr lang="vi-VN" sz="2800" b="1" i="0" dirty="0">
                <a:solidFill>
                  <a:srgbClr val="000000"/>
                </a:solidFill>
                <a:effectLst/>
                <a:latin typeface="Cambria" panose="02040503050406030204" pitchFamily="18" charset="0"/>
                <a:ea typeface="Cambria" panose="02040503050406030204" pitchFamily="18" charset="0"/>
              </a:rPr>
              <a:t>Có đàn chim sẻ bên thềm líu lo.</a:t>
            </a:r>
          </a:p>
          <a:p>
            <a:pPr algn="ctr"/>
            <a:r>
              <a:rPr lang="vi-VN" sz="2800" b="1" i="0" dirty="0">
                <a:solidFill>
                  <a:srgbClr val="000000"/>
                </a:solidFill>
                <a:effectLst/>
                <a:latin typeface="Cambria" panose="02040503050406030204" pitchFamily="18" charset="0"/>
                <a:ea typeface="Cambria" panose="02040503050406030204" pitchFamily="18" charset="0"/>
              </a:rPr>
              <a:t>Có nàng gà mái hoa mơ</a:t>
            </a:r>
          </a:p>
          <a:p>
            <a:pPr algn="ctr"/>
            <a:r>
              <a:rPr lang="vi-VN" sz="2800" b="1" i="0" dirty="0">
                <a:solidFill>
                  <a:srgbClr val="000000"/>
                </a:solidFill>
                <a:effectLst/>
                <a:latin typeface="Cambria" panose="02040503050406030204" pitchFamily="18" charset="0"/>
                <a:ea typeface="Cambria" panose="02040503050406030204" pitchFamily="18" charset="0"/>
              </a:rPr>
              <a:t>Cục ta, cục tác khi vừa đẻ xong.</a:t>
            </a:r>
          </a:p>
          <a:p>
            <a:pPr algn="ctr"/>
            <a:r>
              <a:rPr lang="vi-VN" sz="2800" b="1" i="0" dirty="0">
                <a:solidFill>
                  <a:srgbClr val="000000"/>
                </a:solidFill>
                <a:effectLst/>
                <a:latin typeface="Cambria" panose="02040503050406030204" pitchFamily="18" charset="0"/>
                <a:ea typeface="Cambria" panose="02040503050406030204" pitchFamily="18" charset="0"/>
              </a:rPr>
              <a:t>Có bà chuối mật lưng ong</a:t>
            </a:r>
          </a:p>
          <a:p>
            <a:pPr algn="ctr"/>
            <a:r>
              <a:rPr lang="vi-VN" sz="2800" b="1" i="0" dirty="0">
                <a:solidFill>
                  <a:srgbClr val="000000"/>
                </a:solidFill>
                <a:effectLst/>
                <a:latin typeface="Cambria" panose="02040503050406030204" pitchFamily="18" charset="0"/>
                <a:ea typeface="Cambria" panose="02040503050406030204" pitchFamily="18" charset="0"/>
              </a:rPr>
              <a:t>Có ông ngô bắp râu hồng như tơ.</a:t>
            </a:r>
          </a:p>
          <a:p>
            <a:pPr algn="r"/>
            <a:r>
              <a:rPr lang="vi-VN" sz="2800" b="1" i="0" dirty="0">
                <a:solidFill>
                  <a:srgbClr val="000000"/>
                </a:solidFill>
                <a:effectLst/>
                <a:latin typeface="Cambria" panose="02040503050406030204" pitchFamily="18" charset="0"/>
                <a:ea typeface="Cambria" panose="02040503050406030204" pitchFamily="18" charset="0"/>
              </a:rPr>
              <a:t>(Đoàn Thị Lam Luyến)</a:t>
            </a:r>
          </a:p>
        </p:txBody>
      </p:sp>
    </p:spTree>
    <p:extLst>
      <p:ext uri="{BB962C8B-B14F-4D97-AF65-F5344CB8AC3E}">
        <p14:creationId xmlns:p14="http://schemas.microsoft.com/office/powerpoint/2010/main" val="1502813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655113-5DE1-2BFA-41D8-CC12E666864A}"/>
              </a:ext>
            </a:extLst>
          </p:cNvPr>
          <p:cNvPicPr>
            <a:picLocks noChangeAspect="1"/>
          </p:cNvPicPr>
          <p:nvPr/>
        </p:nvPicPr>
        <p:blipFill>
          <a:blip r:embed="rId2"/>
          <a:stretch>
            <a:fillRect/>
          </a:stretch>
        </p:blipFill>
        <p:spPr>
          <a:xfrm>
            <a:off x="428488" y="3418386"/>
            <a:ext cx="4032736" cy="3274514"/>
          </a:xfrm>
          <a:prstGeom prst="rect">
            <a:avLst/>
          </a:prstGeom>
        </p:spPr>
      </p:pic>
      <p:grpSp>
        <p:nvGrpSpPr>
          <p:cNvPr id="5" name="Group 4">
            <a:extLst>
              <a:ext uri="{FF2B5EF4-FFF2-40B4-BE49-F238E27FC236}">
                <a16:creationId xmlns:a16="http://schemas.microsoft.com/office/drawing/2014/main" id="{9967B714-A5B4-EFB2-DA76-42E1431A63F2}"/>
              </a:ext>
            </a:extLst>
          </p:cNvPr>
          <p:cNvGrpSpPr/>
          <p:nvPr/>
        </p:nvGrpSpPr>
        <p:grpSpPr>
          <a:xfrm>
            <a:off x="2084346" y="790160"/>
            <a:ext cx="9155154" cy="2006902"/>
            <a:chOff x="4804552" y="1790768"/>
            <a:chExt cx="4409954" cy="1739510"/>
          </a:xfrm>
        </p:grpSpPr>
        <p:sp>
          <p:nvSpPr>
            <p:cNvPr id="6" name="Speech Bubble: Rectangle with Corners Rounded 5">
              <a:extLst>
                <a:ext uri="{FF2B5EF4-FFF2-40B4-BE49-F238E27FC236}">
                  <a16:creationId xmlns:a16="http://schemas.microsoft.com/office/drawing/2014/main" id="{D6CFF8D7-4BF5-8F53-8597-E4D95B118B3E}"/>
                </a:ext>
              </a:extLst>
            </p:cNvPr>
            <p:cNvSpPr/>
            <p:nvPr/>
          </p:nvSpPr>
          <p:spPr>
            <a:xfrm rot="10800000" flipV="1">
              <a:off x="4804552" y="1790768"/>
              <a:ext cx="4409954" cy="1739510"/>
            </a:xfrm>
            <a:custGeom>
              <a:avLst/>
              <a:gdLst>
                <a:gd name="connsiteX0" fmla="*/ 0 w 4409954"/>
                <a:gd name="connsiteY0" fmla="*/ 289924 h 1739510"/>
                <a:gd name="connsiteX1" fmla="*/ 289924 w 4409954"/>
                <a:gd name="connsiteY1" fmla="*/ 0 h 1739510"/>
                <a:gd name="connsiteX2" fmla="*/ 837736 w 4409954"/>
                <a:gd name="connsiteY2" fmla="*/ 0 h 1739510"/>
                <a:gd name="connsiteX3" fmla="*/ 1431199 w 4409954"/>
                <a:gd name="connsiteY3" fmla="*/ 0 h 1739510"/>
                <a:gd name="connsiteX4" fmla="*/ 2047487 w 4409954"/>
                <a:gd name="connsiteY4" fmla="*/ 0 h 1739510"/>
                <a:gd name="connsiteX5" fmla="*/ 2572473 w 4409954"/>
                <a:gd name="connsiteY5" fmla="*/ 0 h 1739510"/>
                <a:gd name="connsiteX6" fmla="*/ 2572473 w 4409954"/>
                <a:gd name="connsiteY6" fmla="*/ 0 h 1739510"/>
                <a:gd name="connsiteX7" fmla="*/ 3101668 w 4409954"/>
                <a:gd name="connsiteY7" fmla="*/ 0 h 1739510"/>
                <a:gd name="connsiteX8" fmla="*/ 3674962 w 4409954"/>
                <a:gd name="connsiteY8" fmla="*/ 0 h 1739510"/>
                <a:gd name="connsiteX9" fmla="*/ 4120030 w 4409954"/>
                <a:gd name="connsiteY9" fmla="*/ 0 h 1739510"/>
                <a:gd name="connsiteX10" fmla="*/ 4409954 w 4409954"/>
                <a:gd name="connsiteY10" fmla="*/ 289924 h 1739510"/>
                <a:gd name="connsiteX11" fmla="*/ 4409954 w 4409954"/>
                <a:gd name="connsiteY11" fmla="*/ 630575 h 1739510"/>
                <a:gd name="connsiteX12" fmla="*/ 4409954 w 4409954"/>
                <a:gd name="connsiteY12" fmla="*/ 1014714 h 1739510"/>
                <a:gd name="connsiteX13" fmla="*/ 4409954 w 4409954"/>
                <a:gd name="connsiteY13" fmla="*/ 1014714 h 1739510"/>
                <a:gd name="connsiteX14" fmla="*/ 4409954 w 4409954"/>
                <a:gd name="connsiteY14" fmla="*/ 1449592 h 1739510"/>
                <a:gd name="connsiteX15" fmla="*/ 4409954 w 4409954"/>
                <a:gd name="connsiteY15" fmla="*/ 1449586 h 1739510"/>
                <a:gd name="connsiteX16" fmla="*/ 4120030 w 4409954"/>
                <a:gd name="connsiteY16" fmla="*/ 1739510 h 1739510"/>
                <a:gd name="connsiteX17" fmla="*/ 3674962 w 4409954"/>
                <a:gd name="connsiteY17" fmla="*/ 1739510 h 1739510"/>
                <a:gd name="connsiteX18" fmla="*/ 3944792 w 4409954"/>
                <a:gd name="connsiteY18" fmla="*/ 2166403 h 1739510"/>
                <a:gd name="connsiteX19" fmla="*/ 3487352 w 4409954"/>
                <a:gd name="connsiteY19" fmla="*/ 2024105 h 1739510"/>
                <a:gd name="connsiteX20" fmla="*/ 3057359 w 4409954"/>
                <a:gd name="connsiteY20" fmla="*/ 1890346 h 1739510"/>
                <a:gd name="connsiteX21" fmla="*/ 2572473 w 4409954"/>
                <a:gd name="connsiteY21" fmla="*/ 1739510 h 1739510"/>
                <a:gd name="connsiteX22" fmla="*/ 2070312 w 4409954"/>
                <a:gd name="connsiteY22" fmla="*/ 1739510 h 1739510"/>
                <a:gd name="connsiteX23" fmla="*/ 1454024 w 4409954"/>
                <a:gd name="connsiteY23" fmla="*/ 1739510 h 1739510"/>
                <a:gd name="connsiteX24" fmla="*/ 906212 w 4409954"/>
                <a:gd name="connsiteY24" fmla="*/ 1739510 h 1739510"/>
                <a:gd name="connsiteX25" fmla="*/ 289924 w 4409954"/>
                <a:gd name="connsiteY25" fmla="*/ 1739510 h 1739510"/>
                <a:gd name="connsiteX26" fmla="*/ 0 w 4409954"/>
                <a:gd name="connsiteY26" fmla="*/ 1449586 h 1739510"/>
                <a:gd name="connsiteX27" fmla="*/ 0 w 4409954"/>
                <a:gd name="connsiteY27" fmla="*/ 1449592 h 1739510"/>
                <a:gd name="connsiteX28" fmla="*/ 0 w 4409954"/>
                <a:gd name="connsiteY28" fmla="*/ 1014714 h 1739510"/>
                <a:gd name="connsiteX29" fmla="*/ 0 w 4409954"/>
                <a:gd name="connsiteY29" fmla="*/ 1014714 h 1739510"/>
                <a:gd name="connsiteX30" fmla="*/ 0 w 4409954"/>
                <a:gd name="connsiteY30" fmla="*/ 659567 h 1739510"/>
                <a:gd name="connsiteX31" fmla="*/ 0 w 4409954"/>
                <a:gd name="connsiteY31" fmla="*/ 289924 h 173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09954" h="1739510" fill="none" extrusionOk="0">
                  <a:moveTo>
                    <a:pt x="0" y="289924"/>
                  </a:moveTo>
                  <a:cubicBezTo>
                    <a:pt x="-27010" y="129689"/>
                    <a:pt x="132342" y="-5208"/>
                    <a:pt x="289924" y="0"/>
                  </a:cubicBezTo>
                  <a:cubicBezTo>
                    <a:pt x="460330" y="18544"/>
                    <a:pt x="616704" y="-13259"/>
                    <a:pt x="837736" y="0"/>
                  </a:cubicBezTo>
                  <a:cubicBezTo>
                    <a:pt x="1058768" y="13259"/>
                    <a:pt x="1200299" y="-22195"/>
                    <a:pt x="1431199" y="0"/>
                  </a:cubicBezTo>
                  <a:cubicBezTo>
                    <a:pt x="1662099" y="22195"/>
                    <a:pt x="1788014" y="-7219"/>
                    <a:pt x="2047487" y="0"/>
                  </a:cubicBezTo>
                  <a:cubicBezTo>
                    <a:pt x="2306960" y="7219"/>
                    <a:pt x="2417083" y="-12299"/>
                    <a:pt x="2572473" y="0"/>
                  </a:cubicBezTo>
                  <a:lnTo>
                    <a:pt x="2572473" y="0"/>
                  </a:lnTo>
                  <a:cubicBezTo>
                    <a:pt x="2819925" y="-15394"/>
                    <a:pt x="2849607" y="23663"/>
                    <a:pt x="3101668" y="0"/>
                  </a:cubicBezTo>
                  <a:cubicBezTo>
                    <a:pt x="3353730" y="-23663"/>
                    <a:pt x="3438775" y="418"/>
                    <a:pt x="3674962" y="0"/>
                  </a:cubicBezTo>
                  <a:cubicBezTo>
                    <a:pt x="3819723" y="16127"/>
                    <a:pt x="3961572" y="-11160"/>
                    <a:pt x="4120030" y="0"/>
                  </a:cubicBezTo>
                  <a:cubicBezTo>
                    <a:pt x="4267931" y="11871"/>
                    <a:pt x="4394105" y="164627"/>
                    <a:pt x="4409954" y="289924"/>
                  </a:cubicBezTo>
                  <a:cubicBezTo>
                    <a:pt x="4401129" y="372661"/>
                    <a:pt x="4426602" y="523629"/>
                    <a:pt x="4409954" y="630575"/>
                  </a:cubicBezTo>
                  <a:cubicBezTo>
                    <a:pt x="4393306" y="737521"/>
                    <a:pt x="4402154" y="879752"/>
                    <a:pt x="4409954" y="1014714"/>
                  </a:cubicBezTo>
                  <a:lnTo>
                    <a:pt x="4409954" y="1014714"/>
                  </a:lnTo>
                  <a:cubicBezTo>
                    <a:pt x="4401598" y="1224662"/>
                    <a:pt x="4427730" y="1256594"/>
                    <a:pt x="4409954" y="1449592"/>
                  </a:cubicBezTo>
                  <a:lnTo>
                    <a:pt x="4409954" y="1449586"/>
                  </a:lnTo>
                  <a:cubicBezTo>
                    <a:pt x="4414981" y="1622464"/>
                    <a:pt x="4276460" y="1700386"/>
                    <a:pt x="4120030" y="1739510"/>
                  </a:cubicBezTo>
                  <a:cubicBezTo>
                    <a:pt x="4003679" y="1761224"/>
                    <a:pt x="3797387" y="1739755"/>
                    <a:pt x="3674962" y="1739510"/>
                  </a:cubicBezTo>
                  <a:cubicBezTo>
                    <a:pt x="3776825" y="1924108"/>
                    <a:pt x="3810072" y="1972321"/>
                    <a:pt x="3944792" y="2166403"/>
                  </a:cubicBezTo>
                  <a:cubicBezTo>
                    <a:pt x="3737245" y="2085477"/>
                    <a:pt x="3691700" y="2072278"/>
                    <a:pt x="3487352" y="2024105"/>
                  </a:cubicBezTo>
                  <a:cubicBezTo>
                    <a:pt x="3283004" y="1975932"/>
                    <a:pt x="3169293" y="1924863"/>
                    <a:pt x="3057359" y="1890346"/>
                  </a:cubicBezTo>
                  <a:cubicBezTo>
                    <a:pt x="2945425" y="1855829"/>
                    <a:pt x="2667900" y="1794843"/>
                    <a:pt x="2572473" y="1739510"/>
                  </a:cubicBezTo>
                  <a:cubicBezTo>
                    <a:pt x="2387458" y="1742675"/>
                    <a:pt x="2319763" y="1751914"/>
                    <a:pt x="2070312" y="1739510"/>
                  </a:cubicBezTo>
                  <a:cubicBezTo>
                    <a:pt x="1820861" y="1727106"/>
                    <a:pt x="1667951" y="1738054"/>
                    <a:pt x="1454024" y="1739510"/>
                  </a:cubicBezTo>
                  <a:cubicBezTo>
                    <a:pt x="1240097" y="1740966"/>
                    <a:pt x="1081330" y="1731128"/>
                    <a:pt x="906212" y="1739510"/>
                  </a:cubicBezTo>
                  <a:cubicBezTo>
                    <a:pt x="731094" y="1747892"/>
                    <a:pt x="579209" y="1719113"/>
                    <a:pt x="289924" y="1739510"/>
                  </a:cubicBezTo>
                  <a:cubicBezTo>
                    <a:pt x="130677" y="1743667"/>
                    <a:pt x="-8272" y="1633454"/>
                    <a:pt x="0" y="1449586"/>
                  </a:cubicBezTo>
                  <a:lnTo>
                    <a:pt x="0" y="1449592"/>
                  </a:lnTo>
                  <a:cubicBezTo>
                    <a:pt x="5690" y="1317748"/>
                    <a:pt x="-5005" y="1145457"/>
                    <a:pt x="0" y="1014714"/>
                  </a:cubicBezTo>
                  <a:lnTo>
                    <a:pt x="0" y="1014714"/>
                  </a:lnTo>
                  <a:cubicBezTo>
                    <a:pt x="16135" y="903159"/>
                    <a:pt x="773" y="803717"/>
                    <a:pt x="0" y="659567"/>
                  </a:cubicBezTo>
                  <a:cubicBezTo>
                    <a:pt x="-773" y="515417"/>
                    <a:pt x="-7820" y="388794"/>
                    <a:pt x="0" y="289924"/>
                  </a:cubicBezTo>
                  <a:close/>
                </a:path>
                <a:path w="4409954" h="1739510" stroke="0" extrusionOk="0">
                  <a:moveTo>
                    <a:pt x="0" y="289924"/>
                  </a:moveTo>
                  <a:cubicBezTo>
                    <a:pt x="-15078" y="155587"/>
                    <a:pt x="160075" y="-20472"/>
                    <a:pt x="289924" y="0"/>
                  </a:cubicBezTo>
                  <a:cubicBezTo>
                    <a:pt x="536403" y="-1688"/>
                    <a:pt x="596917" y="19108"/>
                    <a:pt x="883387" y="0"/>
                  </a:cubicBezTo>
                  <a:cubicBezTo>
                    <a:pt x="1169857" y="-19108"/>
                    <a:pt x="1226505" y="-24804"/>
                    <a:pt x="1454024" y="0"/>
                  </a:cubicBezTo>
                  <a:cubicBezTo>
                    <a:pt x="1681543" y="24804"/>
                    <a:pt x="1865292" y="-28292"/>
                    <a:pt x="2024661" y="0"/>
                  </a:cubicBezTo>
                  <a:cubicBezTo>
                    <a:pt x="2184030" y="28292"/>
                    <a:pt x="2418535" y="26155"/>
                    <a:pt x="2572473" y="0"/>
                  </a:cubicBezTo>
                  <a:lnTo>
                    <a:pt x="2572473" y="0"/>
                  </a:lnTo>
                  <a:cubicBezTo>
                    <a:pt x="2841855" y="1824"/>
                    <a:pt x="2878002" y="6247"/>
                    <a:pt x="3123718" y="0"/>
                  </a:cubicBezTo>
                  <a:cubicBezTo>
                    <a:pt x="3369434" y="-6247"/>
                    <a:pt x="3424704" y="-27135"/>
                    <a:pt x="3674962" y="0"/>
                  </a:cubicBezTo>
                  <a:cubicBezTo>
                    <a:pt x="3820828" y="-9461"/>
                    <a:pt x="4025948" y="22187"/>
                    <a:pt x="4120030" y="0"/>
                  </a:cubicBezTo>
                  <a:cubicBezTo>
                    <a:pt x="4277863" y="15549"/>
                    <a:pt x="4399596" y="98132"/>
                    <a:pt x="4409954" y="289924"/>
                  </a:cubicBezTo>
                  <a:cubicBezTo>
                    <a:pt x="4399691" y="470755"/>
                    <a:pt x="4397849" y="483401"/>
                    <a:pt x="4409954" y="659567"/>
                  </a:cubicBezTo>
                  <a:cubicBezTo>
                    <a:pt x="4422059" y="835733"/>
                    <a:pt x="4413022" y="839194"/>
                    <a:pt x="4409954" y="1014714"/>
                  </a:cubicBezTo>
                  <a:lnTo>
                    <a:pt x="4409954" y="1014714"/>
                  </a:lnTo>
                  <a:cubicBezTo>
                    <a:pt x="4388998" y="1131007"/>
                    <a:pt x="4397927" y="1282395"/>
                    <a:pt x="4409954" y="1449592"/>
                  </a:cubicBezTo>
                  <a:lnTo>
                    <a:pt x="4409954" y="1449586"/>
                  </a:lnTo>
                  <a:cubicBezTo>
                    <a:pt x="4398991" y="1612145"/>
                    <a:pt x="4284165" y="1736372"/>
                    <a:pt x="4120030" y="1739510"/>
                  </a:cubicBezTo>
                  <a:cubicBezTo>
                    <a:pt x="3912162" y="1757358"/>
                    <a:pt x="3896829" y="1723330"/>
                    <a:pt x="3674962" y="1739510"/>
                  </a:cubicBezTo>
                  <a:cubicBezTo>
                    <a:pt x="3778067" y="1924282"/>
                    <a:pt x="3842179" y="1992021"/>
                    <a:pt x="3944792" y="2166403"/>
                  </a:cubicBezTo>
                  <a:cubicBezTo>
                    <a:pt x="3784702" y="2102769"/>
                    <a:pt x="3608562" y="2064649"/>
                    <a:pt x="3514799" y="2032643"/>
                  </a:cubicBezTo>
                  <a:cubicBezTo>
                    <a:pt x="3421036" y="2000637"/>
                    <a:pt x="3268578" y="1975910"/>
                    <a:pt x="3071082" y="1894614"/>
                  </a:cubicBezTo>
                  <a:cubicBezTo>
                    <a:pt x="2873586" y="1813318"/>
                    <a:pt x="2791510" y="1831459"/>
                    <a:pt x="2572473" y="1739510"/>
                  </a:cubicBezTo>
                  <a:cubicBezTo>
                    <a:pt x="2301765" y="1762107"/>
                    <a:pt x="2140487" y="1736435"/>
                    <a:pt x="2024661" y="1739510"/>
                  </a:cubicBezTo>
                  <a:cubicBezTo>
                    <a:pt x="1908835" y="1742585"/>
                    <a:pt x="1701563" y="1725420"/>
                    <a:pt x="1476849" y="1739510"/>
                  </a:cubicBezTo>
                  <a:cubicBezTo>
                    <a:pt x="1252135" y="1753600"/>
                    <a:pt x="1158661" y="1717291"/>
                    <a:pt x="906212" y="1739510"/>
                  </a:cubicBezTo>
                  <a:cubicBezTo>
                    <a:pt x="653763" y="1761729"/>
                    <a:pt x="512542" y="1765933"/>
                    <a:pt x="289924" y="1739510"/>
                  </a:cubicBezTo>
                  <a:cubicBezTo>
                    <a:pt x="118170" y="1735276"/>
                    <a:pt x="17968" y="1616694"/>
                    <a:pt x="0" y="1449586"/>
                  </a:cubicBezTo>
                  <a:lnTo>
                    <a:pt x="0" y="1449592"/>
                  </a:lnTo>
                  <a:cubicBezTo>
                    <a:pt x="-17757" y="1266251"/>
                    <a:pt x="-17745" y="1163714"/>
                    <a:pt x="0" y="1014714"/>
                  </a:cubicBezTo>
                  <a:lnTo>
                    <a:pt x="0" y="1014714"/>
                  </a:lnTo>
                  <a:cubicBezTo>
                    <a:pt x="-11986" y="913277"/>
                    <a:pt x="11373" y="734091"/>
                    <a:pt x="0" y="652319"/>
                  </a:cubicBezTo>
                  <a:cubicBezTo>
                    <a:pt x="-11373" y="570548"/>
                    <a:pt x="2459" y="455861"/>
                    <a:pt x="0" y="289924"/>
                  </a:cubicBezTo>
                  <a:close/>
                </a:path>
              </a:pathLst>
            </a:custGeom>
            <a:solidFill>
              <a:srgbClr val="FFF4E1"/>
            </a:solidFill>
            <a:ln w="38100">
              <a:solidFill>
                <a:srgbClr val="FF6600"/>
              </a:solidFill>
              <a:extLst>
                <a:ext uri="{C807C97D-BFC1-408E-A445-0C87EB9F89A2}">
                  <ask:lineSketchStyleProps xmlns:ask="http://schemas.microsoft.com/office/drawing/2018/sketchyshapes" xmlns="" sd="2842418190">
                    <a:prstGeom prst="wedgeRoundRectCallout">
                      <a:avLst>
                        <a:gd name="adj1" fmla="val 39452"/>
                        <a:gd name="adj2" fmla="val 7454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Rectangle 6">
              <a:extLst>
                <a:ext uri="{FF2B5EF4-FFF2-40B4-BE49-F238E27FC236}">
                  <a16:creationId xmlns:a16="http://schemas.microsoft.com/office/drawing/2014/main" id="{076493C6-D661-5C1F-DBD3-CEE01F101C57}"/>
                </a:ext>
              </a:extLst>
            </p:cNvPr>
            <p:cNvSpPr/>
            <p:nvPr/>
          </p:nvSpPr>
          <p:spPr>
            <a:xfrm>
              <a:off x="4904468" y="1968024"/>
              <a:ext cx="4210121" cy="152058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vi-VN" altLang="en-US" sz="3600" b="1" dirty="0">
                  <a:solidFill>
                    <a:srgbClr val="000000"/>
                  </a:solidFill>
                  <a:latin typeface="Calibri" panose="020F0502020204030204" pitchFamily="34" charset="0"/>
                  <a:cs typeface="Calibri" panose="020F0502020204030204" pitchFamily="34" charset="0"/>
                </a:rPr>
                <a:t>Nói cho nhau nghe hình ảnh nhân hóa mình thích và lí do yêu thích hình ảnh đó; nêu tác dụng của hình ảnh nhân hóa trong đoạn thơ.</a:t>
              </a:r>
            </a:p>
          </p:txBody>
        </p:sp>
      </p:grpSp>
    </p:spTree>
    <p:extLst>
      <p:ext uri="{BB962C8B-B14F-4D97-AF65-F5344CB8AC3E}">
        <p14:creationId xmlns:p14="http://schemas.microsoft.com/office/powerpoint/2010/main" val="3945344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874B3CB-F242-34EF-7559-C527B4971205}"/>
              </a:ext>
            </a:extLst>
          </p:cNvPr>
          <p:cNvGrpSpPr/>
          <p:nvPr/>
        </p:nvGrpSpPr>
        <p:grpSpPr>
          <a:xfrm>
            <a:off x="924909" y="142876"/>
            <a:ext cx="10720550" cy="6047716"/>
            <a:chOff x="4702480" y="2354410"/>
            <a:chExt cx="7655360" cy="3732601"/>
          </a:xfrm>
        </p:grpSpPr>
        <p:grpSp>
          <p:nvGrpSpPr>
            <p:cNvPr id="10" name="Group 9">
              <a:extLst>
                <a:ext uri="{FF2B5EF4-FFF2-40B4-BE49-F238E27FC236}">
                  <a16:creationId xmlns:a16="http://schemas.microsoft.com/office/drawing/2014/main" id="{A9D8C8F7-0DD4-9F6E-EC87-A63B35B3CA6B}"/>
                </a:ext>
              </a:extLst>
            </p:cNvPr>
            <p:cNvGrpSpPr/>
            <p:nvPr/>
          </p:nvGrpSpPr>
          <p:grpSpPr>
            <a:xfrm>
              <a:off x="4702480" y="2354410"/>
              <a:ext cx="7655360" cy="3732601"/>
              <a:chOff x="4702480" y="2354410"/>
              <a:chExt cx="7655360" cy="3732601"/>
            </a:xfrm>
          </p:grpSpPr>
          <p:pic>
            <p:nvPicPr>
              <p:cNvPr id="12" name="Graphic 11">
                <a:extLst>
                  <a:ext uri="{FF2B5EF4-FFF2-40B4-BE49-F238E27FC236}">
                    <a16:creationId xmlns:a16="http://schemas.microsoft.com/office/drawing/2014/main" id="{94B573AC-BA55-C33B-A886-2DC4B21DE63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02480" y="3124124"/>
                <a:ext cx="7655360" cy="2962887"/>
              </a:xfrm>
              <a:prstGeom prst="rect">
                <a:avLst/>
              </a:prstGeom>
            </p:spPr>
          </p:pic>
          <p:pic>
            <p:nvPicPr>
              <p:cNvPr id="13" name="Picture 12" descr="A picture containing toy, doll, vector graphics&#10;&#10;Description automatically generated">
                <a:extLst>
                  <a:ext uri="{FF2B5EF4-FFF2-40B4-BE49-F238E27FC236}">
                    <a16:creationId xmlns:a16="http://schemas.microsoft.com/office/drawing/2014/main" id="{25FB6CF5-0D4D-68D4-2467-7886BA1FFE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4584" y="2354410"/>
                <a:ext cx="1269125" cy="1039225"/>
              </a:xfrm>
              <a:prstGeom prst="rect">
                <a:avLst/>
              </a:prstGeom>
            </p:spPr>
          </p:pic>
        </p:grpSp>
        <p:sp>
          <p:nvSpPr>
            <p:cNvPr id="11" name="TextBox 10">
              <a:extLst>
                <a:ext uri="{FF2B5EF4-FFF2-40B4-BE49-F238E27FC236}">
                  <a16:creationId xmlns:a16="http://schemas.microsoft.com/office/drawing/2014/main" id="{D92C548B-72DD-809E-1E7A-31DAACFA1AE6}"/>
                </a:ext>
              </a:extLst>
            </p:cNvPr>
            <p:cNvSpPr txBox="1"/>
            <p:nvPr/>
          </p:nvSpPr>
          <p:spPr>
            <a:xfrm>
              <a:off x="6533573" y="4039489"/>
              <a:ext cx="331394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srgbClr val="757070"/>
                </a:solidFill>
                <a:effectLst/>
                <a:uLnTx/>
                <a:uFillTx/>
                <a:latin typeface="Calibri" panose="020F0502020204030204" pitchFamily="34" charset="0"/>
                <a:cs typeface="Calibri" panose="020F0502020204030204" pitchFamily="34" charset="0"/>
              </a:endParaRPr>
            </a:p>
          </p:txBody>
        </p:sp>
      </p:grpSp>
      <p:sp>
        <p:nvSpPr>
          <p:cNvPr id="14" name="TextBox 13">
            <a:extLst>
              <a:ext uri="{FF2B5EF4-FFF2-40B4-BE49-F238E27FC236}">
                <a16:creationId xmlns:a16="http://schemas.microsoft.com/office/drawing/2014/main" id="{B9B4932D-72EB-A850-1D8D-54D635615033}"/>
              </a:ext>
            </a:extLst>
          </p:cNvPr>
          <p:cNvSpPr txBox="1"/>
          <p:nvPr/>
        </p:nvSpPr>
        <p:spPr>
          <a:xfrm>
            <a:off x="1576552" y="2082573"/>
            <a:ext cx="9574924" cy="3785652"/>
          </a:xfrm>
          <a:prstGeom prst="rect">
            <a:avLst/>
          </a:prstGeom>
          <a:noFill/>
        </p:spPr>
        <p:txBody>
          <a:bodyPr wrap="square" rtlCol="0">
            <a:spAutoFit/>
          </a:bodyPr>
          <a:lstStyle/>
          <a:p>
            <a:pPr lvl="0" algn="just">
              <a:defRPr/>
            </a:pPr>
            <a:r>
              <a:rPr lang="en-US" sz="4800" b="1" dirty="0">
                <a:solidFill>
                  <a:srgbClr val="002060"/>
                </a:solidFill>
                <a:latin typeface="Calibri" panose="020F0502020204030204" pitchFamily="34" charset="0"/>
                <a:cs typeface="Calibri" panose="020F0502020204030204" pitchFamily="34" charset="0"/>
              </a:rPr>
              <a:t>T</a:t>
            </a:r>
            <a:r>
              <a:rPr lang="vi-VN" sz="4800" b="1" dirty="0">
                <a:solidFill>
                  <a:srgbClr val="002060"/>
                </a:solidFill>
                <a:latin typeface="Calibri" panose="020F0502020204030204" pitchFamily="34" charset="0"/>
                <a:cs typeface="Calibri" panose="020F0502020204030204" pitchFamily="34" charset="0"/>
              </a:rPr>
              <a:t>ác dụng của biện pháp nhân hóa: </a:t>
            </a:r>
            <a:r>
              <a:rPr lang="vi-VN" sz="4800" b="1" i="1" dirty="0">
                <a:solidFill>
                  <a:srgbClr val="002060"/>
                </a:solidFill>
                <a:latin typeface="Calibri" panose="020F0502020204030204" pitchFamily="34" charset="0"/>
                <a:cs typeface="Calibri" panose="020F0502020204030204" pitchFamily="34" charset="0"/>
              </a:rPr>
              <a:t>giúp cho sự vật, hiện tượng vô tri, vô giác trở nên có hồn hơn, giống với con người, gần gũi với con người hơn.</a:t>
            </a:r>
            <a:endParaRPr kumimoji="0" lang="vi-VN" sz="4800" b="0"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6418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8824" y="3647746"/>
            <a:ext cx="3163176" cy="3393362"/>
          </a:xfrm>
          <a:prstGeom prst="rect">
            <a:avLst/>
          </a:prstGeom>
        </p:spPr>
      </p:pic>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chemeClr val="accent4">
              <a:lumMod val="20000"/>
              <a:lumOff val="80000"/>
            </a:schemeClr>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Cambria" panose="02040503050406030204" pitchFamily="18" charset="0"/>
                <a:ea typeface="Cambria" panose="02040503050406030204" pitchFamily="18" charset="0"/>
              </a:rPr>
              <a:t>3. Đ</a:t>
            </a:r>
            <a:r>
              <a:rPr lang="vi-VN" sz="3600" b="1" dirty="0">
                <a:solidFill>
                  <a:srgbClr val="002060"/>
                </a:solidFill>
                <a:latin typeface="Cambria" panose="02040503050406030204" pitchFamily="18" charset="0"/>
                <a:ea typeface="Cambria" panose="02040503050406030204" pitchFamily="18" charset="0"/>
              </a:rPr>
              <a:t>ặt 2 – 3 câu có hình ảnh nhân hoá nói về cảnh vật, hiện tượng tự nhiên.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文本框 7">
            <a:extLst>
              <a:ext uri="{FF2B5EF4-FFF2-40B4-BE49-F238E27FC236}">
                <a16:creationId xmlns:a16="http://schemas.microsoft.com/office/drawing/2014/main" id="{A330B584-F59F-CCEF-E500-D6DBA528AA1D}"/>
              </a:ext>
            </a:extLst>
          </p:cNvPr>
          <p:cNvSpPr txBox="1"/>
          <p:nvPr/>
        </p:nvSpPr>
        <p:spPr>
          <a:xfrm>
            <a:off x="1104899" y="4237395"/>
            <a:ext cx="7572375" cy="1835789"/>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lang="vi-VN" altLang="zh-CN" sz="3200" b="1" dirty="0">
                <a:solidFill>
                  <a:srgbClr val="FF0000"/>
                </a:solidFill>
                <a:latin typeface="Cambria" panose="02040503050406030204" pitchFamily="18" charset="0"/>
                <a:ea typeface="Cambria" panose="02040503050406030204" pitchFamily="18" charset="0"/>
              </a:rPr>
              <a:t>M: Những chị mây đang dạo chơi trên bầu trời.</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8221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5">
                  <a:extLst>
                    <a:ext uri="{837473B0-CC2E-450A-ABE3-18F120FF3D39}">
                      <a1611:picAttrSrcUrl xmlns:a1611="http://schemas.microsoft.com/office/drawing/2016/11/main" xmlns=""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5">
                  <a:extLst>
                    <a:ext uri="{837473B0-CC2E-450A-ABE3-18F120FF3D39}">
                      <a1611:picAttrSrcUrl xmlns:a1611="http://schemas.microsoft.com/office/drawing/2016/11/main" xmlns=""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5">
                  <a:extLst>
                    <a:ext uri="{837473B0-CC2E-450A-ABE3-18F120FF3D39}">
                      <a1611:picAttrSrcUrl xmlns:a1611="http://schemas.microsoft.com/office/drawing/2016/11/main" xmlns=""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5" name="Picture 4">
            <a:extLst>
              <a:ext uri="{FF2B5EF4-FFF2-40B4-BE49-F238E27FC236}">
                <a16:creationId xmlns:a16="http://schemas.microsoft.com/office/drawing/2014/main" id="{CEA29CD3-517B-DCE4-E1B6-7C9AD75AB8ED}"/>
              </a:ext>
            </a:extLst>
          </p:cNvPr>
          <p:cNvPicPr>
            <a:picLocks noChangeAspect="1"/>
          </p:cNvPicPr>
          <p:nvPr/>
        </p:nvPicPr>
        <p:blipFill>
          <a:blip r:embed="rId7"/>
          <a:stretch>
            <a:fillRect/>
          </a:stretch>
        </p:blipFill>
        <p:spPr>
          <a:xfrm>
            <a:off x="2992285" y="1965291"/>
            <a:ext cx="6547671" cy="2353260"/>
          </a:xfrm>
          <a:prstGeom prst="rect">
            <a:avLst/>
          </a:prstGeom>
        </p:spPr>
      </p:pic>
    </p:spTree>
    <p:extLst>
      <p:ext uri="{BB962C8B-B14F-4D97-AF65-F5344CB8AC3E}">
        <p14:creationId xmlns:p14="http://schemas.microsoft.com/office/powerpoint/2010/main" val="4118061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C704BE23-EB7E-42CB-A16A-0B4EEC120D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416381">
            <a:off x="6718029" y="914960"/>
            <a:ext cx="7282244" cy="1193800"/>
          </a:xfrm>
          <a:prstGeom prst="rect">
            <a:avLst/>
          </a:prstGeom>
        </p:spPr>
      </p:pic>
      <p:pic>
        <p:nvPicPr>
          <p:cNvPr id="6" name="图片 6">
            <a:extLst>
              <a:ext uri="{FF2B5EF4-FFF2-40B4-BE49-F238E27FC236}">
                <a16:creationId xmlns:a16="http://schemas.microsoft.com/office/drawing/2014/main" id="{4202B0A0-082A-4AFD-B99B-A6E89A953C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9665944">
            <a:off x="-1971005" y="705411"/>
            <a:ext cx="7282244" cy="1193800"/>
          </a:xfrm>
          <a:prstGeom prst="rect">
            <a:avLst/>
          </a:prstGeom>
        </p:spPr>
      </p:pic>
      <p:pic>
        <p:nvPicPr>
          <p:cNvPr id="8" name="Picture 7">
            <a:extLst>
              <a:ext uri="{FF2B5EF4-FFF2-40B4-BE49-F238E27FC236}">
                <a16:creationId xmlns:a16="http://schemas.microsoft.com/office/drawing/2014/main" id="{3BB7DDA2-FA18-4B0B-81D1-EF2F8FB44A63}"/>
              </a:ext>
            </a:extLst>
          </p:cNvPr>
          <p:cNvPicPr>
            <a:picLocks noChangeAspect="1"/>
          </p:cNvPicPr>
          <p:nvPr/>
        </p:nvPicPr>
        <p:blipFill>
          <a:blip r:embed="rId4"/>
          <a:stretch>
            <a:fillRect/>
          </a:stretch>
        </p:blipFill>
        <p:spPr>
          <a:xfrm>
            <a:off x="1103243" y="-472830"/>
            <a:ext cx="10376453" cy="6858001"/>
          </a:xfrm>
          <a:prstGeom prst="rect">
            <a:avLst/>
          </a:prstGeom>
        </p:spPr>
      </p:pic>
      <p:pic>
        <p:nvPicPr>
          <p:cNvPr id="11" name="图片 3">
            <a:extLst>
              <a:ext uri="{FF2B5EF4-FFF2-40B4-BE49-F238E27FC236}">
                <a16:creationId xmlns:a16="http://schemas.microsoft.com/office/drawing/2014/main" id="{68A5C54F-68A8-4D66-9682-63C3025F9CE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27710" y="4919412"/>
            <a:ext cx="2064439" cy="2214669"/>
          </a:xfrm>
          <a:prstGeom prst="rect">
            <a:avLst/>
          </a:prstGeom>
        </p:spPr>
      </p:pic>
      <p:pic>
        <p:nvPicPr>
          <p:cNvPr id="12" name="图片 3">
            <a:extLst>
              <a:ext uri="{FF2B5EF4-FFF2-40B4-BE49-F238E27FC236}">
                <a16:creationId xmlns:a16="http://schemas.microsoft.com/office/drawing/2014/main" id="{7E3E888B-248F-4678-8EBD-A49E7E78DB9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rot="5400000">
            <a:off x="-4807" y="4334666"/>
            <a:ext cx="1978516" cy="2122494"/>
          </a:xfrm>
          <a:prstGeom prst="rect">
            <a:avLst/>
          </a:prstGeom>
        </p:spPr>
      </p:pic>
      <p:pic>
        <p:nvPicPr>
          <p:cNvPr id="14" name="图片 3">
            <a:extLst>
              <a:ext uri="{FF2B5EF4-FFF2-40B4-BE49-F238E27FC236}">
                <a16:creationId xmlns:a16="http://schemas.microsoft.com/office/drawing/2014/main" id="{8D137CEB-17CD-4A29-8077-47F6F985C50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6209576" y="4765650"/>
            <a:ext cx="2226874" cy="2388925"/>
          </a:xfrm>
          <a:prstGeom prst="rect">
            <a:avLst/>
          </a:prstGeom>
        </p:spPr>
      </p:pic>
      <p:pic>
        <p:nvPicPr>
          <p:cNvPr id="15" name="图片 3">
            <a:extLst>
              <a:ext uri="{FF2B5EF4-FFF2-40B4-BE49-F238E27FC236}">
                <a16:creationId xmlns:a16="http://schemas.microsoft.com/office/drawing/2014/main" id="{F3DDFEA0-8CA1-46CD-8D30-A302A41DFD2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4612"/>
          <a:stretch>
            <a:fillRect/>
          </a:stretch>
        </p:blipFill>
        <p:spPr>
          <a:xfrm>
            <a:off x="8173058" y="4837167"/>
            <a:ext cx="2003331" cy="2237920"/>
          </a:xfrm>
          <a:prstGeom prst="rect">
            <a:avLst/>
          </a:prstGeom>
        </p:spPr>
      </p:pic>
      <p:pic>
        <p:nvPicPr>
          <p:cNvPr id="16" name="图片 3">
            <a:extLst>
              <a:ext uri="{FF2B5EF4-FFF2-40B4-BE49-F238E27FC236}">
                <a16:creationId xmlns:a16="http://schemas.microsoft.com/office/drawing/2014/main" id="{F44DB2D9-8C55-46C8-A52B-99241430EB2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941"/>
          <a:stretch>
            <a:fillRect/>
          </a:stretch>
        </p:blipFill>
        <p:spPr>
          <a:xfrm rot="16200000">
            <a:off x="10410141" y="4660376"/>
            <a:ext cx="1969004" cy="2199574"/>
          </a:xfrm>
          <a:prstGeom prst="rect">
            <a:avLst/>
          </a:prstGeom>
        </p:spPr>
      </p:pic>
      <p:pic>
        <p:nvPicPr>
          <p:cNvPr id="19" name="图片 3">
            <a:extLst>
              <a:ext uri="{FF2B5EF4-FFF2-40B4-BE49-F238E27FC236}">
                <a16:creationId xmlns:a16="http://schemas.microsoft.com/office/drawing/2014/main" id="{EEAE769F-9487-486A-AD1B-51EB12D303D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b="-7389"/>
          <a:stretch>
            <a:fillRect/>
          </a:stretch>
        </p:blipFill>
        <p:spPr>
          <a:xfrm>
            <a:off x="3876273" y="5205089"/>
            <a:ext cx="2200064" cy="2360164"/>
          </a:xfrm>
          <a:prstGeom prst="rect">
            <a:avLst/>
          </a:prstGeom>
        </p:spPr>
      </p:pic>
      <p:pic>
        <p:nvPicPr>
          <p:cNvPr id="2" name="Picture 1">
            <a:extLst>
              <a:ext uri="{FF2B5EF4-FFF2-40B4-BE49-F238E27FC236}">
                <a16:creationId xmlns:a16="http://schemas.microsoft.com/office/drawing/2014/main" id="{0D00267D-D114-1996-C57F-8557AD408214}"/>
              </a:ext>
            </a:extLst>
          </p:cNvPr>
          <p:cNvPicPr>
            <a:picLocks noChangeAspect="1"/>
          </p:cNvPicPr>
          <p:nvPr/>
        </p:nvPicPr>
        <p:blipFill>
          <a:blip r:embed="rId11"/>
          <a:stretch>
            <a:fillRect/>
          </a:stretch>
        </p:blipFill>
        <p:spPr>
          <a:xfrm>
            <a:off x="1456412" y="1766921"/>
            <a:ext cx="9199661" cy="2847079"/>
          </a:xfrm>
          <a:prstGeom prst="rect">
            <a:avLst/>
          </a:prstGeom>
        </p:spPr>
      </p:pic>
      <p:pic>
        <p:nvPicPr>
          <p:cNvPr id="3" name="Picture 2">
            <a:extLst>
              <a:ext uri="{FF2B5EF4-FFF2-40B4-BE49-F238E27FC236}">
                <a16:creationId xmlns:a16="http://schemas.microsoft.com/office/drawing/2014/main" id="{F17F8929-223B-AAE8-C746-8387A0682817}"/>
              </a:ext>
            </a:extLst>
          </p:cNvPr>
          <p:cNvPicPr>
            <a:picLocks noChangeAspect="1"/>
          </p:cNvPicPr>
          <p:nvPr/>
        </p:nvPicPr>
        <p:blipFill>
          <a:blip r:embed="rId12"/>
          <a:stretch>
            <a:fillRect/>
          </a:stretch>
        </p:blipFill>
        <p:spPr>
          <a:xfrm>
            <a:off x="3766931" y="1179314"/>
            <a:ext cx="3878054" cy="1064069"/>
          </a:xfrm>
          <a:prstGeom prst="rect">
            <a:avLst/>
          </a:prstGeom>
        </p:spPr>
      </p:pic>
    </p:spTree>
    <p:extLst>
      <p:ext uri="{BB962C8B-B14F-4D97-AF65-F5344CB8AC3E}">
        <p14:creationId xmlns:p14="http://schemas.microsoft.com/office/powerpoint/2010/main" val="1186579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Ai là triệu phú/Phiên bản 11 (2020) | Ai là triệu phú Wiki | Fandom">
            <a:extLst>
              <a:ext uri="{FF2B5EF4-FFF2-40B4-BE49-F238E27FC236}">
                <a16:creationId xmlns:a16="http://schemas.microsoft.com/office/drawing/2014/main" id="{EF65C820-A5F0-7CAD-A8EB-45B1E72C0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38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678148"/>
      </p:ext>
    </p:extLst>
  </p:cSld>
  <p:clrMapOvr>
    <a:masterClrMapping/>
  </p:clrMapOvr>
  <p:transition spd="slow">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84917" y="3616546"/>
            <a:ext cx="93836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Calibri" panose="020F0502020204030204"/>
              </a:rPr>
              <a:t>Câu</a:t>
            </a:r>
            <a:r>
              <a:rPr lang="en-US" sz="3200" dirty="0">
                <a:solidFill>
                  <a:prstClr val="white"/>
                </a:solidFill>
                <a:latin typeface="Calibri" panose="020F0502020204030204"/>
              </a:rPr>
              <a:t> 1: </a:t>
            </a:r>
            <a:r>
              <a:rPr lang="en-US" sz="3200" dirty="0" err="1">
                <a:solidFill>
                  <a:prstClr val="white"/>
                </a:solidFill>
                <a:latin typeface="Calibri" panose="020F0502020204030204"/>
              </a:rPr>
              <a:t>Điền</a:t>
            </a:r>
            <a:r>
              <a:rPr lang="en-US" sz="3200" dirty="0">
                <a:solidFill>
                  <a:prstClr val="white"/>
                </a:solidFill>
                <a:latin typeface="Calibri" panose="020F0502020204030204"/>
              </a:rPr>
              <a:t> </a:t>
            </a:r>
            <a:r>
              <a:rPr lang="en-US" sz="3200" dirty="0" err="1">
                <a:solidFill>
                  <a:prstClr val="white"/>
                </a:solidFill>
                <a:latin typeface="Calibri" panose="020F0502020204030204"/>
              </a:rPr>
              <a:t>từ</a:t>
            </a:r>
            <a:r>
              <a:rPr lang="en-US" sz="3200" dirty="0">
                <a:solidFill>
                  <a:prstClr val="white"/>
                </a:solidFill>
                <a:latin typeface="Calibri" panose="020F0502020204030204"/>
              </a:rPr>
              <a:t> </a:t>
            </a:r>
            <a:r>
              <a:rPr lang="en-US" sz="3200" dirty="0" err="1">
                <a:solidFill>
                  <a:prstClr val="white"/>
                </a:solidFill>
                <a:latin typeface="Calibri" panose="020F0502020204030204"/>
              </a:rPr>
              <a:t>thích</a:t>
            </a:r>
            <a:r>
              <a:rPr lang="en-US" sz="3200" dirty="0">
                <a:solidFill>
                  <a:prstClr val="white"/>
                </a:solidFill>
                <a:latin typeface="Calibri" panose="020F0502020204030204"/>
              </a:rPr>
              <a:t> </a:t>
            </a:r>
            <a:r>
              <a:rPr lang="en-US" sz="3200" dirty="0" err="1">
                <a:solidFill>
                  <a:prstClr val="white"/>
                </a:solidFill>
                <a:latin typeface="Calibri" panose="020F0502020204030204"/>
              </a:rPr>
              <a:t>hợp</a:t>
            </a:r>
            <a:r>
              <a:rPr lang="en-US" sz="3200" dirty="0">
                <a:solidFill>
                  <a:prstClr val="white"/>
                </a:solidFill>
                <a:latin typeface="Calibri" panose="020F0502020204030204"/>
              </a:rPr>
              <a:t> </a:t>
            </a:r>
            <a:r>
              <a:rPr lang="en-US" sz="3200" dirty="0" err="1">
                <a:solidFill>
                  <a:prstClr val="white"/>
                </a:solidFill>
                <a:latin typeface="Calibri" panose="020F0502020204030204"/>
              </a:rPr>
              <a:t>vào</a:t>
            </a:r>
            <a:r>
              <a:rPr lang="en-US" sz="3200" dirty="0">
                <a:solidFill>
                  <a:prstClr val="white"/>
                </a:solidFill>
                <a:latin typeface="Calibri" panose="020F0502020204030204"/>
              </a:rPr>
              <a:t> </a:t>
            </a:r>
            <a:r>
              <a:rPr lang="en-US" sz="3200" dirty="0" err="1">
                <a:solidFill>
                  <a:prstClr val="white"/>
                </a:solidFill>
                <a:latin typeface="Calibri" panose="020F0502020204030204"/>
              </a:rPr>
              <a:t>chỗ</a:t>
            </a:r>
            <a:r>
              <a:rPr lang="en-US" sz="3200" dirty="0">
                <a:solidFill>
                  <a:prstClr val="white"/>
                </a:solidFill>
                <a:latin typeface="Calibri" panose="020F0502020204030204"/>
              </a:rPr>
              <a:t> </a:t>
            </a:r>
            <a:r>
              <a:rPr lang="en-US" sz="3200" dirty="0" err="1">
                <a:solidFill>
                  <a:prstClr val="white"/>
                </a:solidFill>
                <a:latin typeface="Calibri" panose="020F0502020204030204"/>
              </a:rPr>
              <a:t>trống</a:t>
            </a:r>
            <a:r>
              <a:rPr lang="en-US" sz="3200" dirty="0">
                <a:solidFill>
                  <a:prstClr val="white"/>
                </a:solidFill>
                <a:latin typeface="Calibri" panose="020F050202020403020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Calibri" panose="020F0502020204030204"/>
              </a:rPr>
              <a:t>Nhanh</a:t>
            </a:r>
            <a:r>
              <a:rPr kumimoji="0" lang="en-US" sz="3200" b="0" i="0" u="none" strike="noStrike" kern="1200" cap="none" spc="0" normalizeH="0" noProof="0" dirty="0">
                <a:ln>
                  <a:noFill/>
                </a:ln>
                <a:solidFill>
                  <a:prstClr val="white"/>
                </a:solidFill>
                <a:effectLst/>
                <a:uLnTx/>
                <a:uFillTx/>
                <a:latin typeface="Calibri" panose="020F0502020204030204"/>
              </a:rPr>
              <a:t> </a:t>
            </a:r>
            <a:r>
              <a:rPr kumimoji="0" lang="en-US" sz="3200" b="0" i="0" u="none" strike="noStrike" kern="1200" cap="none" spc="0" normalizeH="0" noProof="0" dirty="0" err="1">
                <a:ln>
                  <a:noFill/>
                </a:ln>
                <a:solidFill>
                  <a:prstClr val="white"/>
                </a:solidFill>
                <a:effectLst/>
                <a:uLnTx/>
                <a:uFillTx/>
                <a:latin typeface="Calibri" panose="020F0502020204030204"/>
              </a:rPr>
              <a:t>như</a:t>
            </a:r>
            <a:r>
              <a:rPr kumimoji="0" lang="en-US" sz="3200" b="0" i="0" u="none" strike="noStrike" kern="1200" cap="none" spc="0" normalizeH="0" noProof="0" dirty="0">
                <a:ln>
                  <a:noFill/>
                </a:ln>
                <a:solidFill>
                  <a:prstClr val="white"/>
                </a:solidFill>
                <a:effectLst/>
                <a:uLnTx/>
                <a:uFillTx/>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ndParaRPr>
          </a:p>
        </p:txBody>
      </p:sp>
      <p:sp>
        <p:nvSpPr>
          <p:cNvPr id="15" name="bang a">
            <a:extLst>
              <a:ext uri="{FF2B5EF4-FFF2-40B4-BE49-F238E27FC236}">
                <a16:creationId xmlns:a16="http://schemas.microsoft.com/office/drawing/2014/main" id="{D0E6AFB4-275F-4728-9A13-27E00F9EA3A2}"/>
              </a:ext>
            </a:extLst>
          </p:cNvPr>
          <p:cNvSpPr/>
          <p:nvPr/>
        </p:nvSpPr>
        <p:spPr>
          <a:xfrm flipH="1">
            <a:off x="806332"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dap an a">
            <a:extLst>
              <a:ext uri="{FF2B5EF4-FFF2-40B4-BE49-F238E27FC236}">
                <a16:creationId xmlns:a16="http://schemas.microsoft.com/office/drawing/2014/main" id="{9897B1B9-EB78-41AF-AC33-1E8F7714B11F}"/>
              </a:ext>
            </a:extLst>
          </p:cNvPr>
          <p:cNvSpPr txBox="1"/>
          <p:nvPr/>
        </p:nvSpPr>
        <p:spPr>
          <a:xfrm>
            <a:off x="1106008"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800" b="0" i="0" u="none" strike="noStrike" kern="1200" cap="none" spc="0" normalizeH="0" baseline="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chớp</a:t>
            </a:r>
            <a:endParaRPr kumimoji="0" lang="en-US" sz="28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1106008"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C. </a:t>
            </a:r>
            <a:r>
              <a:rPr kumimoji="0" lang="en-US" sz="2800" b="0" i="0" u="none" strike="noStrike" kern="1200" cap="none" spc="0" normalizeH="0" baseline="0" noProof="0" dirty="0" err="1">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rùa</a:t>
            </a:r>
            <a:endPar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6135895"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dap an b">
            <a:extLst>
              <a:ext uri="{FF2B5EF4-FFF2-40B4-BE49-F238E27FC236}">
                <a16:creationId xmlns:a16="http://schemas.microsoft.com/office/drawing/2014/main" id="{9B5DABB8-849A-4D2D-930C-9CA07BFC5BDE}"/>
              </a:ext>
            </a:extLst>
          </p:cNvPr>
          <p:cNvSpPr txBox="1"/>
          <p:nvPr/>
        </p:nvSpPr>
        <p:spPr>
          <a:xfrm>
            <a:off x="6435571"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B. </a:t>
            </a:r>
            <a:r>
              <a:rPr kumimoji="0" lang="en-US" sz="2800" b="0" i="0" u="none" strike="noStrike" kern="1200" cap="none" spc="0" normalizeH="0" baseline="0" noProof="0" dirty="0" err="1">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hổ</a:t>
            </a:r>
            <a:endPar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dap an d">
            <a:extLst>
              <a:ext uri="{FF2B5EF4-FFF2-40B4-BE49-F238E27FC236}">
                <a16:creationId xmlns:a16="http://schemas.microsoft.com/office/drawing/2014/main" id="{42A746A3-96B8-42A5-8EFA-A104DB6B2F69}"/>
              </a:ext>
            </a:extLst>
          </p:cNvPr>
          <p:cNvSpPr txBox="1"/>
          <p:nvPr/>
        </p:nvSpPr>
        <p:spPr>
          <a:xfrm>
            <a:off x="6435571"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800" b="0" i="0" u="none" strike="noStrike" kern="1200" cap="none" spc="0" normalizeH="0" baseline="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sư</a:t>
            </a:r>
            <a:r>
              <a:rPr kumimoji="0" lang="en-US" sz="2800" b="0" i="0" u="none" strike="noStrike" kern="1200" cap="none" spc="0" normalizeH="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a:t>
            </a:r>
            <a:r>
              <a:rPr kumimoji="0" lang="en-US" sz="2800" b="0" i="0" u="none" strike="noStrike" kern="1200" cap="none" spc="0" normalizeH="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tử</a:t>
            </a:r>
            <a:endParaRPr kumimoji="0" lang="en-US" sz="28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75732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06182" y="3956788"/>
            <a:ext cx="938369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2: </a:t>
            </a:r>
            <a:r>
              <a:rPr kumimoji="0" lang="en-US" sz="36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nào</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có</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sử</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dụng</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biện</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pháp</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nhân</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hóa</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6135895" y="510058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6435571" y="5202784"/>
            <a:ext cx="4920001"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chị</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đang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vui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đùa</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1106008"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xanh</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biếc</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cơn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thổi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nhẹ</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435571"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trời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lặn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ở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đằng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Tây</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317070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80610" y="3776034"/>
            <a:ext cx="938369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Calibri" panose="020F0502020204030204"/>
              </a:rPr>
              <a:t>Câu</a:t>
            </a:r>
            <a:r>
              <a:rPr lang="en-US" sz="3600" dirty="0">
                <a:solidFill>
                  <a:prstClr val="white"/>
                </a:solidFill>
                <a:latin typeface="Calibri" panose="020F0502020204030204"/>
              </a:rPr>
              <a:t> 3: T</a:t>
            </a:r>
            <a:r>
              <a:rPr kumimoji="0" lang="en-US" sz="3600" b="0" i="0" u="none" strike="noStrike" kern="1200" cap="none" spc="0" normalizeH="0" baseline="0" noProof="0" dirty="0" err="1">
                <a:ln>
                  <a:noFill/>
                </a:ln>
                <a:solidFill>
                  <a:prstClr val="white"/>
                </a:solidFill>
                <a:effectLst/>
                <a:uLnTx/>
                <a:uFillTx/>
                <a:latin typeface="Calibri" panose="020F0502020204030204"/>
              </a:rPr>
              <a:t>ác</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dụng</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của</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biện</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pháp</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nhân</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hóa</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là</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gì</a:t>
            </a:r>
            <a:r>
              <a:rPr kumimoji="0" lang="en-US" sz="3600" b="0" i="0" u="none" strike="noStrike" kern="1200" cap="none" spc="0" normalizeH="0" noProof="0" dirty="0">
                <a:ln>
                  <a:noFill/>
                </a:ln>
                <a:solidFill>
                  <a:prstClr val="white"/>
                </a:solidFill>
                <a:effectLst/>
                <a:uLnTx/>
                <a:uFillTx/>
                <a:latin typeface="Calibri" panose="020F0502020204030204"/>
              </a:rPr>
              <a:t>?</a:t>
            </a:r>
            <a:endParaRPr kumimoji="0" lang="en-US" sz="3600" b="0" i="0" u="none" strike="noStrike" kern="1200" cap="none" spc="0" normalizeH="0" baseline="0" noProof="0" dirty="0">
              <a:ln>
                <a:noFill/>
              </a:ln>
              <a:solidFill>
                <a:prstClr val="white"/>
              </a:solidFill>
              <a:effectLst/>
              <a:uLnTx/>
              <a:uFillTx/>
              <a:latin typeface="Calibri" panose="020F0502020204030204"/>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6227213" y="604635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35895"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6526889" y="6148553"/>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Cả</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3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đáp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án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446203" y="5069571"/>
            <a:ext cx="4650419" cy="707886"/>
          </a:xfrm>
          <a:prstGeom prst="rect">
            <a:avLst/>
          </a:prstGeom>
          <a:noFill/>
        </p:spPr>
        <p:txBody>
          <a:bodyPr wrap="square" rtlCol="0">
            <a:spAutoFit/>
          </a:bodyPr>
          <a:lstStyle/>
          <a:p>
            <a:pPr marL="342900" lvl="0" indent="-342900">
              <a:buClr>
                <a:prstClr val="white"/>
              </a:buClr>
              <a:buFont typeface="Wingdings" panose="05000000000000000000" pitchFamily="2" charset="2"/>
              <a:buChar char="w"/>
              <a:defRPr/>
            </a:pPr>
            <a:r>
              <a:rPr lang="en-US" sz="2000" dirty="0">
                <a:solidFill>
                  <a:srgbClr val="FFC000"/>
                </a:solidFill>
                <a:ea typeface="Tahoma" panose="020B0604030504040204" pitchFamily="34" charset="0"/>
                <a:cs typeface="Tahoma" panose="020B0604030504040204" pitchFamily="34" charset="0"/>
              </a:rPr>
              <a:t>B. </a:t>
            </a:r>
            <a:r>
              <a:rPr lang="en-US" sz="2000" dirty="0" err="1">
                <a:solidFill>
                  <a:prstClr val="white"/>
                </a:solidFill>
                <a:ea typeface="Tahoma" panose="020B0604030504040204" pitchFamily="34" charset="0"/>
                <a:cs typeface="Tahoma" panose="020B0604030504040204" pitchFamily="34" charset="0"/>
              </a:rPr>
              <a:t>Giúp</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sự</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vật</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hiện</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tượng</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giống</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như</a:t>
            </a:r>
            <a:r>
              <a:rPr lang="en-US" sz="2000" dirty="0">
                <a:solidFill>
                  <a:prstClr val="white"/>
                </a:solidFill>
                <a:ea typeface="Tahoma" panose="020B0604030504040204" pitchFamily="34" charset="0"/>
                <a:cs typeface="Tahoma" panose="020B0604030504040204" pitchFamily="34" charset="0"/>
              </a:rPr>
              <a:t> con </a:t>
            </a:r>
            <a:r>
              <a:rPr lang="en-US" sz="2000" dirty="0" err="1">
                <a:solidFill>
                  <a:prstClr val="white"/>
                </a:solidFill>
                <a:ea typeface="Tahoma" panose="020B0604030504040204" pitchFamily="34" charset="0"/>
                <a:cs typeface="Tahoma" panose="020B0604030504040204" pitchFamily="34" charset="0"/>
              </a:rPr>
              <a:t>người</a:t>
            </a:r>
            <a:endParaRPr lang="en-US" sz="2000" dirty="0">
              <a:solidFill>
                <a:prstClr val="white"/>
              </a:solidFill>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862146" y="610708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Giúp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sự</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vật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hiện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tượng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hơn</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1140557" y="6060425"/>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Giúp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câu</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văn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trở</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sinh</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động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ngộ</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nghĩnh</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237174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8C02DD-E862-FA79-463D-AF659C3B327D}"/>
              </a:ext>
            </a:extLst>
          </p:cNvPr>
          <p:cNvPicPr>
            <a:picLocks noChangeAspect="1"/>
          </p:cNvPicPr>
          <p:nvPr/>
        </p:nvPicPr>
        <p:blipFill>
          <a:blip r:embed="rId3"/>
          <a:stretch>
            <a:fillRect/>
          </a:stretch>
        </p:blipFill>
        <p:spPr>
          <a:xfrm>
            <a:off x="1909066" y="869834"/>
            <a:ext cx="7565792" cy="6096528"/>
          </a:xfrm>
          <a:prstGeom prst="rect">
            <a:avLst/>
          </a:prstGeom>
        </p:spPr>
      </p:pic>
      <p:pic>
        <p:nvPicPr>
          <p:cNvPr id="10" name="Picture 9">
            <a:extLst>
              <a:ext uri="{FF2B5EF4-FFF2-40B4-BE49-F238E27FC236}">
                <a16:creationId xmlns:a16="http://schemas.microsoft.com/office/drawing/2014/main" id="{E4037C7C-6283-681B-D7D2-A786E1B821AA}"/>
              </a:ext>
            </a:extLst>
          </p:cNvPr>
          <p:cNvPicPr>
            <a:picLocks noChangeAspect="1"/>
          </p:cNvPicPr>
          <p:nvPr/>
        </p:nvPicPr>
        <p:blipFill>
          <a:blip r:embed="rId4"/>
          <a:stretch>
            <a:fillRect/>
          </a:stretch>
        </p:blipFill>
        <p:spPr>
          <a:xfrm>
            <a:off x="-317872" y="0"/>
            <a:ext cx="12125995" cy="4535817"/>
          </a:xfrm>
          <a:prstGeom prst="rect">
            <a:avLst/>
          </a:prstGeom>
        </p:spPr>
      </p:pic>
    </p:spTree>
    <p:extLst>
      <p:ext uri="{BB962C8B-B14F-4D97-AF65-F5344CB8AC3E}">
        <p14:creationId xmlns:p14="http://schemas.microsoft.com/office/powerpoint/2010/main" val="4136297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82383"/>
          </a:xfrm>
          <a:prstGeom prst="rect">
            <a:avLst/>
          </a:prstGeom>
        </p:spPr>
      </p:pic>
      <p:sp>
        <p:nvSpPr>
          <p:cNvPr id="5" name="文本框 28">
            <a:extLst>
              <a:ext uri="{FF2B5EF4-FFF2-40B4-BE49-F238E27FC236}">
                <a16:creationId xmlns:a16="http://schemas.microsoft.com/office/drawing/2014/main" id="{85B0815E-45B3-4AED-BCFF-744A73809326}"/>
              </a:ext>
            </a:extLst>
          </p:cNvPr>
          <p:cNvSpPr txBox="1"/>
          <p:nvPr/>
        </p:nvSpPr>
        <p:spPr>
          <a:xfrm>
            <a:off x="1663764" y="1678904"/>
            <a:ext cx="9471123" cy="3598533"/>
          </a:xfrm>
          <a:prstGeom prst="rect">
            <a:avLst/>
          </a:prstGeom>
          <a:noFill/>
        </p:spPr>
        <p:txBody>
          <a:bodyPr wrap="square" lIns="91424" tIns="45712" rIns="91424" bIns="4571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Chân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cảm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đã</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yêu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thích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tin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tưởng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và</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ủng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hộ</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Hương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Thảo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Zalo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0972115126!</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Mong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rằng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liệu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này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giúp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gặt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hái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được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sự</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nghiệp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trồng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người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Để</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biết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thêm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nguyên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hay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bạn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hãy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truy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cập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Facebook: </a:t>
            </a:r>
            <a:r>
              <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hlinkClick r:id="rId3"/>
              </a:rPr>
              <a:t>https://www.facebook.com/huongthaoGADT</a:t>
            </a:r>
            <a:endPar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4" name="Picture 3">
            <a:extLst>
              <a:ext uri="{FF2B5EF4-FFF2-40B4-BE49-F238E27FC236}">
                <a16:creationId xmlns:a16="http://schemas.microsoft.com/office/drawing/2014/main" id="{DDFC5116-B461-8DA9-CB85-B3CDDF13BA54}"/>
              </a:ext>
            </a:extLst>
          </p:cNvPr>
          <p:cNvPicPr>
            <a:picLocks noChangeAspect="1"/>
          </p:cNvPicPr>
          <p:nvPr/>
        </p:nvPicPr>
        <p:blipFill>
          <a:blip r:embed="rId4"/>
          <a:stretch>
            <a:fillRect/>
          </a:stretch>
        </p:blipFill>
        <p:spPr>
          <a:xfrm>
            <a:off x="681439" y="341306"/>
            <a:ext cx="3913971" cy="1603387"/>
          </a:xfrm>
          <a:prstGeom prst="rect">
            <a:avLst/>
          </a:prstGeom>
        </p:spPr>
      </p:pic>
    </p:spTree>
    <p:extLst>
      <p:ext uri="{BB962C8B-B14F-4D97-AF65-F5344CB8AC3E}">
        <p14:creationId xmlns:p14="http://schemas.microsoft.com/office/powerpoint/2010/main" val="46406744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4">
                  <a:extLst>
                    <a:ext uri="{837473B0-CC2E-450A-ABE3-18F120FF3D39}">
                      <a1611:picAttrSrcUrl xmlns:a1611="http://schemas.microsoft.com/office/drawing/2016/11/main" xmlns=""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4">
                  <a:extLst>
                    <a:ext uri="{837473B0-CC2E-450A-ABE3-18F120FF3D39}">
                      <a1611:picAttrSrcUrl xmlns:a1611="http://schemas.microsoft.com/office/drawing/2016/11/main" xmlns=""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4">
                  <a:extLst>
                    <a:ext uri="{837473B0-CC2E-450A-ABE3-18F120FF3D39}">
                      <a1611:picAttrSrcUrl xmlns:a1611="http://schemas.microsoft.com/office/drawing/2016/11/main" xmlns=""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27" name="Picture 26">
            <a:extLst>
              <a:ext uri="{FF2B5EF4-FFF2-40B4-BE49-F238E27FC236}">
                <a16:creationId xmlns:a16="http://schemas.microsoft.com/office/drawing/2014/main" id="{990AC791-1429-ECB0-7D9B-173B4F5C6614}"/>
              </a:ext>
            </a:extLst>
          </p:cNvPr>
          <p:cNvPicPr>
            <a:picLocks noChangeAspect="1"/>
          </p:cNvPicPr>
          <p:nvPr/>
        </p:nvPicPr>
        <p:blipFill>
          <a:blip r:embed="rId6"/>
          <a:stretch>
            <a:fillRect/>
          </a:stretch>
        </p:blipFill>
        <p:spPr>
          <a:xfrm>
            <a:off x="3412454" y="2202883"/>
            <a:ext cx="5400126" cy="1347333"/>
          </a:xfrm>
          <a:prstGeom prst="rect">
            <a:avLst/>
          </a:prstGeom>
        </p:spPr>
      </p:pic>
    </p:spTree>
    <p:extLst>
      <p:ext uri="{BB962C8B-B14F-4D97-AF65-F5344CB8AC3E}">
        <p14:creationId xmlns:p14="http://schemas.microsoft.com/office/powerpoint/2010/main" val="2005454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34096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4">
                  <a:extLst>
                    <a:ext uri="{837473B0-CC2E-450A-ABE3-18F120FF3D39}">
                      <a1611:picAttrSrcUrl xmlns:a1611="http://schemas.microsoft.com/office/drawing/2016/11/main" xmlns=""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4">
                  <a:extLst>
                    <a:ext uri="{837473B0-CC2E-450A-ABE3-18F120FF3D39}">
                      <a1611:picAttrSrcUrl xmlns:a1611="http://schemas.microsoft.com/office/drawing/2016/11/main" xmlns=""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4">
                  <a:extLst>
                    <a:ext uri="{837473B0-CC2E-450A-ABE3-18F120FF3D39}">
                      <a1611:picAttrSrcUrl xmlns:a1611="http://schemas.microsoft.com/office/drawing/2016/11/main" xmlns=""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3" name="Picture 2">
            <a:extLst>
              <a:ext uri="{FF2B5EF4-FFF2-40B4-BE49-F238E27FC236}">
                <a16:creationId xmlns:a16="http://schemas.microsoft.com/office/drawing/2014/main" id="{783282EE-2D0D-A52F-A991-1BAAE301A833}"/>
              </a:ext>
            </a:extLst>
          </p:cNvPr>
          <p:cNvPicPr>
            <a:picLocks noChangeAspect="1"/>
          </p:cNvPicPr>
          <p:nvPr/>
        </p:nvPicPr>
        <p:blipFill>
          <a:blip r:embed="rId6"/>
          <a:stretch>
            <a:fillRect/>
          </a:stretch>
        </p:blipFill>
        <p:spPr>
          <a:xfrm>
            <a:off x="2899511" y="2006634"/>
            <a:ext cx="6450127" cy="2139881"/>
          </a:xfrm>
          <a:prstGeom prst="rect">
            <a:avLst/>
          </a:prstGeom>
        </p:spPr>
      </p:pic>
    </p:spTree>
    <p:extLst>
      <p:ext uri="{BB962C8B-B14F-4D97-AF65-F5344CB8AC3E}">
        <p14:creationId xmlns:p14="http://schemas.microsoft.com/office/powerpoint/2010/main" val="1877986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Nhóm 20">
            <a:extLst>
              <a:ext uri="{FF2B5EF4-FFF2-40B4-BE49-F238E27FC236}">
                <a16:creationId xmlns:a16="http://schemas.microsoft.com/office/drawing/2014/main" id="{19F9FFFC-943D-D689-B337-3625DF6DF1F2}"/>
              </a:ext>
            </a:extLst>
          </p:cNvPr>
          <p:cNvGrpSpPr/>
          <p:nvPr/>
        </p:nvGrpSpPr>
        <p:grpSpPr>
          <a:xfrm>
            <a:off x="93845" y="0"/>
            <a:ext cx="11743660" cy="1506969"/>
            <a:chOff x="282113" y="-266309"/>
            <a:chExt cx="8548770" cy="1130227"/>
          </a:xfrm>
        </p:grpSpPr>
        <p:sp>
          <p:nvSpPr>
            <p:cNvPr id="3" name="Hình chữ nhật: Góc Tròn 3">
              <a:extLst>
                <a:ext uri="{FF2B5EF4-FFF2-40B4-BE49-F238E27FC236}">
                  <a16:creationId xmlns:a16="http://schemas.microsoft.com/office/drawing/2014/main" id="{1521D65E-9DC3-A2F6-5AEE-3085503553FE}"/>
                </a:ext>
              </a:extLst>
            </p:cNvPr>
            <p:cNvSpPr/>
            <p:nvPr/>
          </p:nvSpPr>
          <p:spPr>
            <a:xfrm>
              <a:off x="282113" y="-114039"/>
              <a:ext cx="8548770" cy="786977"/>
            </a:xfrm>
            <a:custGeom>
              <a:avLst/>
              <a:gdLst>
                <a:gd name="connsiteX0" fmla="*/ 0 w 8548770"/>
                <a:gd name="connsiteY0" fmla="*/ 131165 h 786977"/>
                <a:gd name="connsiteX1" fmla="*/ 131165 w 8548770"/>
                <a:gd name="connsiteY1" fmla="*/ 0 h 786977"/>
                <a:gd name="connsiteX2" fmla="*/ 738837 w 8548770"/>
                <a:gd name="connsiteY2" fmla="*/ 0 h 786977"/>
                <a:gd name="connsiteX3" fmla="*/ 1180781 w 8548770"/>
                <a:gd name="connsiteY3" fmla="*/ 0 h 786977"/>
                <a:gd name="connsiteX4" fmla="*/ 1871317 w 8548770"/>
                <a:gd name="connsiteY4" fmla="*/ 0 h 786977"/>
                <a:gd name="connsiteX5" fmla="*/ 2644718 w 8548770"/>
                <a:gd name="connsiteY5" fmla="*/ 0 h 786977"/>
                <a:gd name="connsiteX6" fmla="*/ 3500984 w 8548770"/>
                <a:gd name="connsiteY6" fmla="*/ 0 h 786977"/>
                <a:gd name="connsiteX7" fmla="*/ 3942927 w 8548770"/>
                <a:gd name="connsiteY7" fmla="*/ 0 h 786977"/>
                <a:gd name="connsiteX8" fmla="*/ 4716328 w 8548770"/>
                <a:gd name="connsiteY8" fmla="*/ 0 h 786977"/>
                <a:gd name="connsiteX9" fmla="*/ 5158272 w 8548770"/>
                <a:gd name="connsiteY9" fmla="*/ 0 h 786977"/>
                <a:gd name="connsiteX10" fmla="*/ 5683080 w 8548770"/>
                <a:gd name="connsiteY10" fmla="*/ 0 h 786977"/>
                <a:gd name="connsiteX11" fmla="*/ 6290752 w 8548770"/>
                <a:gd name="connsiteY11" fmla="*/ 0 h 786977"/>
                <a:gd name="connsiteX12" fmla="*/ 6732696 w 8548770"/>
                <a:gd name="connsiteY12" fmla="*/ 0 h 786977"/>
                <a:gd name="connsiteX13" fmla="*/ 7340368 w 8548770"/>
                <a:gd name="connsiteY13" fmla="*/ 0 h 786977"/>
                <a:gd name="connsiteX14" fmla="*/ 8417605 w 8548770"/>
                <a:gd name="connsiteY14" fmla="*/ 0 h 786977"/>
                <a:gd name="connsiteX15" fmla="*/ 8548770 w 8548770"/>
                <a:gd name="connsiteY15" fmla="*/ 131165 h 786977"/>
                <a:gd name="connsiteX16" fmla="*/ 8548770 w 8548770"/>
                <a:gd name="connsiteY16" fmla="*/ 655812 h 786977"/>
                <a:gd name="connsiteX17" fmla="*/ 8417605 w 8548770"/>
                <a:gd name="connsiteY17" fmla="*/ 786977 h 786977"/>
                <a:gd name="connsiteX18" fmla="*/ 7561340 w 8548770"/>
                <a:gd name="connsiteY18" fmla="*/ 786977 h 786977"/>
                <a:gd name="connsiteX19" fmla="*/ 6870803 w 8548770"/>
                <a:gd name="connsiteY19" fmla="*/ 786977 h 786977"/>
                <a:gd name="connsiteX20" fmla="*/ 6345995 w 8548770"/>
                <a:gd name="connsiteY20" fmla="*/ 786977 h 786977"/>
                <a:gd name="connsiteX21" fmla="*/ 5904052 w 8548770"/>
                <a:gd name="connsiteY21" fmla="*/ 786977 h 786977"/>
                <a:gd name="connsiteX22" fmla="*/ 5296379 w 8548770"/>
                <a:gd name="connsiteY22" fmla="*/ 786977 h 786977"/>
                <a:gd name="connsiteX23" fmla="*/ 4854436 w 8548770"/>
                <a:gd name="connsiteY23" fmla="*/ 786977 h 786977"/>
                <a:gd name="connsiteX24" fmla="*/ 4081035 w 8548770"/>
                <a:gd name="connsiteY24" fmla="*/ 786977 h 786977"/>
                <a:gd name="connsiteX25" fmla="*/ 3224769 w 8548770"/>
                <a:gd name="connsiteY25" fmla="*/ 786977 h 786977"/>
                <a:gd name="connsiteX26" fmla="*/ 2451368 w 8548770"/>
                <a:gd name="connsiteY26" fmla="*/ 786977 h 786977"/>
                <a:gd name="connsiteX27" fmla="*/ 2009425 w 8548770"/>
                <a:gd name="connsiteY27" fmla="*/ 786977 h 786977"/>
                <a:gd name="connsiteX28" fmla="*/ 1567481 w 8548770"/>
                <a:gd name="connsiteY28" fmla="*/ 786977 h 786977"/>
                <a:gd name="connsiteX29" fmla="*/ 959809 w 8548770"/>
                <a:gd name="connsiteY29" fmla="*/ 786977 h 786977"/>
                <a:gd name="connsiteX30" fmla="*/ 131165 w 8548770"/>
                <a:gd name="connsiteY30" fmla="*/ 786977 h 786977"/>
                <a:gd name="connsiteX31" fmla="*/ 0 w 8548770"/>
                <a:gd name="connsiteY31" fmla="*/ 655812 h 786977"/>
                <a:gd name="connsiteX32" fmla="*/ 0 w 8548770"/>
                <a:gd name="connsiteY32" fmla="*/ 131165 h 7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786977" fill="none" extrusionOk="0">
                  <a:moveTo>
                    <a:pt x="0" y="131165"/>
                  </a:moveTo>
                  <a:cubicBezTo>
                    <a:pt x="12519" y="48350"/>
                    <a:pt x="54598" y="-1359"/>
                    <a:pt x="131165" y="0"/>
                  </a:cubicBezTo>
                  <a:cubicBezTo>
                    <a:pt x="344547" y="3277"/>
                    <a:pt x="478991" y="23214"/>
                    <a:pt x="738837" y="0"/>
                  </a:cubicBezTo>
                  <a:cubicBezTo>
                    <a:pt x="998683" y="-23214"/>
                    <a:pt x="1072796" y="3818"/>
                    <a:pt x="1180781" y="0"/>
                  </a:cubicBezTo>
                  <a:cubicBezTo>
                    <a:pt x="1288766" y="-3818"/>
                    <a:pt x="1704820" y="13570"/>
                    <a:pt x="1871317" y="0"/>
                  </a:cubicBezTo>
                  <a:cubicBezTo>
                    <a:pt x="2037814" y="-13570"/>
                    <a:pt x="2402835" y="33665"/>
                    <a:pt x="2644718" y="0"/>
                  </a:cubicBezTo>
                  <a:cubicBezTo>
                    <a:pt x="2886601" y="-33665"/>
                    <a:pt x="3077144" y="-25340"/>
                    <a:pt x="3500984" y="0"/>
                  </a:cubicBezTo>
                  <a:cubicBezTo>
                    <a:pt x="3924824" y="25340"/>
                    <a:pt x="3806155" y="-9477"/>
                    <a:pt x="3942927" y="0"/>
                  </a:cubicBezTo>
                  <a:cubicBezTo>
                    <a:pt x="4079699" y="9477"/>
                    <a:pt x="4511469" y="37469"/>
                    <a:pt x="4716328" y="0"/>
                  </a:cubicBezTo>
                  <a:cubicBezTo>
                    <a:pt x="4921187" y="-37469"/>
                    <a:pt x="4966229" y="7459"/>
                    <a:pt x="5158272" y="0"/>
                  </a:cubicBezTo>
                  <a:cubicBezTo>
                    <a:pt x="5350315" y="-7459"/>
                    <a:pt x="5492795" y="196"/>
                    <a:pt x="5683080" y="0"/>
                  </a:cubicBezTo>
                  <a:cubicBezTo>
                    <a:pt x="5873365" y="-196"/>
                    <a:pt x="6003392" y="3312"/>
                    <a:pt x="6290752" y="0"/>
                  </a:cubicBezTo>
                  <a:cubicBezTo>
                    <a:pt x="6578112" y="-3312"/>
                    <a:pt x="6615702" y="-7375"/>
                    <a:pt x="6732696" y="0"/>
                  </a:cubicBezTo>
                  <a:cubicBezTo>
                    <a:pt x="6849690" y="7375"/>
                    <a:pt x="7160306" y="-2651"/>
                    <a:pt x="7340368" y="0"/>
                  </a:cubicBezTo>
                  <a:cubicBezTo>
                    <a:pt x="7520430" y="2651"/>
                    <a:pt x="7926814" y="-4579"/>
                    <a:pt x="8417605" y="0"/>
                  </a:cubicBezTo>
                  <a:cubicBezTo>
                    <a:pt x="8477846" y="1794"/>
                    <a:pt x="8561682" y="67617"/>
                    <a:pt x="8548770" y="131165"/>
                  </a:cubicBezTo>
                  <a:cubicBezTo>
                    <a:pt x="8564228" y="370445"/>
                    <a:pt x="8541759" y="473795"/>
                    <a:pt x="8548770" y="655812"/>
                  </a:cubicBezTo>
                  <a:cubicBezTo>
                    <a:pt x="8547831" y="731280"/>
                    <a:pt x="8489629" y="793628"/>
                    <a:pt x="8417605" y="786977"/>
                  </a:cubicBezTo>
                  <a:cubicBezTo>
                    <a:pt x="8164466" y="751561"/>
                    <a:pt x="7817207" y="761766"/>
                    <a:pt x="7561340" y="786977"/>
                  </a:cubicBezTo>
                  <a:cubicBezTo>
                    <a:pt x="7305474" y="812188"/>
                    <a:pt x="7091379" y="770839"/>
                    <a:pt x="6870803" y="786977"/>
                  </a:cubicBezTo>
                  <a:cubicBezTo>
                    <a:pt x="6650227" y="803115"/>
                    <a:pt x="6569128" y="768394"/>
                    <a:pt x="6345995" y="786977"/>
                  </a:cubicBezTo>
                  <a:cubicBezTo>
                    <a:pt x="6122862" y="805560"/>
                    <a:pt x="6034577" y="772790"/>
                    <a:pt x="5904052" y="786977"/>
                  </a:cubicBezTo>
                  <a:cubicBezTo>
                    <a:pt x="5773527" y="801164"/>
                    <a:pt x="5560011" y="775232"/>
                    <a:pt x="5296379" y="786977"/>
                  </a:cubicBezTo>
                  <a:cubicBezTo>
                    <a:pt x="5032747" y="798722"/>
                    <a:pt x="5013903" y="795140"/>
                    <a:pt x="4854436" y="786977"/>
                  </a:cubicBezTo>
                  <a:cubicBezTo>
                    <a:pt x="4694969" y="778814"/>
                    <a:pt x="4375115" y="794053"/>
                    <a:pt x="4081035" y="786977"/>
                  </a:cubicBezTo>
                  <a:cubicBezTo>
                    <a:pt x="3786955" y="779901"/>
                    <a:pt x="3586897" y="829106"/>
                    <a:pt x="3224769" y="786977"/>
                  </a:cubicBezTo>
                  <a:cubicBezTo>
                    <a:pt x="2862641" y="744848"/>
                    <a:pt x="2642282" y="809541"/>
                    <a:pt x="2451368" y="786977"/>
                  </a:cubicBezTo>
                  <a:cubicBezTo>
                    <a:pt x="2260454" y="764413"/>
                    <a:pt x="2178519" y="781572"/>
                    <a:pt x="2009425" y="786977"/>
                  </a:cubicBezTo>
                  <a:cubicBezTo>
                    <a:pt x="1840331" y="792382"/>
                    <a:pt x="1774765" y="802820"/>
                    <a:pt x="1567481" y="786977"/>
                  </a:cubicBezTo>
                  <a:cubicBezTo>
                    <a:pt x="1360197" y="771134"/>
                    <a:pt x="1102103" y="814061"/>
                    <a:pt x="959809" y="786977"/>
                  </a:cubicBezTo>
                  <a:cubicBezTo>
                    <a:pt x="817515" y="759893"/>
                    <a:pt x="376294" y="799678"/>
                    <a:pt x="131165" y="786977"/>
                  </a:cubicBezTo>
                  <a:cubicBezTo>
                    <a:pt x="74077" y="787273"/>
                    <a:pt x="11530" y="733383"/>
                    <a:pt x="0" y="655812"/>
                  </a:cubicBezTo>
                  <a:cubicBezTo>
                    <a:pt x="-5219" y="419309"/>
                    <a:pt x="17598" y="380607"/>
                    <a:pt x="0" y="131165"/>
                  </a:cubicBezTo>
                  <a:close/>
                </a:path>
                <a:path w="8548770" h="786977" stroke="0" extrusionOk="0">
                  <a:moveTo>
                    <a:pt x="0" y="131165"/>
                  </a:moveTo>
                  <a:cubicBezTo>
                    <a:pt x="6722" y="57596"/>
                    <a:pt x="58316" y="16679"/>
                    <a:pt x="131165" y="0"/>
                  </a:cubicBezTo>
                  <a:cubicBezTo>
                    <a:pt x="242739" y="41"/>
                    <a:pt x="460924" y="20485"/>
                    <a:pt x="573108" y="0"/>
                  </a:cubicBezTo>
                  <a:cubicBezTo>
                    <a:pt x="685292" y="-20485"/>
                    <a:pt x="833807" y="-21153"/>
                    <a:pt x="1015052" y="0"/>
                  </a:cubicBezTo>
                  <a:cubicBezTo>
                    <a:pt x="1196297" y="21153"/>
                    <a:pt x="1432336" y="25579"/>
                    <a:pt x="1622724" y="0"/>
                  </a:cubicBezTo>
                  <a:cubicBezTo>
                    <a:pt x="1813112" y="-25579"/>
                    <a:pt x="2171249" y="-7118"/>
                    <a:pt x="2478990" y="0"/>
                  </a:cubicBezTo>
                  <a:cubicBezTo>
                    <a:pt x="2786731" y="7118"/>
                    <a:pt x="2792517" y="6340"/>
                    <a:pt x="2920933" y="0"/>
                  </a:cubicBezTo>
                  <a:cubicBezTo>
                    <a:pt x="3049349" y="-6340"/>
                    <a:pt x="3262064" y="-8711"/>
                    <a:pt x="3445741" y="0"/>
                  </a:cubicBezTo>
                  <a:cubicBezTo>
                    <a:pt x="3629418" y="8711"/>
                    <a:pt x="3721209" y="16668"/>
                    <a:pt x="3970549" y="0"/>
                  </a:cubicBezTo>
                  <a:cubicBezTo>
                    <a:pt x="4219889" y="-16668"/>
                    <a:pt x="4307834" y="-1132"/>
                    <a:pt x="4578221" y="0"/>
                  </a:cubicBezTo>
                  <a:cubicBezTo>
                    <a:pt x="4848608" y="1132"/>
                    <a:pt x="5127950" y="-22367"/>
                    <a:pt x="5268758" y="0"/>
                  </a:cubicBezTo>
                  <a:cubicBezTo>
                    <a:pt x="5409566" y="22367"/>
                    <a:pt x="5539065" y="-17229"/>
                    <a:pt x="5710701" y="0"/>
                  </a:cubicBezTo>
                  <a:cubicBezTo>
                    <a:pt x="5882337" y="17229"/>
                    <a:pt x="6074580" y="9842"/>
                    <a:pt x="6235509" y="0"/>
                  </a:cubicBezTo>
                  <a:cubicBezTo>
                    <a:pt x="6396438" y="-9842"/>
                    <a:pt x="6812777" y="34611"/>
                    <a:pt x="7008910" y="0"/>
                  </a:cubicBezTo>
                  <a:cubicBezTo>
                    <a:pt x="7205043" y="-34611"/>
                    <a:pt x="7411746" y="-34092"/>
                    <a:pt x="7782311" y="0"/>
                  </a:cubicBezTo>
                  <a:cubicBezTo>
                    <a:pt x="8152876" y="34092"/>
                    <a:pt x="8249869" y="13261"/>
                    <a:pt x="8417605" y="0"/>
                  </a:cubicBezTo>
                  <a:cubicBezTo>
                    <a:pt x="8494032" y="-10598"/>
                    <a:pt x="8542381" y="52924"/>
                    <a:pt x="8548770" y="131165"/>
                  </a:cubicBezTo>
                  <a:cubicBezTo>
                    <a:pt x="8552887" y="290628"/>
                    <a:pt x="8543230" y="521553"/>
                    <a:pt x="8548770" y="655812"/>
                  </a:cubicBezTo>
                  <a:cubicBezTo>
                    <a:pt x="8550526" y="728034"/>
                    <a:pt x="8498915" y="789822"/>
                    <a:pt x="8417605" y="786977"/>
                  </a:cubicBezTo>
                  <a:cubicBezTo>
                    <a:pt x="8228993" y="802467"/>
                    <a:pt x="7838019" y="782040"/>
                    <a:pt x="7561340" y="786977"/>
                  </a:cubicBezTo>
                  <a:cubicBezTo>
                    <a:pt x="7284661" y="791914"/>
                    <a:pt x="7062680" y="821205"/>
                    <a:pt x="6705074" y="786977"/>
                  </a:cubicBezTo>
                  <a:cubicBezTo>
                    <a:pt x="6347468" y="752749"/>
                    <a:pt x="6246565" y="758931"/>
                    <a:pt x="5848809" y="786977"/>
                  </a:cubicBezTo>
                  <a:cubicBezTo>
                    <a:pt x="5451054" y="815023"/>
                    <a:pt x="5315462" y="780162"/>
                    <a:pt x="5158272" y="786977"/>
                  </a:cubicBezTo>
                  <a:cubicBezTo>
                    <a:pt x="5001082" y="793792"/>
                    <a:pt x="4797397" y="764461"/>
                    <a:pt x="4467735" y="786977"/>
                  </a:cubicBezTo>
                  <a:cubicBezTo>
                    <a:pt x="4138073" y="809493"/>
                    <a:pt x="4102685" y="807407"/>
                    <a:pt x="3860063" y="786977"/>
                  </a:cubicBezTo>
                  <a:cubicBezTo>
                    <a:pt x="3617441" y="766547"/>
                    <a:pt x="3591084" y="798921"/>
                    <a:pt x="3335255" y="786977"/>
                  </a:cubicBezTo>
                  <a:cubicBezTo>
                    <a:pt x="3079426" y="775033"/>
                    <a:pt x="2946056" y="805219"/>
                    <a:pt x="2810447" y="786977"/>
                  </a:cubicBezTo>
                  <a:cubicBezTo>
                    <a:pt x="2674838" y="768735"/>
                    <a:pt x="2442495" y="761700"/>
                    <a:pt x="2202775" y="786977"/>
                  </a:cubicBezTo>
                  <a:cubicBezTo>
                    <a:pt x="1963055" y="812254"/>
                    <a:pt x="1641246" y="813668"/>
                    <a:pt x="1429374" y="786977"/>
                  </a:cubicBezTo>
                  <a:cubicBezTo>
                    <a:pt x="1217502" y="760286"/>
                    <a:pt x="1093408" y="802734"/>
                    <a:pt x="904566" y="786977"/>
                  </a:cubicBezTo>
                  <a:cubicBezTo>
                    <a:pt x="715724" y="771220"/>
                    <a:pt x="358141" y="821683"/>
                    <a:pt x="131165" y="786977"/>
                  </a:cubicBezTo>
                  <a:cubicBezTo>
                    <a:pt x="52893" y="784830"/>
                    <a:pt x="-805" y="725125"/>
                    <a:pt x="0" y="655812"/>
                  </a:cubicBezTo>
                  <a:cubicBezTo>
                    <a:pt x="13000" y="395003"/>
                    <a:pt x="-5919" y="342011"/>
                    <a:pt x="0" y="131165"/>
                  </a:cubicBezTo>
                  <a:close/>
                </a:path>
              </a:pathLst>
            </a:custGeom>
            <a:solidFill>
              <a:schemeClr val="accent6">
                <a:lumMod val="20000"/>
                <a:lumOff val="80000"/>
              </a:schemeClr>
            </a:solidFill>
            <a:ln w="19050">
              <a:solidFill>
                <a:srgbClr val="FF4476"/>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0F0F0"/>
                </a:solidFill>
                <a:latin typeface="Calibri"/>
                <a:sym typeface="Arial"/>
              </a:endParaRPr>
            </a:p>
          </p:txBody>
        </p:sp>
        <p:sp>
          <p:nvSpPr>
            <p:cNvPr id="4" name="Hộp Văn bản 4">
              <a:extLst>
                <a:ext uri="{FF2B5EF4-FFF2-40B4-BE49-F238E27FC236}">
                  <a16:creationId xmlns:a16="http://schemas.microsoft.com/office/drawing/2014/main" id="{0E3D9503-C817-51CF-E03E-EFD039907803}"/>
                </a:ext>
              </a:extLst>
            </p:cNvPr>
            <p:cNvSpPr txBox="1"/>
            <p:nvPr/>
          </p:nvSpPr>
          <p:spPr>
            <a:xfrm>
              <a:off x="927764" y="-34324"/>
              <a:ext cx="785688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Tìm các vật, hiện tượng tự nhiên được nhân hoá trong những đoạn thơ, đoạn văn dưới đây. Cho biết chúng được nhân hoá bằng cách nào.</a:t>
              </a:r>
            </a:p>
          </p:txBody>
        </p:sp>
        <p:pic>
          <p:nvPicPr>
            <p:cNvPr id="5" name="Hình ảnh 5">
              <a:extLst>
                <a:ext uri="{FF2B5EF4-FFF2-40B4-BE49-F238E27FC236}">
                  <a16:creationId xmlns:a16="http://schemas.microsoft.com/office/drawing/2014/main" id="{18C541E3-99F8-C604-8F0F-6FEBCDF69967}"/>
                </a:ext>
              </a:extLst>
            </p:cNvPr>
            <p:cNvPicPr>
              <a:picLocks noChangeAspect="1"/>
            </p:cNvPicPr>
            <p:nvPr/>
          </p:nvPicPr>
          <p:blipFill rotWithShape="1">
            <a:blip r:embed="rId3"/>
            <a:srcRect l="31483" t="5898" r="50744" b="64236"/>
            <a:stretch/>
          </p:blipFill>
          <p:spPr>
            <a:xfrm>
              <a:off x="406962" y="-266309"/>
              <a:ext cx="672640" cy="1130227"/>
            </a:xfrm>
            <a:prstGeom prst="rect">
              <a:avLst/>
            </a:prstGeom>
          </p:spPr>
        </p:pic>
      </p:grpSp>
      <p:sp>
        <p:nvSpPr>
          <p:cNvPr id="8" name="Rectangle: Rounded Corners 7">
            <a:extLst>
              <a:ext uri="{FF2B5EF4-FFF2-40B4-BE49-F238E27FC236}">
                <a16:creationId xmlns:a16="http://schemas.microsoft.com/office/drawing/2014/main" id="{C1053A69-757B-E326-5B23-7490F899E823}"/>
              </a:ext>
            </a:extLst>
          </p:cNvPr>
          <p:cNvSpPr/>
          <p:nvPr/>
        </p:nvSpPr>
        <p:spPr>
          <a:xfrm>
            <a:off x="1083365" y="1461052"/>
            <a:ext cx="10088218"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2800" b="1" dirty="0">
              <a:solidFill>
                <a:srgbClr val="00206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151BB2C1-CB8D-A549-578F-94EAECABA352}"/>
              </a:ext>
            </a:extLst>
          </p:cNvPr>
          <p:cNvSpPr/>
          <p:nvPr/>
        </p:nvSpPr>
        <p:spPr>
          <a:xfrm>
            <a:off x="1063487" y="2315816"/>
            <a:ext cx="10088218" cy="904461"/>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p:txBody>
      </p:sp>
      <p:sp>
        <p:nvSpPr>
          <p:cNvPr id="11" name="Rectangle: Rounded Corners 10">
            <a:extLst>
              <a:ext uri="{FF2B5EF4-FFF2-40B4-BE49-F238E27FC236}">
                <a16:creationId xmlns:a16="http://schemas.microsoft.com/office/drawing/2014/main" id="{4B7A2933-89F8-A8D2-5AFB-5C1BDA0F400D}"/>
              </a:ext>
            </a:extLst>
          </p:cNvPr>
          <p:cNvSpPr/>
          <p:nvPr/>
        </p:nvSpPr>
        <p:spPr>
          <a:xfrm>
            <a:off x="695739" y="3379305"/>
            <a:ext cx="10744200"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p:txBody>
      </p:sp>
      <p:pic>
        <p:nvPicPr>
          <p:cNvPr id="14" name="Picture 13">
            <a:extLst>
              <a:ext uri="{FF2B5EF4-FFF2-40B4-BE49-F238E27FC236}">
                <a16:creationId xmlns:a16="http://schemas.microsoft.com/office/drawing/2014/main" id="{E170C772-5C14-EE20-9880-2C1DC84009B9}"/>
              </a:ext>
            </a:extLst>
          </p:cNvPr>
          <p:cNvPicPr>
            <a:picLocks noChangeAspect="1"/>
          </p:cNvPicPr>
          <p:nvPr/>
        </p:nvPicPr>
        <p:blipFill>
          <a:blip r:embed="rId4"/>
          <a:stretch>
            <a:fillRect/>
          </a:stretch>
        </p:blipFill>
        <p:spPr>
          <a:xfrm>
            <a:off x="7877175" y="5239460"/>
            <a:ext cx="4243387" cy="1618539"/>
          </a:xfrm>
          <a:prstGeom prst="rect">
            <a:avLst/>
          </a:prstGeom>
        </p:spPr>
      </p:pic>
      <p:graphicFrame>
        <p:nvGraphicFramePr>
          <p:cNvPr id="15" name="Table 14">
            <a:extLst>
              <a:ext uri="{FF2B5EF4-FFF2-40B4-BE49-F238E27FC236}">
                <a16:creationId xmlns:a16="http://schemas.microsoft.com/office/drawing/2014/main" id="{C57D35A5-AFF9-D01D-BA3B-018D9AE54E6B}"/>
              </a:ext>
            </a:extLst>
          </p:cNvPr>
          <p:cNvGraphicFramePr>
            <a:graphicFrameLocks noGrp="1"/>
          </p:cNvGraphicFramePr>
          <p:nvPr>
            <p:extLst>
              <p:ext uri="{D42A27DB-BD31-4B8C-83A1-F6EECF244321}">
                <p14:modId xmlns:p14="http://schemas.microsoft.com/office/powerpoint/2010/main" val="3483695268"/>
              </p:ext>
            </p:extLst>
          </p:nvPr>
        </p:nvGraphicFramePr>
        <p:xfrm>
          <a:off x="1885950" y="4540409"/>
          <a:ext cx="9010650" cy="1828800"/>
        </p:xfrm>
        <a:graphic>
          <a:graphicData uri="http://schemas.openxmlformats.org/drawingml/2006/table">
            <a:tbl>
              <a:tblPr/>
              <a:tblGrid>
                <a:gridCol w="4505325">
                  <a:extLst>
                    <a:ext uri="{9D8B030D-6E8A-4147-A177-3AD203B41FA5}">
                      <a16:colId xmlns:a16="http://schemas.microsoft.com/office/drawing/2014/main" val="3691909759"/>
                    </a:ext>
                  </a:extLst>
                </a:gridCol>
                <a:gridCol w="4505325">
                  <a:extLst>
                    <a:ext uri="{9D8B030D-6E8A-4147-A177-3AD203B41FA5}">
                      <a16:colId xmlns:a16="http://schemas.microsoft.com/office/drawing/2014/main" val="2289653135"/>
                    </a:ext>
                  </a:extLst>
                </a:gridCol>
              </a:tblGrid>
              <a:tr h="0">
                <a:tc>
                  <a:txBody>
                    <a:bodyPr/>
                    <a:lstStyle/>
                    <a:p>
                      <a:pPr algn="just"/>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Chim</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mừng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ríu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cánh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vỗ</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Rủ</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nhau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về</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đông</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xanh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đỏ</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Giã</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ngay</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ngoài</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đồng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txBody>
                  <a:tcPr marL="0" marR="0" marT="0" marB="0">
                    <a:lnL>
                      <a:noFill/>
                    </a:lnL>
                    <a:lnR>
                      <a:noFill/>
                    </a:lnR>
                    <a:lnT>
                      <a:noFill/>
                    </a:lnT>
                    <a:lnB>
                      <a:noFill/>
                    </a:lnB>
                  </a:tcPr>
                </a:tc>
                <a:tc>
                  <a:txBody>
                    <a:bodyPr/>
                    <a:lstStyle/>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Hạt níu hạt trĩu bông</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Đung đưa nhờ chị gió</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Mách tin mùa chín rộ</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Đến từng ngõ, từng nhà.</a:t>
                      </a:r>
                    </a:p>
                    <a:p>
                      <a:pPr algn="r"/>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(Quang Khải)</a:t>
                      </a:r>
                    </a:p>
                  </a:txBody>
                  <a:tcPr marL="0" marR="0" marT="0" marB="0">
                    <a:lnL>
                      <a:noFill/>
                    </a:lnL>
                    <a:lnR>
                      <a:noFill/>
                    </a:lnR>
                    <a:lnT>
                      <a:noFill/>
                    </a:lnT>
                    <a:lnB>
                      <a:noFill/>
                    </a:lnB>
                  </a:tcPr>
                </a:tc>
                <a:extLst>
                  <a:ext uri="{0D108BD9-81ED-4DB2-BD59-A6C34878D82A}">
                    <a16:rowId xmlns:a16="http://schemas.microsoft.com/office/drawing/2014/main" val="1838106837"/>
                  </a:ext>
                </a:extLst>
              </a:tr>
            </a:tbl>
          </a:graphicData>
        </a:graphic>
      </p:graphicFrame>
    </p:spTree>
    <p:extLst>
      <p:ext uri="{BB962C8B-B14F-4D97-AF65-F5344CB8AC3E}">
        <p14:creationId xmlns:p14="http://schemas.microsoft.com/office/powerpoint/2010/main" val="826174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D36913-DC74-915F-4488-AE7B4FF0E8D4}"/>
              </a:ext>
            </a:extLst>
          </p:cNvPr>
          <p:cNvSpPr txBox="1"/>
          <p:nvPr/>
        </p:nvSpPr>
        <p:spPr>
          <a:xfrm>
            <a:off x="1295400" y="971550"/>
            <a:ext cx="9658350" cy="5693866"/>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b. </a:t>
            </a:r>
            <a:r>
              <a:rPr lang="en-US" sz="2800" dirty="0" err="1" smtClean="0">
                <a:solidFill>
                  <a:srgbClr val="000000"/>
                </a:solidFill>
                <a:latin typeface="Cambria" panose="02040503050406030204" pitchFamily="18" charset="0"/>
                <a:ea typeface="Cambria" panose="02040503050406030204" pitchFamily="18" charset="0"/>
              </a:rPr>
              <a:t>Một</a:t>
            </a:r>
            <a:r>
              <a:rPr lang="vi-VN" sz="2800" dirty="0" smtClean="0">
                <a:solidFill>
                  <a:srgbClr val="000000"/>
                </a:solidFill>
                <a:latin typeface="Cambria" panose="02040503050406030204" pitchFamily="18" charset="0"/>
                <a:ea typeface="Cambria" panose="02040503050406030204" pitchFamily="18" charset="0"/>
              </a:rPr>
              <a:t> </a:t>
            </a:r>
            <a:r>
              <a:rPr lang="vi-VN" sz="2800" dirty="0">
                <a:solidFill>
                  <a:srgbClr val="000000"/>
                </a:solidFill>
                <a:latin typeface="Cambria" panose="02040503050406030204" pitchFamily="18" charset="0"/>
                <a:ea typeface="Cambria" panose="02040503050406030204" pitchFamily="18" charset="0"/>
              </a:rPr>
              <a:t>ngày cuối năm khi đi qua </a:t>
            </a:r>
            <a:r>
              <a:rPr lang="en-US" sz="2800" dirty="0" err="1" smtClean="0">
                <a:solidFill>
                  <a:srgbClr val="000000"/>
                </a:solidFill>
                <a:latin typeface="Cambria" panose="02040503050406030204" pitchFamily="18" charset="0"/>
                <a:ea typeface="Cambria" panose="02040503050406030204" pitchFamily="18" charset="0"/>
              </a:rPr>
              <a:t>trảng</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cỏ</a:t>
            </a:r>
            <a:r>
              <a:rPr lang="en-US" sz="2800" dirty="0" smtClean="0">
                <a:solidFill>
                  <a:srgbClr val="000000"/>
                </a:solidFill>
                <a:latin typeface="Cambria" panose="02040503050406030204" pitchFamily="18" charset="0"/>
                <a:ea typeface="Cambria" panose="02040503050406030204" pitchFamily="18" charset="0"/>
              </a:rPr>
              <a:t>, </a:t>
            </a:r>
            <a:r>
              <a:rPr lang="vi-VN" sz="2800" dirty="0" smtClean="0">
                <a:solidFill>
                  <a:srgbClr val="000000"/>
                </a:solidFill>
                <a:latin typeface="Cambria" panose="02040503050406030204" pitchFamily="18" charset="0"/>
                <a:ea typeface="Cambria" panose="02040503050406030204" pitchFamily="18" charset="0"/>
              </a:rPr>
              <a:t>cậu </a:t>
            </a:r>
            <a:r>
              <a:rPr lang="vi-VN" sz="2800" dirty="0">
                <a:solidFill>
                  <a:srgbClr val="000000"/>
                </a:solidFill>
                <a:latin typeface="Cambria" panose="02040503050406030204" pitchFamily="18" charset="0"/>
                <a:ea typeface="Cambria" panose="02040503050406030204" pitchFamily="18" charset="0"/>
              </a:rPr>
              <a:t>bé nhìn thấy </a:t>
            </a:r>
            <a:r>
              <a:rPr lang="en-US" sz="2800" dirty="0" err="1" smtClean="0">
                <a:solidFill>
                  <a:srgbClr val="000000"/>
                </a:solidFill>
                <a:latin typeface="Cambria" panose="02040503050406030204" pitchFamily="18" charset="0"/>
                <a:ea typeface="Cambria" panose="02040503050406030204" pitchFamily="18" charset="0"/>
              </a:rPr>
              <a:t>một</a:t>
            </a:r>
            <a:r>
              <a:rPr lang="vi-VN" sz="2800" dirty="0" smtClean="0">
                <a:solidFill>
                  <a:srgbClr val="000000"/>
                </a:solidFill>
                <a:latin typeface="Cambria" panose="02040503050406030204" pitchFamily="18" charset="0"/>
                <a:ea typeface="Cambria" panose="02040503050406030204" pitchFamily="18" charset="0"/>
              </a:rPr>
              <a:t> </a:t>
            </a:r>
            <a:r>
              <a:rPr lang="vi-VN" sz="2800" dirty="0">
                <a:solidFill>
                  <a:srgbClr val="000000"/>
                </a:solidFill>
                <a:latin typeface="Cambria" panose="02040503050406030204" pitchFamily="18" charset="0"/>
                <a:ea typeface="Cambria" panose="02040503050406030204" pitchFamily="18" charset="0"/>
              </a:rPr>
              <a:t>cái cây nhỏ xíu </a:t>
            </a:r>
            <a:r>
              <a:rPr lang="en-US" sz="2800" dirty="0" smtClean="0">
                <a:solidFill>
                  <a:srgbClr val="000000"/>
                </a:solidFill>
                <a:latin typeface="Cambria" panose="02040503050406030204" pitchFamily="18" charset="0"/>
                <a:ea typeface="Cambria" panose="02040503050406030204" pitchFamily="18" charset="0"/>
              </a:rPr>
              <a:t>m</a:t>
            </a:r>
            <a:r>
              <a:rPr lang="vi-VN" sz="2800" dirty="0" smtClean="0">
                <a:solidFill>
                  <a:srgbClr val="000000"/>
                </a:solidFill>
                <a:latin typeface="Cambria" panose="02040503050406030204" pitchFamily="18" charset="0"/>
                <a:ea typeface="Cambria" panose="02040503050406030204" pitchFamily="18" charset="0"/>
              </a:rPr>
              <a:t>ọc </a:t>
            </a:r>
            <a:r>
              <a:rPr lang="vi-VN" sz="2800" dirty="0">
                <a:solidFill>
                  <a:srgbClr val="000000"/>
                </a:solidFill>
                <a:latin typeface="Cambria" panose="02040503050406030204" pitchFamily="18" charset="0"/>
                <a:ea typeface="Cambria" panose="02040503050406030204" pitchFamily="18" charset="0"/>
              </a:rPr>
              <a:t>khép nép trong hốc </a:t>
            </a:r>
            <a:r>
              <a:rPr lang="vi-VN" sz="2800" dirty="0" smtClean="0">
                <a:solidFill>
                  <a:srgbClr val="000000"/>
                </a:solidFill>
                <a:latin typeface="Cambria" panose="02040503050406030204" pitchFamily="18" charset="0"/>
                <a:ea typeface="Cambria" panose="02040503050406030204" pitchFamily="18" charset="0"/>
              </a:rPr>
              <a:t>đá</a:t>
            </a:r>
            <a:r>
              <a:rPr lang="en-US" sz="2800" dirty="0" smtClean="0">
                <a:solidFill>
                  <a:srgbClr val="000000"/>
                </a:solidFill>
                <a:latin typeface="Cambria" panose="02040503050406030204" pitchFamily="18" charset="0"/>
                <a:ea typeface="Cambria" panose="02040503050406030204" pitchFamily="18" charset="0"/>
              </a:rPr>
              <a:t>.</a:t>
            </a:r>
          </a:p>
          <a:p>
            <a:pPr algn="just"/>
            <a:r>
              <a:rPr lang="en-US" sz="2800" dirty="0" smtClean="0">
                <a:solidFill>
                  <a:srgbClr val="000000"/>
                </a:solidFill>
                <a:latin typeface="Cambria" panose="02040503050406030204" pitchFamily="18" charset="0"/>
                <a:ea typeface="Cambria" panose="02040503050406030204" pitchFamily="18" charset="0"/>
              </a:rPr>
              <a:t>- C</a:t>
            </a:r>
            <a:r>
              <a:rPr lang="vi-VN" sz="2800" dirty="0" smtClean="0">
                <a:solidFill>
                  <a:srgbClr val="000000"/>
                </a:solidFill>
                <a:latin typeface="Cambria" panose="02040503050406030204" pitchFamily="18" charset="0"/>
                <a:ea typeface="Cambria" panose="02040503050406030204" pitchFamily="18" charset="0"/>
              </a:rPr>
              <a:t>hào cây</a:t>
            </a:r>
            <a:r>
              <a:rPr lang="en-US" sz="2800" dirty="0" smtClean="0">
                <a:solidFill>
                  <a:srgbClr val="000000"/>
                </a:solidFill>
                <a:latin typeface="Cambria" panose="02040503050406030204" pitchFamily="18" charset="0"/>
                <a:ea typeface="Cambria" panose="02040503050406030204" pitchFamily="18" charset="0"/>
              </a:rPr>
              <a:t> -</a:t>
            </a:r>
            <a:r>
              <a:rPr lang="vi-VN" sz="2800" dirty="0" smtClean="0">
                <a:solidFill>
                  <a:srgbClr val="000000"/>
                </a:solidFill>
                <a:latin typeface="Cambria" panose="02040503050406030204" pitchFamily="18" charset="0"/>
                <a:ea typeface="Cambria" panose="02040503050406030204" pitchFamily="18" charset="0"/>
              </a:rPr>
              <a:t> </a:t>
            </a:r>
            <a:r>
              <a:rPr lang="en-US" sz="2800" dirty="0" smtClean="0">
                <a:solidFill>
                  <a:srgbClr val="000000"/>
                </a:solidFill>
                <a:latin typeface="Cambria" panose="02040503050406030204" pitchFamily="18" charset="0"/>
                <a:ea typeface="Cambria" panose="02040503050406030204" pitchFamily="18" charset="0"/>
              </a:rPr>
              <a:t>C</a:t>
            </a:r>
            <a:r>
              <a:rPr lang="vi-VN" sz="2800" dirty="0" smtClean="0">
                <a:solidFill>
                  <a:srgbClr val="000000"/>
                </a:solidFill>
                <a:latin typeface="Cambria" panose="02040503050406030204" pitchFamily="18" charset="0"/>
                <a:ea typeface="Cambria" panose="02040503050406030204" pitchFamily="18" charset="0"/>
              </a:rPr>
              <a:t>ậu </a:t>
            </a:r>
            <a:r>
              <a:rPr lang="vi-VN" sz="2800" dirty="0">
                <a:solidFill>
                  <a:srgbClr val="000000"/>
                </a:solidFill>
                <a:latin typeface="Cambria" panose="02040503050406030204" pitchFamily="18" charset="0"/>
                <a:ea typeface="Cambria" panose="02040503050406030204" pitchFamily="18" charset="0"/>
              </a:rPr>
              <a:t>bé </a:t>
            </a:r>
            <a:r>
              <a:rPr lang="vi-VN" sz="2800" dirty="0" smtClean="0">
                <a:solidFill>
                  <a:srgbClr val="000000"/>
                </a:solidFill>
                <a:latin typeface="Cambria" panose="02040503050406030204" pitchFamily="18" charset="0"/>
                <a:ea typeface="Cambria" panose="02040503050406030204" pitchFamily="18" charset="0"/>
              </a:rPr>
              <a:t>nói</a:t>
            </a:r>
            <a:r>
              <a:rPr lang="en-US" sz="2800" dirty="0" smtClean="0">
                <a:solidFill>
                  <a:srgbClr val="000000"/>
                </a:solidFill>
                <a:latin typeface="Cambria" panose="02040503050406030204" pitchFamily="18" charset="0"/>
                <a:ea typeface="Cambria" panose="02040503050406030204" pitchFamily="18" charset="0"/>
              </a:rPr>
              <a:t>.</a:t>
            </a:r>
          </a:p>
          <a:p>
            <a:pPr algn="just"/>
            <a:r>
              <a:rPr lang="en-US" sz="2800" dirty="0">
                <a:solidFill>
                  <a:srgbClr val="000000"/>
                </a:solidFill>
                <a:latin typeface="Cambria" panose="02040503050406030204" pitchFamily="18" charset="0"/>
                <a:ea typeface="Cambria" panose="02040503050406030204" pitchFamily="18" charset="0"/>
              </a:rPr>
              <a:t>N</a:t>
            </a:r>
            <a:r>
              <a:rPr lang="vi-VN" sz="2800" dirty="0" smtClean="0">
                <a:solidFill>
                  <a:srgbClr val="000000"/>
                </a:solidFill>
                <a:latin typeface="Cambria" panose="02040503050406030204" pitchFamily="18" charset="0"/>
                <a:ea typeface="Cambria" panose="02040503050406030204" pitchFamily="18" charset="0"/>
              </a:rPr>
              <a:t>hưng </a:t>
            </a:r>
            <a:r>
              <a:rPr lang="vi-VN" sz="2800" dirty="0">
                <a:solidFill>
                  <a:srgbClr val="000000"/>
                </a:solidFill>
                <a:latin typeface="Cambria" panose="02040503050406030204" pitchFamily="18" charset="0"/>
                <a:ea typeface="Cambria" panose="02040503050406030204" pitchFamily="18" charset="0"/>
              </a:rPr>
              <a:t>cây chỉ im lặng nhìn </a:t>
            </a:r>
            <a:r>
              <a:rPr lang="vi-VN" sz="2800" dirty="0" smtClean="0">
                <a:solidFill>
                  <a:srgbClr val="000000"/>
                </a:solidFill>
                <a:latin typeface="Cambria" panose="02040503050406030204" pitchFamily="18" charset="0"/>
                <a:ea typeface="Cambria" panose="02040503050406030204" pitchFamily="18" charset="0"/>
              </a:rPr>
              <a:t>em</a:t>
            </a:r>
            <a:r>
              <a:rPr lang="en-US" sz="2800" dirty="0" smtClean="0">
                <a:solidFill>
                  <a:srgbClr val="000000"/>
                </a:solidFill>
                <a:latin typeface="Cambria" panose="02040503050406030204" pitchFamily="18" charset="0"/>
                <a:ea typeface="Cambria" panose="02040503050406030204" pitchFamily="18" charset="0"/>
              </a:rPr>
              <a:t>,</a:t>
            </a:r>
            <a:r>
              <a:rPr lang="vi-VN"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hai</a:t>
            </a:r>
            <a:r>
              <a:rPr lang="vi-VN" sz="2800" dirty="0" smtClean="0">
                <a:solidFill>
                  <a:srgbClr val="000000"/>
                </a:solidFill>
                <a:latin typeface="Cambria" panose="02040503050406030204" pitchFamily="18" charset="0"/>
                <a:ea typeface="Cambria" panose="02040503050406030204" pitchFamily="18" charset="0"/>
              </a:rPr>
              <a:t> </a:t>
            </a:r>
            <a:r>
              <a:rPr lang="vi-VN" sz="2800" dirty="0">
                <a:solidFill>
                  <a:srgbClr val="000000"/>
                </a:solidFill>
                <a:latin typeface="Cambria" panose="02040503050406030204" pitchFamily="18" charset="0"/>
                <a:ea typeface="Cambria" panose="02040503050406030204" pitchFamily="18" charset="0"/>
              </a:rPr>
              <a:t>lá của nó vẫy vẫy </a:t>
            </a:r>
            <a:r>
              <a:rPr lang="en-US" sz="2800" dirty="0" smtClean="0">
                <a:solidFill>
                  <a:srgbClr val="000000"/>
                </a:solidFill>
                <a:latin typeface="Cambria" panose="02040503050406030204" pitchFamily="18" charset="0"/>
                <a:ea typeface="Cambria" panose="02040503050406030204" pitchFamily="18" charset="0"/>
              </a:rPr>
              <a:t>.</a:t>
            </a:r>
          </a:p>
          <a:p>
            <a:pPr marL="457200" indent="-457200" algn="just">
              <a:buFontTx/>
              <a:buChar char="-"/>
            </a:pPr>
            <a:r>
              <a:rPr lang="en-US" sz="2800" dirty="0" smtClean="0">
                <a:solidFill>
                  <a:srgbClr val="000000"/>
                </a:solidFill>
                <a:latin typeface="Cambria" panose="02040503050406030204" pitchFamily="18" charset="0"/>
                <a:ea typeface="Cambria" panose="02040503050406030204" pitchFamily="18" charset="0"/>
              </a:rPr>
              <a:t>T</a:t>
            </a:r>
            <a:r>
              <a:rPr lang="vi-VN" sz="2800" dirty="0" smtClean="0">
                <a:solidFill>
                  <a:srgbClr val="000000"/>
                </a:solidFill>
                <a:latin typeface="Cambria" panose="02040503050406030204" pitchFamily="18" charset="0"/>
                <a:ea typeface="Cambria" panose="02040503050406030204" pitchFamily="18" charset="0"/>
              </a:rPr>
              <a:t>ên </a:t>
            </a:r>
            <a:r>
              <a:rPr lang="vi-VN" sz="2800" dirty="0">
                <a:solidFill>
                  <a:srgbClr val="000000"/>
                </a:solidFill>
                <a:latin typeface="Cambria" panose="02040503050406030204" pitchFamily="18" charset="0"/>
                <a:ea typeface="Cambria" panose="02040503050406030204" pitchFamily="18" charset="0"/>
              </a:rPr>
              <a:t>cậu là </a:t>
            </a:r>
            <a:r>
              <a:rPr lang="vi-VN" sz="2800" dirty="0" smtClean="0">
                <a:solidFill>
                  <a:srgbClr val="000000"/>
                </a:solidFill>
                <a:latin typeface="Cambria" panose="02040503050406030204" pitchFamily="18" charset="0"/>
                <a:ea typeface="Cambria" panose="02040503050406030204" pitchFamily="18" charset="0"/>
              </a:rPr>
              <a:t>gì</a:t>
            </a:r>
            <a:r>
              <a:rPr lang="en-US" sz="2800" dirty="0" smtClean="0">
                <a:solidFill>
                  <a:srgbClr val="000000"/>
                </a:solidFill>
                <a:latin typeface="Cambria" panose="02040503050406030204" pitchFamily="18" charset="0"/>
                <a:ea typeface="Cambria" panose="02040503050406030204" pitchFamily="18" charset="0"/>
              </a:rPr>
              <a:t>? -</a:t>
            </a:r>
            <a:r>
              <a:rPr lang="vi-VN" sz="2800" dirty="0" smtClean="0">
                <a:solidFill>
                  <a:srgbClr val="000000"/>
                </a:solidFill>
                <a:latin typeface="Cambria" panose="02040503050406030204" pitchFamily="18" charset="0"/>
                <a:ea typeface="Cambria" panose="02040503050406030204" pitchFamily="18" charset="0"/>
              </a:rPr>
              <a:t> </a:t>
            </a:r>
            <a:r>
              <a:rPr lang="en-US" sz="2800" dirty="0" smtClean="0">
                <a:solidFill>
                  <a:srgbClr val="000000"/>
                </a:solidFill>
                <a:latin typeface="Cambria" panose="02040503050406030204" pitchFamily="18" charset="0"/>
                <a:ea typeface="Cambria" panose="02040503050406030204" pitchFamily="18" charset="0"/>
              </a:rPr>
              <a:t>C</a:t>
            </a:r>
            <a:r>
              <a:rPr lang="vi-VN" sz="2800" dirty="0" smtClean="0">
                <a:solidFill>
                  <a:srgbClr val="000000"/>
                </a:solidFill>
                <a:latin typeface="Cambria" panose="02040503050406030204" pitchFamily="18" charset="0"/>
                <a:ea typeface="Cambria" panose="02040503050406030204" pitchFamily="18" charset="0"/>
              </a:rPr>
              <a:t>ậu </a:t>
            </a:r>
            <a:r>
              <a:rPr lang="vi-VN" sz="2800" dirty="0">
                <a:solidFill>
                  <a:srgbClr val="000000"/>
                </a:solidFill>
                <a:latin typeface="Cambria" panose="02040503050406030204" pitchFamily="18" charset="0"/>
                <a:ea typeface="Cambria" panose="02040503050406030204" pitchFamily="18" charset="0"/>
              </a:rPr>
              <a:t>bé lại </a:t>
            </a:r>
            <a:r>
              <a:rPr lang="vi-VN" sz="2800" dirty="0" smtClean="0">
                <a:solidFill>
                  <a:srgbClr val="000000"/>
                </a:solidFill>
                <a:latin typeface="Cambria" panose="02040503050406030204" pitchFamily="18" charset="0"/>
                <a:ea typeface="Cambria" panose="02040503050406030204" pitchFamily="18" charset="0"/>
              </a:rPr>
              <a:t>hỏi</a:t>
            </a:r>
            <a:r>
              <a:rPr lang="en-US" sz="2800" dirty="0" smtClean="0">
                <a:solidFill>
                  <a:srgbClr val="000000"/>
                </a:solidFill>
                <a:latin typeface="Cambria" panose="02040503050406030204" pitchFamily="18" charset="0"/>
                <a:ea typeface="Cambria" panose="02040503050406030204" pitchFamily="18" charset="0"/>
              </a:rPr>
              <a:t>.</a:t>
            </a:r>
          </a:p>
          <a:p>
            <a:pPr algn="just"/>
            <a:r>
              <a:rPr lang="en-US" sz="2800" dirty="0">
                <a:solidFill>
                  <a:srgbClr val="000000"/>
                </a:solidFill>
                <a:latin typeface="Cambria" panose="02040503050406030204" pitchFamily="18" charset="0"/>
                <a:ea typeface="Cambria" panose="02040503050406030204" pitchFamily="18" charset="0"/>
              </a:rPr>
              <a:t>C</a:t>
            </a:r>
            <a:r>
              <a:rPr lang="vi-VN" sz="2800" dirty="0" smtClean="0">
                <a:solidFill>
                  <a:srgbClr val="000000"/>
                </a:solidFill>
                <a:latin typeface="Cambria" panose="02040503050406030204" pitchFamily="18" charset="0"/>
                <a:ea typeface="Cambria" panose="02040503050406030204" pitchFamily="18" charset="0"/>
              </a:rPr>
              <a:t>ây </a:t>
            </a:r>
            <a:r>
              <a:rPr lang="vi-VN" sz="2800" dirty="0">
                <a:solidFill>
                  <a:srgbClr val="000000"/>
                </a:solidFill>
                <a:latin typeface="Cambria" panose="02040503050406030204" pitchFamily="18" charset="0"/>
                <a:ea typeface="Cambria" panose="02040503050406030204" pitchFamily="18" charset="0"/>
              </a:rPr>
              <a:t>vẫn không trả lời chắc cây chưa biết nói.</a:t>
            </a:r>
            <a:r>
              <a:rPr lang="vi-VN" sz="2800" dirty="0" smtClean="0">
                <a:solidFill>
                  <a:srgbClr val="000000"/>
                </a:solidFill>
                <a:latin typeface="Cambria" panose="02040503050406030204" pitchFamily="18" charset="0"/>
                <a:ea typeface="Cambria" panose="02040503050406030204" pitchFamily="18" charset="0"/>
              </a:rPr>
              <a:t>​</a:t>
            </a:r>
            <a:endParaRPr lang="en-US" sz="2800" dirty="0" smtClean="0">
              <a:solidFill>
                <a:srgbClr val="000000"/>
              </a:solidFill>
              <a:latin typeface="Cambria" panose="02040503050406030204" pitchFamily="18" charset="0"/>
              <a:ea typeface="Cambria" panose="02040503050406030204" pitchFamily="18" charset="0"/>
            </a:endParaRPr>
          </a:p>
          <a:p>
            <a:pPr algn="just"/>
            <a:r>
              <a:rPr lang="en-US" sz="2800" dirty="0" smtClean="0">
                <a:solidFill>
                  <a:srgbClr val="000000"/>
                </a:solidFill>
                <a:latin typeface="Cambria" panose="02040503050406030204" pitchFamily="18" charset="0"/>
                <a:ea typeface="Cambria" panose="02040503050406030204" pitchFamily="18" charset="0"/>
              </a:rPr>
              <a:t>							(Theo Khánh </a:t>
            </a:r>
            <a:r>
              <a:rPr lang="en-US" sz="2800" dirty="0" err="1" smtClean="0">
                <a:solidFill>
                  <a:srgbClr val="000000"/>
                </a:solidFill>
                <a:latin typeface="Cambria" panose="02040503050406030204" pitchFamily="18" charset="0"/>
                <a:ea typeface="Cambria" panose="02040503050406030204" pitchFamily="18" charset="0"/>
              </a:rPr>
              <a:t>Liên</a:t>
            </a:r>
            <a:r>
              <a:rPr lang="en-US" sz="2800" dirty="0" smtClean="0">
                <a:solidFill>
                  <a:srgbClr val="000000"/>
                </a:solidFill>
                <a:latin typeface="Cambria" panose="02040503050406030204" pitchFamily="18" charset="0"/>
                <a:ea typeface="Cambria" panose="02040503050406030204" pitchFamily="18" charset="0"/>
              </a:rPr>
              <a:t>)</a:t>
            </a:r>
            <a:endParaRPr lang="en-US" sz="2800" dirty="0">
              <a:solidFill>
                <a:srgbClr val="000000"/>
              </a:solidFill>
              <a:latin typeface="Cambria" panose="02040503050406030204" pitchFamily="18" charset="0"/>
              <a:ea typeface="Cambria" panose="02040503050406030204" pitchFamily="18" charset="0"/>
            </a:endParaRPr>
          </a:p>
          <a:p>
            <a:pPr algn="just"/>
            <a:endParaRPr lang="en-US" sz="2800" dirty="0" smtClean="0">
              <a:solidFill>
                <a:srgbClr val="000000"/>
              </a:solidFill>
              <a:latin typeface="Cambria" panose="02040503050406030204" pitchFamily="18" charset="0"/>
              <a:ea typeface="Cambria" panose="02040503050406030204" pitchFamily="18" charset="0"/>
            </a:endParaRPr>
          </a:p>
          <a:p>
            <a:pPr algn="just"/>
            <a:r>
              <a:rPr lang="vi-VN" sz="2800" dirty="0" smtClean="0">
                <a:solidFill>
                  <a:srgbClr val="000000"/>
                </a:solidFill>
                <a:latin typeface="Cambria" panose="02040503050406030204" pitchFamily="18" charset="0"/>
                <a:ea typeface="Cambria" panose="02040503050406030204" pitchFamily="18" charset="0"/>
              </a:rPr>
              <a:t>c</a:t>
            </a:r>
            <a:r>
              <a:rPr lang="vi-VN" sz="2800" b="0" i="0" dirty="0">
                <a:solidFill>
                  <a:srgbClr val="000000"/>
                </a:solidFill>
                <a:effectLst/>
                <a:latin typeface="Cambria" panose="02040503050406030204" pitchFamily="18" charset="0"/>
                <a:ea typeface="Cambria" panose="02040503050406030204" pitchFamily="18" charset="0"/>
              </a:rPr>
              <a:t>. Vườn cây đầy ắp tiếng chim và bóng chim bay nhảy. Những thím chích choè nhanh nhảu. Những chú khướu lắm điều. Những anh chào mào đỏm dáng. Những bác cu gáy trầm ngâm...</a:t>
            </a:r>
          </a:p>
          <a:p>
            <a:pPr algn="r"/>
            <a:r>
              <a:rPr lang="vi-VN" sz="2800" b="0" i="0" dirty="0">
                <a:solidFill>
                  <a:srgbClr val="000000"/>
                </a:solidFill>
                <a:effectLst/>
                <a:latin typeface="Cambria" panose="02040503050406030204" pitchFamily="18" charset="0"/>
                <a:ea typeface="Cambria" panose="02040503050406030204" pitchFamily="18" charset="0"/>
              </a:rPr>
              <a:t>(Theo Nguyễn Kiên)</a:t>
            </a:r>
          </a:p>
        </p:txBody>
      </p:sp>
    </p:spTree>
    <p:extLst>
      <p:ext uri="{BB962C8B-B14F-4D97-AF65-F5344CB8AC3E}">
        <p14:creationId xmlns:p14="http://schemas.microsoft.com/office/powerpoint/2010/main" val="3643213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barn(inVertical)">
                                      <p:cBhvr>
                                        <p:cTn id="37" dur="500"/>
                                        <p:tgtEl>
                                          <p:spTgt spid="6">
                                            <p:txEl>
                                              <p:pRg st="7" end="7"/>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animEffect transition="in" filter="barn(inVertical)">
                                      <p:cBhvr>
                                        <p:cTn id="40"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82707783"/>
              </p:ext>
            </p:extLst>
          </p:nvPr>
        </p:nvGraphicFramePr>
        <p:xfrm>
          <a:off x="957072" y="113506"/>
          <a:ext cx="9010650" cy="1828800"/>
        </p:xfrm>
        <a:graphic>
          <a:graphicData uri="http://schemas.openxmlformats.org/drawingml/2006/table">
            <a:tbl>
              <a:tblPr/>
              <a:tblGrid>
                <a:gridCol w="4505325">
                  <a:extLst>
                    <a:ext uri="{9D8B030D-6E8A-4147-A177-3AD203B41FA5}">
                      <a16:colId xmlns:a16="http://schemas.microsoft.com/office/drawing/2014/main" val="3762115576"/>
                    </a:ext>
                  </a:extLst>
                </a:gridCol>
                <a:gridCol w="4505325">
                  <a:extLst>
                    <a:ext uri="{9D8B030D-6E8A-4147-A177-3AD203B41FA5}">
                      <a16:colId xmlns:a16="http://schemas.microsoft.com/office/drawing/2014/main" val="922074937"/>
                    </a:ext>
                  </a:extLst>
                </a:gridCol>
              </a:tblGrid>
              <a:tr h="0">
                <a:tc>
                  <a:txBody>
                    <a:bodyPr/>
                    <a:lstStyle/>
                    <a:p>
                      <a:pPr algn="just"/>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Chim</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mừng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ríu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cánh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vỗ</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Rủ</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nhau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về</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đông</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xanh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đỏ</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Giã</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ngay</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ngoài</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đồng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txBody>
                  <a:tcPr marL="0" marR="0" marT="0" marB="0">
                    <a:lnL>
                      <a:noFill/>
                    </a:lnL>
                    <a:lnR>
                      <a:noFill/>
                    </a:lnR>
                    <a:lnT>
                      <a:noFill/>
                    </a:lnT>
                    <a:lnB>
                      <a:noFill/>
                    </a:lnB>
                  </a:tcPr>
                </a:tc>
                <a:tc>
                  <a:txBody>
                    <a:bodyPr/>
                    <a:lstStyle/>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Hạt níu hạt trĩu bông</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Đung đưa nhờ chị gió</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Mách tin mùa chín rộ</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Đến từng ngõ, từng nhà.</a:t>
                      </a:r>
                    </a:p>
                    <a:p>
                      <a:pPr algn="r"/>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(Quang Khải)</a:t>
                      </a:r>
                    </a:p>
                  </a:txBody>
                  <a:tcPr marL="0" marR="0" marT="0" marB="0">
                    <a:lnL>
                      <a:noFill/>
                    </a:lnL>
                    <a:lnR>
                      <a:noFill/>
                    </a:lnR>
                    <a:lnT>
                      <a:noFill/>
                    </a:lnT>
                    <a:lnB>
                      <a:noFill/>
                    </a:lnB>
                  </a:tcPr>
                </a:tc>
                <a:extLst>
                  <a:ext uri="{0D108BD9-81ED-4DB2-BD59-A6C34878D82A}">
                    <a16:rowId xmlns:a16="http://schemas.microsoft.com/office/drawing/2014/main" val="2734545832"/>
                  </a:ext>
                </a:extLst>
              </a:tr>
            </a:tbl>
          </a:graphicData>
        </a:graphic>
      </p:graphicFrame>
      <p:graphicFrame>
        <p:nvGraphicFramePr>
          <p:cNvPr id="4" name="Table 6">
            <a:extLst>
              <a:ext uri="{FF2B5EF4-FFF2-40B4-BE49-F238E27FC236}">
                <a16:creationId xmlns:a16="http://schemas.microsoft.com/office/drawing/2014/main" id="{E998097F-D942-9820-7DD9-1814A4587674}"/>
              </a:ext>
            </a:extLst>
          </p:cNvPr>
          <p:cNvGraphicFramePr>
            <a:graphicFrameLocks noGrp="1"/>
          </p:cNvGraphicFramePr>
          <p:nvPr>
            <p:extLst>
              <p:ext uri="{D42A27DB-BD31-4B8C-83A1-F6EECF244321}">
                <p14:modId xmlns:p14="http://schemas.microsoft.com/office/powerpoint/2010/main" val="328536561"/>
              </p:ext>
            </p:extLst>
          </p:nvPr>
        </p:nvGraphicFramePr>
        <p:xfrm>
          <a:off x="310895" y="1897933"/>
          <a:ext cx="11323448" cy="4615378"/>
        </p:xfrm>
        <a:graphic>
          <a:graphicData uri="http://schemas.openxmlformats.org/drawingml/2006/table">
            <a:tbl>
              <a:tblPr firstRow="1" bandRow="1">
                <a:tableStyleId>{00A15C55-8517-42AA-B614-E9B94910E393}</a:tableStyleId>
              </a:tblPr>
              <a:tblGrid>
                <a:gridCol w="1174650">
                  <a:extLst>
                    <a:ext uri="{9D8B030D-6E8A-4147-A177-3AD203B41FA5}">
                      <a16:colId xmlns:a16="http://schemas.microsoft.com/office/drawing/2014/main" val="3113053707"/>
                    </a:ext>
                  </a:extLst>
                </a:gridCol>
                <a:gridCol w="1525695">
                  <a:extLst>
                    <a:ext uri="{9D8B030D-6E8A-4147-A177-3AD203B41FA5}">
                      <a16:colId xmlns:a16="http://schemas.microsoft.com/office/drawing/2014/main" val="2783084591"/>
                    </a:ext>
                  </a:extLst>
                </a:gridCol>
                <a:gridCol w="2713847">
                  <a:extLst>
                    <a:ext uri="{9D8B030D-6E8A-4147-A177-3AD203B41FA5}">
                      <a16:colId xmlns:a16="http://schemas.microsoft.com/office/drawing/2014/main" val="3972600987"/>
                    </a:ext>
                  </a:extLst>
                </a:gridCol>
                <a:gridCol w="3253916">
                  <a:extLst>
                    <a:ext uri="{9D8B030D-6E8A-4147-A177-3AD203B41FA5}">
                      <a16:colId xmlns:a16="http://schemas.microsoft.com/office/drawing/2014/main" val="830241595"/>
                    </a:ext>
                  </a:extLst>
                </a:gridCol>
                <a:gridCol w="2655340">
                  <a:extLst>
                    <a:ext uri="{9D8B030D-6E8A-4147-A177-3AD203B41FA5}">
                      <a16:colId xmlns:a16="http://schemas.microsoft.com/office/drawing/2014/main" val="4166140901"/>
                    </a:ext>
                  </a:extLst>
                </a:gridCol>
              </a:tblGrid>
              <a:tr h="0">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988258">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667979">
                <a:tc rowSpan="4">
                  <a:txBody>
                    <a:bodyPr/>
                    <a:lstStyle/>
                    <a:p>
                      <a:pPr algn="ctr"/>
                      <a:r>
                        <a:rPr lang="en-US" sz="2400" b="1" dirty="0">
                          <a:solidFill>
                            <a:srgbClr val="002060"/>
                          </a:solidFill>
                          <a:latin typeface="Cambria" panose="02040503050406030204" pitchFamily="18" charset="0"/>
                          <a:ea typeface="Cambria" panose="020405030504060302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chim</a:t>
                      </a:r>
                      <a:endParaRPr lang="en-US" sz="24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Mừng</a:t>
                      </a:r>
                      <a:r>
                        <a:rPr lang="en-US" sz="24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rủ</a:t>
                      </a:r>
                      <a:r>
                        <a:rPr lang="en-US" sz="24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nhau</a:t>
                      </a:r>
                      <a:r>
                        <a:rPr lang="en-US" sz="24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về</a:t>
                      </a:r>
                      <a:endParaRPr lang="en-US" sz="2400" dirty="0" smtClean="0">
                        <a:latin typeface="Times New Roman" panose="02020603050405020304" pitchFamily="18" charset="0"/>
                        <a:ea typeface="Cambria" panose="02040503050406030204" pitchFamily="18" charset="0"/>
                        <a:cs typeface="Times New Roman" panose="02020603050405020304" pitchFamily="18" charset="0"/>
                      </a:endParaRPr>
                    </a:p>
                    <a:p>
                      <a:pPr algn="ctr"/>
                      <a:endParaRPr lang="en-US" sz="2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667979">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cào</a:t>
                      </a:r>
                      <a:r>
                        <a:rPr lang="en-US" sz="24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cào</a:t>
                      </a:r>
                      <a:endParaRPr lang="en-US" sz="24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a:p>
                      <a:pPr algn="ctr"/>
                      <a:endParaRPr lang="en-US" sz="2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Mặc</a:t>
                      </a:r>
                      <a:r>
                        <a:rPr lang="en-US" sz="24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áo</a:t>
                      </a:r>
                      <a:r>
                        <a:rPr lang="en-US" sz="24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xanh</a:t>
                      </a:r>
                      <a:r>
                        <a:rPr lang="en-US" sz="24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đỏ</a:t>
                      </a:r>
                      <a:r>
                        <a:rPr lang="en-US" sz="2400" dirty="0" smtClean="0">
                          <a:latin typeface="Times New Roman" panose="02020603050405020304" pitchFamily="18" charset="0"/>
                          <a:ea typeface="Cambria" panose="02040503050406030204" pitchFamily="18" charset="0"/>
                          <a:cs typeface="Times New Roman" panose="02020603050405020304" pitchFamily="18" charset="0"/>
                        </a:rPr>
                        <a:t>)</a:t>
                      </a:r>
                    </a:p>
                    <a:p>
                      <a:pPr algn="ct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Giã</a:t>
                      </a:r>
                      <a:r>
                        <a:rPr lang="en-US" sz="24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gạo</a:t>
                      </a:r>
                      <a:endParaRPr lang="en-US" sz="2400" dirty="0" smtClean="0">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667979">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hạt</a:t>
                      </a:r>
                      <a:r>
                        <a:rPr lang="en-US" sz="24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lúa</a:t>
                      </a:r>
                      <a:r>
                        <a:rPr lang="en-US" sz="24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a:p>
                      <a:pPr algn="ctr"/>
                      <a:endParaRPr lang="en-US" sz="2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Níu</a:t>
                      </a:r>
                      <a:r>
                        <a:rPr lang="en-US" sz="24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nhờ</a:t>
                      </a:r>
                      <a:endParaRPr lang="en-US" sz="2400" dirty="0" smtClean="0">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667979">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gió</a:t>
                      </a:r>
                      <a:endParaRPr lang="en-US" sz="24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a:p>
                      <a:pPr algn="ctr"/>
                      <a:endParaRPr lang="en-US" sz="2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Chị</a:t>
                      </a:r>
                      <a:endParaRPr lang="en-US" sz="2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Mách</a:t>
                      </a:r>
                      <a:r>
                        <a:rPr lang="en-US" sz="2400" dirty="0" smtClean="0">
                          <a:latin typeface="Times New Roman" panose="02020603050405020304" pitchFamily="18" charset="0"/>
                          <a:ea typeface="Cambria" panose="02040503050406030204" pitchFamily="18" charset="0"/>
                          <a:cs typeface="Times New Roman" panose="02020603050405020304" pitchFamily="18" charset="0"/>
                        </a:rPr>
                        <a:t> tin</a:t>
                      </a:r>
                    </a:p>
                    <a:p>
                      <a:pPr algn="ctr"/>
                      <a:endParaRPr lang="en-US" sz="2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bl>
          </a:graphicData>
        </a:graphic>
      </p:graphicFrame>
    </p:spTree>
    <p:extLst>
      <p:ext uri="{BB962C8B-B14F-4D97-AF65-F5344CB8AC3E}">
        <p14:creationId xmlns:p14="http://schemas.microsoft.com/office/powerpoint/2010/main" val="2453092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8362" y="445232"/>
            <a:ext cx="10357337" cy="5973152"/>
          </a:xfrm>
        </p:spPr>
      </p:pic>
    </p:spTree>
    <p:extLst>
      <p:ext uri="{BB962C8B-B14F-4D97-AF65-F5344CB8AC3E}">
        <p14:creationId xmlns:p14="http://schemas.microsoft.com/office/powerpoint/2010/main" val="3159968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1220</Words>
  <Application>Microsoft Office PowerPoint</Application>
  <PresentationFormat>Widescreen</PresentationFormat>
  <Paragraphs>130</Paragraphs>
  <Slides>25</Slides>
  <Notes>9</Notes>
  <HiddenSlides>0</HiddenSlides>
  <MMClips>12</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25</vt:i4>
      </vt:variant>
    </vt:vector>
  </HeadingPairs>
  <TitlesOfParts>
    <vt:vector size="40" baseType="lpstr">
      <vt:lpstr>Arial</vt:lpstr>
      <vt:lpstr>Calibri</vt:lpstr>
      <vt:lpstr>Calibri Light</vt:lpstr>
      <vt:lpstr>Cambria</vt:lpstr>
      <vt:lpstr>DengXian</vt:lpstr>
      <vt:lpstr>DengXian</vt:lpstr>
      <vt:lpstr>DengXian Light</vt:lpstr>
      <vt:lpstr>inpin heiti</vt:lpstr>
      <vt:lpstr>Tahoma</vt:lpstr>
      <vt:lpstr>Times New Roman</vt:lpstr>
      <vt:lpstr>UTM Cookies</vt:lpstr>
      <vt:lpstr>Wingdings</vt:lpstr>
      <vt:lpstr>Office 主题</vt:lpstr>
      <vt:lpstr>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54</cp:revision>
  <dcterms:created xsi:type="dcterms:W3CDTF">2023-08-29T00:56:01Z</dcterms:created>
  <dcterms:modified xsi:type="dcterms:W3CDTF">2024-11-13T07:26:55Z</dcterms:modified>
</cp:coreProperties>
</file>