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8" r:id="rId2"/>
    <p:sldId id="261" r:id="rId3"/>
    <p:sldId id="263" r:id="rId4"/>
    <p:sldId id="262" r:id="rId5"/>
    <p:sldId id="269" r:id="rId6"/>
    <p:sldId id="264" r:id="rId7"/>
    <p:sldId id="270" r:id="rId8"/>
    <p:sldId id="265" r:id="rId9"/>
    <p:sldId id="276" r:id="rId10"/>
    <p:sldId id="271" r:id="rId11"/>
    <p:sldId id="277" r:id="rId12"/>
    <p:sldId id="266" r:id="rId13"/>
    <p:sldId id="279" r:id="rId14"/>
    <p:sldId id="278" r:id="rId15"/>
    <p:sldId id="280" r:id="rId16"/>
    <p:sldId id="272" r:id="rId17"/>
    <p:sldId id="293" r:id="rId18"/>
    <p:sldId id="291" r:id="rId19"/>
    <p:sldId id="292" r:id="rId20"/>
    <p:sldId id="281" r:id="rId21"/>
    <p:sldId id="273" r:id="rId22"/>
    <p:sldId id="282" r:id="rId23"/>
    <p:sldId id="283" r:id="rId24"/>
    <p:sldId id="284" r:id="rId25"/>
    <p:sldId id="285" r:id="rId26"/>
    <p:sldId id="274" r:id="rId27"/>
    <p:sldId id="286" r:id="rId28"/>
    <p:sldId id="275" r:id="rId29"/>
    <p:sldId id="287" r:id="rId30"/>
    <p:sldId id="267" r:id="rId31"/>
    <p:sldId id="288" r:id="rId32"/>
    <p:sldId id="256" r:id="rId33"/>
    <p:sldId id="289" r:id="rId34"/>
    <p:sldId id="257" r:id="rId35"/>
    <p:sldId id="258" r:id="rId36"/>
    <p:sldId id="290" r:id="rId37"/>
    <p:sldId id="25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4CAE6-305C-40FE-8CF9-7FE6A0D70450}" type="doc">
      <dgm:prSet loTypeId="urn:microsoft.com/office/officeart/2005/8/layout/vList4"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US"/>
        </a:p>
      </dgm:t>
    </dgm:pt>
    <dgm:pt modelId="{8F53FAF7-9F39-40E4-9C52-EF958B6B0D7A}">
      <dgm:prSet phldrT="[Text]" custT="1"/>
      <dgm:spPr>
        <a:solidFill>
          <a:srgbClr val="FF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sz="2800" b="1" cap="none" spc="0" dirty="0">
            <a:ln w="10541" cmpd="sng">
              <a:solidFill>
                <a:schemeClr val="accent1">
                  <a:shade val="88000"/>
                  <a:satMod val="110000"/>
                </a:schemeClr>
              </a:solidFill>
              <a:prstDash val="solid"/>
            </a:ln>
            <a:solidFill>
              <a:srgbClr val="002060"/>
            </a:solidFill>
            <a:effectLst/>
          </a:endParaRPr>
        </a:p>
      </dgm:t>
    </dgm:pt>
    <dgm:pt modelId="{56C7CC76-4CC4-4D1F-B6FF-818622AE9E21}" type="parTrans" cxnId="{5189940A-DCDD-4EFA-BBF8-2EB1750D5F2E}">
      <dgm:prSet/>
      <dgm:spPr/>
      <dgm:t>
        <a:bodyPr/>
        <a:lstStyle/>
        <a:p>
          <a:endParaRPr lang="en-US"/>
        </a:p>
      </dgm:t>
    </dgm:pt>
    <dgm:pt modelId="{EF739141-1C56-4B04-B766-4A15AD3F5B2A}" type="sibTrans" cxnId="{5189940A-DCDD-4EFA-BBF8-2EB1750D5F2E}">
      <dgm:prSet/>
      <dgm:spPr/>
      <dgm:t>
        <a:bodyPr/>
        <a:lstStyle/>
        <a:p>
          <a:endParaRPr lang="en-US"/>
        </a:p>
      </dgm:t>
    </dgm:pt>
    <dgm:pt modelId="{88DB7751-3C6F-40FA-BF4B-13D569659899}">
      <dgm:prSet phldrT="[Text]"/>
      <dgm:spPr>
        <a:solidFill>
          <a:srgbClr val="D8F6F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b="1" cap="none" spc="0" dirty="0">
            <a:ln w="10541" cmpd="sng">
              <a:solidFill>
                <a:schemeClr val="accent1">
                  <a:shade val="88000"/>
                  <a:satMod val="110000"/>
                </a:schemeClr>
              </a:solidFill>
              <a:prstDash val="solid"/>
            </a:ln>
            <a:solidFill>
              <a:srgbClr val="FF0000"/>
            </a:solidFill>
            <a:effectLst/>
          </a:endParaRPr>
        </a:p>
      </dgm:t>
    </dgm:pt>
    <dgm:pt modelId="{A7E347CE-F9B6-4508-A0DA-850C6F3DD6F9}" type="parTrans" cxnId="{35C0D405-01B7-4FB7-9355-A5CC827CBFF9}">
      <dgm:prSet/>
      <dgm:spPr/>
      <dgm:t>
        <a:bodyPr/>
        <a:lstStyle/>
        <a:p>
          <a:endParaRPr lang="en-US"/>
        </a:p>
      </dgm:t>
    </dgm:pt>
    <dgm:pt modelId="{8F56150A-CB73-4207-AAD8-D1EC3C66A4AD}" type="sibTrans" cxnId="{35C0D405-01B7-4FB7-9355-A5CC827CBFF9}">
      <dgm:prSet/>
      <dgm:spPr/>
      <dgm:t>
        <a:bodyPr/>
        <a:lstStyle/>
        <a:p>
          <a:endParaRPr lang="en-US"/>
        </a:p>
      </dgm:t>
    </dgm:pt>
    <dgm:pt modelId="{F83E3C45-D7BF-427F-9480-6DFF63282C7A}">
      <dgm:prSet phldrT="[Text]"/>
      <dgm:spPr>
        <a:solidFill>
          <a:srgbClr val="FFCC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b="1" i="0" cap="none" spc="0" dirty="0">
            <a:ln w="10541" cmpd="sng">
              <a:solidFill>
                <a:schemeClr val="accent1">
                  <a:shade val="88000"/>
                  <a:satMod val="110000"/>
                </a:schemeClr>
              </a:solidFill>
              <a:prstDash val="solid"/>
            </a:ln>
            <a:solidFill>
              <a:schemeClr val="tx1"/>
            </a:solidFill>
            <a:effectLst/>
          </a:endParaRPr>
        </a:p>
      </dgm:t>
    </dgm:pt>
    <dgm:pt modelId="{998B76B5-E51F-48C1-8A4A-69D43E3F48DA}" type="parTrans" cxnId="{E4A90AD4-0245-4A07-AADE-E3589A9DDDA8}">
      <dgm:prSet/>
      <dgm:spPr/>
      <dgm:t>
        <a:bodyPr/>
        <a:lstStyle/>
        <a:p>
          <a:endParaRPr lang="en-US"/>
        </a:p>
      </dgm:t>
    </dgm:pt>
    <dgm:pt modelId="{EC632842-75A3-4CEC-AB45-2EF615A68BC9}" type="sibTrans" cxnId="{E4A90AD4-0245-4A07-AADE-E3589A9DDDA8}">
      <dgm:prSet/>
      <dgm:spPr/>
      <dgm:t>
        <a:bodyPr/>
        <a:lstStyle/>
        <a:p>
          <a:endParaRPr lang="en-US"/>
        </a:p>
      </dgm:t>
    </dgm:pt>
    <dgm:pt modelId="{2FEB20B6-DAC9-40E7-A23B-35B42D024B90}" type="pres">
      <dgm:prSet presAssocID="{BA54CAE6-305C-40FE-8CF9-7FE6A0D70450}" presName="linear" presStyleCnt="0">
        <dgm:presLayoutVars>
          <dgm:dir/>
          <dgm:resizeHandles val="exact"/>
        </dgm:presLayoutVars>
      </dgm:prSet>
      <dgm:spPr/>
      <dgm:t>
        <a:bodyPr/>
        <a:lstStyle/>
        <a:p>
          <a:endParaRPr lang="en-US"/>
        </a:p>
      </dgm:t>
    </dgm:pt>
    <dgm:pt modelId="{435EB6CA-A69B-4FE9-9FC2-EF290DE42E29}" type="pres">
      <dgm:prSet presAssocID="{8F53FAF7-9F39-40E4-9C52-EF958B6B0D7A}"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B6FDE14-FB47-4FA1-817B-743DBCEDAA83}" type="pres">
      <dgm:prSet presAssocID="{8F53FAF7-9F39-40E4-9C52-EF958B6B0D7A}" presName="box" presStyleLbl="node1" presStyleIdx="0" presStyleCnt="3" custLinFactNeighborY="-1246"/>
      <dgm:spPr/>
      <dgm:t>
        <a:bodyPr/>
        <a:lstStyle/>
        <a:p>
          <a:endParaRPr lang="en-US"/>
        </a:p>
      </dgm:t>
    </dgm:pt>
    <dgm:pt modelId="{20EEAF11-0898-4023-8F96-A3BD682DFBF6}" type="pres">
      <dgm:prSet presAssocID="{8F53FAF7-9F39-40E4-9C52-EF958B6B0D7A}" presName="img" presStyleLbl="fgImgPlace1" presStyleIdx="0" presStyleCnt="3"/>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6029A42-A096-4532-93EC-97588B5DFC85}" type="pres">
      <dgm:prSet presAssocID="{8F53FAF7-9F39-40E4-9C52-EF958B6B0D7A}" presName="text" presStyleLbl="node1" presStyleIdx="0" presStyleCnt="3">
        <dgm:presLayoutVars>
          <dgm:bulletEnabled val="1"/>
        </dgm:presLayoutVars>
      </dgm:prSet>
      <dgm:spPr/>
      <dgm:t>
        <a:bodyPr/>
        <a:lstStyle/>
        <a:p>
          <a:endParaRPr lang="en-US"/>
        </a:p>
      </dgm:t>
    </dgm:pt>
    <dgm:pt modelId="{C25B9776-99FA-4F37-BA1B-51D15E4EB7C5}" type="pres">
      <dgm:prSet presAssocID="{EF739141-1C56-4B04-B766-4A15AD3F5B2A}"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41D3BBF-84DD-4852-864C-2BE4EE05D9F1}" type="pres">
      <dgm:prSet presAssocID="{88DB7751-3C6F-40FA-BF4B-13D569659899}"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C2AA0E8-7DCB-4EB0-86BC-3D1602753BAB}" type="pres">
      <dgm:prSet presAssocID="{88DB7751-3C6F-40FA-BF4B-13D569659899}" presName="box" presStyleLbl="node1" presStyleIdx="1" presStyleCnt="3" custLinFactNeighborY="-3814"/>
      <dgm:spPr/>
      <dgm:t>
        <a:bodyPr/>
        <a:lstStyle/>
        <a:p>
          <a:endParaRPr lang="en-US"/>
        </a:p>
      </dgm:t>
    </dgm:pt>
    <dgm:pt modelId="{5601CA06-17A9-489B-BD28-263F5B347BBB}" type="pres">
      <dgm:prSet presAssocID="{88DB7751-3C6F-40FA-BF4B-13D569659899}" presName="img" presStyleLbl="fgImgPlace1" presStyleIdx="1" presStyleCnt="3" custLinFactNeighborX="-1852" custLinFactNeighborY="4164"/>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EEE05B2-8942-4A63-8954-066389B205F6}" type="pres">
      <dgm:prSet presAssocID="{88DB7751-3C6F-40FA-BF4B-13D569659899}" presName="text" presStyleLbl="node1" presStyleIdx="1" presStyleCnt="3">
        <dgm:presLayoutVars>
          <dgm:bulletEnabled val="1"/>
        </dgm:presLayoutVars>
      </dgm:prSet>
      <dgm:spPr/>
      <dgm:t>
        <a:bodyPr/>
        <a:lstStyle/>
        <a:p>
          <a:endParaRPr lang="en-US"/>
        </a:p>
      </dgm:t>
    </dgm:pt>
    <dgm:pt modelId="{2DE3F842-3C59-4DE9-A969-0CEA194E15A6}" type="pres">
      <dgm:prSet presAssocID="{8F56150A-CB73-4207-AAD8-D1EC3C66A4AD}"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07B998D6-94B1-4407-8551-177D8158AD25}" type="pres">
      <dgm:prSet presAssocID="{F83E3C45-D7BF-427F-9480-6DFF63282C7A}"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6F4FDD3-D8BC-4C70-92EA-CB32E1E305DE}" type="pres">
      <dgm:prSet presAssocID="{F83E3C45-D7BF-427F-9480-6DFF63282C7A}" presName="box" presStyleLbl="node1" presStyleIdx="2" presStyleCnt="3" custLinFactNeighborX="658" custLinFactNeighborY="-8380"/>
      <dgm:spPr/>
      <dgm:t>
        <a:bodyPr/>
        <a:lstStyle/>
        <a:p>
          <a:endParaRPr lang="en-US"/>
        </a:p>
      </dgm:t>
    </dgm:pt>
    <dgm:pt modelId="{EAA13EE5-FDF0-4048-9D99-0838E7A81DA0}" type="pres">
      <dgm:prSet presAssocID="{F83E3C45-D7BF-427F-9480-6DFF63282C7A}" presName="img" presStyleLbl="fgImgPlace1" presStyleIdx="2" presStyleCnt="3" custLinFactNeighborX="1441" custLinFactNeighborY="-10964"/>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7FB5E9E-B8DA-40DD-806A-E687033687A8}" type="pres">
      <dgm:prSet presAssocID="{F83E3C45-D7BF-427F-9480-6DFF63282C7A}" presName="text" presStyleLbl="node1" presStyleIdx="2" presStyleCnt="3">
        <dgm:presLayoutVars>
          <dgm:bulletEnabled val="1"/>
        </dgm:presLayoutVars>
      </dgm:prSet>
      <dgm:spPr/>
      <dgm:t>
        <a:bodyPr/>
        <a:lstStyle/>
        <a:p>
          <a:endParaRPr lang="en-US"/>
        </a:p>
      </dgm:t>
    </dgm:pt>
  </dgm:ptLst>
  <dgm:cxnLst>
    <dgm:cxn modelId="{09CC4FFB-7CD6-4CC1-8241-8F114DA597FA}" type="presOf" srcId="{BA54CAE6-305C-40FE-8CF9-7FE6A0D70450}" destId="{2FEB20B6-DAC9-40E7-A23B-35B42D024B90}" srcOrd="0" destOrd="0" presId="urn:microsoft.com/office/officeart/2005/8/layout/vList4"/>
    <dgm:cxn modelId="{20AD446C-C9C8-4C22-B12B-3C4F7D2EFD8D}" type="presOf" srcId="{8F53FAF7-9F39-40E4-9C52-EF958B6B0D7A}" destId="{FB6FDE14-FB47-4FA1-817B-743DBCEDAA83}" srcOrd="0" destOrd="0" presId="urn:microsoft.com/office/officeart/2005/8/layout/vList4"/>
    <dgm:cxn modelId="{6B237DEA-2E36-4F24-9837-190C6960C0FB}" type="presOf" srcId="{88DB7751-3C6F-40FA-BF4B-13D569659899}" destId="{2EEE05B2-8942-4A63-8954-066389B205F6}" srcOrd="1" destOrd="0" presId="urn:microsoft.com/office/officeart/2005/8/layout/vList4"/>
    <dgm:cxn modelId="{E4A90AD4-0245-4A07-AADE-E3589A9DDDA8}" srcId="{BA54CAE6-305C-40FE-8CF9-7FE6A0D70450}" destId="{F83E3C45-D7BF-427F-9480-6DFF63282C7A}" srcOrd="2" destOrd="0" parTransId="{998B76B5-E51F-48C1-8A4A-69D43E3F48DA}" sibTransId="{EC632842-75A3-4CEC-AB45-2EF615A68BC9}"/>
    <dgm:cxn modelId="{35C0D405-01B7-4FB7-9355-A5CC827CBFF9}" srcId="{BA54CAE6-305C-40FE-8CF9-7FE6A0D70450}" destId="{88DB7751-3C6F-40FA-BF4B-13D569659899}" srcOrd="1" destOrd="0" parTransId="{A7E347CE-F9B6-4508-A0DA-850C6F3DD6F9}" sibTransId="{8F56150A-CB73-4207-AAD8-D1EC3C66A4AD}"/>
    <dgm:cxn modelId="{75467674-64F8-4FD0-9088-99A5C4AE222F}" type="presOf" srcId="{F83E3C45-D7BF-427F-9480-6DFF63282C7A}" destId="{B7FB5E9E-B8DA-40DD-806A-E687033687A8}" srcOrd="1" destOrd="0" presId="urn:microsoft.com/office/officeart/2005/8/layout/vList4"/>
    <dgm:cxn modelId="{5189940A-DCDD-4EFA-BBF8-2EB1750D5F2E}" srcId="{BA54CAE6-305C-40FE-8CF9-7FE6A0D70450}" destId="{8F53FAF7-9F39-40E4-9C52-EF958B6B0D7A}" srcOrd="0" destOrd="0" parTransId="{56C7CC76-4CC4-4D1F-B6FF-818622AE9E21}" sibTransId="{EF739141-1C56-4B04-B766-4A15AD3F5B2A}"/>
    <dgm:cxn modelId="{3991A417-031A-43FF-8CF1-C82E3C600FDB}" type="presOf" srcId="{F83E3C45-D7BF-427F-9480-6DFF63282C7A}" destId="{26F4FDD3-D8BC-4C70-92EA-CB32E1E305DE}" srcOrd="0" destOrd="0" presId="urn:microsoft.com/office/officeart/2005/8/layout/vList4"/>
    <dgm:cxn modelId="{FD408A90-EDA0-4807-8316-20CCA8F651E4}" type="presOf" srcId="{88DB7751-3C6F-40FA-BF4B-13D569659899}" destId="{0C2AA0E8-7DCB-4EB0-86BC-3D1602753BAB}" srcOrd="0" destOrd="0" presId="urn:microsoft.com/office/officeart/2005/8/layout/vList4"/>
    <dgm:cxn modelId="{1D44B5DB-2C45-4824-954E-1FD03E54C403}" type="presOf" srcId="{8F53FAF7-9F39-40E4-9C52-EF958B6B0D7A}" destId="{26029A42-A096-4532-93EC-97588B5DFC85}" srcOrd="1" destOrd="0" presId="urn:microsoft.com/office/officeart/2005/8/layout/vList4"/>
    <dgm:cxn modelId="{66AFD9AE-67FA-4C68-8381-7C508C15B58E}" type="presParOf" srcId="{2FEB20B6-DAC9-40E7-A23B-35B42D024B90}" destId="{435EB6CA-A69B-4FE9-9FC2-EF290DE42E29}" srcOrd="0" destOrd="0" presId="urn:microsoft.com/office/officeart/2005/8/layout/vList4"/>
    <dgm:cxn modelId="{4630E31A-6057-4888-80DE-E47BE2655FA0}" type="presParOf" srcId="{435EB6CA-A69B-4FE9-9FC2-EF290DE42E29}" destId="{FB6FDE14-FB47-4FA1-817B-743DBCEDAA83}" srcOrd="0" destOrd="0" presId="urn:microsoft.com/office/officeart/2005/8/layout/vList4"/>
    <dgm:cxn modelId="{C345C283-1ADE-4A67-B1D0-E8E336CAE993}" type="presParOf" srcId="{435EB6CA-A69B-4FE9-9FC2-EF290DE42E29}" destId="{20EEAF11-0898-4023-8F96-A3BD682DFBF6}" srcOrd="1" destOrd="0" presId="urn:microsoft.com/office/officeart/2005/8/layout/vList4"/>
    <dgm:cxn modelId="{86A13C2E-3C51-4189-8860-C2733ED6B05C}" type="presParOf" srcId="{435EB6CA-A69B-4FE9-9FC2-EF290DE42E29}" destId="{26029A42-A096-4532-93EC-97588B5DFC85}" srcOrd="2" destOrd="0" presId="urn:microsoft.com/office/officeart/2005/8/layout/vList4"/>
    <dgm:cxn modelId="{FDFDF32C-36EC-4336-950E-5B2D7747E668}" type="presParOf" srcId="{2FEB20B6-DAC9-40E7-A23B-35B42D024B90}" destId="{C25B9776-99FA-4F37-BA1B-51D15E4EB7C5}" srcOrd="1" destOrd="0" presId="urn:microsoft.com/office/officeart/2005/8/layout/vList4"/>
    <dgm:cxn modelId="{BF02E2D7-6CB1-4514-936D-D9319F60EA81}" type="presParOf" srcId="{2FEB20B6-DAC9-40E7-A23B-35B42D024B90}" destId="{141D3BBF-84DD-4852-864C-2BE4EE05D9F1}" srcOrd="2" destOrd="0" presId="urn:microsoft.com/office/officeart/2005/8/layout/vList4"/>
    <dgm:cxn modelId="{E5BAF1AC-E293-4A85-8825-A318350374D4}" type="presParOf" srcId="{141D3BBF-84DD-4852-864C-2BE4EE05D9F1}" destId="{0C2AA0E8-7DCB-4EB0-86BC-3D1602753BAB}" srcOrd="0" destOrd="0" presId="urn:microsoft.com/office/officeart/2005/8/layout/vList4"/>
    <dgm:cxn modelId="{491375D0-D0E0-43CC-82FC-1A94AAEF871B}" type="presParOf" srcId="{141D3BBF-84DD-4852-864C-2BE4EE05D9F1}" destId="{5601CA06-17A9-489B-BD28-263F5B347BBB}" srcOrd="1" destOrd="0" presId="urn:microsoft.com/office/officeart/2005/8/layout/vList4"/>
    <dgm:cxn modelId="{1ABA9189-B13B-4E21-986F-E6DF86681AD4}" type="presParOf" srcId="{141D3BBF-84DD-4852-864C-2BE4EE05D9F1}" destId="{2EEE05B2-8942-4A63-8954-066389B205F6}" srcOrd="2" destOrd="0" presId="urn:microsoft.com/office/officeart/2005/8/layout/vList4"/>
    <dgm:cxn modelId="{A4123DBE-B724-44A2-971F-B5593BF8B78F}" type="presParOf" srcId="{2FEB20B6-DAC9-40E7-A23B-35B42D024B90}" destId="{2DE3F842-3C59-4DE9-A969-0CEA194E15A6}" srcOrd="3" destOrd="0" presId="urn:microsoft.com/office/officeart/2005/8/layout/vList4"/>
    <dgm:cxn modelId="{4B633222-C325-45CD-A1F8-E8FED9209B10}" type="presParOf" srcId="{2FEB20B6-DAC9-40E7-A23B-35B42D024B90}" destId="{07B998D6-94B1-4407-8551-177D8158AD25}" srcOrd="4" destOrd="0" presId="urn:microsoft.com/office/officeart/2005/8/layout/vList4"/>
    <dgm:cxn modelId="{466C8752-6DC2-494B-A79E-6D648C223039}" type="presParOf" srcId="{07B998D6-94B1-4407-8551-177D8158AD25}" destId="{26F4FDD3-D8BC-4C70-92EA-CB32E1E305DE}" srcOrd="0" destOrd="0" presId="urn:microsoft.com/office/officeart/2005/8/layout/vList4"/>
    <dgm:cxn modelId="{D1049BAA-D575-4EDB-8C36-07A7065A0FA5}" type="presParOf" srcId="{07B998D6-94B1-4407-8551-177D8158AD25}" destId="{EAA13EE5-FDF0-4048-9D99-0838E7A81DA0}" srcOrd="1" destOrd="0" presId="urn:microsoft.com/office/officeart/2005/8/layout/vList4"/>
    <dgm:cxn modelId="{42629B6D-633F-43E5-9B2B-CD6D0364A460}" type="presParOf" srcId="{07B998D6-94B1-4407-8551-177D8158AD25}" destId="{B7FB5E9E-B8DA-40DD-806A-E687033687A8}" srcOrd="2" destOrd="0" presId="urn:microsoft.com/office/officeart/2005/8/layout/vList4"/>
  </dgm:cxnLst>
  <dgm:bg/>
  <dgm:whole>
    <a:ln w="5715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FDE14-FB47-4FA1-817B-743DBCEDAA83}">
      <dsp:nvSpPr>
        <dsp:cNvPr id="0" name=""/>
        <dsp:cNvSpPr/>
      </dsp:nvSpPr>
      <dsp:spPr>
        <a:xfrm>
          <a:off x="0" y="0"/>
          <a:ext cx="7973673" cy="1033617"/>
        </a:xfrm>
        <a:prstGeom prst="roundRect">
          <a:avLst>
            <a:gd name="adj" fmla="val 10000"/>
          </a:avLst>
        </a:prstGeom>
        <a:solidFill>
          <a:srgbClr val="FFCCFF"/>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b="1" kern="1200" cap="none" spc="0" dirty="0">
            <a:ln w="10541" cmpd="sng">
              <a:solidFill>
                <a:schemeClr val="accent1">
                  <a:shade val="88000"/>
                  <a:satMod val="110000"/>
                </a:schemeClr>
              </a:solidFill>
              <a:prstDash val="solid"/>
            </a:ln>
            <a:solidFill>
              <a:srgbClr val="002060"/>
            </a:solidFill>
            <a:effectLst/>
          </a:endParaRPr>
        </a:p>
      </dsp:txBody>
      <dsp:txXfrm>
        <a:off x="1698096" y="0"/>
        <a:ext cx="6275576" cy="1033617"/>
      </dsp:txXfrm>
    </dsp:sp>
    <dsp:sp modelId="{20EEAF11-0898-4023-8F96-A3BD682DFBF6}">
      <dsp:nvSpPr>
        <dsp:cNvPr id="0" name=""/>
        <dsp:cNvSpPr/>
      </dsp:nvSpPr>
      <dsp:spPr>
        <a:xfrm>
          <a:off x="103361" y="103361"/>
          <a:ext cx="1594734" cy="826893"/>
        </a:xfrm>
        <a:prstGeom prst="roundRect">
          <a:avLst>
            <a:gd name="adj" fmla="val 10000"/>
          </a:avLst>
        </a:prstGeom>
        <a:solidFill>
          <a:schemeClr val="accent1">
            <a:tint val="5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0C2AA0E8-7DCB-4EB0-86BC-3D1602753BAB}">
      <dsp:nvSpPr>
        <dsp:cNvPr id="0" name=""/>
        <dsp:cNvSpPr/>
      </dsp:nvSpPr>
      <dsp:spPr>
        <a:xfrm>
          <a:off x="0" y="1097557"/>
          <a:ext cx="7973673" cy="1033617"/>
        </a:xfrm>
        <a:prstGeom prst="roundRect">
          <a:avLst>
            <a:gd name="adj" fmla="val 10000"/>
          </a:avLst>
        </a:prstGeom>
        <a:solidFill>
          <a:srgbClr val="D8F6FA"/>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a:lnSpc>
              <a:spcPct val="90000"/>
            </a:lnSpc>
            <a:spcBef>
              <a:spcPct val="0"/>
            </a:spcBef>
            <a:spcAft>
              <a:spcPct val="35000"/>
            </a:spcAft>
          </a:pPr>
          <a:endParaRPr lang="en-US" sz="4700" b="1" kern="1200" cap="none" spc="0" dirty="0">
            <a:ln w="10541" cmpd="sng">
              <a:solidFill>
                <a:schemeClr val="accent1">
                  <a:shade val="88000"/>
                  <a:satMod val="110000"/>
                </a:schemeClr>
              </a:solidFill>
              <a:prstDash val="solid"/>
            </a:ln>
            <a:solidFill>
              <a:srgbClr val="FF0000"/>
            </a:solidFill>
            <a:effectLst/>
          </a:endParaRPr>
        </a:p>
      </dsp:txBody>
      <dsp:txXfrm>
        <a:off x="1698096" y="1097557"/>
        <a:ext cx="6275576" cy="1033617"/>
      </dsp:txXfrm>
    </dsp:sp>
    <dsp:sp modelId="{5601CA06-17A9-489B-BD28-263F5B347BBB}">
      <dsp:nvSpPr>
        <dsp:cNvPr id="0" name=""/>
        <dsp:cNvSpPr/>
      </dsp:nvSpPr>
      <dsp:spPr>
        <a:xfrm>
          <a:off x="73827" y="1274772"/>
          <a:ext cx="1594734" cy="826893"/>
        </a:xfrm>
        <a:prstGeom prst="roundRect">
          <a:avLst>
            <a:gd name="adj" fmla="val 10000"/>
          </a:avLst>
        </a:prstGeom>
        <a:solidFill>
          <a:schemeClr val="accent1">
            <a:tint val="5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26F4FDD3-D8BC-4C70-92EA-CB32E1E305DE}">
      <dsp:nvSpPr>
        <dsp:cNvPr id="0" name=""/>
        <dsp:cNvSpPr/>
      </dsp:nvSpPr>
      <dsp:spPr>
        <a:xfrm>
          <a:off x="0" y="2187341"/>
          <a:ext cx="7973673" cy="1033617"/>
        </a:xfrm>
        <a:prstGeom prst="roundRect">
          <a:avLst>
            <a:gd name="adj" fmla="val 10000"/>
          </a:avLst>
        </a:prstGeom>
        <a:solidFill>
          <a:srgbClr val="FFCC99"/>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a:lnSpc>
              <a:spcPct val="90000"/>
            </a:lnSpc>
            <a:spcBef>
              <a:spcPct val="0"/>
            </a:spcBef>
            <a:spcAft>
              <a:spcPct val="35000"/>
            </a:spcAft>
          </a:pPr>
          <a:endParaRPr lang="en-US" sz="4700" b="1" i="0" kern="1200" cap="none" spc="0" dirty="0">
            <a:ln w="10541" cmpd="sng">
              <a:solidFill>
                <a:schemeClr val="accent1">
                  <a:shade val="88000"/>
                  <a:satMod val="110000"/>
                </a:schemeClr>
              </a:solidFill>
              <a:prstDash val="solid"/>
            </a:ln>
            <a:solidFill>
              <a:schemeClr val="tx1"/>
            </a:solidFill>
            <a:effectLst/>
          </a:endParaRPr>
        </a:p>
      </dsp:txBody>
      <dsp:txXfrm>
        <a:off x="1698096" y="2187341"/>
        <a:ext cx="6275576" cy="1033617"/>
      </dsp:txXfrm>
    </dsp:sp>
    <dsp:sp modelId="{EAA13EE5-FDF0-4048-9D99-0838E7A81DA0}">
      <dsp:nvSpPr>
        <dsp:cNvPr id="0" name=""/>
        <dsp:cNvSpPr/>
      </dsp:nvSpPr>
      <dsp:spPr>
        <a:xfrm>
          <a:off x="126341" y="2286659"/>
          <a:ext cx="1594734" cy="826893"/>
        </a:xfrm>
        <a:prstGeom prst="roundRect">
          <a:avLst>
            <a:gd name="adj" fmla="val 10000"/>
          </a:avLst>
        </a:prstGeom>
        <a:solidFill>
          <a:schemeClr val="accent1">
            <a:tint val="5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967AF-0E85-40C6-94F0-5B7A88F44C7E}" type="datetimeFigureOut">
              <a:rPr lang="en-US" smtClean="0"/>
              <a:t>12/24/2024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BE7A3-A5A5-404B-B33F-A6B022F1CD69}" type="slidenum">
              <a:rPr lang="en-US" smtClean="0"/>
              <a:t>‹#›</a:t>
            </a:fld>
            <a:endParaRPr lang="en-US"/>
          </a:p>
        </p:txBody>
      </p:sp>
    </p:spTree>
    <p:extLst>
      <p:ext uri="{BB962C8B-B14F-4D97-AF65-F5344CB8AC3E}">
        <p14:creationId xmlns:p14="http://schemas.microsoft.com/office/powerpoint/2010/main" val="35478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1</a:t>
            </a:fld>
            <a:endParaRPr lang="en-US"/>
          </a:p>
        </p:txBody>
      </p:sp>
    </p:spTree>
    <p:extLst>
      <p:ext uri="{BB962C8B-B14F-4D97-AF65-F5344CB8AC3E}">
        <p14:creationId xmlns:p14="http://schemas.microsoft.com/office/powerpoint/2010/main" val="4479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r>
              <a:rPr lang="en-US" dirty="0"/>
              <a:t>\</a:t>
            </a:r>
          </a:p>
        </p:txBody>
      </p:sp>
      <p:sp>
        <p:nvSpPr>
          <p:cNvPr id="4" name="Slide Number Placeholder 3"/>
          <p:cNvSpPr>
            <a:spLocks noGrp="1"/>
          </p:cNvSpPr>
          <p:nvPr>
            <p:ph type="sldNum" sz="quarter" idx="5"/>
          </p:nvPr>
        </p:nvSpPr>
        <p:spPr/>
        <p:txBody>
          <a:bodyPr/>
          <a:lstStyle/>
          <a:p>
            <a:fld id="{B7D0F237-2AA5-40D4-B18C-3D3979B983D4}" type="slidenum">
              <a:rPr lang="en-US" smtClean="0"/>
              <a:t>5</a:t>
            </a:fld>
            <a:endParaRPr lang="en-US"/>
          </a:p>
        </p:txBody>
      </p:sp>
    </p:spTree>
    <p:extLst>
      <p:ext uri="{BB962C8B-B14F-4D97-AF65-F5344CB8AC3E}">
        <p14:creationId xmlns:p14="http://schemas.microsoft.com/office/powerpoint/2010/main" val="316196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7</a:t>
            </a:fld>
            <a:endParaRPr lang="en-US"/>
          </a:p>
        </p:txBody>
      </p:sp>
    </p:spTree>
    <p:extLst>
      <p:ext uri="{BB962C8B-B14F-4D97-AF65-F5344CB8AC3E}">
        <p14:creationId xmlns:p14="http://schemas.microsoft.com/office/powerpoint/2010/main" val="2031998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5A0C7B-C1F3-455C-AB4C-53048BA05D95}" type="datetimeFigureOut">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F1E28-9BD4-4409-A2D8-2F6FA6615AF7}" type="slidenum">
              <a:rPr lang="en-US" smtClean="0"/>
              <a:t>‹#›</a:t>
            </a:fld>
            <a:endParaRPr lang="en-US"/>
          </a:p>
        </p:txBody>
      </p:sp>
    </p:spTree>
    <p:extLst>
      <p:ext uri="{BB962C8B-B14F-4D97-AF65-F5344CB8AC3E}">
        <p14:creationId xmlns:p14="http://schemas.microsoft.com/office/powerpoint/2010/main" val="70222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A0C7B-C1F3-455C-AB4C-53048BA05D95}" type="datetimeFigureOut">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F1E28-9BD4-4409-A2D8-2F6FA6615AF7}" type="slidenum">
              <a:rPr lang="en-US" smtClean="0"/>
              <a:t>‹#›</a:t>
            </a:fld>
            <a:endParaRPr lang="en-US"/>
          </a:p>
        </p:txBody>
      </p:sp>
    </p:spTree>
    <p:extLst>
      <p:ext uri="{BB962C8B-B14F-4D97-AF65-F5344CB8AC3E}">
        <p14:creationId xmlns:p14="http://schemas.microsoft.com/office/powerpoint/2010/main" val="348316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A0C7B-C1F3-455C-AB4C-53048BA05D95}" type="datetimeFigureOut">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F1E28-9BD4-4409-A2D8-2F6FA6615AF7}" type="slidenum">
              <a:rPr lang="en-US" smtClean="0"/>
              <a:t>‹#›</a:t>
            </a:fld>
            <a:endParaRPr lang="en-US"/>
          </a:p>
        </p:txBody>
      </p:sp>
    </p:spTree>
    <p:extLst>
      <p:ext uri="{BB962C8B-B14F-4D97-AF65-F5344CB8AC3E}">
        <p14:creationId xmlns:p14="http://schemas.microsoft.com/office/powerpoint/2010/main" val="189736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A0C7B-C1F3-455C-AB4C-53048BA05D95}" type="datetimeFigureOut">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F1E28-9BD4-4409-A2D8-2F6FA6615AF7}" type="slidenum">
              <a:rPr lang="en-US" smtClean="0"/>
              <a:t>‹#›</a:t>
            </a:fld>
            <a:endParaRPr lang="en-US"/>
          </a:p>
        </p:txBody>
      </p:sp>
    </p:spTree>
    <p:extLst>
      <p:ext uri="{BB962C8B-B14F-4D97-AF65-F5344CB8AC3E}">
        <p14:creationId xmlns:p14="http://schemas.microsoft.com/office/powerpoint/2010/main" val="174779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5A0C7B-C1F3-455C-AB4C-53048BA05D95}" type="datetimeFigureOut">
              <a:rPr lang="en-US" smtClean="0"/>
              <a:t>12/24/2024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F1E28-9BD4-4409-A2D8-2F6FA6615AF7}" type="slidenum">
              <a:rPr lang="en-US" smtClean="0"/>
              <a:t>‹#›</a:t>
            </a:fld>
            <a:endParaRPr lang="en-US"/>
          </a:p>
        </p:txBody>
      </p:sp>
    </p:spTree>
    <p:extLst>
      <p:ext uri="{BB962C8B-B14F-4D97-AF65-F5344CB8AC3E}">
        <p14:creationId xmlns:p14="http://schemas.microsoft.com/office/powerpoint/2010/main" val="308581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5A0C7B-C1F3-455C-AB4C-53048BA05D95}" type="datetimeFigureOut">
              <a:rPr lang="en-US" smtClean="0"/>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F1E28-9BD4-4409-A2D8-2F6FA6615AF7}" type="slidenum">
              <a:rPr lang="en-US" smtClean="0"/>
              <a:t>‹#›</a:t>
            </a:fld>
            <a:endParaRPr lang="en-US"/>
          </a:p>
        </p:txBody>
      </p:sp>
    </p:spTree>
    <p:extLst>
      <p:ext uri="{BB962C8B-B14F-4D97-AF65-F5344CB8AC3E}">
        <p14:creationId xmlns:p14="http://schemas.microsoft.com/office/powerpoint/2010/main" val="356173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5A0C7B-C1F3-455C-AB4C-53048BA05D95}" type="datetimeFigureOut">
              <a:rPr lang="en-US" smtClean="0"/>
              <a:t>12/24/2024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F1E28-9BD4-4409-A2D8-2F6FA6615AF7}" type="slidenum">
              <a:rPr lang="en-US" smtClean="0"/>
              <a:t>‹#›</a:t>
            </a:fld>
            <a:endParaRPr lang="en-US"/>
          </a:p>
        </p:txBody>
      </p:sp>
    </p:spTree>
    <p:extLst>
      <p:ext uri="{BB962C8B-B14F-4D97-AF65-F5344CB8AC3E}">
        <p14:creationId xmlns:p14="http://schemas.microsoft.com/office/powerpoint/2010/main" val="248562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5A0C7B-C1F3-455C-AB4C-53048BA05D95}" type="datetimeFigureOut">
              <a:rPr lang="en-US" smtClean="0"/>
              <a:t>12/24/2024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CF1E28-9BD4-4409-A2D8-2F6FA6615AF7}" type="slidenum">
              <a:rPr lang="en-US" smtClean="0"/>
              <a:t>‹#›</a:t>
            </a:fld>
            <a:endParaRPr lang="en-US"/>
          </a:p>
        </p:txBody>
      </p:sp>
    </p:spTree>
    <p:extLst>
      <p:ext uri="{BB962C8B-B14F-4D97-AF65-F5344CB8AC3E}">
        <p14:creationId xmlns:p14="http://schemas.microsoft.com/office/powerpoint/2010/main" val="212283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A0C7B-C1F3-455C-AB4C-53048BA05D95}" type="datetimeFigureOut">
              <a:rPr lang="en-US" smtClean="0"/>
              <a:t>12/24/2024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CF1E28-9BD4-4409-A2D8-2F6FA6615AF7}" type="slidenum">
              <a:rPr lang="en-US" smtClean="0"/>
              <a:t>‹#›</a:t>
            </a:fld>
            <a:endParaRPr lang="en-US"/>
          </a:p>
        </p:txBody>
      </p:sp>
    </p:spTree>
    <p:extLst>
      <p:ext uri="{BB962C8B-B14F-4D97-AF65-F5344CB8AC3E}">
        <p14:creationId xmlns:p14="http://schemas.microsoft.com/office/powerpoint/2010/main" val="340822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5A0C7B-C1F3-455C-AB4C-53048BA05D95}" type="datetimeFigureOut">
              <a:rPr lang="en-US" smtClean="0"/>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F1E28-9BD4-4409-A2D8-2F6FA6615AF7}" type="slidenum">
              <a:rPr lang="en-US" smtClean="0"/>
              <a:t>‹#›</a:t>
            </a:fld>
            <a:endParaRPr lang="en-US"/>
          </a:p>
        </p:txBody>
      </p:sp>
    </p:spTree>
    <p:extLst>
      <p:ext uri="{BB962C8B-B14F-4D97-AF65-F5344CB8AC3E}">
        <p14:creationId xmlns:p14="http://schemas.microsoft.com/office/powerpoint/2010/main" val="45733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5A0C7B-C1F3-455C-AB4C-53048BA05D95}" type="datetimeFigureOut">
              <a:rPr lang="en-US" smtClean="0"/>
              <a:t>12/24/2024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F1E28-9BD4-4409-A2D8-2F6FA6615AF7}" type="slidenum">
              <a:rPr lang="en-US" smtClean="0"/>
              <a:t>‹#›</a:t>
            </a:fld>
            <a:endParaRPr lang="en-US"/>
          </a:p>
        </p:txBody>
      </p:sp>
    </p:spTree>
    <p:extLst>
      <p:ext uri="{BB962C8B-B14F-4D97-AF65-F5344CB8AC3E}">
        <p14:creationId xmlns:p14="http://schemas.microsoft.com/office/powerpoint/2010/main" val="2646213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A0C7B-C1F3-455C-AB4C-53048BA05D95}" type="datetimeFigureOut">
              <a:rPr lang="en-US" smtClean="0"/>
              <a:t>12/24/2024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F1E28-9BD4-4409-A2D8-2F6FA6615AF7}" type="slidenum">
              <a:rPr lang="en-US" smtClean="0"/>
              <a:t>‹#›</a:t>
            </a:fld>
            <a:endParaRPr lang="en-US"/>
          </a:p>
        </p:txBody>
      </p:sp>
    </p:spTree>
    <p:extLst>
      <p:ext uri="{BB962C8B-B14F-4D97-AF65-F5344CB8AC3E}">
        <p14:creationId xmlns:p14="http://schemas.microsoft.com/office/powerpoint/2010/main" val="2094229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11" y="735205"/>
            <a:ext cx="6554693" cy="6122795"/>
          </a:xfrm>
          <a:prstGeom prst="rect">
            <a:avLst/>
          </a:prstGeom>
        </p:spPr>
      </p:pic>
      <p:pic>
        <p:nvPicPr>
          <p:cNvPr id="6" name="Picture 5" descr="A picture containing text, vector graphics&#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10" y="1564673"/>
            <a:ext cx="3478908" cy="3728653"/>
          </a:xfrm>
          <a:prstGeom prst="rect">
            <a:avLst/>
          </a:prstGeom>
        </p:spPr>
      </p:pic>
      <p:pic>
        <p:nvPicPr>
          <p:cNvPr id="10" name="Picture 9"/>
          <p:cNvPicPr>
            <a:picLocks noChangeAspect="1"/>
          </p:cNvPicPr>
          <p:nvPr/>
        </p:nvPicPr>
        <p:blipFill>
          <a:blip r:embed="rId5"/>
          <a:stretch>
            <a:fillRect/>
          </a:stretch>
        </p:blipFill>
        <p:spPr>
          <a:xfrm>
            <a:off x="8598254" y="2433484"/>
            <a:ext cx="3092356" cy="4492401"/>
          </a:xfrm>
          <a:prstGeom prst="rect">
            <a:avLst/>
          </a:prstGeom>
        </p:spPr>
      </p:pic>
      <p:pic>
        <p:nvPicPr>
          <p:cNvPr id="2" name="Picture 1"/>
          <p:cNvPicPr>
            <a:picLocks noChangeAspect="1"/>
          </p:cNvPicPr>
          <p:nvPr/>
        </p:nvPicPr>
        <p:blipFill>
          <a:blip r:embed="rId6"/>
          <a:stretch>
            <a:fillRect/>
          </a:stretch>
        </p:blipFill>
        <p:spPr>
          <a:xfrm>
            <a:off x="1852214" y="1633172"/>
            <a:ext cx="4791871" cy="4029805"/>
          </a:xfrm>
          <a:prstGeom prst="rect">
            <a:avLst/>
          </a:prstGeom>
        </p:spPr>
      </p:pic>
    </p:spTree>
    <p:extLst>
      <p:ext uri="{BB962C8B-B14F-4D97-AF65-F5344CB8AC3E}">
        <p14:creationId xmlns:p14="http://schemas.microsoft.com/office/powerpoint/2010/main" val="3844428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657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288193" y="1846384"/>
            <a:ext cx="6238256" cy="5029199"/>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1817077"/>
            <a:ext cx="6288193" cy="4953000"/>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192107" y="3217984"/>
            <a:ext cx="4437141" cy="253890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lvl="0" algn="just"/>
            <a:r>
              <a:rPr lang="vi-VN" sz="3200" b="1" dirty="0">
                <a:ln/>
                <a:solidFill>
                  <a:srgbClr val="FF0000"/>
                </a:solidFill>
                <a:latin typeface="+mj-lt"/>
                <a:ea typeface="Tahoma" panose="020B0604030504040204" pitchFamily="34" charset="0"/>
                <a:cs typeface="Tahoma" panose="020B0604030504040204" pitchFamily="34" charset="0"/>
              </a:rPr>
              <a:t>b. Dựa vào câu chuyện được kể trong phần thân bài, nói tiếp diễn biến của các sự việc dưới đây:</a:t>
            </a:r>
            <a:endParaRPr kumimoji="0" lang="en-US" sz="3200" b="1" i="0" u="none" strike="noStrike" kern="1200" normalizeH="0" baseline="0" noProof="0" dirty="0">
              <a:ln/>
              <a:solidFill>
                <a:srgbClr val="FF0000"/>
              </a:solidFill>
              <a:uLnTx/>
              <a:uFillTx/>
              <a:latin typeface="+mj-lt"/>
              <a:ea typeface="Tahoma" panose="020B0604030504040204" pitchFamily="34" charset="0"/>
              <a:cs typeface="Tahoma" panose="020B0604030504040204" pitchFamily="34" charset="0"/>
            </a:endParaRPr>
          </a:p>
        </p:txBody>
      </p:sp>
      <p:sp>
        <p:nvSpPr>
          <p:cNvPr id="22" name="Hình chữ nhật 11">
            <a:extLst>
              <a:ext uri="{FF2B5EF4-FFF2-40B4-BE49-F238E27FC236}">
                <a16:creationId xmlns:a16="http://schemas.microsoft.com/office/drawing/2014/main" id="{ADC97AE0-BA59-D6B0-76B8-941E6AA3C9CF}"/>
              </a:ext>
            </a:extLst>
          </p:cNvPr>
          <p:cNvSpPr/>
          <p:nvPr/>
        </p:nvSpPr>
        <p:spPr>
          <a:xfrm>
            <a:off x="0" y="2466243"/>
            <a:ext cx="6248400" cy="3352800"/>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890348" y="-26378"/>
            <a:ext cx="7805980" cy="967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Thứ</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Tư</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ngày</a:t>
            </a:r>
            <a:r>
              <a:rPr lang="en-US" sz="2800" b="1" dirty="0" smtClean="0">
                <a:solidFill>
                  <a:srgbClr val="002060"/>
                </a:solidFill>
                <a:latin typeface="Times New Roman" panose="02020603050405020304" pitchFamily="18" charset="0"/>
                <a:cs typeface="Times New Roman" panose="02020603050405020304" pitchFamily="18" charset="0"/>
              </a:rPr>
              <a:t> 21 </a:t>
            </a:r>
            <a:r>
              <a:rPr lang="en-US" sz="2800" b="1" dirty="0" err="1" smtClean="0">
                <a:solidFill>
                  <a:srgbClr val="002060"/>
                </a:solidFill>
                <a:latin typeface="Times New Roman" panose="02020603050405020304" pitchFamily="18" charset="0"/>
                <a:cs typeface="Times New Roman" panose="02020603050405020304" pitchFamily="18" charset="0"/>
              </a:rPr>
              <a:t>tháng</a:t>
            </a:r>
            <a:r>
              <a:rPr lang="en-US" sz="2800" b="1" dirty="0" smtClean="0">
                <a:solidFill>
                  <a:srgbClr val="002060"/>
                </a:solidFill>
                <a:latin typeface="Times New Roman" panose="02020603050405020304" pitchFamily="18" charset="0"/>
                <a:cs typeface="Times New Roman" panose="02020603050405020304" pitchFamily="18" charset="0"/>
              </a:rPr>
              <a:t> 8 </a:t>
            </a:r>
            <a:r>
              <a:rPr lang="en-US" sz="2800" b="1" dirty="0" err="1" smtClean="0">
                <a:solidFill>
                  <a:srgbClr val="002060"/>
                </a:solidFill>
                <a:latin typeface="Times New Roman" panose="02020603050405020304" pitchFamily="18" charset="0"/>
                <a:cs typeface="Times New Roman" panose="02020603050405020304" pitchFamily="18" charset="0"/>
              </a:rPr>
              <a:t>năm</a:t>
            </a:r>
            <a:r>
              <a:rPr lang="en-US" sz="2800" b="1" dirty="0" smtClean="0">
                <a:solidFill>
                  <a:srgbClr val="002060"/>
                </a:solidFill>
                <a:latin typeface="Times New Roman" panose="02020603050405020304" pitchFamily="18" charset="0"/>
                <a:cs typeface="Times New Roman" panose="02020603050405020304" pitchFamily="18" charset="0"/>
              </a:rPr>
              <a:t> 2024</a:t>
            </a:r>
          </a:p>
          <a:p>
            <a:pPr algn="ctr"/>
            <a:r>
              <a:rPr lang="en-US" sz="2800" b="1" dirty="0" err="1" smtClean="0">
                <a:solidFill>
                  <a:srgbClr val="002060"/>
                </a:solidFill>
                <a:latin typeface="Times New Roman" panose="02020603050405020304" pitchFamily="18" charset="0"/>
                <a:cs typeface="Times New Roman" panose="02020603050405020304" pitchFamily="18" charset="0"/>
              </a:rPr>
              <a:t>Tiếng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Việt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37494" y="808893"/>
            <a:ext cx="10211601"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Bài</a:t>
            </a:r>
            <a:r>
              <a:rPr lang="en-US" sz="2800" b="1" dirty="0" smtClean="0">
                <a:solidFill>
                  <a:srgbClr val="002060"/>
                </a:solidFill>
                <a:latin typeface="Times New Roman" panose="02020603050405020304" pitchFamily="18" charset="0"/>
                <a:cs typeface="Times New Roman" panose="02020603050405020304" pitchFamily="18" charset="0"/>
              </a:rPr>
              <a:t> 12: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Tìm</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hiểu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cách</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bài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văn</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kể</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lại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một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câu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chuyện</a:t>
            </a:r>
            <a:endParaRPr lang="en-US" sz="2800" b="1" dirty="0">
              <a:solidFill>
                <a:srgbClr val="CC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330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mc:Choice>
    <mc:Fallback xmlns:n="http://schemas.microsoft.com/office/powerpoint/2012/main"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541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1">
            <a:extLst>
              <a:ext uri="{FF2B5EF4-FFF2-40B4-BE49-F238E27FC236}">
                <a16:creationId xmlns:a16="http://schemas.microsoft.com/office/drawing/2014/main" id="{E6476E95-0178-4A85-8A88-E4EEA8231319}"/>
              </a:ext>
            </a:extLst>
          </p:cNvPr>
          <p:cNvSpPr/>
          <p:nvPr/>
        </p:nvSpPr>
        <p:spPr>
          <a:xfrm>
            <a:off x="333375" y="1644154"/>
            <a:ext cx="11515725" cy="5665617"/>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609585" marR="0" lvl="0" indent="0" algn="just" defTabSz="1219170" rtl="0" eaLnBrk="1" fontAlgn="auto" latinLnBrk="0" hangingPunct="1">
              <a:lnSpc>
                <a:spcPct val="100000"/>
              </a:lnSpc>
              <a:spcBef>
                <a:spcPts val="1600"/>
              </a:spcBef>
              <a:spcAft>
                <a:spcPts val="0"/>
              </a:spcAft>
              <a:buClr>
                <a:srgbClr val="000000"/>
              </a:buClr>
              <a:buSzTx/>
              <a:buFontTx/>
              <a:buNone/>
              <a:tabLst/>
              <a:defRPr/>
            </a:pPr>
            <a:endParaRPr kumimoji="0" lang="vi-VN" sz="2933" b="1" i="0" u="none" strike="noStrike" kern="0" cap="none" spc="0" normalizeH="0" baseline="0" noProof="0" dirty="0">
              <a:ln>
                <a:noFill/>
              </a:ln>
              <a:solidFill>
                <a:srgbClr val="B3C3F0">
                  <a:lumMod val="1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6B006C53-BA06-36EF-3384-71ADEE22CA82}"/>
              </a:ext>
            </a:extLst>
          </p:cNvPr>
          <p:cNvSpPr/>
          <p:nvPr/>
        </p:nvSpPr>
        <p:spPr>
          <a:xfrm>
            <a:off x="819150" y="1532709"/>
            <a:ext cx="3048000" cy="2073126"/>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4E3B6D1-466B-F5F5-8842-66B4785DCA32}"/>
              </a:ext>
            </a:extLst>
          </p:cNvPr>
          <p:cNvGrpSpPr/>
          <p:nvPr/>
        </p:nvGrpSpPr>
        <p:grpSpPr>
          <a:xfrm>
            <a:off x="1495425" y="1201841"/>
            <a:ext cx="1676400" cy="786942"/>
            <a:chOff x="1600200" y="561975"/>
            <a:chExt cx="1676400" cy="885825"/>
          </a:xfrm>
        </p:grpSpPr>
        <p:sp>
          <p:nvSpPr>
            <p:cNvPr id="3" name="Cloud 2">
              <a:extLst>
                <a:ext uri="{FF2B5EF4-FFF2-40B4-BE49-F238E27FC236}">
                  <a16:creationId xmlns:a16="http://schemas.microsoft.com/office/drawing/2014/main" id="{4FAF53C0-7F3E-2D6A-5961-C05405A74AAC}"/>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4" name="TextBox 3">
              <a:extLst>
                <a:ext uri="{FF2B5EF4-FFF2-40B4-BE49-F238E27FC236}">
                  <a16:creationId xmlns:a16="http://schemas.microsoft.com/office/drawing/2014/main" id="{9BE04DCF-7E83-443C-FEBA-69039F002888}"/>
                </a:ext>
              </a:extLst>
            </p:cNvPr>
            <p:cNvSpPr txBox="1"/>
            <p:nvPr/>
          </p:nvSpPr>
          <p:spPr>
            <a:xfrm>
              <a:off x="1739808" y="719273"/>
              <a:ext cx="1419225" cy="461665"/>
            </a:xfrm>
            <a:prstGeom prst="rect">
              <a:avLst/>
            </a:prstGeom>
            <a:noFill/>
          </p:spPr>
          <p:txBody>
            <a:bodyPr wrap="square" rtlCol="0">
              <a:spAutoFit/>
            </a:bodyPr>
            <a:lstStyle/>
            <a:p>
              <a:r>
                <a:rPr lang="en-US" sz="2400" b="1" dirty="0" err="1">
                  <a:solidFill>
                    <a:schemeClr val="bg1">
                      <a:lumMod val="10000"/>
                    </a:schemeClr>
                  </a:solidFill>
                  <a:latin typeface="Times New Roman" panose="02020603050405020304" pitchFamily="18" charset="0"/>
                  <a:cs typeface="Times New Roman" panose="02020603050405020304" pitchFamily="18" charset="0"/>
                </a:rPr>
                <a:t>Sự</a:t>
              </a:r>
              <a:r>
                <a:rPr lang="en-US" sz="2400" b="1" dirty="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cs typeface="Times New Roman" panose="02020603050405020304" pitchFamily="18" charset="0"/>
                </a:rPr>
                <a:t>việc</a:t>
              </a:r>
              <a:r>
                <a:rPr lang="en-US" sz="2400" b="1" dirty="0">
                  <a:solidFill>
                    <a:schemeClr val="bg1">
                      <a:lumMod val="10000"/>
                    </a:schemeClr>
                  </a:solidFill>
                  <a:latin typeface="Times New Roman" panose="02020603050405020304" pitchFamily="18" charset="0"/>
                  <a:cs typeface="Times New Roman" panose="02020603050405020304" pitchFamily="18" charset="0"/>
                </a:rPr>
                <a:t> 1</a:t>
              </a:r>
            </a:p>
          </p:txBody>
        </p:sp>
      </p:grpSp>
      <p:sp>
        <p:nvSpPr>
          <p:cNvPr id="6" name="TextBox 5">
            <a:extLst>
              <a:ext uri="{FF2B5EF4-FFF2-40B4-BE49-F238E27FC236}">
                <a16:creationId xmlns:a16="http://schemas.microsoft.com/office/drawing/2014/main" id="{BED058D5-EDE8-45AA-45F6-A3A0E3DEEF98}"/>
              </a:ext>
            </a:extLst>
          </p:cNvPr>
          <p:cNvSpPr txBox="1"/>
          <p:nvPr/>
        </p:nvSpPr>
        <p:spPr>
          <a:xfrm>
            <a:off x="819150" y="1786188"/>
            <a:ext cx="3009900" cy="707886"/>
          </a:xfrm>
          <a:prstGeom prst="rect">
            <a:avLst/>
          </a:prstGeom>
          <a:noFill/>
        </p:spPr>
        <p:txBody>
          <a:bodyPr wrap="square" rtlCol="0">
            <a:spAutoFit/>
          </a:bodyPr>
          <a:lstStyle/>
          <a:p>
            <a:pPr algn="just"/>
            <a:r>
              <a:rPr lang="en-US" sz="2000" i="1" dirty="0" err="1">
                <a:solidFill>
                  <a:schemeClr val="bg1">
                    <a:lumMod val="10000"/>
                  </a:schemeClr>
                </a:solidFill>
                <a:latin typeface="Times New Roman" panose="02020603050405020304" pitchFamily="18" charset="0"/>
                <a:cs typeface="Times New Roman" panose="02020603050405020304" pitchFamily="18" charset="0"/>
              </a:rPr>
              <a:t>Bối</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i="1" dirty="0" err="1">
                <a:solidFill>
                  <a:schemeClr val="bg1">
                    <a:lumMod val="10000"/>
                  </a:schemeClr>
                </a:solidFill>
                <a:latin typeface="Times New Roman" panose="02020603050405020304" pitchFamily="18" charset="0"/>
                <a:cs typeface="Times New Roman" panose="02020603050405020304" pitchFamily="18" charset="0"/>
              </a:rPr>
              <a:t>cảnh</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a:solidFill>
                  <a:schemeClr val="bg1">
                    <a:lumMod val="10000"/>
                  </a:schemeClr>
                </a:solidFill>
                <a:latin typeface="Times New Roman" panose="02020603050405020304" pitchFamily="18" charset="0"/>
                <a:cs typeface="Times New Roman" panose="02020603050405020304" pitchFamily="18" charset="0"/>
              </a:rPr>
              <a:t>Khi </a:t>
            </a:r>
            <a:r>
              <a:rPr lang="en-US" sz="2000" dirty="0" err="1">
                <a:solidFill>
                  <a:schemeClr val="bg1">
                    <a:lumMod val="10000"/>
                  </a:schemeClr>
                </a:solidFill>
                <a:latin typeface="Times New Roman" panose="02020603050405020304" pitchFamily="18" charset="0"/>
                <a:cs typeface="Times New Roman" panose="02020603050405020304" pitchFamily="18" charset="0"/>
              </a:rPr>
              <a:t>mẹ</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Lọ</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Lem</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mất</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C0FB42F-60C2-AF0F-DC6B-5071DE78C599}"/>
              </a:ext>
            </a:extLst>
          </p:cNvPr>
          <p:cNvSpPr txBox="1"/>
          <p:nvPr/>
        </p:nvSpPr>
        <p:spPr>
          <a:xfrm>
            <a:off x="819150" y="2538663"/>
            <a:ext cx="3038475" cy="1015663"/>
          </a:xfrm>
          <a:prstGeom prst="rect">
            <a:avLst/>
          </a:prstGeom>
          <a:noFill/>
        </p:spPr>
        <p:txBody>
          <a:bodyPr wrap="square" rtlCol="0">
            <a:spAutoFit/>
          </a:bodyPr>
          <a:lstStyle/>
          <a:p>
            <a:pPr algn="just"/>
            <a:r>
              <a:rPr lang="en-US" sz="2000" i="1" dirty="0" err="1">
                <a:solidFill>
                  <a:schemeClr val="bg1">
                    <a:lumMod val="10000"/>
                  </a:schemeClr>
                </a:solidFill>
                <a:latin typeface="Times New Roman" panose="02020603050405020304" pitchFamily="18" charset="0"/>
                <a:cs typeface="Times New Roman" panose="02020603050405020304" pitchFamily="18" charset="0"/>
              </a:rPr>
              <a:t>Diễn</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i="1" dirty="0" err="1">
                <a:solidFill>
                  <a:schemeClr val="bg1">
                    <a:lumMod val="10000"/>
                  </a:schemeClr>
                </a:solidFill>
                <a:latin typeface="Times New Roman" panose="02020603050405020304" pitchFamily="18" charset="0"/>
                <a:cs typeface="Times New Roman" panose="02020603050405020304" pitchFamily="18" charset="0"/>
              </a:rPr>
              <a:t>biến</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Bố</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Lọ</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Lem</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lấy</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vợ</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mới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vợ</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mới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có</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hai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cô</a:t>
            </a:r>
            <a:r>
              <a:rPr lang="en-US" sz="2000" dirty="0">
                <a:solidFill>
                  <a:schemeClr val="bg1">
                    <a:lumMod val="10000"/>
                  </a:schemeClr>
                </a:solidFill>
                <a:latin typeface="Times New Roman" panose="02020603050405020304" pitchFamily="18" charset="0"/>
                <a:cs typeface="Times New Roman" panose="02020603050405020304" pitchFamily="18" charset="0"/>
              </a:rPr>
              <a:t> con </a:t>
            </a:r>
            <a:r>
              <a:rPr lang="en-US" sz="2000" dirty="0" err="1">
                <a:solidFill>
                  <a:schemeClr val="bg1">
                    <a:lumMod val="10000"/>
                  </a:schemeClr>
                </a:solidFill>
                <a:latin typeface="Times New Roman" panose="02020603050405020304" pitchFamily="18" charset="0"/>
                <a:cs typeface="Times New Roman" panose="02020603050405020304" pitchFamily="18" charset="0"/>
              </a:rPr>
              <a:t>gái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riêng</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A3AF34C-81FC-962D-C40E-A301EC8F32A4}"/>
              </a:ext>
            </a:extLst>
          </p:cNvPr>
          <p:cNvSpPr/>
          <p:nvPr/>
        </p:nvSpPr>
        <p:spPr>
          <a:xfrm>
            <a:off x="4381500" y="1597652"/>
            <a:ext cx="3048000" cy="2073126"/>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B01C33E-135B-61C9-4AD8-BE12CAE0A6E8}"/>
              </a:ext>
            </a:extLst>
          </p:cNvPr>
          <p:cNvGrpSpPr/>
          <p:nvPr/>
        </p:nvGrpSpPr>
        <p:grpSpPr>
          <a:xfrm>
            <a:off x="5011615" y="1136365"/>
            <a:ext cx="1722560" cy="786942"/>
            <a:chOff x="1600200" y="561975"/>
            <a:chExt cx="1676400" cy="885825"/>
          </a:xfrm>
        </p:grpSpPr>
        <p:sp>
          <p:nvSpPr>
            <p:cNvPr id="11" name="Cloud 10">
              <a:extLst>
                <a:ext uri="{FF2B5EF4-FFF2-40B4-BE49-F238E27FC236}">
                  <a16:creationId xmlns:a16="http://schemas.microsoft.com/office/drawing/2014/main" id="{B3F6D414-FFC7-1345-8C3D-B15B18F88568}"/>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12" name="TextBox 11">
              <a:extLst>
                <a:ext uri="{FF2B5EF4-FFF2-40B4-BE49-F238E27FC236}">
                  <a16:creationId xmlns:a16="http://schemas.microsoft.com/office/drawing/2014/main" id="{9BE704C9-766F-6CF3-8B15-B775AB559A5E}"/>
                </a:ext>
              </a:extLst>
            </p:cNvPr>
            <p:cNvSpPr txBox="1"/>
            <p:nvPr/>
          </p:nvSpPr>
          <p:spPr>
            <a:xfrm>
              <a:off x="1739808" y="719273"/>
              <a:ext cx="1419225" cy="461665"/>
            </a:xfrm>
            <a:prstGeom prst="rect">
              <a:avLst/>
            </a:prstGeom>
            <a:noFill/>
          </p:spPr>
          <p:txBody>
            <a:bodyPr wrap="square" rtlCol="0">
              <a:spAutoFit/>
            </a:bodyPr>
            <a:lstStyle/>
            <a:p>
              <a:r>
                <a:rPr lang="en-US" sz="2400" b="1" dirty="0" err="1">
                  <a:solidFill>
                    <a:schemeClr val="bg1">
                      <a:lumMod val="10000"/>
                    </a:schemeClr>
                  </a:solidFill>
                  <a:latin typeface="Times New Roman" panose="02020603050405020304" pitchFamily="18" charset="0"/>
                  <a:cs typeface="Times New Roman" panose="02020603050405020304" pitchFamily="18" charset="0"/>
                </a:rPr>
                <a:t>Sự</a:t>
              </a:r>
              <a:r>
                <a:rPr lang="en-US" sz="2400" b="1" dirty="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cs typeface="Times New Roman" panose="02020603050405020304" pitchFamily="18" charset="0"/>
                </a:rPr>
                <a:t>việc</a:t>
              </a:r>
              <a:r>
                <a:rPr lang="en-US" sz="2400" b="1" dirty="0">
                  <a:solidFill>
                    <a:schemeClr val="bg1">
                      <a:lumMod val="10000"/>
                    </a:schemeClr>
                  </a:solidFill>
                  <a:latin typeface="Times New Roman" panose="02020603050405020304" pitchFamily="18" charset="0"/>
                  <a:cs typeface="Times New Roman" panose="02020603050405020304" pitchFamily="18" charset="0"/>
                </a:rPr>
                <a:t> 2</a:t>
              </a:r>
            </a:p>
          </p:txBody>
        </p:sp>
      </p:grpSp>
      <p:sp>
        <p:nvSpPr>
          <p:cNvPr id="13" name="TextBox 12">
            <a:extLst>
              <a:ext uri="{FF2B5EF4-FFF2-40B4-BE49-F238E27FC236}">
                <a16:creationId xmlns:a16="http://schemas.microsoft.com/office/drawing/2014/main" id="{07AAF6FA-9453-CCE9-9E56-F4B16700B482}"/>
              </a:ext>
            </a:extLst>
          </p:cNvPr>
          <p:cNvSpPr txBox="1"/>
          <p:nvPr/>
        </p:nvSpPr>
        <p:spPr>
          <a:xfrm>
            <a:off x="4400550" y="1861028"/>
            <a:ext cx="3019425" cy="707886"/>
          </a:xfrm>
          <a:prstGeom prst="rect">
            <a:avLst/>
          </a:prstGeom>
          <a:noFill/>
        </p:spPr>
        <p:txBody>
          <a:bodyPr wrap="square" rtlCol="0">
            <a:spAutoFit/>
          </a:bodyPr>
          <a:lstStyle/>
          <a:p>
            <a:pPr algn="just"/>
            <a:r>
              <a:rPr lang="en-US" sz="2000" i="1" dirty="0" err="1">
                <a:solidFill>
                  <a:schemeClr val="bg1">
                    <a:lumMod val="10000"/>
                  </a:schemeClr>
                </a:solidFill>
                <a:latin typeface="Times New Roman" panose="02020603050405020304" pitchFamily="18" charset="0"/>
                <a:cs typeface="Times New Roman" panose="02020603050405020304" pitchFamily="18" charset="0"/>
              </a:rPr>
              <a:t>Bối</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i="1" dirty="0" err="1">
                <a:solidFill>
                  <a:schemeClr val="bg1">
                    <a:lumMod val="10000"/>
                  </a:schemeClr>
                </a:solidFill>
                <a:latin typeface="Times New Roman" panose="02020603050405020304" pitchFamily="18" charset="0"/>
                <a:cs typeface="Times New Roman" panose="02020603050405020304" pitchFamily="18" charset="0"/>
              </a:rPr>
              <a:t>cảnh</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a:solidFill>
                  <a:schemeClr val="bg1">
                    <a:lumMod val="10000"/>
                  </a:schemeClr>
                </a:solidFill>
                <a:latin typeface="Times New Roman" panose="02020603050405020304" pitchFamily="18" charset="0"/>
                <a:cs typeface="Times New Roman" panose="02020603050405020304" pitchFamily="18" charset="0"/>
              </a:rPr>
              <a:t>Khi </a:t>
            </a:r>
            <a:r>
              <a:rPr lang="en-US" sz="2000" dirty="0" err="1">
                <a:solidFill>
                  <a:schemeClr val="bg1">
                    <a:lumMod val="10000"/>
                  </a:schemeClr>
                </a:solidFill>
                <a:latin typeface="Times New Roman" panose="02020603050405020304" pitchFamily="18" charset="0"/>
                <a:cs typeface="Times New Roman" panose="02020603050405020304" pitchFamily="18" charset="0"/>
              </a:rPr>
              <a:t>bố</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Lọ</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Lem</a:t>
            </a:r>
            <a:r>
              <a:rPr lang="en-US" sz="2000" dirty="0">
                <a:solidFill>
                  <a:schemeClr val="bg1">
                    <a:lumMod val="10000"/>
                  </a:schemeClr>
                </a:solidFill>
                <a:latin typeface="Times New Roman" panose="02020603050405020304" pitchFamily="18" charset="0"/>
                <a:cs typeface="Times New Roman" panose="02020603050405020304" pitchFamily="18" charset="0"/>
              </a:rPr>
              <a:t> qua </a:t>
            </a:r>
            <a:r>
              <a:rPr lang="en-US" sz="2000" dirty="0" err="1">
                <a:solidFill>
                  <a:schemeClr val="bg1">
                    <a:lumMod val="10000"/>
                  </a:schemeClr>
                </a:solidFill>
                <a:latin typeface="Times New Roman" panose="02020603050405020304" pitchFamily="18" charset="0"/>
                <a:cs typeface="Times New Roman" panose="02020603050405020304" pitchFamily="18" charset="0"/>
              </a:rPr>
              <a:t>đời</a:t>
            </a:r>
            <a:endParaRPr lang="en-US" sz="20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8325597-B902-4096-A247-A676502F5209}"/>
              </a:ext>
            </a:extLst>
          </p:cNvPr>
          <p:cNvSpPr txBox="1"/>
          <p:nvPr/>
        </p:nvSpPr>
        <p:spPr>
          <a:xfrm>
            <a:off x="4391026" y="2809448"/>
            <a:ext cx="3028950" cy="400110"/>
          </a:xfrm>
          <a:prstGeom prst="rect">
            <a:avLst/>
          </a:prstGeom>
          <a:noFill/>
        </p:spPr>
        <p:txBody>
          <a:bodyPr wrap="square" rtlCol="0">
            <a:spAutoFit/>
          </a:bodyPr>
          <a:lstStyle/>
          <a:p>
            <a:pPr algn="just"/>
            <a:r>
              <a:rPr lang="en-US" sz="2000" i="1" dirty="0" err="1">
                <a:solidFill>
                  <a:schemeClr val="bg1">
                    <a:lumMod val="10000"/>
                  </a:schemeClr>
                </a:solidFill>
                <a:latin typeface="Times New Roman" panose="02020603050405020304" pitchFamily="18" charset="0"/>
                <a:cs typeface="Times New Roman" panose="02020603050405020304" pitchFamily="18" charset="0"/>
              </a:rPr>
              <a:t>Diễn</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i="1" dirty="0" err="1">
                <a:solidFill>
                  <a:schemeClr val="bg1">
                    <a:lumMod val="10000"/>
                  </a:schemeClr>
                </a:solidFill>
                <a:latin typeface="Times New Roman" panose="02020603050405020304" pitchFamily="18" charset="0"/>
                <a:cs typeface="Times New Roman" panose="02020603050405020304" pitchFamily="18" charset="0"/>
              </a:rPr>
              <a:t>biến</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FFF308BA-7C47-C9CC-C6DC-B35282CC55FA}"/>
              </a:ext>
            </a:extLst>
          </p:cNvPr>
          <p:cNvSpPr/>
          <p:nvPr/>
        </p:nvSpPr>
        <p:spPr>
          <a:xfrm>
            <a:off x="7962900" y="1569077"/>
            <a:ext cx="3048000" cy="2073126"/>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F8FBB59-7E61-FF1C-87E1-48CBC1590126}"/>
              </a:ext>
            </a:extLst>
          </p:cNvPr>
          <p:cNvGrpSpPr/>
          <p:nvPr/>
        </p:nvGrpSpPr>
        <p:grpSpPr>
          <a:xfrm>
            <a:off x="8686800" y="1117315"/>
            <a:ext cx="1676400" cy="786942"/>
            <a:chOff x="1600200" y="561975"/>
            <a:chExt cx="1676400" cy="885825"/>
          </a:xfrm>
        </p:grpSpPr>
        <p:sp>
          <p:nvSpPr>
            <p:cNvPr id="17" name="Cloud 16">
              <a:extLst>
                <a:ext uri="{FF2B5EF4-FFF2-40B4-BE49-F238E27FC236}">
                  <a16:creationId xmlns:a16="http://schemas.microsoft.com/office/drawing/2014/main" id="{9977F2B1-F85B-98FB-5949-607DF10E24DF}"/>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18" name="TextBox 17">
              <a:extLst>
                <a:ext uri="{FF2B5EF4-FFF2-40B4-BE49-F238E27FC236}">
                  <a16:creationId xmlns:a16="http://schemas.microsoft.com/office/drawing/2014/main" id="{FB05B8C8-E72E-FD31-225C-C8E21BDC308A}"/>
                </a:ext>
              </a:extLst>
            </p:cNvPr>
            <p:cNvSpPr txBox="1"/>
            <p:nvPr/>
          </p:nvSpPr>
          <p:spPr>
            <a:xfrm>
              <a:off x="1778997" y="719273"/>
              <a:ext cx="1419225" cy="461665"/>
            </a:xfrm>
            <a:prstGeom prst="rect">
              <a:avLst/>
            </a:prstGeom>
            <a:noFill/>
          </p:spPr>
          <p:txBody>
            <a:bodyPr wrap="square" rtlCol="0">
              <a:spAutoFit/>
            </a:bodyPr>
            <a:lstStyle/>
            <a:p>
              <a:r>
                <a:rPr lang="en-US" sz="2400" b="1" dirty="0" err="1">
                  <a:solidFill>
                    <a:schemeClr val="bg1">
                      <a:lumMod val="10000"/>
                    </a:schemeClr>
                  </a:solidFill>
                  <a:latin typeface="Times New Roman" panose="02020603050405020304" pitchFamily="18" charset="0"/>
                  <a:cs typeface="Times New Roman" panose="02020603050405020304" pitchFamily="18" charset="0"/>
                </a:rPr>
                <a:t>Sự</a:t>
              </a:r>
              <a:r>
                <a:rPr lang="en-US" sz="2400" b="1" dirty="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cs typeface="Times New Roman" panose="02020603050405020304" pitchFamily="18" charset="0"/>
                </a:rPr>
                <a:t>việc</a:t>
              </a:r>
              <a:r>
                <a:rPr lang="en-US" sz="2400" b="1" dirty="0">
                  <a:solidFill>
                    <a:schemeClr val="bg1">
                      <a:lumMod val="10000"/>
                    </a:schemeClr>
                  </a:solidFill>
                  <a:latin typeface="Times New Roman" panose="02020603050405020304" pitchFamily="18" charset="0"/>
                  <a:cs typeface="Times New Roman" panose="02020603050405020304" pitchFamily="18" charset="0"/>
                </a:rPr>
                <a:t> 3</a:t>
              </a:r>
            </a:p>
          </p:txBody>
        </p:sp>
      </p:grpSp>
      <p:sp>
        <p:nvSpPr>
          <p:cNvPr id="19" name="TextBox 18">
            <a:extLst>
              <a:ext uri="{FF2B5EF4-FFF2-40B4-BE49-F238E27FC236}">
                <a16:creationId xmlns:a16="http://schemas.microsoft.com/office/drawing/2014/main" id="{6CC4027B-83C3-F936-F041-61BDB2903526}"/>
              </a:ext>
            </a:extLst>
          </p:cNvPr>
          <p:cNvSpPr txBox="1"/>
          <p:nvPr/>
        </p:nvSpPr>
        <p:spPr>
          <a:xfrm>
            <a:off x="7962900" y="1832453"/>
            <a:ext cx="2990850" cy="707886"/>
          </a:xfrm>
          <a:prstGeom prst="rect">
            <a:avLst/>
          </a:prstGeom>
          <a:noFill/>
        </p:spPr>
        <p:txBody>
          <a:bodyPr wrap="square" rtlCol="0">
            <a:spAutoFit/>
          </a:bodyPr>
          <a:lstStyle/>
          <a:p>
            <a:pPr algn="just"/>
            <a:r>
              <a:rPr lang="en-US" sz="2000" i="1" dirty="0" err="1">
                <a:solidFill>
                  <a:schemeClr val="bg1">
                    <a:lumMod val="10000"/>
                  </a:schemeClr>
                </a:solidFill>
                <a:latin typeface="Times New Roman" panose="02020603050405020304" pitchFamily="18" charset="0"/>
                <a:cs typeface="Times New Roman" panose="02020603050405020304" pitchFamily="18" charset="0"/>
              </a:rPr>
              <a:t>Bối</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i="1" dirty="0" err="1">
                <a:solidFill>
                  <a:schemeClr val="bg1">
                    <a:lumMod val="10000"/>
                  </a:schemeClr>
                </a:solidFill>
                <a:latin typeface="Times New Roman" panose="02020603050405020304" pitchFamily="18" charset="0"/>
                <a:cs typeface="Times New Roman" panose="02020603050405020304" pitchFamily="18" charset="0"/>
              </a:rPr>
              <a:t>cảnh</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a:solidFill>
                  <a:schemeClr val="bg1">
                    <a:lumMod val="10000"/>
                  </a:schemeClr>
                </a:solidFill>
                <a:latin typeface="Times New Roman" panose="02020603050405020304" pitchFamily="18" charset="0"/>
                <a:cs typeface="Times New Roman" panose="02020603050405020304" pitchFamily="18" charset="0"/>
              </a:rPr>
              <a:t>Khi </a:t>
            </a:r>
            <a:r>
              <a:rPr lang="en-US" sz="2000" dirty="0" err="1">
                <a:solidFill>
                  <a:schemeClr val="bg1">
                    <a:lumMod val="10000"/>
                  </a:schemeClr>
                </a:solidFill>
                <a:latin typeface="Times New Roman" panose="02020603050405020304" pitchFamily="18" charset="0"/>
                <a:cs typeface="Times New Roman" panose="02020603050405020304" pitchFamily="18" charset="0"/>
              </a:rPr>
              <a:t>vua</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tổ</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chức</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vũ</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hội</a:t>
            </a:r>
            <a:r>
              <a:rPr lang="en-US" sz="2000"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86AA402B-0A5D-5B3D-8EAC-3F346DD12DB3}"/>
              </a:ext>
            </a:extLst>
          </p:cNvPr>
          <p:cNvSpPr txBox="1"/>
          <p:nvPr/>
        </p:nvSpPr>
        <p:spPr>
          <a:xfrm>
            <a:off x="7962900" y="2767810"/>
            <a:ext cx="3038475" cy="400110"/>
          </a:xfrm>
          <a:prstGeom prst="rect">
            <a:avLst/>
          </a:prstGeom>
          <a:noFill/>
        </p:spPr>
        <p:txBody>
          <a:bodyPr wrap="square" rtlCol="0">
            <a:spAutoFit/>
          </a:bodyPr>
          <a:lstStyle/>
          <a:p>
            <a:pPr algn="just"/>
            <a:r>
              <a:rPr lang="en-US" sz="2000" i="1" dirty="0" err="1">
                <a:solidFill>
                  <a:schemeClr val="bg1">
                    <a:lumMod val="10000"/>
                  </a:schemeClr>
                </a:solidFill>
                <a:latin typeface="Times New Roman" panose="02020603050405020304" pitchFamily="18" charset="0"/>
                <a:cs typeface="Times New Roman" panose="02020603050405020304" pitchFamily="18" charset="0"/>
              </a:rPr>
              <a:t>Diễn</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i="1" dirty="0" err="1">
                <a:solidFill>
                  <a:schemeClr val="bg1">
                    <a:lumMod val="10000"/>
                  </a:schemeClr>
                </a:solidFill>
                <a:latin typeface="Times New Roman" panose="02020603050405020304" pitchFamily="18" charset="0"/>
                <a:cs typeface="Times New Roman" panose="02020603050405020304" pitchFamily="18" charset="0"/>
              </a:rPr>
              <a:t>biến</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21" name="Rectangle: Rounded Corners 20">
            <a:extLst>
              <a:ext uri="{FF2B5EF4-FFF2-40B4-BE49-F238E27FC236}">
                <a16:creationId xmlns:a16="http://schemas.microsoft.com/office/drawing/2014/main" id="{A74DF87F-E6B6-FF93-0BED-5AB35F783AAD}"/>
              </a:ext>
            </a:extLst>
          </p:cNvPr>
          <p:cNvSpPr/>
          <p:nvPr/>
        </p:nvSpPr>
        <p:spPr>
          <a:xfrm>
            <a:off x="657225" y="4483727"/>
            <a:ext cx="3048000" cy="2073126"/>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08A2721-AFDC-D421-0D57-65DD4525401A}"/>
              </a:ext>
            </a:extLst>
          </p:cNvPr>
          <p:cNvGrpSpPr/>
          <p:nvPr/>
        </p:nvGrpSpPr>
        <p:grpSpPr>
          <a:xfrm>
            <a:off x="1266825" y="3883961"/>
            <a:ext cx="1676400" cy="786942"/>
            <a:chOff x="1600200" y="561975"/>
            <a:chExt cx="1676400" cy="885825"/>
          </a:xfrm>
        </p:grpSpPr>
        <p:sp>
          <p:nvSpPr>
            <p:cNvPr id="26" name="Cloud 25">
              <a:extLst>
                <a:ext uri="{FF2B5EF4-FFF2-40B4-BE49-F238E27FC236}">
                  <a16:creationId xmlns:a16="http://schemas.microsoft.com/office/drawing/2014/main" id="{E07CB2F2-8FD1-DCB4-2F89-A2A52ED048E2}"/>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27" name="TextBox 26">
              <a:extLst>
                <a:ext uri="{FF2B5EF4-FFF2-40B4-BE49-F238E27FC236}">
                  <a16:creationId xmlns:a16="http://schemas.microsoft.com/office/drawing/2014/main" id="{6E24D70F-F952-94A1-168D-2F831F419EAA}"/>
                </a:ext>
              </a:extLst>
            </p:cNvPr>
            <p:cNvSpPr txBox="1"/>
            <p:nvPr/>
          </p:nvSpPr>
          <p:spPr>
            <a:xfrm>
              <a:off x="1806483" y="679339"/>
              <a:ext cx="1419225" cy="461665"/>
            </a:xfrm>
            <a:prstGeom prst="rect">
              <a:avLst/>
            </a:prstGeom>
            <a:noFill/>
          </p:spPr>
          <p:txBody>
            <a:bodyPr wrap="square" rtlCol="0">
              <a:spAutoFit/>
            </a:bodyPr>
            <a:lstStyle/>
            <a:p>
              <a:r>
                <a:rPr lang="en-US" sz="2400" b="1" dirty="0" err="1">
                  <a:solidFill>
                    <a:schemeClr val="bg1">
                      <a:lumMod val="10000"/>
                    </a:schemeClr>
                  </a:solidFill>
                  <a:latin typeface="Times New Roman" panose="02020603050405020304" pitchFamily="18" charset="0"/>
                  <a:cs typeface="Times New Roman" panose="02020603050405020304" pitchFamily="18" charset="0"/>
                </a:rPr>
                <a:t>Sự</a:t>
              </a:r>
              <a:r>
                <a:rPr lang="en-US" sz="2400" b="1" dirty="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cs typeface="Times New Roman" panose="02020603050405020304" pitchFamily="18" charset="0"/>
                </a:rPr>
                <a:t>việc</a:t>
              </a:r>
              <a:r>
                <a:rPr lang="en-US" sz="2400" b="1" dirty="0">
                  <a:solidFill>
                    <a:schemeClr val="bg1">
                      <a:lumMod val="10000"/>
                    </a:schemeClr>
                  </a:solidFill>
                  <a:latin typeface="Times New Roman" panose="02020603050405020304" pitchFamily="18" charset="0"/>
                  <a:cs typeface="Times New Roman" panose="02020603050405020304" pitchFamily="18" charset="0"/>
                </a:rPr>
                <a:t> 4</a:t>
              </a:r>
            </a:p>
          </p:txBody>
        </p:sp>
      </p:grpSp>
      <p:sp>
        <p:nvSpPr>
          <p:cNvPr id="28" name="TextBox 27">
            <a:extLst>
              <a:ext uri="{FF2B5EF4-FFF2-40B4-BE49-F238E27FC236}">
                <a16:creationId xmlns:a16="http://schemas.microsoft.com/office/drawing/2014/main" id="{5F6234C2-5796-7ADA-E2C7-1696600B54E7}"/>
              </a:ext>
            </a:extLst>
          </p:cNvPr>
          <p:cNvSpPr txBox="1"/>
          <p:nvPr/>
        </p:nvSpPr>
        <p:spPr>
          <a:xfrm>
            <a:off x="657225" y="4747103"/>
            <a:ext cx="3048000" cy="1015663"/>
          </a:xfrm>
          <a:prstGeom prst="rect">
            <a:avLst/>
          </a:prstGeom>
          <a:noFill/>
        </p:spPr>
        <p:txBody>
          <a:bodyPr wrap="square" rtlCol="0">
            <a:spAutoFit/>
          </a:bodyPr>
          <a:lstStyle/>
          <a:p>
            <a:pPr algn="just"/>
            <a:r>
              <a:rPr lang="en-US" sz="2000" i="1" dirty="0" err="1">
                <a:solidFill>
                  <a:schemeClr val="bg1">
                    <a:lumMod val="10000"/>
                  </a:schemeClr>
                </a:solidFill>
                <a:latin typeface="Times New Roman" panose="02020603050405020304" pitchFamily="18" charset="0"/>
                <a:cs typeface="Times New Roman" panose="02020603050405020304" pitchFamily="18" charset="0"/>
              </a:rPr>
              <a:t>Bối</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i="1" dirty="0" err="1">
                <a:solidFill>
                  <a:schemeClr val="bg1">
                    <a:lumMod val="10000"/>
                  </a:schemeClr>
                </a:solidFill>
                <a:latin typeface="Times New Roman" panose="02020603050405020304" pitchFamily="18" charset="0"/>
                <a:cs typeface="Times New Roman" panose="02020603050405020304" pitchFamily="18" charset="0"/>
              </a:rPr>
              <a:t>cảnh</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a:solidFill>
                  <a:schemeClr val="bg1">
                    <a:lumMod val="10000"/>
                  </a:schemeClr>
                </a:solidFill>
                <a:latin typeface="Times New Roman" panose="02020603050405020304" pitchFamily="18" charset="0"/>
                <a:cs typeface="Times New Roman" panose="02020603050405020304" pitchFamily="18" charset="0"/>
              </a:rPr>
              <a:t>Khi </a:t>
            </a:r>
            <a:r>
              <a:rPr lang="en-US" sz="2000" dirty="0" err="1">
                <a:solidFill>
                  <a:schemeClr val="bg1">
                    <a:lumMod val="10000"/>
                  </a:schemeClr>
                </a:solidFill>
                <a:latin typeface="Times New Roman" panose="02020603050405020304" pitchFamily="18" charset="0"/>
                <a:cs typeface="Times New Roman" panose="02020603050405020304" pitchFamily="18" charset="0"/>
              </a:rPr>
              <a:t>Lọ</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Lem</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khóc</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vì</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không</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đi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dự</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vũ</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hội</a:t>
            </a:r>
            <a:r>
              <a:rPr lang="en-US" sz="2000"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E911B45F-470E-40E5-CC62-4A905B7C63B6}"/>
              </a:ext>
            </a:extLst>
          </p:cNvPr>
          <p:cNvSpPr txBox="1"/>
          <p:nvPr/>
        </p:nvSpPr>
        <p:spPr>
          <a:xfrm>
            <a:off x="657225" y="5804378"/>
            <a:ext cx="3086100" cy="400110"/>
          </a:xfrm>
          <a:prstGeom prst="rect">
            <a:avLst/>
          </a:prstGeom>
          <a:noFill/>
        </p:spPr>
        <p:txBody>
          <a:bodyPr wrap="square" rtlCol="0">
            <a:spAutoFit/>
          </a:bodyPr>
          <a:lstStyle/>
          <a:p>
            <a:pPr algn="just"/>
            <a:r>
              <a:rPr lang="en-US" sz="2000" i="1" dirty="0" err="1">
                <a:solidFill>
                  <a:schemeClr val="bg1">
                    <a:lumMod val="10000"/>
                  </a:schemeClr>
                </a:solidFill>
                <a:latin typeface="Times New Roman" panose="02020603050405020304" pitchFamily="18" charset="0"/>
                <a:cs typeface="Times New Roman" panose="02020603050405020304" pitchFamily="18" charset="0"/>
              </a:rPr>
              <a:t>Diễn</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i="1" dirty="0" err="1">
                <a:solidFill>
                  <a:schemeClr val="bg1">
                    <a:lumMod val="10000"/>
                  </a:schemeClr>
                </a:solidFill>
                <a:latin typeface="Times New Roman" panose="02020603050405020304" pitchFamily="18" charset="0"/>
                <a:cs typeface="Times New Roman" panose="02020603050405020304" pitchFamily="18" charset="0"/>
              </a:rPr>
              <a:t>biến</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30" name="Rectangle: Rounded Corners 29">
            <a:extLst>
              <a:ext uri="{FF2B5EF4-FFF2-40B4-BE49-F238E27FC236}">
                <a16:creationId xmlns:a16="http://schemas.microsoft.com/office/drawing/2014/main" id="{36E7794F-E110-C8B4-0CD6-24D659FE676C}"/>
              </a:ext>
            </a:extLst>
          </p:cNvPr>
          <p:cNvSpPr/>
          <p:nvPr/>
        </p:nvSpPr>
        <p:spPr>
          <a:xfrm>
            <a:off x="4210050" y="4531352"/>
            <a:ext cx="3048000" cy="2073126"/>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DBB690FD-51CB-9C97-2BAB-83B452088DBA}"/>
              </a:ext>
            </a:extLst>
          </p:cNvPr>
          <p:cNvGrpSpPr/>
          <p:nvPr/>
        </p:nvGrpSpPr>
        <p:grpSpPr>
          <a:xfrm>
            <a:off x="4933950" y="3903011"/>
            <a:ext cx="1676400" cy="786942"/>
            <a:chOff x="1600200" y="561975"/>
            <a:chExt cx="1676400" cy="885825"/>
          </a:xfrm>
        </p:grpSpPr>
        <p:sp>
          <p:nvSpPr>
            <p:cNvPr id="6144" name="Cloud 6143">
              <a:extLst>
                <a:ext uri="{FF2B5EF4-FFF2-40B4-BE49-F238E27FC236}">
                  <a16:creationId xmlns:a16="http://schemas.microsoft.com/office/drawing/2014/main" id="{A80E7FF9-01C5-27D7-CACE-FAD4B5C54348}"/>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6145" name="TextBox 6144">
              <a:extLst>
                <a:ext uri="{FF2B5EF4-FFF2-40B4-BE49-F238E27FC236}">
                  <a16:creationId xmlns:a16="http://schemas.microsoft.com/office/drawing/2014/main" id="{52000730-5334-1D2A-3629-A7426F37115A}"/>
                </a:ext>
              </a:extLst>
            </p:cNvPr>
            <p:cNvSpPr txBox="1"/>
            <p:nvPr/>
          </p:nvSpPr>
          <p:spPr>
            <a:xfrm>
              <a:off x="1765934" y="667021"/>
              <a:ext cx="1419225" cy="461665"/>
            </a:xfrm>
            <a:prstGeom prst="rect">
              <a:avLst/>
            </a:prstGeom>
            <a:noFill/>
          </p:spPr>
          <p:txBody>
            <a:bodyPr wrap="square" rtlCol="0">
              <a:spAutoFit/>
            </a:bodyPr>
            <a:lstStyle/>
            <a:p>
              <a:r>
                <a:rPr lang="en-US" sz="2400" b="1" dirty="0" err="1">
                  <a:solidFill>
                    <a:schemeClr val="bg1">
                      <a:lumMod val="10000"/>
                    </a:schemeClr>
                  </a:solidFill>
                  <a:latin typeface="Times New Roman" panose="02020603050405020304" pitchFamily="18" charset="0"/>
                  <a:cs typeface="Times New Roman" panose="02020603050405020304" pitchFamily="18" charset="0"/>
                </a:rPr>
                <a:t>Sự</a:t>
              </a:r>
              <a:r>
                <a:rPr lang="en-US" sz="2400" b="1" dirty="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cs typeface="Times New Roman" panose="02020603050405020304" pitchFamily="18" charset="0"/>
                </a:rPr>
                <a:t>việc</a:t>
              </a:r>
              <a:r>
                <a:rPr lang="en-US" sz="2400" b="1" dirty="0">
                  <a:solidFill>
                    <a:schemeClr val="bg1">
                      <a:lumMod val="10000"/>
                    </a:schemeClr>
                  </a:solidFill>
                  <a:latin typeface="Times New Roman" panose="02020603050405020304" pitchFamily="18" charset="0"/>
                  <a:cs typeface="Times New Roman" panose="02020603050405020304" pitchFamily="18" charset="0"/>
                </a:rPr>
                <a:t> 5</a:t>
              </a:r>
            </a:p>
          </p:txBody>
        </p:sp>
      </p:grpSp>
      <p:sp>
        <p:nvSpPr>
          <p:cNvPr id="6147" name="TextBox 6146">
            <a:extLst>
              <a:ext uri="{FF2B5EF4-FFF2-40B4-BE49-F238E27FC236}">
                <a16:creationId xmlns:a16="http://schemas.microsoft.com/office/drawing/2014/main" id="{BDFC2F3E-04D7-ECA4-F35C-343AFFD2898E}"/>
              </a:ext>
            </a:extLst>
          </p:cNvPr>
          <p:cNvSpPr txBox="1"/>
          <p:nvPr/>
        </p:nvSpPr>
        <p:spPr>
          <a:xfrm>
            <a:off x="4210050" y="4747103"/>
            <a:ext cx="3047999" cy="707886"/>
          </a:xfrm>
          <a:prstGeom prst="rect">
            <a:avLst/>
          </a:prstGeom>
          <a:noFill/>
        </p:spPr>
        <p:txBody>
          <a:bodyPr wrap="square" rtlCol="0">
            <a:spAutoFit/>
          </a:bodyPr>
          <a:lstStyle/>
          <a:p>
            <a:pPr algn="just"/>
            <a:r>
              <a:rPr lang="en-US" sz="2000" i="1" dirty="0" err="1">
                <a:solidFill>
                  <a:schemeClr val="bg1">
                    <a:lumMod val="10000"/>
                  </a:schemeClr>
                </a:solidFill>
                <a:latin typeface="Times New Roman" panose="02020603050405020304" pitchFamily="18" charset="0"/>
                <a:cs typeface="Times New Roman" panose="02020603050405020304" pitchFamily="18" charset="0"/>
              </a:rPr>
              <a:t>Bối</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i="1" dirty="0" err="1">
                <a:solidFill>
                  <a:schemeClr val="bg1">
                    <a:lumMod val="10000"/>
                  </a:schemeClr>
                </a:solidFill>
                <a:latin typeface="Times New Roman" panose="02020603050405020304" pitchFamily="18" charset="0"/>
                <a:cs typeface="Times New Roman" panose="02020603050405020304" pitchFamily="18" charset="0"/>
              </a:rPr>
              <a:t>cảnh</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a:solidFill>
                  <a:schemeClr val="bg1">
                    <a:lumMod val="10000"/>
                  </a:schemeClr>
                </a:solidFill>
                <a:latin typeface="Times New Roman" panose="02020603050405020304" pitchFamily="18" charset="0"/>
                <a:cs typeface="Times New Roman" panose="02020603050405020304" pitchFamily="18" charset="0"/>
              </a:rPr>
              <a:t>Khi </a:t>
            </a:r>
            <a:r>
              <a:rPr lang="en-US" sz="2000" dirty="0" err="1">
                <a:solidFill>
                  <a:schemeClr val="bg1">
                    <a:lumMod val="10000"/>
                  </a:schemeClr>
                </a:solidFill>
                <a:latin typeface="Times New Roman" panose="02020603050405020304" pitchFamily="18" charset="0"/>
                <a:cs typeface="Times New Roman" panose="02020603050405020304" pitchFamily="18" charset="0"/>
              </a:rPr>
              <a:t>Lọ</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Lem</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đi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dự</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vũ</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hội</a:t>
            </a:r>
            <a:r>
              <a:rPr lang="en-US" sz="2000"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6148" name="TextBox 6147">
            <a:extLst>
              <a:ext uri="{FF2B5EF4-FFF2-40B4-BE49-F238E27FC236}">
                <a16:creationId xmlns:a16="http://schemas.microsoft.com/office/drawing/2014/main" id="{5A6C3661-51E2-0E46-E0FA-3293B94320B4}"/>
              </a:ext>
            </a:extLst>
          </p:cNvPr>
          <p:cNvSpPr txBox="1"/>
          <p:nvPr/>
        </p:nvSpPr>
        <p:spPr>
          <a:xfrm>
            <a:off x="4248150" y="5731184"/>
            <a:ext cx="3011532" cy="400110"/>
          </a:xfrm>
          <a:prstGeom prst="rect">
            <a:avLst/>
          </a:prstGeom>
          <a:noFill/>
        </p:spPr>
        <p:txBody>
          <a:bodyPr wrap="square" rtlCol="0">
            <a:spAutoFit/>
          </a:bodyPr>
          <a:lstStyle/>
          <a:p>
            <a:pPr algn="just"/>
            <a:r>
              <a:rPr lang="en-US" sz="2000" i="1" dirty="0" err="1">
                <a:solidFill>
                  <a:schemeClr val="bg1">
                    <a:lumMod val="10000"/>
                  </a:schemeClr>
                </a:solidFill>
                <a:latin typeface="Times New Roman" panose="02020603050405020304" pitchFamily="18" charset="0"/>
                <a:cs typeface="Times New Roman" panose="02020603050405020304" pitchFamily="18" charset="0"/>
              </a:rPr>
              <a:t>Diễn</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i="1" dirty="0" err="1">
                <a:solidFill>
                  <a:schemeClr val="bg1">
                    <a:lumMod val="10000"/>
                  </a:schemeClr>
                </a:solidFill>
                <a:latin typeface="Times New Roman" panose="02020603050405020304" pitchFamily="18" charset="0"/>
                <a:cs typeface="Times New Roman" panose="02020603050405020304" pitchFamily="18" charset="0"/>
              </a:rPr>
              <a:t>biến</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6149" name="Rectangle: Rounded Corners 6148">
            <a:extLst>
              <a:ext uri="{FF2B5EF4-FFF2-40B4-BE49-F238E27FC236}">
                <a16:creationId xmlns:a16="http://schemas.microsoft.com/office/drawing/2014/main" id="{B84BDC3E-B9E4-A679-3371-025111F2A046}"/>
              </a:ext>
            </a:extLst>
          </p:cNvPr>
          <p:cNvSpPr/>
          <p:nvPr/>
        </p:nvSpPr>
        <p:spPr>
          <a:xfrm>
            <a:off x="7886700" y="4483727"/>
            <a:ext cx="3048000" cy="2073126"/>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0" name="Group 6149">
            <a:extLst>
              <a:ext uri="{FF2B5EF4-FFF2-40B4-BE49-F238E27FC236}">
                <a16:creationId xmlns:a16="http://schemas.microsoft.com/office/drawing/2014/main" id="{DEE5F81E-571C-797E-10CE-520A41C7E9F7}"/>
              </a:ext>
            </a:extLst>
          </p:cNvPr>
          <p:cNvGrpSpPr/>
          <p:nvPr/>
        </p:nvGrpSpPr>
        <p:grpSpPr>
          <a:xfrm>
            <a:off x="8620125" y="3912536"/>
            <a:ext cx="1676400" cy="786942"/>
            <a:chOff x="1600200" y="561975"/>
            <a:chExt cx="1676400" cy="885825"/>
          </a:xfrm>
        </p:grpSpPr>
        <p:sp>
          <p:nvSpPr>
            <p:cNvPr id="6151" name="Cloud 6150">
              <a:extLst>
                <a:ext uri="{FF2B5EF4-FFF2-40B4-BE49-F238E27FC236}">
                  <a16:creationId xmlns:a16="http://schemas.microsoft.com/office/drawing/2014/main" id="{FFA04F45-FC34-FB51-1FE6-5672D837140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6152" name="TextBox 6151">
              <a:extLst>
                <a:ext uri="{FF2B5EF4-FFF2-40B4-BE49-F238E27FC236}">
                  <a16:creationId xmlns:a16="http://schemas.microsoft.com/office/drawing/2014/main" id="{9200DDBC-915D-70AC-BE06-5DB7CF9C205E}"/>
                </a:ext>
              </a:extLst>
            </p:cNvPr>
            <p:cNvSpPr txBox="1"/>
            <p:nvPr/>
          </p:nvSpPr>
          <p:spPr>
            <a:xfrm>
              <a:off x="1752871" y="706210"/>
              <a:ext cx="1419225" cy="461665"/>
            </a:xfrm>
            <a:prstGeom prst="rect">
              <a:avLst/>
            </a:prstGeom>
            <a:noFill/>
          </p:spPr>
          <p:txBody>
            <a:bodyPr wrap="square" rtlCol="0">
              <a:spAutoFit/>
            </a:bodyPr>
            <a:lstStyle/>
            <a:p>
              <a:r>
                <a:rPr lang="en-US" sz="2400" b="1" dirty="0" err="1">
                  <a:solidFill>
                    <a:schemeClr val="bg1">
                      <a:lumMod val="10000"/>
                    </a:schemeClr>
                  </a:solidFill>
                  <a:latin typeface="Times New Roman" panose="02020603050405020304" pitchFamily="18" charset="0"/>
                  <a:cs typeface="Times New Roman" panose="02020603050405020304" pitchFamily="18" charset="0"/>
                </a:rPr>
                <a:t>Sự</a:t>
              </a:r>
              <a:r>
                <a:rPr lang="en-US" sz="2400" b="1" dirty="0">
                  <a:solidFill>
                    <a:schemeClr val="bg1">
                      <a:lumMod val="10000"/>
                    </a:schemeClr>
                  </a:solidFill>
                  <a:latin typeface="Times New Roman" panose="02020603050405020304" pitchFamily="18" charset="0"/>
                  <a:cs typeface="Times New Roman" panose="02020603050405020304" pitchFamily="18" charset="0"/>
                </a:rPr>
                <a:t> </a:t>
              </a:r>
              <a:r>
                <a:rPr lang="en-US" sz="2400" b="1" dirty="0" err="1">
                  <a:solidFill>
                    <a:schemeClr val="bg1">
                      <a:lumMod val="10000"/>
                    </a:schemeClr>
                  </a:solidFill>
                  <a:latin typeface="Times New Roman" panose="02020603050405020304" pitchFamily="18" charset="0"/>
                  <a:cs typeface="Times New Roman" panose="02020603050405020304" pitchFamily="18" charset="0"/>
                </a:rPr>
                <a:t>việc</a:t>
              </a:r>
              <a:r>
                <a:rPr lang="en-US" sz="2400" b="1" dirty="0">
                  <a:solidFill>
                    <a:schemeClr val="bg1">
                      <a:lumMod val="10000"/>
                    </a:schemeClr>
                  </a:solidFill>
                  <a:latin typeface="Times New Roman" panose="02020603050405020304" pitchFamily="18" charset="0"/>
                  <a:cs typeface="Times New Roman" panose="02020603050405020304" pitchFamily="18" charset="0"/>
                </a:rPr>
                <a:t> 6</a:t>
              </a:r>
            </a:p>
          </p:txBody>
        </p:sp>
      </p:grpSp>
      <p:sp>
        <p:nvSpPr>
          <p:cNvPr id="6153" name="TextBox 6152">
            <a:extLst>
              <a:ext uri="{FF2B5EF4-FFF2-40B4-BE49-F238E27FC236}">
                <a16:creationId xmlns:a16="http://schemas.microsoft.com/office/drawing/2014/main" id="{3CAF5EDB-2739-00D9-887F-E1B3EACCC678}"/>
              </a:ext>
            </a:extLst>
          </p:cNvPr>
          <p:cNvSpPr txBox="1"/>
          <p:nvPr/>
        </p:nvSpPr>
        <p:spPr>
          <a:xfrm>
            <a:off x="7885068" y="4747103"/>
            <a:ext cx="3049632" cy="1015663"/>
          </a:xfrm>
          <a:prstGeom prst="rect">
            <a:avLst/>
          </a:prstGeom>
          <a:noFill/>
        </p:spPr>
        <p:txBody>
          <a:bodyPr wrap="square" rtlCol="0">
            <a:spAutoFit/>
          </a:bodyPr>
          <a:lstStyle/>
          <a:p>
            <a:pPr algn="just"/>
            <a:r>
              <a:rPr lang="en-US" sz="2000" i="1" dirty="0" err="1">
                <a:solidFill>
                  <a:schemeClr val="bg1">
                    <a:lumMod val="10000"/>
                  </a:schemeClr>
                </a:solidFill>
                <a:latin typeface="Times New Roman" panose="02020603050405020304" pitchFamily="18" charset="0"/>
                <a:cs typeface="Times New Roman" panose="02020603050405020304" pitchFamily="18" charset="0"/>
              </a:rPr>
              <a:t>Bối</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i="1" dirty="0" err="1">
                <a:solidFill>
                  <a:schemeClr val="bg1">
                    <a:lumMod val="10000"/>
                  </a:schemeClr>
                </a:solidFill>
                <a:latin typeface="Times New Roman" panose="02020603050405020304" pitchFamily="18" charset="0"/>
                <a:cs typeface="Times New Roman" panose="02020603050405020304" pitchFamily="18" charset="0"/>
              </a:rPr>
              <a:t>cảnh</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a:solidFill>
                  <a:schemeClr val="bg1">
                    <a:lumMod val="10000"/>
                  </a:schemeClr>
                </a:solidFill>
                <a:latin typeface="Times New Roman" panose="02020603050405020304" pitchFamily="18" charset="0"/>
                <a:cs typeface="Times New Roman" panose="02020603050405020304" pitchFamily="18" charset="0"/>
              </a:rPr>
              <a:t>Khi </a:t>
            </a:r>
            <a:r>
              <a:rPr lang="en-US" sz="2000" dirty="0" err="1">
                <a:solidFill>
                  <a:schemeClr val="bg1">
                    <a:lumMod val="10000"/>
                  </a:schemeClr>
                </a:solidFill>
                <a:latin typeface="Times New Roman" panose="02020603050405020304" pitchFamily="18" charset="0"/>
                <a:cs typeface="Times New Roman" panose="02020603050405020304" pitchFamily="18" charset="0"/>
              </a:rPr>
              <a:t>hoàng</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tử</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sai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đi</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tìm</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chủ</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nhân</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chiếc</a:t>
            </a: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cs typeface="Times New Roman" panose="02020603050405020304" pitchFamily="18" charset="0"/>
              </a:rPr>
              <a:t>giày</a:t>
            </a:r>
            <a:r>
              <a:rPr lang="en-US" sz="2000"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6154" name="TextBox 6153">
            <a:extLst>
              <a:ext uri="{FF2B5EF4-FFF2-40B4-BE49-F238E27FC236}">
                <a16:creationId xmlns:a16="http://schemas.microsoft.com/office/drawing/2014/main" id="{756B401D-E264-1B56-F06E-276360550EBB}"/>
              </a:ext>
            </a:extLst>
          </p:cNvPr>
          <p:cNvSpPr txBox="1"/>
          <p:nvPr/>
        </p:nvSpPr>
        <p:spPr>
          <a:xfrm>
            <a:off x="7885068" y="5804378"/>
            <a:ext cx="3068682" cy="400110"/>
          </a:xfrm>
          <a:prstGeom prst="rect">
            <a:avLst/>
          </a:prstGeom>
          <a:noFill/>
        </p:spPr>
        <p:txBody>
          <a:bodyPr wrap="square" rtlCol="0">
            <a:spAutoFit/>
          </a:bodyPr>
          <a:lstStyle/>
          <a:p>
            <a:pPr algn="just"/>
            <a:r>
              <a:rPr lang="en-US" sz="2000" i="1" dirty="0" err="1">
                <a:solidFill>
                  <a:schemeClr val="bg1">
                    <a:lumMod val="10000"/>
                  </a:schemeClr>
                </a:solidFill>
                <a:latin typeface="Times New Roman" panose="02020603050405020304" pitchFamily="18" charset="0"/>
                <a:cs typeface="Times New Roman" panose="02020603050405020304" pitchFamily="18" charset="0"/>
              </a:rPr>
              <a:t>Diễn</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i="1" dirty="0" err="1">
                <a:solidFill>
                  <a:schemeClr val="bg1">
                    <a:lumMod val="10000"/>
                  </a:schemeClr>
                </a:solidFill>
                <a:latin typeface="Times New Roman" panose="02020603050405020304" pitchFamily="18" charset="0"/>
                <a:cs typeface="Times New Roman" panose="02020603050405020304" pitchFamily="18" charset="0"/>
              </a:rPr>
              <a:t>biến</a:t>
            </a:r>
            <a:r>
              <a:rPr lang="en-US" sz="2000" i="1" dirty="0">
                <a:solidFill>
                  <a:schemeClr val="bg1">
                    <a:lumMod val="10000"/>
                  </a:schemeClr>
                </a:solidFill>
                <a:latin typeface="Times New Roman" panose="02020603050405020304" pitchFamily="18" charset="0"/>
                <a:cs typeface="Times New Roman" panose="02020603050405020304" pitchFamily="18" charset="0"/>
              </a:rPr>
              <a:t>: </a:t>
            </a:r>
            <a:r>
              <a:rPr lang="en-US" sz="2000"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40" name="TextBox 39"/>
          <p:cNvSpPr txBox="1"/>
          <p:nvPr/>
        </p:nvSpPr>
        <p:spPr>
          <a:xfrm>
            <a:off x="1934308" y="-96720"/>
            <a:ext cx="7814772" cy="967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Thứ</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Tư</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ngày</a:t>
            </a:r>
            <a:r>
              <a:rPr lang="en-US" sz="2800" b="1" dirty="0" smtClean="0">
                <a:solidFill>
                  <a:srgbClr val="002060"/>
                </a:solidFill>
                <a:latin typeface="Times New Roman" panose="02020603050405020304" pitchFamily="18" charset="0"/>
                <a:cs typeface="Times New Roman" panose="02020603050405020304" pitchFamily="18" charset="0"/>
              </a:rPr>
              <a:t> 21 </a:t>
            </a:r>
            <a:r>
              <a:rPr lang="en-US" sz="2800" b="1" dirty="0" err="1" smtClean="0">
                <a:solidFill>
                  <a:srgbClr val="002060"/>
                </a:solidFill>
                <a:latin typeface="Times New Roman" panose="02020603050405020304" pitchFamily="18" charset="0"/>
                <a:cs typeface="Times New Roman" panose="02020603050405020304" pitchFamily="18" charset="0"/>
              </a:rPr>
              <a:t>tháng</a:t>
            </a:r>
            <a:r>
              <a:rPr lang="en-US" sz="2800" b="1" dirty="0" smtClean="0">
                <a:solidFill>
                  <a:srgbClr val="002060"/>
                </a:solidFill>
                <a:latin typeface="Times New Roman" panose="02020603050405020304" pitchFamily="18" charset="0"/>
                <a:cs typeface="Times New Roman" panose="02020603050405020304" pitchFamily="18" charset="0"/>
              </a:rPr>
              <a:t> 8 </a:t>
            </a:r>
            <a:r>
              <a:rPr lang="en-US" sz="2800" b="1" dirty="0" err="1" smtClean="0">
                <a:solidFill>
                  <a:srgbClr val="002060"/>
                </a:solidFill>
                <a:latin typeface="Times New Roman" panose="02020603050405020304" pitchFamily="18" charset="0"/>
                <a:cs typeface="Times New Roman" panose="02020603050405020304" pitchFamily="18" charset="0"/>
              </a:rPr>
              <a:t>năm</a:t>
            </a:r>
            <a:r>
              <a:rPr lang="en-US" sz="2800" b="1" dirty="0" smtClean="0">
                <a:solidFill>
                  <a:srgbClr val="002060"/>
                </a:solidFill>
                <a:latin typeface="Times New Roman" panose="02020603050405020304" pitchFamily="18" charset="0"/>
                <a:cs typeface="Times New Roman" panose="02020603050405020304" pitchFamily="18" charset="0"/>
              </a:rPr>
              <a:t> 2024</a:t>
            </a:r>
          </a:p>
          <a:p>
            <a:pPr algn="ctr"/>
            <a:r>
              <a:rPr lang="en-US" sz="2800" b="1" dirty="0" err="1" smtClean="0">
                <a:solidFill>
                  <a:srgbClr val="002060"/>
                </a:solidFill>
                <a:latin typeface="Times New Roman" panose="02020603050405020304" pitchFamily="18" charset="0"/>
                <a:cs typeface="Times New Roman" panose="02020603050405020304" pitchFamily="18" charset="0"/>
              </a:rPr>
              <a:t>Tiếng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Việt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1090246" y="659422"/>
            <a:ext cx="10211601"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Bài</a:t>
            </a:r>
            <a:r>
              <a:rPr lang="en-US" sz="2800" b="1" dirty="0" smtClean="0">
                <a:solidFill>
                  <a:srgbClr val="002060"/>
                </a:solidFill>
                <a:latin typeface="Times New Roman" panose="02020603050405020304" pitchFamily="18" charset="0"/>
                <a:cs typeface="Times New Roman" panose="02020603050405020304" pitchFamily="18" charset="0"/>
              </a:rPr>
              <a:t> 12: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Tìm</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hiểu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cách</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bài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văn</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kể</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lại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một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câu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chuyện</a:t>
            </a:r>
            <a:endParaRPr lang="en-US" sz="2800" b="1" dirty="0">
              <a:solidFill>
                <a:srgbClr val="CC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849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mc:Choice>
    <mc:Fallback xmlns:n="http://schemas.microsoft.com/office/powerpoint/2012/main"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751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588477"/>
            <a:ext cx="6238256" cy="5014546"/>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1597269"/>
            <a:ext cx="6288193" cy="4953000"/>
          </a:xfrm>
          <a:prstGeom prst="rect">
            <a:avLst/>
          </a:prstGeom>
          <a:ln w="28575">
            <a:solidFill>
              <a:schemeClr val="tx1"/>
            </a:solidFill>
          </a:ln>
        </p:spPr>
      </p:pic>
      <p:grpSp>
        <p:nvGrpSpPr>
          <p:cNvPr id="17" name="Group 16">
            <a:extLst>
              <a:ext uri="{FF2B5EF4-FFF2-40B4-BE49-F238E27FC236}">
                <a16:creationId xmlns:a16="http://schemas.microsoft.com/office/drawing/2014/main" id="{94E3B6D1-466B-F5F5-8842-66B4785DCA32}"/>
              </a:ext>
            </a:extLst>
          </p:cNvPr>
          <p:cNvGrpSpPr/>
          <p:nvPr/>
        </p:nvGrpSpPr>
        <p:grpSpPr>
          <a:xfrm>
            <a:off x="8187165" y="1715766"/>
            <a:ext cx="2456376" cy="885825"/>
            <a:chOff x="1600200" y="561975"/>
            <a:chExt cx="1676400" cy="885825"/>
          </a:xfrm>
        </p:grpSpPr>
        <p:sp>
          <p:nvSpPr>
            <p:cNvPr id="18" name="Cloud 17">
              <a:extLst>
                <a:ext uri="{FF2B5EF4-FFF2-40B4-BE49-F238E27FC236}">
                  <a16:creationId xmlns:a16="http://schemas.microsoft.com/office/drawing/2014/main" id="{4FAF53C0-7F3E-2D6A-5961-C05405A74AAC}"/>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lumMod val="10000"/>
                  </a:schemeClr>
                </a:solidFill>
              </a:endParaRPr>
            </a:p>
          </p:txBody>
        </p:sp>
        <p:sp>
          <p:nvSpPr>
            <p:cNvPr id="19" name="TextBox 18">
              <a:extLst>
                <a:ext uri="{FF2B5EF4-FFF2-40B4-BE49-F238E27FC236}">
                  <a16:creationId xmlns:a16="http://schemas.microsoft.com/office/drawing/2014/main" id="{9BE04DCF-7E83-443C-FEBA-69039F002888}"/>
                </a:ext>
              </a:extLst>
            </p:cNvPr>
            <p:cNvSpPr txBox="1"/>
            <p:nvPr/>
          </p:nvSpPr>
          <p:spPr>
            <a:xfrm>
              <a:off x="1786055" y="627832"/>
              <a:ext cx="1419225" cy="646331"/>
            </a:xfrm>
            <a:prstGeom prst="rect">
              <a:avLst/>
            </a:prstGeom>
            <a:noFill/>
          </p:spPr>
          <p:txBody>
            <a:bodyPr wrap="square" rtlCol="0">
              <a:spAutoFit/>
            </a:bodyPr>
            <a:lstStyle/>
            <a:p>
              <a:r>
                <a:rPr lang="en-US" sz="3600" b="1" dirty="0" err="1">
                  <a:solidFill>
                    <a:schemeClr val="bg1">
                      <a:lumMod val="10000"/>
                    </a:schemeClr>
                  </a:solidFill>
                  <a:latin typeface="Times New Roman" panose="02020603050405020304" pitchFamily="18" charset="0"/>
                  <a:cs typeface="Times New Roman" panose="02020603050405020304" pitchFamily="18" charset="0"/>
                </a:rPr>
                <a:t>Sự</a:t>
              </a:r>
              <a:r>
                <a:rPr lang="en-US" sz="3600" b="1" dirty="0">
                  <a:solidFill>
                    <a:schemeClr val="bg1">
                      <a:lumMod val="10000"/>
                    </a:schemeClr>
                  </a:solidFill>
                  <a:latin typeface="Times New Roman" panose="02020603050405020304" pitchFamily="18" charset="0"/>
                  <a:cs typeface="Times New Roman" panose="02020603050405020304" pitchFamily="18" charset="0"/>
                </a:rPr>
                <a:t> </a:t>
              </a:r>
              <a:r>
                <a:rPr lang="en-US" sz="3600" b="1" dirty="0" err="1">
                  <a:solidFill>
                    <a:schemeClr val="bg1">
                      <a:lumMod val="10000"/>
                    </a:schemeClr>
                  </a:solidFill>
                  <a:latin typeface="Times New Roman" panose="02020603050405020304" pitchFamily="18" charset="0"/>
                  <a:cs typeface="Times New Roman" panose="02020603050405020304" pitchFamily="18" charset="0"/>
                </a:rPr>
                <a:t>việc</a:t>
              </a:r>
              <a:r>
                <a:rPr lang="en-US" sz="3600" b="1" dirty="0">
                  <a:solidFill>
                    <a:schemeClr val="bg1">
                      <a:lumMod val="10000"/>
                    </a:schemeClr>
                  </a:solidFill>
                  <a:latin typeface="Times New Roman" panose="02020603050405020304" pitchFamily="18" charset="0"/>
                  <a:cs typeface="Times New Roman" panose="02020603050405020304" pitchFamily="18" charset="0"/>
                </a:rPr>
                <a:t> 1</a:t>
              </a:r>
            </a:p>
          </p:txBody>
        </p:sp>
      </p:grpSp>
      <p:sp>
        <p:nvSpPr>
          <p:cNvPr id="20" name="TextBox 19">
            <a:extLst>
              <a:ext uri="{FF2B5EF4-FFF2-40B4-BE49-F238E27FC236}">
                <a16:creationId xmlns:a16="http://schemas.microsoft.com/office/drawing/2014/main" id="{BED058D5-EDE8-45AA-45F6-A3A0E3DEEF98}"/>
              </a:ext>
            </a:extLst>
          </p:cNvPr>
          <p:cNvSpPr txBox="1"/>
          <p:nvPr/>
        </p:nvSpPr>
        <p:spPr>
          <a:xfrm>
            <a:off x="7142018" y="2715025"/>
            <a:ext cx="4405744" cy="954107"/>
          </a:xfrm>
          <a:prstGeom prst="rect">
            <a:avLst/>
          </a:prstGeom>
          <a:noFill/>
        </p:spPr>
        <p:txBody>
          <a:bodyPr wrap="square" rtlCol="0">
            <a:spAutoFit/>
          </a:bodyPr>
          <a:lstStyle/>
          <a:p>
            <a:pPr algn="just"/>
            <a:r>
              <a:rPr lang="en-US" sz="2800" i="1" dirty="0" err="1">
                <a:solidFill>
                  <a:schemeClr val="bg1">
                    <a:lumMod val="10000"/>
                  </a:schemeClr>
                </a:solidFill>
                <a:latin typeface="Times New Roman" panose="02020603050405020304" pitchFamily="18" charset="0"/>
                <a:cs typeface="Times New Roman" panose="02020603050405020304" pitchFamily="18" charset="0"/>
              </a:rPr>
              <a:t>Bối</a:t>
            </a:r>
            <a:r>
              <a:rPr lang="en-US" sz="2800" i="1" dirty="0">
                <a:solidFill>
                  <a:schemeClr val="bg1">
                    <a:lumMod val="10000"/>
                  </a:schemeClr>
                </a:solidFill>
                <a:latin typeface="Times New Roman" panose="02020603050405020304" pitchFamily="18" charset="0"/>
                <a:cs typeface="Times New Roman" panose="02020603050405020304" pitchFamily="18" charset="0"/>
              </a:rPr>
              <a:t> </a:t>
            </a:r>
            <a:r>
              <a:rPr lang="en-US" sz="2800" i="1" dirty="0" err="1">
                <a:solidFill>
                  <a:schemeClr val="bg1">
                    <a:lumMod val="10000"/>
                  </a:schemeClr>
                </a:solidFill>
                <a:latin typeface="Times New Roman" panose="02020603050405020304" pitchFamily="18" charset="0"/>
                <a:cs typeface="Times New Roman" panose="02020603050405020304" pitchFamily="18" charset="0"/>
              </a:rPr>
              <a:t>cảnh</a:t>
            </a:r>
            <a:r>
              <a:rPr lang="en-US" sz="2800" i="1"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a:solidFill>
                  <a:schemeClr val="bg1">
                    <a:lumMod val="10000"/>
                  </a:schemeClr>
                </a:solidFill>
                <a:latin typeface="Times New Roman" panose="02020603050405020304" pitchFamily="18" charset="0"/>
                <a:cs typeface="Times New Roman" panose="02020603050405020304" pitchFamily="18" charset="0"/>
              </a:rPr>
              <a:t>Khi </a:t>
            </a:r>
            <a:r>
              <a:rPr lang="en-US" sz="2800" dirty="0" err="1">
                <a:solidFill>
                  <a:schemeClr val="bg1">
                    <a:lumMod val="10000"/>
                  </a:schemeClr>
                </a:solidFill>
                <a:latin typeface="Times New Roman" panose="02020603050405020304" pitchFamily="18" charset="0"/>
                <a:cs typeface="Times New Roman" panose="02020603050405020304" pitchFamily="18" charset="0"/>
              </a:rPr>
              <a:t>mẹ</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Lọ</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Lem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mất</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C0FB42F-60C2-AF0F-DC6B-5071DE78C599}"/>
              </a:ext>
            </a:extLst>
          </p:cNvPr>
          <p:cNvSpPr txBox="1"/>
          <p:nvPr/>
        </p:nvSpPr>
        <p:spPr>
          <a:xfrm>
            <a:off x="7093528" y="3920708"/>
            <a:ext cx="4502726" cy="1384995"/>
          </a:xfrm>
          <a:prstGeom prst="rect">
            <a:avLst/>
          </a:prstGeom>
          <a:noFill/>
        </p:spPr>
        <p:txBody>
          <a:bodyPr wrap="square" rtlCol="0">
            <a:spAutoFit/>
          </a:bodyPr>
          <a:lstStyle/>
          <a:p>
            <a:pPr algn="just"/>
            <a:r>
              <a:rPr lang="en-US" sz="2800" i="1" dirty="0" err="1">
                <a:solidFill>
                  <a:schemeClr val="bg1">
                    <a:lumMod val="10000"/>
                  </a:schemeClr>
                </a:solidFill>
                <a:latin typeface="Times New Roman" panose="02020603050405020304" pitchFamily="18" charset="0"/>
                <a:cs typeface="Times New Roman" panose="02020603050405020304" pitchFamily="18" charset="0"/>
              </a:rPr>
              <a:t>Diễn</a:t>
            </a:r>
            <a:r>
              <a:rPr lang="en-US" sz="2800" i="1" dirty="0">
                <a:solidFill>
                  <a:schemeClr val="bg1">
                    <a:lumMod val="10000"/>
                  </a:schemeClr>
                </a:solidFill>
                <a:latin typeface="Times New Roman" panose="02020603050405020304" pitchFamily="18" charset="0"/>
                <a:cs typeface="Times New Roman" panose="02020603050405020304" pitchFamily="18" charset="0"/>
              </a:rPr>
              <a:t> </a:t>
            </a:r>
            <a:r>
              <a:rPr lang="en-US" sz="2800" i="1" dirty="0" err="1">
                <a:solidFill>
                  <a:schemeClr val="bg1">
                    <a:lumMod val="10000"/>
                  </a:schemeClr>
                </a:solidFill>
                <a:latin typeface="Times New Roman" panose="02020603050405020304" pitchFamily="18" charset="0"/>
                <a:cs typeface="Times New Roman" panose="02020603050405020304" pitchFamily="18" charset="0"/>
              </a:rPr>
              <a:t>biến</a:t>
            </a:r>
            <a:r>
              <a:rPr lang="en-US" sz="2800" i="1"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Bố</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Lọ</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Lem</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lấy</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vợ</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vợ</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mới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hai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cô</a:t>
            </a:r>
            <a:r>
              <a:rPr lang="en-US" sz="2800" dirty="0">
                <a:solidFill>
                  <a:schemeClr val="bg1">
                    <a:lumMod val="10000"/>
                  </a:schemeClr>
                </a:solidFill>
                <a:latin typeface="Times New Roman" panose="02020603050405020304" pitchFamily="18" charset="0"/>
                <a:cs typeface="Times New Roman" panose="02020603050405020304" pitchFamily="18" charset="0"/>
              </a:rPr>
              <a:t> con </a:t>
            </a:r>
            <a:r>
              <a:rPr lang="en-US" sz="2800" dirty="0" err="1">
                <a:solidFill>
                  <a:schemeClr val="bg1">
                    <a:lumMod val="10000"/>
                  </a:schemeClr>
                </a:solidFill>
                <a:latin typeface="Times New Roman" panose="02020603050405020304" pitchFamily="18" charset="0"/>
                <a:cs typeface="Times New Roman" panose="02020603050405020304" pitchFamily="18" charset="0"/>
              </a:rPr>
              <a:t>gái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riêng</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2" name="Hình chữ nhật 11">
            <a:extLst>
              <a:ext uri="{FF2B5EF4-FFF2-40B4-BE49-F238E27FC236}">
                <a16:creationId xmlns:a16="http://schemas.microsoft.com/office/drawing/2014/main" id="{12A94384-CDBB-A500-2B25-4DFE816B976B}"/>
              </a:ext>
            </a:extLst>
          </p:cNvPr>
          <p:cNvSpPr/>
          <p:nvPr/>
        </p:nvSpPr>
        <p:spPr>
          <a:xfrm>
            <a:off x="5527964" y="2298517"/>
            <a:ext cx="725638" cy="238996"/>
          </a:xfrm>
          <a:prstGeom prst="rect">
            <a:avLst/>
          </a:prstGeom>
          <a:solidFill>
            <a:srgbClr val="FFFF00">
              <a:alpha val="19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Hình chữ nhật 11">
            <a:extLst>
              <a:ext uri="{FF2B5EF4-FFF2-40B4-BE49-F238E27FC236}">
                <a16:creationId xmlns:a16="http://schemas.microsoft.com/office/drawing/2014/main" id="{12A94384-CDBB-A500-2B25-4DFE816B976B}"/>
              </a:ext>
            </a:extLst>
          </p:cNvPr>
          <p:cNvSpPr/>
          <p:nvPr/>
        </p:nvSpPr>
        <p:spPr>
          <a:xfrm>
            <a:off x="96981" y="2563639"/>
            <a:ext cx="6191211" cy="322126"/>
          </a:xfrm>
          <a:prstGeom prst="rect">
            <a:avLst/>
          </a:prstGeom>
          <a:solidFill>
            <a:srgbClr val="FFFF00">
              <a:alpha val="19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Hình chữ nhật 11">
            <a:extLst>
              <a:ext uri="{FF2B5EF4-FFF2-40B4-BE49-F238E27FC236}">
                <a16:creationId xmlns:a16="http://schemas.microsoft.com/office/drawing/2014/main" id="{12A94384-CDBB-A500-2B25-4DFE816B976B}"/>
              </a:ext>
            </a:extLst>
          </p:cNvPr>
          <p:cNvSpPr/>
          <p:nvPr/>
        </p:nvSpPr>
        <p:spPr>
          <a:xfrm>
            <a:off x="96981" y="2885765"/>
            <a:ext cx="640080" cy="322126"/>
          </a:xfrm>
          <a:prstGeom prst="rect">
            <a:avLst/>
          </a:prstGeom>
          <a:solidFill>
            <a:srgbClr val="FFFF00">
              <a:alpha val="19000"/>
            </a:srgb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87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mc:Choice>
    <mc:Fallback xmlns:n="http://schemas.microsoft.com/office/powerpoint/2012/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028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3A1046-F115-C47A-9523-7655132770C7}"/>
              </a:ext>
            </a:extLst>
          </p:cNvPr>
          <p:cNvSpPr txBox="1"/>
          <p:nvPr/>
        </p:nvSpPr>
        <p:spPr>
          <a:xfrm>
            <a:off x="222067" y="2048682"/>
            <a:ext cx="6805757" cy="52322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i="0" dirty="0" smtClean="0">
                <a:ln w="1905"/>
                <a:solidFill>
                  <a:srgbClr val="0070C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1. </a:t>
            </a:r>
            <a:r>
              <a:rPr lang="en-US" sz="2800" b="1" i="0" dirty="0" err="1" smtClean="0">
                <a:ln w="1905"/>
                <a:solidFill>
                  <a:srgbClr val="0070C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C</a:t>
            </a:r>
            <a:r>
              <a:rPr lang="en-US" sz="2800" b="1" dirty="0" err="1"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ách</a:t>
            </a:r>
            <a:r>
              <a:rPr lang="en-US" sz="28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viết</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bài</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kể</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lại</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một</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chuyện</a:t>
            </a:r>
            <a:endPar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E08709D-D337-FF5F-6AED-7B88A515BBE2}"/>
              </a:ext>
            </a:extLst>
          </p:cNvPr>
          <p:cNvSpPr txBox="1"/>
          <p:nvPr/>
        </p:nvSpPr>
        <p:spPr>
          <a:xfrm>
            <a:off x="197490" y="2582888"/>
            <a:ext cx="6830334" cy="461665"/>
          </a:xfrm>
          <a:prstGeom prst="rect">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400" b="1" i="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 </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Mở bài</a:t>
            </a:r>
            <a:r>
              <a:rPr lang="vi-VN" sz="2400" b="1" i="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r>
              <a:rPr lang="vi-VN"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Giới thiệu về câu chuyện </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72DEB9F-BE3F-B7DE-512D-56DCAE7D61F8}"/>
              </a:ext>
            </a:extLst>
          </p:cNvPr>
          <p:cNvSpPr txBox="1"/>
          <p:nvPr/>
        </p:nvSpPr>
        <p:spPr>
          <a:xfrm>
            <a:off x="130628" y="3329132"/>
            <a:ext cx="1889166" cy="461665"/>
          </a:xfrm>
          <a:prstGeom prst="rect">
            <a:avLst/>
          </a:prstGeom>
          <a:noFill/>
        </p:spPr>
        <p:txBody>
          <a:bodyPr wrap="square" rtlCol="0">
            <a:spAutoFit/>
          </a:bodyPr>
          <a:lstStyle/>
          <a:p>
            <a:pPr algn="just"/>
            <a:r>
              <a:rPr lang="en-US" sz="2400" b="1" i="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 </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Thân </a:t>
            </a:r>
            <a:r>
              <a:rPr lang="vi-VN"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bài</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15FB288-EF51-B8A4-2F39-18ABACCD3C7F}"/>
              </a:ext>
            </a:extLst>
          </p:cNvPr>
          <p:cNvSpPr txBox="1"/>
          <p:nvPr/>
        </p:nvSpPr>
        <p:spPr>
          <a:xfrm>
            <a:off x="117565" y="4124676"/>
            <a:ext cx="1723584" cy="461665"/>
          </a:xfrm>
          <a:prstGeom prst="rect">
            <a:avLst/>
          </a:prstGeom>
          <a:noFill/>
        </p:spPr>
        <p:txBody>
          <a:bodyPr wrap="square" rtlCol="0">
            <a:spAutoFit/>
          </a:bodyPr>
          <a:lstStyle/>
          <a:p>
            <a:pPr algn="just"/>
            <a:r>
              <a:rPr lang="en-US"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 </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Kết bài:</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E08709D-D337-FF5F-6AED-7B88A515BBE2}"/>
              </a:ext>
            </a:extLst>
          </p:cNvPr>
          <p:cNvSpPr txBox="1"/>
          <p:nvPr/>
        </p:nvSpPr>
        <p:spPr>
          <a:xfrm>
            <a:off x="4852848" y="2582095"/>
            <a:ext cx="2174976" cy="461665"/>
          </a:xfrm>
          <a:prstGeom prst="rect">
            <a:avLst/>
          </a:prstGeom>
          <a:noFill/>
        </p:spPr>
        <p:txBody>
          <a:bodyPr wrap="square" rtlCol="0">
            <a:spAutoFit/>
          </a:bodyPr>
          <a:lstStyle/>
          <a:p>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cô bé Lọ Lem.</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13" name="Rectangle 12"/>
          <p:cNvSpPr/>
          <p:nvPr/>
        </p:nvSpPr>
        <p:spPr>
          <a:xfrm>
            <a:off x="1867275" y="3322862"/>
            <a:ext cx="4616970" cy="461665"/>
          </a:xfrm>
          <a:prstGeom prst="rect">
            <a:avLst/>
          </a:prstGeom>
        </p:spPr>
        <p:txBody>
          <a:bodyPr wrap="none">
            <a:spAutoFit/>
          </a:bodyPr>
          <a:lstStyle/>
          <a:p>
            <a:pPr algn="just"/>
            <a:r>
              <a:rPr lang="vi-VN" sz="2400" b="1" dirty="0">
                <a:ln w="1905"/>
                <a:solidFill>
                  <a:srgbClr val="0070C0"/>
                </a:solidFill>
                <a:effectLst>
                  <a:innerShdw blurRad="69850" dist="43180" dir="5400000">
                    <a:srgbClr val="000000">
                      <a:alpha val="65000"/>
                    </a:srgbClr>
                  </a:innerShdw>
                </a:effectLst>
                <a:latin typeface="Times New Roman" panose="02020603050405020304" pitchFamily="18" charset="0"/>
                <a:ea typeface="Calibri" panose="020F0502020204030204" pitchFamily="34" charset="0"/>
                <a:cs typeface="Times New Roman" panose="02020603050405020304" pitchFamily="18" charset="0"/>
              </a:rPr>
              <a:t>Kể lại cuộc đời của cô </a:t>
            </a:r>
            <a:r>
              <a:rPr lang="vi-VN"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ea typeface="Calibri" panose="020F0502020204030204" pitchFamily="34" charset="0"/>
                <a:cs typeface="Times New Roman" panose="02020603050405020304" pitchFamily="18" charset="0"/>
              </a:rPr>
              <a:t>bé Lọ Lem.</a:t>
            </a:r>
            <a:endParaRPr lang="en-US" sz="2400" b="1" dirty="0">
              <a:ln w="1905"/>
              <a:solidFill>
                <a:srgbClr val="0070C0"/>
              </a:solidFill>
              <a:effectLst>
                <a:innerShdw blurRad="69850" dist="43180" dir="5400000">
                  <a:srgbClr val="000000">
                    <a:alpha val="65000"/>
                  </a:srgbClr>
                </a:inn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615FB288-EF51-B8A4-2F39-18ABACCD3C7F}"/>
              </a:ext>
            </a:extLst>
          </p:cNvPr>
          <p:cNvSpPr txBox="1"/>
          <p:nvPr/>
        </p:nvSpPr>
        <p:spPr>
          <a:xfrm>
            <a:off x="1459066" y="4111114"/>
            <a:ext cx="5426644" cy="461665"/>
          </a:xfrm>
          <a:prstGeom prst="rect">
            <a:avLst/>
          </a:prstGeom>
          <a:noFill/>
        </p:spPr>
        <p:txBody>
          <a:bodyPr wrap="square" rtlCol="0">
            <a:spAutoFit/>
          </a:bodyPr>
          <a:lstStyle/>
          <a:p>
            <a:pPr algn="just"/>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r>
              <a:rPr lang="en-US"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Nêu suy nghĩ, cảm xúc về câu chuyện</a:t>
            </a:r>
            <a:r>
              <a:rPr lang="en-US"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20" name="TextBox 19"/>
          <p:cNvSpPr txBox="1"/>
          <p:nvPr/>
        </p:nvSpPr>
        <p:spPr>
          <a:xfrm>
            <a:off x="2215663" y="109843"/>
            <a:ext cx="7841148" cy="9804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Thứ</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Tư</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ngày</a:t>
            </a:r>
            <a:r>
              <a:rPr lang="en-US" sz="2800" b="1" dirty="0" smtClean="0">
                <a:solidFill>
                  <a:srgbClr val="002060"/>
                </a:solidFill>
                <a:latin typeface="Times New Roman" panose="02020603050405020304" pitchFamily="18" charset="0"/>
                <a:cs typeface="Times New Roman" panose="02020603050405020304" pitchFamily="18" charset="0"/>
              </a:rPr>
              <a:t> 21 </a:t>
            </a:r>
            <a:r>
              <a:rPr lang="en-US" sz="2800" b="1" dirty="0" err="1" smtClean="0">
                <a:solidFill>
                  <a:srgbClr val="002060"/>
                </a:solidFill>
                <a:latin typeface="Times New Roman" panose="02020603050405020304" pitchFamily="18" charset="0"/>
                <a:cs typeface="Times New Roman" panose="02020603050405020304" pitchFamily="18" charset="0"/>
              </a:rPr>
              <a:t>tháng</a:t>
            </a:r>
            <a:r>
              <a:rPr lang="en-US" sz="2800" b="1" dirty="0" smtClean="0">
                <a:solidFill>
                  <a:srgbClr val="002060"/>
                </a:solidFill>
                <a:latin typeface="Times New Roman" panose="02020603050405020304" pitchFamily="18" charset="0"/>
                <a:cs typeface="Times New Roman" panose="02020603050405020304" pitchFamily="18" charset="0"/>
              </a:rPr>
              <a:t> 8 </a:t>
            </a:r>
            <a:r>
              <a:rPr lang="en-US" sz="2800" b="1" dirty="0" err="1" smtClean="0">
                <a:solidFill>
                  <a:srgbClr val="002060"/>
                </a:solidFill>
                <a:latin typeface="Times New Roman" panose="02020603050405020304" pitchFamily="18" charset="0"/>
                <a:cs typeface="Times New Roman" panose="02020603050405020304" pitchFamily="18" charset="0"/>
              </a:rPr>
              <a:t>năm</a:t>
            </a:r>
            <a:r>
              <a:rPr lang="en-US" sz="2800" b="1" dirty="0" smtClean="0">
                <a:solidFill>
                  <a:srgbClr val="002060"/>
                </a:solidFill>
                <a:latin typeface="Times New Roman" panose="02020603050405020304" pitchFamily="18" charset="0"/>
                <a:cs typeface="Times New Roman" panose="02020603050405020304" pitchFamily="18" charset="0"/>
              </a:rPr>
              <a:t> 2024</a:t>
            </a:r>
          </a:p>
          <a:p>
            <a:pPr algn="ctr"/>
            <a:r>
              <a:rPr lang="en-US" sz="2800" b="1" dirty="0" err="1" smtClean="0">
                <a:solidFill>
                  <a:srgbClr val="002060"/>
                </a:solidFill>
                <a:latin typeface="Times New Roman" panose="02020603050405020304" pitchFamily="18" charset="0"/>
                <a:cs typeface="Times New Roman" panose="02020603050405020304" pitchFamily="18" charset="0"/>
              </a:rPr>
              <a:t>Tiếng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Việt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063870" y="1217776"/>
            <a:ext cx="10229185"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Bài</a:t>
            </a:r>
            <a:r>
              <a:rPr lang="en-US" sz="2800" b="1" dirty="0" smtClean="0">
                <a:solidFill>
                  <a:srgbClr val="002060"/>
                </a:solidFill>
                <a:latin typeface="Times New Roman" panose="02020603050405020304" pitchFamily="18" charset="0"/>
                <a:cs typeface="Times New Roman" panose="02020603050405020304" pitchFamily="18" charset="0"/>
              </a:rPr>
              <a:t> 12: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Tìm</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hiểu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cách</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bài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văn</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kể</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lại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một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câu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chuyện</a:t>
            </a:r>
            <a:endParaRPr lang="en-US" sz="2800" b="1" dirty="0">
              <a:solidFill>
                <a:srgbClr val="CC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91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29948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0700" y="4818658"/>
            <a:ext cx="11783097" cy="523220"/>
          </a:xfrm>
          <a:prstGeom prst="rect">
            <a:avLst/>
          </a:prstGeom>
        </p:spPr>
        <p:txBody>
          <a:bodyPr wrap="square">
            <a:spAutoFit/>
          </a:bodyPr>
          <a:lstStyle/>
          <a:p>
            <a:pPr lvl="0" defTabSz="1219170">
              <a:buClr>
                <a:srgbClr val="000000"/>
              </a:buClr>
              <a:defRPr/>
            </a:pPr>
            <a:r>
              <a:rPr lang="vi-VN" altLang="en-US" sz="2800" b="1" kern="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Arial"/>
              </a:rPr>
              <a:t>2</a:t>
            </a:r>
            <a:r>
              <a:rPr lang="en-US" altLang="en-US" sz="2800" b="1" kern="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Arial"/>
              </a:rPr>
              <a:t>.</a:t>
            </a:r>
            <a:r>
              <a:rPr lang="vi-VN" altLang="en-US" sz="2800" b="1" kern="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Arial"/>
              </a:rPr>
              <a:t> Trao đổi về những điểm cần lưu ý khi viết bài văn kể lại </a:t>
            </a:r>
            <a:r>
              <a:rPr lang="en-US" altLang="en-US" sz="2800" b="1" kern="0"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Arial"/>
              </a:rPr>
              <a:t>một</a:t>
            </a:r>
            <a:r>
              <a:rPr lang="vi-VN" altLang="en-US" sz="2800" b="1" kern="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Arial"/>
              </a:rPr>
              <a:t> câu chuyện.</a:t>
            </a:r>
            <a:endParaRPr lang="en-US" altLang="en-US" sz="2800" b="1" kern="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BF3A1046-F115-C47A-9523-7655132770C7}"/>
              </a:ext>
            </a:extLst>
          </p:cNvPr>
          <p:cNvSpPr txBox="1"/>
          <p:nvPr/>
        </p:nvSpPr>
        <p:spPr>
          <a:xfrm>
            <a:off x="222067" y="2048682"/>
            <a:ext cx="6805757" cy="52322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i="0" dirty="0" smtClean="0">
                <a:ln w="1905"/>
                <a:solidFill>
                  <a:srgbClr val="0070C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1. </a:t>
            </a:r>
            <a:r>
              <a:rPr lang="en-US" sz="2800" b="1" i="0" dirty="0" err="1" smtClean="0">
                <a:ln w="1905"/>
                <a:solidFill>
                  <a:srgbClr val="0070C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C</a:t>
            </a:r>
            <a:r>
              <a:rPr lang="en-US" sz="2800" b="1" dirty="0" err="1"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ách</a:t>
            </a:r>
            <a:r>
              <a:rPr lang="en-US" sz="28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viết</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bài</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kể</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lại</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một</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chuyện</a:t>
            </a:r>
            <a:endPar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1574224" y="5339214"/>
            <a:ext cx="8575961" cy="1200329"/>
          </a:xfrm>
          <a:prstGeom prst="rect">
            <a:avLst/>
          </a:prstGeom>
        </p:spPr>
        <p:txBody>
          <a:bodyPr wrap="square">
            <a:spAutoFit/>
          </a:bodyPr>
          <a:lstStyle/>
          <a:p>
            <a:pPr marL="457200" indent="-457200" algn="just">
              <a:buFont typeface="Arial" panose="020B0604020202020204" pitchFamily="34" charset="0"/>
              <a:buChar char="•"/>
            </a:pPr>
            <a:r>
              <a:rPr lang="vi-VN"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Bố cục của bài văn</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vi-VN"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endPar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Trình tự của các sự</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việc</a:t>
            </a:r>
            <a:r>
              <a:rPr lang="vi-VN"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Từ ngữ dẫn dắt và kết nối các sự việc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CE08709D-D337-FF5F-6AED-7B88A515BBE2}"/>
              </a:ext>
            </a:extLst>
          </p:cNvPr>
          <p:cNvSpPr txBox="1"/>
          <p:nvPr/>
        </p:nvSpPr>
        <p:spPr>
          <a:xfrm>
            <a:off x="197490" y="2582888"/>
            <a:ext cx="6830334" cy="461665"/>
          </a:xfrm>
          <a:prstGeom prst="rect">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400" b="1" i="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 </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Mở bài</a:t>
            </a:r>
            <a:r>
              <a:rPr lang="vi-VN" sz="2400" b="1" i="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r>
              <a:rPr lang="vi-VN"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Giới thiệu về câu chuyện </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72DEB9F-BE3F-B7DE-512D-56DCAE7D61F8}"/>
              </a:ext>
            </a:extLst>
          </p:cNvPr>
          <p:cNvSpPr txBox="1"/>
          <p:nvPr/>
        </p:nvSpPr>
        <p:spPr>
          <a:xfrm>
            <a:off x="130628" y="3329132"/>
            <a:ext cx="1889166" cy="461665"/>
          </a:xfrm>
          <a:prstGeom prst="rect">
            <a:avLst/>
          </a:prstGeom>
          <a:noFill/>
        </p:spPr>
        <p:txBody>
          <a:bodyPr wrap="square" rtlCol="0">
            <a:spAutoFit/>
          </a:bodyPr>
          <a:lstStyle/>
          <a:p>
            <a:pPr algn="just"/>
            <a:r>
              <a:rPr lang="en-US" sz="2400" b="1" i="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 </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Thân </a:t>
            </a:r>
            <a:r>
              <a:rPr lang="vi-VN"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bài</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15FB288-EF51-B8A4-2F39-18ABACCD3C7F}"/>
              </a:ext>
            </a:extLst>
          </p:cNvPr>
          <p:cNvSpPr txBox="1"/>
          <p:nvPr/>
        </p:nvSpPr>
        <p:spPr>
          <a:xfrm>
            <a:off x="117565" y="4124676"/>
            <a:ext cx="1723584" cy="461665"/>
          </a:xfrm>
          <a:prstGeom prst="rect">
            <a:avLst/>
          </a:prstGeom>
          <a:noFill/>
        </p:spPr>
        <p:txBody>
          <a:bodyPr wrap="square" rtlCol="0">
            <a:spAutoFit/>
          </a:bodyPr>
          <a:lstStyle/>
          <a:p>
            <a:pPr algn="just"/>
            <a:r>
              <a:rPr lang="en-US"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 </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Kết bài:</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E08709D-D337-FF5F-6AED-7B88A515BBE2}"/>
              </a:ext>
            </a:extLst>
          </p:cNvPr>
          <p:cNvSpPr txBox="1"/>
          <p:nvPr/>
        </p:nvSpPr>
        <p:spPr>
          <a:xfrm>
            <a:off x="4852848" y="2582095"/>
            <a:ext cx="2174976" cy="461665"/>
          </a:xfrm>
          <a:prstGeom prst="rect">
            <a:avLst/>
          </a:prstGeom>
          <a:noFill/>
        </p:spPr>
        <p:txBody>
          <a:bodyPr wrap="square" rtlCol="0">
            <a:spAutoFit/>
          </a:bodyPr>
          <a:lstStyle/>
          <a:p>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cô bé Lọ Lem.</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13" name="Rectangle 12"/>
          <p:cNvSpPr/>
          <p:nvPr/>
        </p:nvSpPr>
        <p:spPr>
          <a:xfrm>
            <a:off x="1867275" y="3322862"/>
            <a:ext cx="4616970" cy="461665"/>
          </a:xfrm>
          <a:prstGeom prst="rect">
            <a:avLst/>
          </a:prstGeom>
        </p:spPr>
        <p:txBody>
          <a:bodyPr wrap="none">
            <a:spAutoFit/>
          </a:bodyPr>
          <a:lstStyle/>
          <a:p>
            <a:pPr algn="just"/>
            <a:r>
              <a:rPr lang="vi-VN" sz="2400" b="1" dirty="0">
                <a:ln w="1905"/>
                <a:solidFill>
                  <a:srgbClr val="0070C0"/>
                </a:solidFill>
                <a:effectLst>
                  <a:innerShdw blurRad="69850" dist="43180" dir="5400000">
                    <a:srgbClr val="000000">
                      <a:alpha val="65000"/>
                    </a:srgbClr>
                  </a:innerShdw>
                </a:effectLst>
                <a:latin typeface="Times New Roman" panose="02020603050405020304" pitchFamily="18" charset="0"/>
                <a:ea typeface="Calibri" panose="020F0502020204030204" pitchFamily="34" charset="0"/>
                <a:cs typeface="Times New Roman" panose="02020603050405020304" pitchFamily="18" charset="0"/>
              </a:rPr>
              <a:t>Kể lại cuộc đời của cô </a:t>
            </a:r>
            <a:r>
              <a:rPr lang="vi-VN"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ea typeface="Calibri" panose="020F0502020204030204" pitchFamily="34" charset="0"/>
                <a:cs typeface="Times New Roman" panose="02020603050405020304" pitchFamily="18" charset="0"/>
              </a:rPr>
              <a:t>bé Lọ Lem.</a:t>
            </a:r>
            <a:endParaRPr lang="en-US" sz="2400" b="1" dirty="0">
              <a:ln w="1905"/>
              <a:solidFill>
                <a:srgbClr val="0070C0"/>
              </a:solidFill>
              <a:effectLst>
                <a:innerShdw blurRad="69850" dist="43180" dir="5400000">
                  <a:srgbClr val="000000">
                    <a:alpha val="65000"/>
                  </a:srgbClr>
                </a:inn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1599528" y="2570298"/>
            <a:ext cx="10555904" cy="830997"/>
          </a:xfrm>
          <a:prstGeom prst="rect">
            <a:avLst/>
          </a:prstGeom>
        </p:spPr>
        <p:txBody>
          <a:bodyPr wrap="square">
            <a:spAutoFit/>
          </a:bodyPr>
          <a:lstStyle/>
          <a:p>
            <a:pPr lvl="0" algn="just">
              <a:defRPr/>
            </a:pPr>
            <a:r>
              <a:rPr lang="en-US" sz="2400" b="1" dirty="0" smtClean="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rPr>
              <a:t>                                               </a:t>
            </a:r>
            <a:r>
              <a:rPr lang="vi-VN" sz="2400" b="1" dirty="0" smtClean="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rPr>
              <a:t>(</a:t>
            </a:r>
            <a:r>
              <a:rPr lang="vi-VN" sz="2400" b="1" dirty="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rPr>
              <a:t>tên câu chuyện, lí do biết câu </a:t>
            </a:r>
            <a:r>
              <a:rPr lang="vi-VN" sz="2400" b="1" dirty="0" smtClean="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rPr>
              <a:t>chuyện </a:t>
            </a:r>
            <a:r>
              <a:rPr lang="vi-VN" sz="2400" b="1" dirty="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rPr>
              <a:t>hoặc ấn </a:t>
            </a:r>
            <a:endParaRPr lang="en-US" sz="2400" b="1" dirty="0" smtClean="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endParaRPr>
          </a:p>
          <a:p>
            <a:pPr lvl="0" algn="just">
              <a:defRPr/>
            </a:pPr>
            <a:r>
              <a:rPr lang="vi-VN" sz="2400" b="1" dirty="0" smtClean="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rPr>
              <a:t>tượng </a:t>
            </a:r>
            <a:r>
              <a:rPr lang="vi-VN" sz="2400" b="1" dirty="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rPr>
              <a:t>về câu chuyện,...).</a:t>
            </a:r>
          </a:p>
        </p:txBody>
      </p:sp>
      <p:sp>
        <p:nvSpPr>
          <p:cNvPr id="15" name="Rectangle 14"/>
          <p:cNvSpPr/>
          <p:nvPr/>
        </p:nvSpPr>
        <p:spPr>
          <a:xfrm>
            <a:off x="1868208" y="3285973"/>
            <a:ext cx="10145843" cy="830997"/>
          </a:xfrm>
          <a:prstGeom prst="rect">
            <a:avLst/>
          </a:prstGeom>
        </p:spPr>
        <p:txBody>
          <a:bodyPr wrap="square">
            <a:spAutoFit/>
          </a:bodyPr>
          <a:lstStyle/>
          <a:p>
            <a:pPr lvl="0" algn="just">
              <a:defRPr/>
            </a:pPr>
            <a:r>
              <a:rPr lang="en-US" sz="2400" b="1" dirty="0" err="1" smtClean="0">
                <a:ln w="1905"/>
                <a:solidFill>
                  <a:srgbClr val="0070C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Kể</a:t>
            </a:r>
            <a:r>
              <a:rPr lang="en-US"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lại</a:t>
            </a:r>
            <a:r>
              <a:rPr lang="en-US"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câu</a:t>
            </a:r>
            <a:r>
              <a:rPr lang="en-US" sz="2400" b="1" dirty="0" smtClean="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theo</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trình</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tự</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ra</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các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sự</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việc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chú</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ý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sử</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dụng</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từ</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ngữ</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kết</a:t>
            </a:r>
            <a:r>
              <a:rPr lang="en-US" sz="2400" b="1" dirty="0" smtClean="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nối</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các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sự</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việc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6" name="Rectangle 15"/>
          <p:cNvSpPr/>
          <p:nvPr/>
        </p:nvSpPr>
        <p:spPr>
          <a:xfrm>
            <a:off x="1601934" y="4124969"/>
            <a:ext cx="9232321" cy="830997"/>
          </a:xfrm>
          <a:prstGeom prst="rect">
            <a:avLst/>
          </a:prstGeom>
        </p:spPr>
        <p:txBody>
          <a:bodyPr wrap="square">
            <a:spAutoFit/>
          </a:bodyPr>
          <a:lstStyle/>
          <a:p>
            <a:pPr lvl="0" algn="just">
              <a:defRPr/>
            </a:pPr>
            <a:r>
              <a:rPr lang="vi-VN"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Nêu suy nghĩ, cảm xúc về câu chuyện</a:t>
            </a:r>
            <a:r>
              <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r>
              <a:rPr lang="en-US" sz="2400" b="1" dirty="0" err="1" smtClean="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mong</a:t>
            </a:r>
            <a:r>
              <a:rPr lang="en-US" sz="2400" b="1" dirty="0" smtClean="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muốn</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sau</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khi</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đọc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câu</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hoặc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bài</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học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rút</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ra</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từ</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câu</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615FB288-EF51-B8A4-2F39-18ABACCD3C7F}"/>
              </a:ext>
            </a:extLst>
          </p:cNvPr>
          <p:cNvSpPr txBox="1"/>
          <p:nvPr/>
        </p:nvSpPr>
        <p:spPr>
          <a:xfrm>
            <a:off x="1459066" y="4111114"/>
            <a:ext cx="5426644" cy="461665"/>
          </a:xfrm>
          <a:prstGeom prst="rect">
            <a:avLst/>
          </a:prstGeom>
          <a:noFill/>
        </p:spPr>
        <p:txBody>
          <a:bodyPr wrap="square" rtlCol="0">
            <a:spAutoFit/>
          </a:bodyPr>
          <a:lstStyle/>
          <a:p>
            <a:pPr algn="just"/>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r>
              <a:rPr lang="en-US"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Nêu suy nghĩ, cảm xúc về câu chuyện</a:t>
            </a:r>
            <a:r>
              <a:rPr lang="en-US"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20" name="TextBox 19"/>
          <p:cNvSpPr txBox="1"/>
          <p:nvPr/>
        </p:nvSpPr>
        <p:spPr>
          <a:xfrm>
            <a:off x="2215663" y="109843"/>
            <a:ext cx="7841148" cy="9804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Thứ</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Tư</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ngày</a:t>
            </a:r>
            <a:r>
              <a:rPr lang="en-US" sz="2800" b="1" dirty="0" smtClean="0">
                <a:solidFill>
                  <a:srgbClr val="002060"/>
                </a:solidFill>
                <a:latin typeface="Times New Roman" panose="02020603050405020304" pitchFamily="18" charset="0"/>
                <a:cs typeface="Times New Roman" panose="02020603050405020304" pitchFamily="18" charset="0"/>
              </a:rPr>
              <a:t> 21 </a:t>
            </a:r>
            <a:r>
              <a:rPr lang="en-US" sz="2800" b="1" dirty="0" err="1" smtClean="0">
                <a:solidFill>
                  <a:srgbClr val="002060"/>
                </a:solidFill>
                <a:latin typeface="Times New Roman" panose="02020603050405020304" pitchFamily="18" charset="0"/>
                <a:cs typeface="Times New Roman" panose="02020603050405020304" pitchFamily="18" charset="0"/>
              </a:rPr>
              <a:t>tháng</a:t>
            </a:r>
            <a:r>
              <a:rPr lang="en-US" sz="2800" b="1" dirty="0" smtClean="0">
                <a:solidFill>
                  <a:srgbClr val="002060"/>
                </a:solidFill>
                <a:latin typeface="Times New Roman" panose="02020603050405020304" pitchFamily="18" charset="0"/>
                <a:cs typeface="Times New Roman" panose="02020603050405020304" pitchFamily="18" charset="0"/>
              </a:rPr>
              <a:t> 8 </a:t>
            </a:r>
            <a:r>
              <a:rPr lang="en-US" sz="2800" b="1" dirty="0" err="1" smtClean="0">
                <a:solidFill>
                  <a:srgbClr val="002060"/>
                </a:solidFill>
                <a:latin typeface="Times New Roman" panose="02020603050405020304" pitchFamily="18" charset="0"/>
                <a:cs typeface="Times New Roman" panose="02020603050405020304" pitchFamily="18" charset="0"/>
              </a:rPr>
              <a:t>năm</a:t>
            </a:r>
            <a:r>
              <a:rPr lang="en-US" sz="2800" b="1" dirty="0" smtClean="0">
                <a:solidFill>
                  <a:srgbClr val="002060"/>
                </a:solidFill>
                <a:latin typeface="Times New Roman" panose="02020603050405020304" pitchFamily="18" charset="0"/>
                <a:cs typeface="Times New Roman" panose="02020603050405020304" pitchFamily="18" charset="0"/>
              </a:rPr>
              <a:t> 2024</a:t>
            </a:r>
          </a:p>
          <a:p>
            <a:pPr algn="ctr"/>
            <a:r>
              <a:rPr lang="en-US" sz="2800" b="1" dirty="0" err="1" smtClean="0">
                <a:solidFill>
                  <a:srgbClr val="002060"/>
                </a:solidFill>
                <a:latin typeface="Times New Roman" panose="02020603050405020304" pitchFamily="18" charset="0"/>
                <a:cs typeface="Times New Roman" panose="02020603050405020304" pitchFamily="18" charset="0"/>
              </a:rPr>
              <a:t>Tiếng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Việt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063870" y="1217776"/>
            <a:ext cx="10229185"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Bài</a:t>
            </a:r>
            <a:r>
              <a:rPr lang="en-US" sz="2800" b="1" dirty="0" smtClean="0">
                <a:solidFill>
                  <a:srgbClr val="002060"/>
                </a:solidFill>
                <a:latin typeface="Times New Roman" panose="02020603050405020304" pitchFamily="18" charset="0"/>
                <a:cs typeface="Times New Roman" panose="02020603050405020304" pitchFamily="18" charset="0"/>
              </a:rPr>
              <a:t> 12: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Tìm</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hiểu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cách</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bài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văn</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kể</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lại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một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câu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chuyện</a:t>
            </a:r>
            <a:endParaRPr lang="en-US" sz="2800" b="1" dirty="0">
              <a:solidFill>
                <a:srgbClr val="CC33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881360" y="78948"/>
            <a:ext cx="1486757" cy="10820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3" name="TextBox 22"/>
          <p:cNvSpPr txBox="1"/>
          <p:nvPr/>
        </p:nvSpPr>
        <p:spPr>
          <a:xfrm>
            <a:off x="927244" y="285833"/>
            <a:ext cx="144087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prstClr val="black"/>
                </a:solidFill>
                <a:latin typeface="Times New Roman" panose="02020603050405020304" pitchFamily="18" charset="0"/>
                <a:cs typeface="Times New Roman" panose="02020603050405020304" pitchFamily="18" charset="0"/>
              </a:rPr>
              <a:t>SGK/52</a:t>
            </a: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3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grpId="0" nodeType="clickEffect">
                                  <p:stCondLst>
                                    <p:cond delay="0"/>
                                  </p:stCondLst>
                                  <p:childTnLst>
                                    <p:animEffect transition="out" filter="barn(inVertical)">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xit" presetSubtype="32" fill="hold" grpId="0" nodeType="clickEffect">
                                  <p:stCondLst>
                                    <p:cond delay="0"/>
                                  </p:stCondLst>
                                  <p:childTnLst>
                                    <p:animEffect transition="out" filter="circle(out)">
                                      <p:cBhvr>
                                        <p:cTn id="23" dur="2000"/>
                                        <p:tgtEl>
                                          <p:spTgt spid="13"/>
                                        </p:tgtEl>
                                      </p:cBhvr>
                                    </p:animEffect>
                                    <p:set>
                                      <p:cBhvr>
                                        <p:cTn id="24" dur="1" fill="hold">
                                          <p:stCondLst>
                                            <p:cond delay="1999"/>
                                          </p:stCondLst>
                                        </p:cTn>
                                        <p:tgtEl>
                                          <p:spTgt spid="13"/>
                                        </p:tgtEl>
                                        <p:attrNameLst>
                                          <p:attrName>style.visibility</p:attrName>
                                        </p:attrNameLst>
                                      </p:cBhvr>
                                      <p:to>
                                        <p:strVal val="hidden"/>
                                      </p:to>
                                    </p:set>
                                  </p:childTnLst>
                                </p:cTn>
                              </p:par>
                              <p:par>
                                <p:cTn id="25" presetID="6"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17"/>
                                        </p:tgtEl>
                                      </p:cBhvr>
                                    </p:animEffect>
                                    <p:set>
                                      <p:cBhvr>
                                        <p:cTn id="32" dur="1" fill="hold">
                                          <p:stCondLst>
                                            <p:cond delay="1999"/>
                                          </p:stCondLst>
                                        </p:cTn>
                                        <p:tgtEl>
                                          <p:spTgt spid="17"/>
                                        </p:tgtEl>
                                        <p:attrNameLst>
                                          <p:attrName>style.visibility</p:attrName>
                                        </p:attrNameLst>
                                      </p:cBhvr>
                                      <p:to>
                                        <p:strVal val="hidden"/>
                                      </p:to>
                                    </p:se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719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5" y="-3810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1">
            <a:extLst>
              <a:ext uri="{FF2B5EF4-FFF2-40B4-BE49-F238E27FC236}">
                <a16:creationId xmlns:a16="http://schemas.microsoft.com/office/drawing/2014/main" id="{E6476E95-0178-4A85-8A88-E4EEA8231319}"/>
              </a:ext>
            </a:extLst>
          </p:cNvPr>
          <p:cNvSpPr/>
          <p:nvPr/>
        </p:nvSpPr>
        <p:spPr>
          <a:xfrm>
            <a:off x="318660" y="95099"/>
            <a:ext cx="11526983" cy="6377531"/>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AEB"/>
          </a:solidFill>
          <a:ln/>
        </p:spPr>
        <p:style>
          <a:lnRef idx="2">
            <a:schemeClr val="dk1"/>
          </a:lnRef>
          <a:fillRef idx="1">
            <a:schemeClr val="lt1"/>
          </a:fillRef>
          <a:effectRef idx="0">
            <a:schemeClr val="dk1"/>
          </a:effectRef>
          <a:fontRef idx="minor">
            <a:schemeClr val="dk1"/>
          </a:fontRef>
        </p:style>
        <p:txBody>
          <a:bodyPr rtlCol="0" anchor="ctr"/>
          <a:lstStyle/>
          <a:p>
            <a:pPr marL="609585" marR="0" lvl="0" indent="0" algn="just" defTabSz="1219170" rtl="0" eaLnBrk="1" fontAlgn="auto" latinLnBrk="0" hangingPunct="1">
              <a:lnSpc>
                <a:spcPct val="100000"/>
              </a:lnSpc>
              <a:spcBef>
                <a:spcPts val="1600"/>
              </a:spcBef>
              <a:spcAft>
                <a:spcPts val="0"/>
              </a:spcAft>
              <a:buClr>
                <a:srgbClr val="000000"/>
              </a:buClr>
              <a:buSzTx/>
              <a:buFontTx/>
              <a:buNone/>
              <a:tabLst/>
              <a:defRPr/>
            </a:pPr>
            <a:endParaRPr kumimoji="0" lang="vi-VN" sz="2933" b="1" i="0" u="none" strike="noStrike" kern="0" cap="none" spc="0" normalizeH="0" baseline="0" noProof="0" dirty="0">
              <a:ln>
                <a:noFill/>
              </a:ln>
              <a:solidFill>
                <a:srgbClr val="B3C3F0">
                  <a:lumMod val="10000"/>
                </a:srgbClr>
              </a:solidFill>
              <a:effectLst/>
              <a:uLnTx/>
              <a:uFillTx/>
              <a:latin typeface="Calibri" panose="020F0502020204030204" pitchFamily="34" charset="0"/>
              <a:ea typeface="+mn-ea"/>
              <a:cs typeface="Calibri" panose="020F0502020204030204" pitchFamily="34" charset="0"/>
              <a:sym typeface="Arial"/>
            </a:endParaRPr>
          </a:p>
        </p:txBody>
      </p:sp>
      <p:sp>
        <p:nvSpPr>
          <p:cNvPr id="4" name="Rectangle: Rounded Corners 1">
            <a:extLst>
              <a:ext uri="{FF2B5EF4-FFF2-40B4-BE49-F238E27FC236}">
                <a16:creationId xmlns:a16="http://schemas.microsoft.com/office/drawing/2014/main" id="{6B006C53-BA06-36EF-3384-71ADEE22CA82}"/>
              </a:ext>
            </a:extLst>
          </p:cNvPr>
          <p:cNvSpPr/>
          <p:nvPr/>
        </p:nvSpPr>
        <p:spPr>
          <a:xfrm>
            <a:off x="819150" y="858982"/>
            <a:ext cx="3048000" cy="2333625"/>
          </a:xfrm>
          <a:prstGeom prst="roundRect">
            <a:avLst/>
          </a:prstGeom>
          <a:solidFill>
            <a:srgbClr val="B0E0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4E3B6D1-466B-F5F5-8842-66B4785DCA32}"/>
              </a:ext>
            </a:extLst>
          </p:cNvPr>
          <p:cNvGrpSpPr/>
          <p:nvPr/>
        </p:nvGrpSpPr>
        <p:grpSpPr>
          <a:xfrm>
            <a:off x="1038210" y="168842"/>
            <a:ext cx="1676400" cy="885825"/>
            <a:chOff x="1600200" y="561975"/>
            <a:chExt cx="1676400" cy="885825"/>
          </a:xfrm>
        </p:grpSpPr>
        <p:sp>
          <p:nvSpPr>
            <p:cNvPr id="6" name="Cloud 5">
              <a:extLst>
                <a:ext uri="{FF2B5EF4-FFF2-40B4-BE49-F238E27FC236}">
                  <a16:creationId xmlns:a16="http://schemas.microsoft.com/office/drawing/2014/main" id="{4FAF53C0-7F3E-2D6A-5961-C05405A74AAC}"/>
                </a:ext>
              </a:extLst>
            </p:cNvPr>
            <p:cNvSpPr/>
            <p:nvPr/>
          </p:nvSpPr>
          <p:spPr>
            <a:xfrm>
              <a:off x="1600200" y="561975"/>
              <a:ext cx="1676400" cy="885825"/>
            </a:xfrm>
            <a:prstGeom prst="cloud">
              <a:avLst/>
            </a:prstGeom>
            <a:solidFill>
              <a:srgbClr val="00B0F0"/>
            </a:solidFill>
            <a:ln w="76200">
              <a:solidFill>
                <a:srgbClr val="FFCCF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7" name="TextBox 6">
              <a:extLst>
                <a:ext uri="{FF2B5EF4-FFF2-40B4-BE49-F238E27FC236}">
                  <a16:creationId xmlns:a16="http://schemas.microsoft.com/office/drawing/2014/main" id="{9BE04DCF-7E83-443C-FEBA-69039F002888}"/>
                </a:ext>
              </a:extLst>
            </p:cNvPr>
            <p:cNvSpPr txBox="1"/>
            <p:nvPr/>
          </p:nvSpPr>
          <p:spPr>
            <a:xfrm>
              <a:off x="1857375" y="702617"/>
              <a:ext cx="1419225" cy="461665"/>
            </a:xfrm>
            <a:prstGeom prst="rect">
              <a:avLst/>
            </a:prstGeom>
            <a:noFill/>
            <a:ln w="76200">
              <a:noFill/>
            </a:ln>
          </p:spPr>
          <p:txBody>
            <a:bodyPr wrap="square" rtlCol="0">
              <a:spAutoFit/>
            </a:bodyPr>
            <a:lstStyle/>
            <a:p>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1</a:t>
              </a:r>
            </a:p>
          </p:txBody>
        </p:sp>
      </p:grpSp>
      <p:sp>
        <p:nvSpPr>
          <p:cNvPr id="8" name="TextBox 7">
            <a:extLst>
              <a:ext uri="{FF2B5EF4-FFF2-40B4-BE49-F238E27FC236}">
                <a16:creationId xmlns:a16="http://schemas.microsoft.com/office/drawing/2014/main" id="{BED058D5-EDE8-45AA-45F6-A3A0E3DEEF98}"/>
              </a:ext>
            </a:extLst>
          </p:cNvPr>
          <p:cNvSpPr txBox="1"/>
          <p:nvPr/>
        </p:nvSpPr>
        <p:spPr>
          <a:xfrm>
            <a:off x="819150" y="1349733"/>
            <a:ext cx="3009900" cy="707886"/>
          </a:xfrm>
          <a:prstGeom prst="rect">
            <a:avLst/>
          </a:prstGeom>
          <a:solidFill>
            <a:srgbClr val="FFFAE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en-US" sz="2000" b="1" i="1" dirty="0" err="1">
                <a:solidFill>
                  <a:srgbClr val="FF0000"/>
                </a:solidFill>
                <a:latin typeface="Times New Roman" panose="02020603050405020304" pitchFamily="18" charset="0"/>
                <a:cs typeface="Times New Roman" panose="02020603050405020304" pitchFamily="18" charset="0"/>
              </a:rPr>
              <a:t>Bối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cảnh</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a:solidFill>
                  <a:schemeClr val="bg1">
                    <a:lumMod val="10000"/>
                  </a:schemeClr>
                </a:solidFill>
                <a:latin typeface="Times New Roman" panose="02020603050405020304" pitchFamily="18" charset="0"/>
                <a:cs typeface="Times New Roman" panose="02020603050405020304" pitchFamily="18" charset="0"/>
              </a:rPr>
              <a:t>Khi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mẹ</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Lọ</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Lem</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mất</a:t>
            </a:r>
            <a:endParaRPr lang="en-US" sz="20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C0FB42F-60C2-AF0F-DC6B-5071DE78C599}"/>
              </a:ext>
            </a:extLst>
          </p:cNvPr>
          <p:cNvSpPr txBox="1"/>
          <p:nvPr/>
        </p:nvSpPr>
        <p:spPr>
          <a:xfrm>
            <a:off x="819150" y="2103489"/>
            <a:ext cx="3038475" cy="1015663"/>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en-US" sz="2000" b="1" i="1" dirty="0" err="1">
                <a:solidFill>
                  <a:schemeClr val="bg1">
                    <a:lumMod val="10000"/>
                  </a:schemeClr>
                </a:solidFill>
                <a:latin typeface="Times New Roman" panose="02020603050405020304" pitchFamily="18" charset="0"/>
                <a:cs typeface="Times New Roman" panose="02020603050405020304" pitchFamily="18" charset="0"/>
              </a:rPr>
              <a:t>Diễn</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bg1">
                    <a:lumMod val="10000"/>
                  </a:schemeClr>
                </a:solidFill>
                <a:latin typeface="Times New Roman" panose="02020603050405020304" pitchFamily="18" charset="0"/>
                <a:cs typeface="Times New Roman" panose="02020603050405020304" pitchFamily="18" charset="0"/>
              </a:rPr>
              <a:t>biến</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Bố</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Lọ</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Lem</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lấy</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vợ</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mới</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vợ</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mới</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có</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hai</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cô</a:t>
            </a:r>
            <a:r>
              <a:rPr lang="en-US" sz="2000" b="1" dirty="0">
                <a:solidFill>
                  <a:schemeClr val="bg1">
                    <a:lumMod val="10000"/>
                  </a:schemeClr>
                </a:solidFill>
                <a:latin typeface="Times New Roman" panose="02020603050405020304" pitchFamily="18" charset="0"/>
                <a:cs typeface="Times New Roman" panose="02020603050405020304" pitchFamily="18" charset="0"/>
              </a:rPr>
              <a:t> con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gái</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riêng</a:t>
            </a:r>
            <a:endParaRPr lang="en-US" sz="20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0" name="Rectangle: Rounded Corners 8">
            <a:extLst>
              <a:ext uri="{FF2B5EF4-FFF2-40B4-BE49-F238E27FC236}">
                <a16:creationId xmlns:a16="http://schemas.microsoft.com/office/drawing/2014/main" id="{5A3AF34C-81FC-962D-C40E-A301EC8F32A4}"/>
              </a:ext>
            </a:extLst>
          </p:cNvPr>
          <p:cNvSpPr/>
          <p:nvPr/>
        </p:nvSpPr>
        <p:spPr>
          <a:xfrm>
            <a:off x="4381500" y="923925"/>
            <a:ext cx="3048000" cy="2333625"/>
          </a:xfrm>
          <a:prstGeom prst="roundRect">
            <a:avLst/>
          </a:prstGeom>
          <a:solidFill>
            <a:srgbClr val="B0E0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B01C33E-135B-61C9-4AD8-BE12CAE0A6E8}"/>
              </a:ext>
            </a:extLst>
          </p:cNvPr>
          <p:cNvGrpSpPr/>
          <p:nvPr/>
        </p:nvGrpSpPr>
        <p:grpSpPr>
          <a:xfrm>
            <a:off x="4518098" y="309484"/>
            <a:ext cx="1676400" cy="885825"/>
            <a:chOff x="1600200" y="561975"/>
            <a:chExt cx="1676400" cy="885825"/>
          </a:xfrm>
          <a:scene3d>
            <a:camera prst="orthographicFront">
              <a:rot lat="0" lon="0" rev="0"/>
            </a:camera>
            <a:lightRig rig="contrasting" dir="t">
              <a:rot lat="0" lon="0" rev="1500000"/>
            </a:lightRig>
          </a:scene3d>
        </p:grpSpPr>
        <p:sp>
          <p:nvSpPr>
            <p:cNvPr id="12" name="Cloud 11">
              <a:extLst>
                <a:ext uri="{FF2B5EF4-FFF2-40B4-BE49-F238E27FC236}">
                  <a16:creationId xmlns:a16="http://schemas.microsoft.com/office/drawing/2014/main" id="{B3F6D414-FFC7-1345-8C3D-B15B18F88568}"/>
                </a:ext>
              </a:extLst>
            </p:cNvPr>
            <p:cNvSpPr/>
            <p:nvPr/>
          </p:nvSpPr>
          <p:spPr>
            <a:xfrm>
              <a:off x="1600200" y="561975"/>
              <a:ext cx="1676400" cy="885825"/>
            </a:xfrm>
            <a:prstGeom prst="cloud">
              <a:avLst/>
            </a:prstGeom>
            <a:solidFill>
              <a:srgbClr val="00B0F0"/>
            </a:solidFill>
            <a:ln w="76200">
              <a:solidFill>
                <a:srgbClr val="FFCCFF"/>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13" name="TextBox 12">
              <a:extLst>
                <a:ext uri="{FF2B5EF4-FFF2-40B4-BE49-F238E27FC236}">
                  <a16:creationId xmlns:a16="http://schemas.microsoft.com/office/drawing/2014/main" id="{9BE704C9-766F-6CF3-8B15-B775AB559A5E}"/>
                </a:ext>
              </a:extLst>
            </p:cNvPr>
            <p:cNvSpPr txBox="1"/>
            <p:nvPr/>
          </p:nvSpPr>
          <p:spPr>
            <a:xfrm>
              <a:off x="1739808" y="719273"/>
              <a:ext cx="1419225" cy="461665"/>
            </a:xfrm>
            <a:prstGeom prst="rect">
              <a:avLst/>
            </a:prstGeom>
            <a:noFill/>
            <a:ln w="76200">
              <a:solidFill>
                <a:srgbClr val="FFCCFF"/>
              </a:solid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2</a:t>
              </a:r>
            </a:p>
          </p:txBody>
        </p:sp>
      </p:grpSp>
      <p:sp>
        <p:nvSpPr>
          <p:cNvPr id="14" name="TextBox 13">
            <a:extLst>
              <a:ext uri="{FF2B5EF4-FFF2-40B4-BE49-F238E27FC236}">
                <a16:creationId xmlns:a16="http://schemas.microsoft.com/office/drawing/2014/main" id="{07AAF6FA-9453-CCE9-9E56-F4B16700B482}"/>
              </a:ext>
            </a:extLst>
          </p:cNvPr>
          <p:cNvSpPr txBox="1"/>
          <p:nvPr/>
        </p:nvSpPr>
        <p:spPr>
          <a:xfrm>
            <a:off x="4400550" y="1447800"/>
            <a:ext cx="3019425" cy="707886"/>
          </a:xfrm>
          <a:prstGeom prst="rect">
            <a:avLst/>
          </a:prstGeom>
          <a:noFill/>
        </p:spPr>
        <p:txBody>
          <a:bodyPr wrap="square" rtlCol="0">
            <a:spAutoFit/>
          </a:bodyPr>
          <a:lstStyle/>
          <a:p>
            <a:pPr algn="just"/>
            <a:r>
              <a:rPr lang="en-US" sz="2000" b="1" i="1" dirty="0" err="1">
                <a:solidFill>
                  <a:srgbClr val="FF0000"/>
                </a:solidFill>
                <a:latin typeface="Times New Roman" pitchFamily="18" charset="0"/>
                <a:cs typeface="Times New Roman" pitchFamily="18" charset="0"/>
              </a:rPr>
              <a:t>Bối</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cảnh</a:t>
            </a:r>
            <a:r>
              <a:rPr lang="en-US" sz="2000" b="1" i="1" dirty="0">
                <a:solidFill>
                  <a:schemeClr val="bg1">
                    <a:lumMod val="10000"/>
                  </a:schemeClr>
                </a:solidFill>
                <a:latin typeface="Times New Roman" pitchFamily="18" charset="0"/>
                <a:cs typeface="Times New Roman" pitchFamily="18" charset="0"/>
              </a:rPr>
              <a:t>: </a:t>
            </a:r>
            <a:r>
              <a:rPr lang="en-US" sz="2000" b="1" dirty="0">
                <a:solidFill>
                  <a:schemeClr val="bg1">
                    <a:lumMod val="10000"/>
                  </a:schemeClr>
                </a:solidFill>
                <a:latin typeface="Times New Roman" pitchFamily="18" charset="0"/>
                <a:cs typeface="Times New Roman" pitchFamily="18" charset="0"/>
              </a:rPr>
              <a:t>Khi </a:t>
            </a:r>
            <a:r>
              <a:rPr lang="en-US" sz="2000" b="1" dirty="0" err="1">
                <a:solidFill>
                  <a:schemeClr val="bg1">
                    <a:lumMod val="10000"/>
                  </a:schemeClr>
                </a:solidFill>
                <a:latin typeface="Times New Roman" pitchFamily="18" charset="0"/>
                <a:cs typeface="Times New Roman" pitchFamily="18" charset="0"/>
              </a:rPr>
              <a:t>bố</a:t>
            </a:r>
            <a:r>
              <a:rPr lang="en-US" sz="2000" b="1" dirty="0">
                <a:solidFill>
                  <a:schemeClr val="bg1">
                    <a:lumMod val="10000"/>
                  </a:schemeClr>
                </a:solidFill>
                <a:latin typeface="Times New Roman" pitchFamily="18" charset="0"/>
                <a:cs typeface="Times New Roman" pitchFamily="18" charset="0"/>
              </a:rPr>
              <a:t> </a:t>
            </a:r>
            <a:r>
              <a:rPr lang="en-US" sz="2000" b="1" dirty="0" err="1">
                <a:solidFill>
                  <a:schemeClr val="bg1">
                    <a:lumMod val="10000"/>
                  </a:schemeClr>
                </a:solidFill>
                <a:latin typeface="Times New Roman" pitchFamily="18" charset="0"/>
                <a:cs typeface="Times New Roman" pitchFamily="18" charset="0"/>
              </a:rPr>
              <a:t>Lọ</a:t>
            </a:r>
            <a:r>
              <a:rPr lang="en-US" sz="2000" b="1" dirty="0">
                <a:solidFill>
                  <a:schemeClr val="bg1">
                    <a:lumMod val="10000"/>
                  </a:schemeClr>
                </a:solidFill>
                <a:latin typeface="Times New Roman" pitchFamily="18" charset="0"/>
                <a:cs typeface="Times New Roman" pitchFamily="18" charset="0"/>
              </a:rPr>
              <a:t> </a:t>
            </a:r>
            <a:r>
              <a:rPr lang="en-US" sz="2000" b="1" dirty="0" err="1">
                <a:solidFill>
                  <a:schemeClr val="bg1">
                    <a:lumMod val="10000"/>
                  </a:schemeClr>
                </a:solidFill>
                <a:latin typeface="Times New Roman" pitchFamily="18" charset="0"/>
                <a:cs typeface="Times New Roman" pitchFamily="18" charset="0"/>
              </a:rPr>
              <a:t>Lem</a:t>
            </a:r>
            <a:r>
              <a:rPr lang="en-US" sz="2000" b="1" dirty="0">
                <a:solidFill>
                  <a:schemeClr val="bg1">
                    <a:lumMod val="10000"/>
                  </a:schemeClr>
                </a:solidFill>
                <a:latin typeface="Times New Roman" pitchFamily="18" charset="0"/>
                <a:cs typeface="Times New Roman" pitchFamily="18" charset="0"/>
              </a:rPr>
              <a:t> qua </a:t>
            </a:r>
            <a:r>
              <a:rPr lang="en-US" sz="2000" b="1" dirty="0" err="1">
                <a:solidFill>
                  <a:schemeClr val="bg1">
                    <a:lumMod val="10000"/>
                  </a:schemeClr>
                </a:solidFill>
                <a:latin typeface="Times New Roman" pitchFamily="18" charset="0"/>
                <a:cs typeface="Times New Roman" pitchFamily="18" charset="0"/>
              </a:rPr>
              <a:t>đời</a:t>
            </a:r>
            <a:endParaRPr lang="en-US" sz="2000" b="1" dirty="0">
              <a:solidFill>
                <a:schemeClr val="bg1">
                  <a:lumMod val="10000"/>
                </a:schemeClr>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C8325597-B902-4096-A247-A676502F5209}"/>
              </a:ext>
            </a:extLst>
          </p:cNvPr>
          <p:cNvSpPr txBox="1"/>
          <p:nvPr/>
        </p:nvSpPr>
        <p:spPr>
          <a:xfrm>
            <a:off x="4518098" y="2218025"/>
            <a:ext cx="1709737" cy="400110"/>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en-US" sz="2000" b="1" i="1" dirty="0" err="1">
                <a:solidFill>
                  <a:schemeClr val="bg1">
                    <a:lumMod val="10000"/>
                  </a:schemeClr>
                </a:solidFill>
                <a:latin typeface="Times New Roman" panose="02020603050405020304" pitchFamily="18" charset="0"/>
                <a:cs typeface="Times New Roman" panose="02020603050405020304" pitchFamily="18" charset="0"/>
              </a:rPr>
              <a:t>Diễn</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bg1">
                    <a:lumMod val="10000"/>
                  </a:schemeClr>
                </a:solidFill>
                <a:latin typeface="Times New Roman" panose="02020603050405020304" pitchFamily="18" charset="0"/>
                <a:cs typeface="Times New Roman" panose="02020603050405020304" pitchFamily="18" charset="0"/>
              </a:rPr>
              <a:t>biến</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16" name="Rectangle: Rounded Corners 14">
            <a:extLst>
              <a:ext uri="{FF2B5EF4-FFF2-40B4-BE49-F238E27FC236}">
                <a16:creationId xmlns:a16="http://schemas.microsoft.com/office/drawing/2014/main" id="{FFF308BA-7C47-C9CC-C6DC-B35282CC55FA}"/>
              </a:ext>
            </a:extLst>
          </p:cNvPr>
          <p:cNvSpPr/>
          <p:nvPr/>
        </p:nvSpPr>
        <p:spPr>
          <a:xfrm>
            <a:off x="8184580" y="895350"/>
            <a:ext cx="3048000" cy="2333625"/>
          </a:xfrm>
          <a:prstGeom prst="roundRect">
            <a:avLst/>
          </a:prstGeom>
          <a:solidFill>
            <a:srgbClr val="B0E0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F8FBB59-7E61-FF1C-87E1-48CBC1590126}"/>
              </a:ext>
            </a:extLst>
          </p:cNvPr>
          <p:cNvGrpSpPr/>
          <p:nvPr/>
        </p:nvGrpSpPr>
        <p:grpSpPr>
          <a:xfrm>
            <a:off x="8331134" y="259104"/>
            <a:ext cx="1676400" cy="885825"/>
            <a:chOff x="1600200" y="561975"/>
            <a:chExt cx="1676400" cy="885825"/>
          </a:xfrm>
        </p:grpSpPr>
        <p:sp>
          <p:nvSpPr>
            <p:cNvPr id="18" name="Cloud 17">
              <a:extLst>
                <a:ext uri="{FF2B5EF4-FFF2-40B4-BE49-F238E27FC236}">
                  <a16:creationId xmlns:a16="http://schemas.microsoft.com/office/drawing/2014/main" id="{9977F2B1-F85B-98FB-5949-607DF10E24DF}"/>
                </a:ext>
              </a:extLst>
            </p:cNvPr>
            <p:cNvSpPr/>
            <p:nvPr/>
          </p:nvSpPr>
          <p:spPr>
            <a:xfrm>
              <a:off x="1600200" y="561975"/>
              <a:ext cx="1676400" cy="885825"/>
            </a:xfrm>
            <a:prstGeom prst="cloud">
              <a:avLst/>
            </a:prstGeom>
            <a:solidFill>
              <a:srgbClr val="00B0F0"/>
            </a:solidFill>
            <a:ln w="76200">
              <a:solidFill>
                <a:srgbClr val="FFCCF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19" name="TextBox 18">
              <a:extLst>
                <a:ext uri="{FF2B5EF4-FFF2-40B4-BE49-F238E27FC236}">
                  <a16:creationId xmlns:a16="http://schemas.microsoft.com/office/drawing/2014/main" id="{FB05B8C8-E72E-FD31-225C-C8E21BDC308A}"/>
                </a:ext>
              </a:extLst>
            </p:cNvPr>
            <p:cNvSpPr txBox="1"/>
            <p:nvPr/>
          </p:nvSpPr>
          <p:spPr>
            <a:xfrm>
              <a:off x="1778997" y="719273"/>
              <a:ext cx="1419225" cy="461665"/>
            </a:xfrm>
            <a:prstGeom prst="rect">
              <a:avLst/>
            </a:prstGeom>
            <a:noFill/>
            <a:ln w="76200">
              <a:noFill/>
            </a:ln>
          </p:spPr>
          <p:txBody>
            <a:bodyPr wrap="square" rtlCol="0">
              <a:spAutoFit/>
            </a:bodyPr>
            <a:lstStyle/>
            <a:p>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3</a:t>
              </a:r>
            </a:p>
          </p:txBody>
        </p:sp>
      </p:grpSp>
      <p:sp>
        <p:nvSpPr>
          <p:cNvPr id="20" name="TextBox 19">
            <a:extLst>
              <a:ext uri="{FF2B5EF4-FFF2-40B4-BE49-F238E27FC236}">
                <a16:creationId xmlns:a16="http://schemas.microsoft.com/office/drawing/2014/main" id="{6CC4027B-83C3-F936-F041-61BDB2903526}"/>
              </a:ext>
            </a:extLst>
          </p:cNvPr>
          <p:cNvSpPr txBox="1"/>
          <p:nvPr/>
        </p:nvSpPr>
        <p:spPr>
          <a:xfrm>
            <a:off x="8240000" y="1419225"/>
            <a:ext cx="2990850" cy="707886"/>
          </a:xfrm>
          <a:prstGeom prst="rect">
            <a:avLst/>
          </a:prstGeom>
          <a:noFill/>
        </p:spPr>
        <p:txBody>
          <a:bodyPr wrap="square" rtlCol="0">
            <a:spAutoFit/>
          </a:bodyPr>
          <a:lstStyle/>
          <a:p>
            <a:pPr algn="just"/>
            <a:r>
              <a:rPr lang="en-US" sz="2000" b="1" i="1" dirty="0" err="1">
                <a:solidFill>
                  <a:srgbClr val="FF0000"/>
                </a:solidFill>
                <a:latin typeface="Times New Roman" panose="02020603050405020304" pitchFamily="18" charset="0"/>
                <a:cs typeface="Times New Roman" panose="02020603050405020304" pitchFamily="18" charset="0"/>
              </a:rPr>
              <a:t>Bối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cảnh</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a:solidFill>
                  <a:schemeClr val="bg1">
                    <a:lumMod val="10000"/>
                  </a:schemeClr>
                </a:solidFill>
                <a:latin typeface="Times New Roman" panose="02020603050405020304" pitchFamily="18" charset="0"/>
                <a:cs typeface="Times New Roman" panose="02020603050405020304" pitchFamily="18" charset="0"/>
              </a:rPr>
              <a:t>Khi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vua</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tổ</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chức</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vũ</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hội</a:t>
            </a:r>
            <a:r>
              <a:rPr lang="en-US" sz="2000" b="1"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86AA402B-0A5D-5B3D-8EAC-3F346DD12DB3}"/>
              </a:ext>
            </a:extLst>
          </p:cNvPr>
          <p:cNvSpPr txBox="1"/>
          <p:nvPr/>
        </p:nvSpPr>
        <p:spPr>
          <a:xfrm>
            <a:off x="8301319" y="2218025"/>
            <a:ext cx="1706215" cy="400110"/>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en-US" sz="2000" b="1" i="1" dirty="0" err="1">
                <a:solidFill>
                  <a:schemeClr val="bg1">
                    <a:lumMod val="10000"/>
                  </a:schemeClr>
                </a:solidFill>
                <a:latin typeface="Times New Roman" panose="02020603050405020304" pitchFamily="18" charset="0"/>
                <a:cs typeface="Times New Roman" panose="02020603050405020304" pitchFamily="18" charset="0"/>
              </a:rPr>
              <a:t>Diễn</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bg1">
                    <a:lumMod val="10000"/>
                  </a:schemeClr>
                </a:solidFill>
                <a:latin typeface="Times New Roman" panose="02020603050405020304" pitchFamily="18" charset="0"/>
                <a:cs typeface="Times New Roman" panose="02020603050405020304" pitchFamily="18" charset="0"/>
              </a:rPr>
              <a:t>biến</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22" name="Rectangle: Rounded Corners 20">
            <a:extLst>
              <a:ext uri="{FF2B5EF4-FFF2-40B4-BE49-F238E27FC236}">
                <a16:creationId xmlns:a16="http://schemas.microsoft.com/office/drawing/2014/main" id="{A74DF87F-E6B6-FF93-0BED-5AB35F783AAD}"/>
              </a:ext>
            </a:extLst>
          </p:cNvPr>
          <p:cNvSpPr/>
          <p:nvPr/>
        </p:nvSpPr>
        <p:spPr>
          <a:xfrm>
            <a:off x="768065" y="3810000"/>
            <a:ext cx="3048000" cy="2333625"/>
          </a:xfrm>
          <a:prstGeom prst="roundRect">
            <a:avLst/>
          </a:prstGeom>
          <a:solidFill>
            <a:srgbClr val="B0E0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08A2721-AFDC-D421-0D57-65DD4525401A}"/>
              </a:ext>
            </a:extLst>
          </p:cNvPr>
          <p:cNvGrpSpPr/>
          <p:nvPr/>
        </p:nvGrpSpPr>
        <p:grpSpPr>
          <a:xfrm>
            <a:off x="1090622" y="3179618"/>
            <a:ext cx="1676400" cy="885825"/>
            <a:chOff x="1600200" y="561975"/>
            <a:chExt cx="1676400" cy="885825"/>
          </a:xfrm>
          <a:scene3d>
            <a:camera prst="orthographicFront">
              <a:rot lat="0" lon="0" rev="0"/>
            </a:camera>
            <a:lightRig rig="contrasting" dir="t">
              <a:rot lat="0" lon="0" rev="1500000"/>
            </a:lightRig>
          </a:scene3d>
        </p:grpSpPr>
        <p:sp>
          <p:nvSpPr>
            <p:cNvPr id="24" name="Cloud 23">
              <a:extLst>
                <a:ext uri="{FF2B5EF4-FFF2-40B4-BE49-F238E27FC236}">
                  <a16:creationId xmlns:a16="http://schemas.microsoft.com/office/drawing/2014/main" id="{E07CB2F2-8FD1-DCB4-2F89-A2A52ED048E2}"/>
                </a:ext>
              </a:extLst>
            </p:cNvPr>
            <p:cNvSpPr/>
            <p:nvPr/>
          </p:nvSpPr>
          <p:spPr>
            <a:xfrm>
              <a:off x="1600200" y="561975"/>
              <a:ext cx="1676400" cy="885825"/>
            </a:xfrm>
            <a:prstGeom prst="cloud">
              <a:avLst/>
            </a:prstGeom>
            <a:solidFill>
              <a:srgbClr val="00B0F0"/>
            </a:solidFill>
            <a:ln w="76200">
              <a:solidFill>
                <a:srgbClr val="FFCCFF"/>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25" name="TextBox 24">
              <a:extLst>
                <a:ext uri="{FF2B5EF4-FFF2-40B4-BE49-F238E27FC236}">
                  <a16:creationId xmlns:a16="http://schemas.microsoft.com/office/drawing/2014/main" id="{6E24D70F-F952-94A1-168D-2F831F419EAA}"/>
                </a:ext>
              </a:extLst>
            </p:cNvPr>
            <p:cNvSpPr txBox="1"/>
            <p:nvPr/>
          </p:nvSpPr>
          <p:spPr>
            <a:xfrm>
              <a:off x="1806483" y="679339"/>
              <a:ext cx="1419225" cy="461665"/>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4</a:t>
              </a:r>
            </a:p>
          </p:txBody>
        </p:sp>
      </p:grpSp>
      <p:sp>
        <p:nvSpPr>
          <p:cNvPr id="26" name="TextBox 25">
            <a:extLst>
              <a:ext uri="{FF2B5EF4-FFF2-40B4-BE49-F238E27FC236}">
                <a16:creationId xmlns:a16="http://schemas.microsoft.com/office/drawing/2014/main" id="{5F6234C2-5796-7ADA-E2C7-1696600B54E7}"/>
              </a:ext>
            </a:extLst>
          </p:cNvPr>
          <p:cNvSpPr txBox="1"/>
          <p:nvPr/>
        </p:nvSpPr>
        <p:spPr>
          <a:xfrm>
            <a:off x="781920" y="4333875"/>
            <a:ext cx="3048000" cy="1015663"/>
          </a:xfrm>
          <a:prstGeom prst="rect">
            <a:avLst/>
          </a:prstGeom>
          <a:noFill/>
        </p:spPr>
        <p:txBody>
          <a:bodyPr wrap="square" rtlCol="0">
            <a:spAutoFit/>
          </a:bodyPr>
          <a:lstStyle/>
          <a:p>
            <a:pPr algn="just"/>
            <a:r>
              <a:rPr lang="en-US" sz="2000" b="1" i="1" dirty="0" err="1">
                <a:solidFill>
                  <a:srgbClr val="FF0000"/>
                </a:solidFill>
                <a:latin typeface="Times New Roman" panose="02020603050405020304" pitchFamily="18" charset="0"/>
                <a:cs typeface="Times New Roman" panose="02020603050405020304" pitchFamily="18" charset="0"/>
              </a:rPr>
              <a:t>Bối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cảnh</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a:solidFill>
                  <a:schemeClr val="bg1">
                    <a:lumMod val="10000"/>
                  </a:schemeClr>
                </a:solidFill>
                <a:latin typeface="Times New Roman" panose="02020603050405020304" pitchFamily="18" charset="0"/>
                <a:cs typeface="Times New Roman" panose="02020603050405020304" pitchFamily="18" charset="0"/>
              </a:rPr>
              <a:t>Khi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Lọ</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Lem</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khóc</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vì</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không</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đi</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dự</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vũ</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hội</a:t>
            </a:r>
            <a:r>
              <a:rPr lang="en-US" sz="2000" b="1"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E911B45F-470E-40E5-CC62-4A905B7C63B6}"/>
              </a:ext>
            </a:extLst>
          </p:cNvPr>
          <p:cNvSpPr txBox="1"/>
          <p:nvPr/>
        </p:nvSpPr>
        <p:spPr>
          <a:xfrm>
            <a:off x="962035" y="5349538"/>
            <a:ext cx="1804987" cy="400110"/>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en-US" sz="2000" b="1" i="1" dirty="0" err="1">
                <a:solidFill>
                  <a:schemeClr val="bg1">
                    <a:lumMod val="10000"/>
                  </a:schemeClr>
                </a:solidFill>
                <a:latin typeface="Times New Roman" panose="02020603050405020304" pitchFamily="18" charset="0"/>
                <a:cs typeface="Times New Roman" panose="02020603050405020304" pitchFamily="18" charset="0"/>
              </a:rPr>
              <a:t>Diễn</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bg1">
                    <a:lumMod val="10000"/>
                  </a:schemeClr>
                </a:solidFill>
                <a:latin typeface="Times New Roman" panose="02020603050405020304" pitchFamily="18" charset="0"/>
                <a:cs typeface="Times New Roman" panose="02020603050405020304" pitchFamily="18" charset="0"/>
              </a:rPr>
              <a:t>biến</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28" name="Rectangle: Rounded Corners 29">
            <a:extLst>
              <a:ext uri="{FF2B5EF4-FFF2-40B4-BE49-F238E27FC236}">
                <a16:creationId xmlns:a16="http://schemas.microsoft.com/office/drawing/2014/main" id="{36E7794F-E110-C8B4-0CD6-24D659FE676C}"/>
              </a:ext>
            </a:extLst>
          </p:cNvPr>
          <p:cNvSpPr/>
          <p:nvPr/>
        </p:nvSpPr>
        <p:spPr>
          <a:xfrm>
            <a:off x="4431730" y="3857625"/>
            <a:ext cx="3048000" cy="2333625"/>
          </a:xfrm>
          <a:prstGeom prst="roundRect">
            <a:avLst/>
          </a:prstGeom>
          <a:solidFill>
            <a:srgbClr val="B0E0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BB690FD-51CB-9C97-2BAB-83B452088DBA}"/>
              </a:ext>
            </a:extLst>
          </p:cNvPr>
          <p:cNvGrpSpPr/>
          <p:nvPr/>
        </p:nvGrpSpPr>
        <p:grpSpPr>
          <a:xfrm>
            <a:off x="4682845" y="3283865"/>
            <a:ext cx="1676400" cy="885825"/>
            <a:chOff x="1600200" y="561975"/>
            <a:chExt cx="1676400" cy="885825"/>
          </a:xfrm>
        </p:grpSpPr>
        <p:sp>
          <p:nvSpPr>
            <p:cNvPr id="30" name="Cloud 29">
              <a:extLst>
                <a:ext uri="{FF2B5EF4-FFF2-40B4-BE49-F238E27FC236}">
                  <a16:creationId xmlns:a16="http://schemas.microsoft.com/office/drawing/2014/main" id="{A80E7FF9-01C5-27D7-CACE-FAD4B5C54348}"/>
                </a:ext>
              </a:extLst>
            </p:cNvPr>
            <p:cNvSpPr/>
            <p:nvPr/>
          </p:nvSpPr>
          <p:spPr>
            <a:xfrm>
              <a:off x="1600200" y="561975"/>
              <a:ext cx="1676400" cy="885825"/>
            </a:xfrm>
            <a:prstGeom prst="cloud">
              <a:avLst/>
            </a:prstGeom>
            <a:solidFill>
              <a:srgbClr val="00B0F0"/>
            </a:solidFill>
            <a:ln w="76200">
              <a:solidFill>
                <a:srgbClr val="FFCCCC"/>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31" name="TextBox 30">
              <a:extLst>
                <a:ext uri="{FF2B5EF4-FFF2-40B4-BE49-F238E27FC236}">
                  <a16:creationId xmlns:a16="http://schemas.microsoft.com/office/drawing/2014/main" id="{52000730-5334-1D2A-3629-A7426F37115A}"/>
                </a:ext>
              </a:extLst>
            </p:cNvPr>
            <p:cNvSpPr txBox="1"/>
            <p:nvPr/>
          </p:nvSpPr>
          <p:spPr>
            <a:xfrm>
              <a:off x="1765934" y="667021"/>
              <a:ext cx="1419225" cy="461665"/>
            </a:xfrm>
            <a:prstGeom prst="rect">
              <a:avLst/>
            </a:prstGeom>
            <a:noFill/>
            <a:ln w="76200">
              <a:noFill/>
            </a:ln>
          </p:spPr>
          <p:txBody>
            <a:bodyPr wrap="square" rtlCol="0">
              <a:spAutoFit/>
            </a:bodyPr>
            <a:lstStyle/>
            <a:p>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5</a:t>
              </a:r>
            </a:p>
          </p:txBody>
        </p:sp>
      </p:grpSp>
      <p:sp>
        <p:nvSpPr>
          <p:cNvPr id="32" name="TextBox 31">
            <a:extLst>
              <a:ext uri="{FF2B5EF4-FFF2-40B4-BE49-F238E27FC236}">
                <a16:creationId xmlns:a16="http://schemas.microsoft.com/office/drawing/2014/main" id="{BDFC2F3E-04D7-ECA4-F35C-343AFFD2898E}"/>
              </a:ext>
            </a:extLst>
          </p:cNvPr>
          <p:cNvSpPr txBox="1"/>
          <p:nvPr/>
        </p:nvSpPr>
        <p:spPr>
          <a:xfrm>
            <a:off x="4417875" y="4333875"/>
            <a:ext cx="3047999" cy="707886"/>
          </a:xfrm>
          <a:prstGeom prst="rect">
            <a:avLst/>
          </a:prstGeom>
          <a:noFill/>
        </p:spPr>
        <p:txBody>
          <a:bodyPr wrap="square" rtlCol="0">
            <a:spAutoFit/>
          </a:bodyPr>
          <a:lstStyle/>
          <a:p>
            <a:pPr algn="just"/>
            <a:r>
              <a:rPr lang="en-US" sz="2000" b="1" i="1" dirty="0" err="1">
                <a:solidFill>
                  <a:srgbClr val="FF0000"/>
                </a:solidFill>
                <a:latin typeface="Times New Roman" panose="02020603050405020304" pitchFamily="18" charset="0"/>
                <a:cs typeface="Times New Roman" panose="02020603050405020304" pitchFamily="18" charset="0"/>
              </a:rPr>
              <a:t>Bối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cảnh</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a:solidFill>
                  <a:schemeClr val="bg1">
                    <a:lumMod val="10000"/>
                  </a:schemeClr>
                </a:solidFill>
                <a:latin typeface="Times New Roman" panose="02020603050405020304" pitchFamily="18" charset="0"/>
                <a:cs typeface="Times New Roman" panose="02020603050405020304" pitchFamily="18" charset="0"/>
              </a:rPr>
              <a:t>Khi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Lọ</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Lem</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đi</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dự</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vũ</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hội</a:t>
            </a:r>
            <a:r>
              <a:rPr lang="en-US" sz="2000" b="1"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33" name="TextBox 32">
            <a:extLst>
              <a:ext uri="{FF2B5EF4-FFF2-40B4-BE49-F238E27FC236}">
                <a16:creationId xmlns:a16="http://schemas.microsoft.com/office/drawing/2014/main" id="{5A6C3661-51E2-0E46-E0FA-3293B94320B4}"/>
              </a:ext>
            </a:extLst>
          </p:cNvPr>
          <p:cNvSpPr txBox="1"/>
          <p:nvPr/>
        </p:nvSpPr>
        <p:spPr>
          <a:xfrm>
            <a:off x="4661170" y="5289760"/>
            <a:ext cx="1847850" cy="400110"/>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en-US" sz="2000" b="1" i="1" dirty="0" err="1">
                <a:solidFill>
                  <a:schemeClr val="bg1">
                    <a:lumMod val="10000"/>
                  </a:schemeClr>
                </a:solidFill>
                <a:latin typeface="Times New Roman" panose="02020603050405020304" pitchFamily="18" charset="0"/>
                <a:cs typeface="Times New Roman" panose="02020603050405020304" pitchFamily="18" charset="0"/>
              </a:rPr>
              <a:t>Diễn</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bg1">
                    <a:lumMod val="10000"/>
                  </a:schemeClr>
                </a:solidFill>
                <a:latin typeface="Times New Roman" panose="02020603050405020304" pitchFamily="18" charset="0"/>
                <a:cs typeface="Times New Roman" panose="02020603050405020304" pitchFamily="18" charset="0"/>
              </a:rPr>
              <a:t>biến</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34" name="Rectangle: Rounded Corners 6148">
            <a:extLst>
              <a:ext uri="{FF2B5EF4-FFF2-40B4-BE49-F238E27FC236}">
                <a16:creationId xmlns:a16="http://schemas.microsoft.com/office/drawing/2014/main" id="{B84BDC3E-B9E4-A679-3371-025111F2A046}"/>
              </a:ext>
            </a:extLst>
          </p:cNvPr>
          <p:cNvSpPr/>
          <p:nvPr/>
        </p:nvSpPr>
        <p:spPr>
          <a:xfrm>
            <a:off x="8233075" y="3810000"/>
            <a:ext cx="3048000" cy="2333625"/>
          </a:xfrm>
          <a:prstGeom prst="roundRect">
            <a:avLst/>
          </a:prstGeom>
          <a:solidFill>
            <a:srgbClr val="B0E0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DEE5F81E-571C-797E-10CE-520A41C7E9F7}"/>
              </a:ext>
            </a:extLst>
          </p:cNvPr>
          <p:cNvGrpSpPr/>
          <p:nvPr/>
        </p:nvGrpSpPr>
        <p:grpSpPr>
          <a:xfrm>
            <a:off x="8381343" y="3216852"/>
            <a:ext cx="1676400" cy="885825"/>
            <a:chOff x="1600200" y="561975"/>
            <a:chExt cx="1676400" cy="885825"/>
          </a:xfrm>
        </p:grpSpPr>
        <p:sp>
          <p:nvSpPr>
            <p:cNvPr id="36" name="Cloud 35">
              <a:extLst>
                <a:ext uri="{FF2B5EF4-FFF2-40B4-BE49-F238E27FC236}">
                  <a16:creationId xmlns:a16="http://schemas.microsoft.com/office/drawing/2014/main" id="{FFA04F45-FC34-FB51-1FE6-5672D8371404}"/>
                </a:ext>
              </a:extLst>
            </p:cNvPr>
            <p:cNvSpPr/>
            <p:nvPr/>
          </p:nvSpPr>
          <p:spPr>
            <a:xfrm>
              <a:off x="1600200" y="561975"/>
              <a:ext cx="1676400" cy="885825"/>
            </a:xfrm>
            <a:prstGeom prst="cloud">
              <a:avLst/>
            </a:prstGeom>
            <a:solidFill>
              <a:srgbClr val="00B0F0"/>
            </a:solidFill>
            <a:ln w="76200">
              <a:solidFill>
                <a:srgbClr val="FFCCCC"/>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37" name="TextBox 36">
              <a:extLst>
                <a:ext uri="{FF2B5EF4-FFF2-40B4-BE49-F238E27FC236}">
                  <a16:creationId xmlns:a16="http://schemas.microsoft.com/office/drawing/2014/main" id="{9200DDBC-915D-70AC-BE06-5DB7CF9C205E}"/>
                </a:ext>
              </a:extLst>
            </p:cNvPr>
            <p:cNvSpPr txBox="1"/>
            <p:nvPr/>
          </p:nvSpPr>
          <p:spPr>
            <a:xfrm>
              <a:off x="1752871" y="706210"/>
              <a:ext cx="1419225" cy="461665"/>
            </a:xfrm>
            <a:prstGeom prst="rect">
              <a:avLst/>
            </a:prstGeom>
            <a:noFill/>
            <a:ln w="76200">
              <a:noFill/>
            </a:ln>
          </p:spPr>
          <p:txBody>
            <a:bodyPr wrap="square" rtlCol="0">
              <a:spAutoFit/>
            </a:bodyPr>
            <a:lstStyle/>
            <a:p>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6</a:t>
              </a:r>
            </a:p>
          </p:txBody>
        </p:sp>
      </p:grpSp>
      <p:sp>
        <p:nvSpPr>
          <p:cNvPr id="38" name="TextBox 37">
            <a:extLst>
              <a:ext uri="{FF2B5EF4-FFF2-40B4-BE49-F238E27FC236}">
                <a16:creationId xmlns:a16="http://schemas.microsoft.com/office/drawing/2014/main" id="{3CAF5EDB-2739-00D9-887F-E1B3EACCC678}"/>
              </a:ext>
            </a:extLst>
          </p:cNvPr>
          <p:cNvSpPr txBox="1"/>
          <p:nvPr/>
        </p:nvSpPr>
        <p:spPr>
          <a:xfrm>
            <a:off x="8162168" y="4333875"/>
            <a:ext cx="3049632" cy="1015663"/>
          </a:xfrm>
          <a:prstGeom prst="rect">
            <a:avLst/>
          </a:prstGeom>
          <a:noFill/>
        </p:spPr>
        <p:txBody>
          <a:bodyPr wrap="square" rtlCol="0">
            <a:spAutoFit/>
          </a:bodyPr>
          <a:lstStyle/>
          <a:p>
            <a:pPr algn="just"/>
            <a:r>
              <a:rPr lang="en-US" sz="2000" b="1" i="1" dirty="0" err="1">
                <a:solidFill>
                  <a:srgbClr val="FF0000"/>
                </a:solidFill>
                <a:latin typeface="Times New Roman" panose="02020603050405020304" pitchFamily="18" charset="0"/>
                <a:cs typeface="Times New Roman" panose="02020603050405020304" pitchFamily="18" charset="0"/>
              </a:rPr>
              <a:t>Bối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cảnh</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a:solidFill>
                  <a:schemeClr val="bg1">
                    <a:lumMod val="10000"/>
                  </a:schemeClr>
                </a:solidFill>
                <a:latin typeface="Times New Roman" panose="02020603050405020304" pitchFamily="18" charset="0"/>
                <a:cs typeface="Times New Roman" panose="02020603050405020304" pitchFamily="18" charset="0"/>
              </a:rPr>
              <a:t>Khi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hoàng</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tử</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sai</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đi</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tìm</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chủ</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nhân</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chiếc</a:t>
            </a:r>
            <a:r>
              <a:rPr lang="en-US" sz="2000" b="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err="1">
                <a:solidFill>
                  <a:schemeClr val="bg1">
                    <a:lumMod val="10000"/>
                  </a:schemeClr>
                </a:solidFill>
                <a:latin typeface="Times New Roman" panose="02020603050405020304" pitchFamily="18" charset="0"/>
                <a:cs typeface="Times New Roman" panose="02020603050405020304" pitchFamily="18" charset="0"/>
              </a:rPr>
              <a:t>giày</a:t>
            </a:r>
            <a:r>
              <a:rPr lang="en-US" sz="2000" b="1"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id="{756B401D-E264-1B56-F06E-276360550EBB}"/>
              </a:ext>
            </a:extLst>
          </p:cNvPr>
          <p:cNvSpPr txBox="1"/>
          <p:nvPr/>
        </p:nvSpPr>
        <p:spPr>
          <a:xfrm>
            <a:off x="8314573" y="5391150"/>
            <a:ext cx="1690141" cy="400110"/>
          </a:xfrm>
          <a:prstGeom prst="rect">
            <a:avLst/>
          </a:prstGeom>
          <a:solidFill>
            <a:schemeClr val="accent4">
              <a:lumMod val="20000"/>
              <a:lumOff val="80000"/>
            </a:schemeClr>
          </a:solidFill>
          <a:ln>
            <a:solidFill>
              <a:srgbClr val="FFCCF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en-US" sz="2000" b="1" i="1" dirty="0" err="1">
                <a:solidFill>
                  <a:schemeClr val="bg1">
                    <a:lumMod val="10000"/>
                  </a:schemeClr>
                </a:solidFill>
                <a:latin typeface="Times New Roman" panose="02020603050405020304" pitchFamily="18" charset="0"/>
                <a:cs typeface="Times New Roman" panose="02020603050405020304" pitchFamily="18" charset="0"/>
              </a:rPr>
              <a:t>Diễn</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i="1" dirty="0" err="1">
                <a:solidFill>
                  <a:schemeClr val="bg1">
                    <a:lumMod val="10000"/>
                  </a:schemeClr>
                </a:solidFill>
                <a:latin typeface="Times New Roman" panose="02020603050405020304" pitchFamily="18" charset="0"/>
                <a:cs typeface="Times New Roman" panose="02020603050405020304" pitchFamily="18" charset="0"/>
              </a:rPr>
              <a:t>biến</a:t>
            </a:r>
            <a:r>
              <a:rPr lang="en-US" sz="2000" b="1" i="1" dirty="0">
                <a:solidFill>
                  <a:schemeClr val="bg1">
                    <a:lumMod val="10000"/>
                  </a:schemeClr>
                </a:solidFill>
                <a:latin typeface="Times New Roman" panose="02020603050405020304" pitchFamily="18" charset="0"/>
                <a:cs typeface="Times New Roman" panose="02020603050405020304" pitchFamily="18" charset="0"/>
              </a:rPr>
              <a:t>: </a:t>
            </a:r>
            <a:r>
              <a:rPr lang="en-US" sz="2000" b="1" dirty="0">
                <a:solidFill>
                  <a:schemeClr val="bg1">
                    <a:lumMod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43329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884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33664"/>
            <a:ext cx="6238256" cy="6748857"/>
          </a:xfrm>
          <a:prstGeom prst="rect">
            <a:avLst/>
          </a:prstGeom>
        </p:spPr>
      </p:pic>
      <p:pic>
        <p:nvPicPr>
          <p:cNvPr id="3" name="Picture 2">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43086" y="990600"/>
            <a:ext cx="6288193" cy="4953000"/>
          </a:xfrm>
          <a:prstGeom prst="rect">
            <a:avLst/>
          </a:prstGeom>
          <a:ln>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Rectangle: Rounded Corners 5">
            <a:extLst>
              <a:ext uri="{FF2B5EF4-FFF2-40B4-BE49-F238E27FC236}">
                <a16:creationId xmlns:a16="http://schemas.microsoft.com/office/drawing/2014/main" id="{496D6BCC-0514-4E13-1D64-2DA1CC47280F}"/>
              </a:ext>
            </a:extLst>
          </p:cNvPr>
          <p:cNvSpPr/>
          <p:nvPr/>
        </p:nvSpPr>
        <p:spPr>
          <a:xfrm>
            <a:off x="7287490" y="2097822"/>
            <a:ext cx="4197927" cy="2820542"/>
          </a:xfrm>
          <a:prstGeom prst="roundRect">
            <a:avLst/>
          </a:prstGeom>
          <a:solidFill>
            <a:srgbClr val="B0E0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478BF9E7-D062-8079-3EA8-C655511BA6A9}"/>
              </a:ext>
            </a:extLst>
          </p:cNvPr>
          <p:cNvGrpSpPr/>
          <p:nvPr/>
        </p:nvGrpSpPr>
        <p:grpSpPr>
          <a:xfrm>
            <a:off x="7722165" y="799278"/>
            <a:ext cx="2377780" cy="1371966"/>
            <a:chOff x="1600200" y="561975"/>
            <a:chExt cx="1676400" cy="885825"/>
          </a:xfrm>
          <a:scene3d>
            <a:camera prst="orthographicFront">
              <a:rot lat="0" lon="0" rev="0"/>
            </a:camera>
            <a:lightRig rig="contrasting" dir="t">
              <a:rot lat="0" lon="0" rev="1500000"/>
            </a:lightRig>
          </a:scene3d>
        </p:grpSpPr>
        <p:sp>
          <p:nvSpPr>
            <p:cNvPr id="6" name="Cloud 5">
              <a:extLst>
                <a:ext uri="{FF2B5EF4-FFF2-40B4-BE49-F238E27FC236}">
                  <a16:creationId xmlns:a16="http://schemas.microsoft.com/office/drawing/2014/main" id="{A458FD2D-639F-6BF0-5CC2-2307245FB594}"/>
                </a:ext>
              </a:extLst>
            </p:cNvPr>
            <p:cNvSpPr/>
            <p:nvPr/>
          </p:nvSpPr>
          <p:spPr>
            <a:xfrm>
              <a:off x="1600200" y="561975"/>
              <a:ext cx="1676400" cy="885825"/>
            </a:xfrm>
            <a:prstGeom prst="cloud">
              <a:avLst/>
            </a:prstGeom>
            <a:solidFill>
              <a:schemeClr val="bg1">
                <a:lumMod val="90000"/>
              </a:schemeClr>
            </a:solidFill>
            <a:ln w="57150">
              <a:solidFill>
                <a:srgbClr val="FFCCFF"/>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0A1DE93-8810-715A-88AA-3D6E3D305A23}"/>
                </a:ext>
              </a:extLst>
            </p:cNvPr>
            <p:cNvSpPr txBox="1"/>
            <p:nvPr/>
          </p:nvSpPr>
          <p:spPr>
            <a:xfrm>
              <a:off x="1821462" y="790456"/>
              <a:ext cx="1419225" cy="337823"/>
            </a:xfrm>
            <a:prstGeom prst="rect">
              <a:avLst/>
            </a:prstGeom>
            <a:noFill/>
            <a:ln w="57150">
              <a:solidFill>
                <a:srgbClr val="FFCCFF"/>
              </a:solidFill>
            </a:ln>
            <a:effectLst>
              <a:outerShdw blurRad="149987" dist="250190" dir="8460000" algn="ctr">
                <a:srgbClr val="000000">
                  <a:alpha val="28000"/>
                </a:srgbClr>
              </a:outerShdw>
            </a:effectLst>
            <a:sp3d prstMaterial="metal">
              <a:bevelT w="88900" h="88900"/>
            </a:sp3d>
          </p:spPr>
          <p:txBody>
            <a:bodyPr wrap="square" rtlCol="0">
              <a:spAutoFit/>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normalizeH="0" baseline="0" noProof="0" dirty="0" err="1">
                  <a:ln w="11430"/>
                  <a:effectLst>
                    <a:outerShdw blurRad="50800" dist="39000" dir="5460000" algn="tl">
                      <a:srgbClr val="000000">
                        <a:alpha val="38000"/>
                      </a:srgbClr>
                    </a:outerShdw>
                  </a:effectLst>
                  <a:uLnTx/>
                  <a:uFillTx/>
                  <a:latin typeface="Times New Roman" pitchFamily="18" charset="0"/>
                  <a:cs typeface="Times New Roman" pitchFamily="18" charset="0"/>
                </a:rPr>
                <a:t>Sự</a:t>
              </a:r>
              <a:r>
                <a:rPr kumimoji="0" lang="en-US" sz="2800" b="1" i="0" u="none" strike="noStrike" kern="1200" normalizeH="0" baseline="0" noProof="0" dirty="0">
                  <a:ln w="11430"/>
                  <a:effectLst>
                    <a:outerShdw blurRad="50800" dist="39000" dir="5460000" algn="tl">
                      <a:srgbClr val="000000">
                        <a:alpha val="38000"/>
                      </a:srgbClr>
                    </a:outerShdw>
                  </a:effectLst>
                  <a:uLnTx/>
                  <a:uFillTx/>
                  <a:latin typeface="Times New Roman" pitchFamily="18" charset="0"/>
                  <a:cs typeface="Times New Roman" pitchFamily="18" charset="0"/>
                </a:rPr>
                <a:t> </a:t>
              </a:r>
              <a:r>
                <a:rPr kumimoji="0" lang="en-US" sz="2800" b="1" i="0" u="none" strike="noStrike" kern="1200" normalizeH="0" baseline="0" noProof="0" dirty="0" err="1">
                  <a:ln w="11430"/>
                  <a:effectLst>
                    <a:outerShdw blurRad="50800" dist="39000" dir="5460000" algn="tl">
                      <a:srgbClr val="000000">
                        <a:alpha val="38000"/>
                      </a:srgbClr>
                    </a:outerShdw>
                  </a:effectLst>
                  <a:uLnTx/>
                  <a:uFillTx/>
                  <a:latin typeface="Times New Roman" pitchFamily="18" charset="0"/>
                  <a:cs typeface="Times New Roman" pitchFamily="18" charset="0"/>
                </a:rPr>
                <a:t>việc</a:t>
              </a:r>
              <a:r>
                <a:rPr kumimoji="0" lang="en-US" sz="2800" b="1" i="0" u="none" strike="noStrike" kern="1200" normalizeH="0" baseline="0" noProof="0" dirty="0">
                  <a:ln w="11430"/>
                  <a:effectLst>
                    <a:outerShdw blurRad="50800" dist="39000" dir="5460000" algn="tl">
                      <a:srgbClr val="000000">
                        <a:alpha val="38000"/>
                      </a:srgbClr>
                    </a:outerShdw>
                  </a:effectLst>
                  <a:uLnTx/>
                  <a:uFillTx/>
                  <a:latin typeface="Times New Roman" pitchFamily="18" charset="0"/>
                  <a:cs typeface="Times New Roman" pitchFamily="18" charset="0"/>
                </a:rPr>
                <a:t> 2</a:t>
              </a:r>
            </a:p>
          </p:txBody>
        </p:sp>
      </p:grpSp>
      <p:sp>
        <p:nvSpPr>
          <p:cNvPr id="8" name="TextBox 7">
            <a:extLst>
              <a:ext uri="{FF2B5EF4-FFF2-40B4-BE49-F238E27FC236}">
                <a16:creationId xmlns:a16="http://schemas.microsoft.com/office/drawing/2014/main" id="{09858C94-1D03-39ED-378C-7949811B640F}"/>
              </a:ext>
            </a:extLst>
          </p:cNvPr>
          <p:cNvSpPr txBox="1"/>
          <p:nvPr/>
        </p:nvSpPr>
        <p:spPr>
          <a:xfrm>
            <a:off x="7653779" y="2448357"/>
            <a:ext cx="3476625"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normalizeH="0" baseline="0" noProof="0" dirty="0" err="1">
                <a:ln w="10541" cmpd="sng">
                  <a:solidFill>
                    <a:schemeClr val="accent1">
                      <a:shade val="88000"/>
                      <a:satMod val="110000"/>
                    </a:schemeClr>
                  </a:solidFill>
                  <a:prstDash val="solid"/>
                </a:ln>
                <a:solidFill>
                  <a:srgbClr val="002060"/>
                </a:solidFill>
                <a:uLnTx/>
                <a:uFillTx/>
                <a:latin typeface="Times New Roman" pitchFamily="18" charset="0"/>
                <a:cs typeface="Times New Roman" pitchFamily="18" charset="0"/>
              </a:rPr>
              <a:t>Bối</a:t>
            </a:r>
            <a:r>
              <a:rPr kumimoji="0" lang="en-US" sz="2800" b="1" i="1" u="none" strike="noStrike" kern="1200" normalizeH="0" baseline="0" noProof="0" dirty="0">
                <a:ln w="10541" cmpd="sng">
                  <a:solidFill>
                    <a:schemeClr val="accent1">
                      <a:shade val="88000"/>
                      <a:satMod val="110000"/>
                    </a:schemeClr>
                  </a:solidFill>
                  <a:prstDash val="solid"/>
                </a:ln>
                <a:solidFill>
                  <a:srgbClr val="002060"/>
                </a:solidFill>
                <a:uLnTx/>
                <a:uFillTx/>
                <a:latin typeface="Times New Roman" pitchFamily="18" charset="0"/>
                <a:cs typeface="Times New Roman" pitchFamily="18" charset="0"/>
              </a:rPr>
              <a:t> </a:t>
            </a:r>
            <a:r>
              <a:rPr kumimoji="0" lang="en-US" sz="2800" b="1" i="1" u="none" strike="noStrike" kern="1200" normalizeH="0" baseline="0" noProof="0" dirty="0" err="1">
                <a:ln w="10541" cmpd="sng">
                  <a:solidFill>
                    <a:schemeClr val="accent1">
                      <a:shade val="88000"/>
                      <a:satMod val="110000"/>
                    </a:schemeClr>
                  </a:solidFill>
                  <a:prstDash val="solid"/>
                </a:ln>
                <a:solidFill>
                  <a:srgbClr val="002060"/>
                </a:solidFill>
                <a:uLnTx/>
                <a:uFillTx/>
                <a:latin typeface="Times New Roman" pitchFamily="18" charset="0"/>
                <a:cs typeface="Times New Roman" pitchFamily="18" charset="0"/>
              </a:rPr>
              <a:t>cảnh</a:t>
            </a:r>
            <a:r>
              <a:rPr kumimoji="0" lang="en-US" sz="2800" b="1" i="1" u="none" strike="noStrike" kern="1200" normalizeH="0" baseline="0" noProof="0" dirty="0">
                <a:ln w="10541" cmpd="sng">
                  <a:solidFill>
                    <a:schemeClr val="accent1">
                      <a:shade val="88000"/>
                      <a:satMod val="110000"/>
                    </a:schemeClr>
                  </a:solidFill>
                  <a:prstDash val="solid"/>
                </a:ln>
                <a:solidFill>
                  <a:srgbClr val="002060"/>
                </a:solidFill>
                <a:uLnTx/>
                <a:uFillTx/>
                <a:latin typeface="Times New Roman" pitchFamily="18" charset="0"/>
                <a:cs typeface="Times New Roman" pitchFamily="18" charset="0"/>
              </a:rPr>
              <a:t>: </a:t>
            </a:r>
            <a:r>
              <a:rPr kumimoji="0" lang="en-US" sz="2800" b="1" i="0" u="none" strike="noStrike" kern="1200" normalizeH="0" baseline="0" noProof="0" dirty="0">
                <a:ln w="10541" cmpd="sng">
                  <a:solidFill>
                    <a:schemeClr val="accent1">
                      <a:shade val="88000"/>
                      <a:satMod val="110000"/>
                    </a:schemeClr>
                  </a:solidFill>
                  <a:prstDash val="solid"/>
                </a:ln>
                <a:solidFill>
                  <a:srgbClr val="002060"/>
                </a:solidFill>
                <a:uLnTx/>
                <a:uFillTx/>
                <a:latin typeface="Times New Roman" pitchFamily="18" charset="0"/>
                <a:cs typeface="Times New Roman" pitchFamily="18" charset="0"/>
              </a:rPr>
              <a:t>Khi </a:t>
            </a:r>
            <a:r>
              <a:rPr kumimoji="0" lang="en-US" sz="2800" b="1" i="0" u="none" strike="noStrike" kern="1200" normalizeH="0" baseline="0" noProof="0" dirty="0" err="1">
                <a:ln w="10541" cmpd="sng">
                  <a:solidFill>
                    <a:schemeClr val="accent1">
                      <a:shade val="88000"/>
                      <a:satMod val="110000"/>
                    </a:schemeClr>
                  </a:solidFill>
                  <a:prstDash val="solid"/>
                </a:ln>
                <a:solidFill>
                  <a:srgbClr val="002060"/>
                </a:solidFill>
                <a:uLnTx/>
                <a:uFillTx/>
                <a:latin typeface="Times New Roman" pitchFamily="18" charset="0"/>
                <a:cs typeface="Times New Roman" pitchFamily="18" charset="0"/>
              </a:rPr>
              <a:t>bố</a:t>
            </a:r>
            <a:r>
              <a:rPr kumimoji="0" lang="en-US" sz="2800" b="1" i="0" u="none" strike="noStrike" kern="1200" normalizeH="0" baseline="0" noProof="0" dirty="0">
                <a:ln w="10541" cmpd="sng">
                  <a:solidFill>
                    <a:schemeClr val="accent1">
                      <a:shade val="88000"/>
                      <a:satMod val="110000"/>
                    </a:schemeClr>
                  </a:solidFill>
                  <a:prstDash val="solid"/>
                </a:ln>
                <a:solidFill>
                  <a:srgbClr val="002060"/>
                </a:solidFill>
                <a:uLnTx/>
                <a:uFillTx/>
                <a:latin typeface="Times New Roman" pitchFamily="18" charset="0"/>
                <a:cs typeface="Times New Roman" pitchFamily="18" charset="0"/>
              </a:rPr>
              <a:t> </a:t>
            </a:r>
            <a:r>
              <a:rPr kumimoji="0" lang="en-US" sz="2800" b="1" i="0" u="none" strike="noStrike" kern="1200" normalizeH="0" baseline="0" noProof="0" dirty="0" err="1">
                <a:ln w="10541" cmpd="sng">
                  <a:solidFill>
                    <a:schemeClr val="accent1">
                      <a:shade val="88000"/>
                      <a:satMod val="110000"/>
                    </a:schemeClr>
                  </a:solidFill>
                  <a:prstDash val="solid"/>
                </a:ln>
                <a:solidFill>
                  <a:srgbClr val="002060"/>
                </a:solidFill>
                <a:uLnTx/>
                <a:uFillTx/>
                <a:latin typeface="Times New Roman" pitchFamily="18" charset="0"/>
                <a:cs typeface="Times New Roman" pitchFamily="18" charset="0"/>
              </a:rPr>
              <a:t>Lọ</a:t>
            </a:r>
            <a:r>
              <a:rPr kumimoji="0" lang="en-US" sz="2800" b="1" i="0" u="none" strike="noStrike" kern="1200" normalizeH="0" baseline="0" noProof="0" dirty="0">
                <a:ln w="10541" cmpd="sng">
                  <a:solidFill>
                    <a:schemeClr val="accent1">
                      <a:shade val="88000"/>
                      <a:satMod val="110000"/>
                    </a:schemeClr>
                  </a:solidFill>
                  <a:prstDash val="solid"/>
                </a:ln>
                <a:solidFill>
                  <a:srgbClr val="002060"/>
                </a:solidFill>
                <a:uLnTx/>
                <a:uFillTx/>
                <a:latin typeface="Times New Roman" pitchFamily="18" charset="0"/>
                <a:cs typeface="Times New Roman" pitchFamily="18" charset="0"/>
              </a:rPr>
              <a:t> </a:t>
            </a:r>
            <a:r>
              <a:rPr kumimoji="0" lang="en-US" sz="2800" b="1" i="0" u="none" strike="noStrike" kern="1200" normalizeH="0" baseline="0" noProof="0" dirty="0" err="1">
                <a:ln w="10541" cmpd="sng">
                  <a:solidFill>
                    <a:schemeClr val="accent1">
                      <a:shade val="88000"/>
                      <a:satMod val="110000"/>
                    </a:schemeClr>
                  </a:solidFill>
                  <a:prstDash val="solid"/>
                </a:ln>
                <a:solidFill>
                  <a:srgbClr val="002060"/>
                </a:solidFill>
                <a:uLnTx/>
                <a:uFillTx/>
                <a:latin typeface="Times New Roman" pitchFamily="18" charset="0"/>
                <a:cs typeface="Times New Roman" pitchFamily="18" charset="0"/>
              </a:rPr>
              <a:t>Lem</a:t>
            </a:r>
            <a:r>
              <a:rPr kumimoji="0" lang="en-US" sz="2800" b="1" i="0" u="none" strike="noStrike" kern="1200" normalizeH="0" baseline="0" noProof="0" dirty="0">
                <a:ln w="10541" cmpd="sng">
                  <a:solidFill>
                    <a:schemeClr val="accent1">
                      <a:shade val="88000"/>
                      <a:satMod val="110000"/>
                    </a:schemeClr>
                  </a:solidFill>
                  <a:prstDash val="solid"/>
                </a:ln>
                <a:solidFill>
                  <a:srgbClr val="002060"/>
                </a:solidFill>
                <a:uLnTx/>
                <a:uFillTx/>
                <a:latin typeface="Times New Roman" pitchFamily="18" charset="0"/>
                <a:cs typeface="Times New Roman" pitchFamily="18" charset="0"/>
              </a:rPr>
              <a:t> qua </a:t>
            </a:r>
            <a:r>
              <a:rPr kumimoji="0" lang="en-US" sz="2800" b="1" i="0" u="none" strike="noStrike" kern="1200" normalizeH="0" baseline="0" noProof="0" dirty="0" err="1">
                <a:ln w="10541" cmpd="sng">
                  <a:solidFill>
                    <a:schemeClr val="accent1">
                      <a:shade val="88000"/>
                      <a:satMod val="110000"/>
                    </a:schemeClr>
                  </a:solidFill>
                  <a:prstDash val="solid"/>
                </a:ln>
                <a:solidFill>
                  <a:srgbClr val="002060"/>
                </a:solidFill>
                <a:uLnTx/>
                <a:uFillTx/>
                <a:latin typeface="Times New Roman" pitchFamily="18" charset="0"/>
                <a:cs typeface="Times New Roman" pitchFamily="18" charset="0"/>
              </a:rPr>
              <a:t>đời</a:t>
            </a:r>
            <a:endParaRPr kumimoji="0" lang="en-US" sz="2800" b="1" i="0" u="none" strike="noStrike" kern="1200" normalizeH="0" baseline="0" noProof="0" dirty="0">
              <a:ln w="10541" cmpd="sng">
                <a:solidFill>
                  <a:schemeClr val="accent1">
                    <a:shade val="88000"/>
                    <a:satMod val="110000"/>
                  </a:schemeClr>
                </a:solidFill>
                <a:prstDash val="solid"/>
              </a:ln>
              <a:solidFill>
                <a:srgbClr val="002060"/>
              </a:solidFill>
              <a:uLnTx/>
              <a:uFillTx/>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51F80961-D280-73FB-0150-BA177089DBF6}"/>
              </a:ext>
            </a:extLst>
          </p:cNvPr>
          <p:cNvSpPr txBox="1"/>
          <p:nvPr/>
        </p:nvSpPr>
        <p:spPr>
          <a:xfrm>
            <a:off x="7780725" y="3565468"/>
            <a:ext cx="2781300"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normalizeH="0" baseline="0" noProof="0" dirty="0" err="1">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Diễn</a:t>
            </a:r>
            <a:r>
              <a:rPr kumimoji="0" lang="en-US" sz="2800" b="1" i="1" u="none" strike="noStrike" kern="1200" normalizeH="0" baseline="0" noProof="0" dirty="0">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 </a:t>
            </a:r>
            <a:r>
              <a:rPr kumimoji="0" lang="en-US" sz="2800" b="1" i="1" u="none" strike="noStrike" kern="1200" normalizeH="0" baseline="0" noProof="0" dirty="0" err="1">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biến</a:t>
            </a:r>
            <a:r>
              <a:rPr kumimoji="0" lang="en-US" sz="2800" b="1" i="1" u="none" strike="noStrike" kern="1200" normalizeH="0" baseline="0" noProof="0" dirty="0">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 </a:t>
            </a:r>
            <a:r>
              <a:rPr kumimoji="0" lang="en-US" sz="2800" b="1" i="0" u="none" strike="noStrike" kern="1200" normalizeH="0" baseline="0" noProof="0" dirty="0">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a:t>
            </a:r>
          </a:p>
        </p:txBody>
      </p:sp>
      <p:sp>
        <p:nvSpPr>
          <p:cNvPr id="10" name="Hình chữ nhật 11">
            <a:extLst>
              <a:ext uri="{FF2B5EF4-FFF2-40B4-BE49-F238E27FC236}">
                <a16:creationId xmlns:a16="http://schemas.microsoft.com/office/drawing/2014/main" id="{12A94384-CDBB-A500-2B25-4DFE816B976B}"/>
              </a:ext>
            </a:extLst>
          </p:cNvPr>
          <p:cNvSpPr/>
          <p:nvPr/>
        </p:nvSpPr>
        <p:spPr>
          <a:xfrm>
            <a:off x="695325" y="2310245"/>
            <a:ext cx="4657725" cy="276225"/>
          </a:xfrm>
          <a:prstGeom prst="rect">
            <a:avLst/>
          </a:prstGeom>
          <a:solidFill>
            <a:srgbClr val="FF0000">
              <a:alpha val="19000"/>
            </a:srgb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8812F33-E349-A808-C149-0D2604EBE80B}"/>
              </a:ext>
            </a:extLst>
          </p:cNvPr>
          <p:cNvSpPr txBox="1"/>
          <p:nvPr/>
        </p:nvSpPr>
        <p:spPr>
          <a:xfrm>
            <a:off x="7643378" y="3490653"/>
            <a:ext cx="3486150"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normalizeH="0" baseline="0" noProof="0" dirty="0" err="1">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Diễn</a:t>
            </a:r>
            <a:r>
              <a:rPr kumimoji="0" lang="en-US" sz="2800" b="1" i="1" u="none" strike="noStrike" kern="1200" normalizeH="0" baseline="0" noProof="0" dirty="0">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 </a:t>
            </a:r>
            <a:r>
              <a:rPr kumimoji="0" lang="en-US" sz="2800" b="1" i="1" u="none" strike="noStrike" kern="1200" normalizeH="0" baseline="0" noProof="0" dirty="0" err="1">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biến</a:t>
            </a:r>
            <a:r>
              <a:rPr kumimoji="0" lang="en-US" sz="2800" b="1" i="1" u="none" strike="noStrike" kern="1200" normalizeH="0" baseline="0" noProof="0" dirty="0">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 </a:t>
            </a:r>
            <a:r>
              <a:rPr kumimoji="0" lang="en-US" sz="2800" b="1" u="none" strike="noStrike" kern="1200" normalizeH="0" baseline="0" noProof="0" dirty="0" err="1">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Lọ</a:t>
            </a:r>
            <a:r>
              <a:rPr kumimoji="0" lang="en-US" sz="2800" b="1" u="none" strike="noStrike" kern="1200" normalizeH="0" baseline="0" noProof="0" dirty="0">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 </a:t>
            </a:r>
            <a:r>
              <a:rPr kumimoji="0" lang="en-US" sz="2800" b="1" u="none" strike="noStrike" kern="1200" normalizeH="0" baseline="0" noProof="0" dirty="0" err="1">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Lem</a:t>
            </a:r>
            <a:r>
              <a:rPr kumimoji="0" lang="en-US" sz="2800" b="1" u="none" strike="noStrike" kern="1200" normalizeH="0" baseline="0" noProof="0" dirty="0">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 </a:t>
            </a:r>
            <a:r>
              <a:rPr kumimoji="0" lang="en-US" sz="2800" b="1" u="none" strike="noStrike" kern="1200" normalizeH="0" baseline="0" noProof="0" dirty="0" err="1">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sống</a:t>
            </a:r>
            <a:r>
              <a:rPr kumimoji="0" lang="en-US" sz="2800" b="1" u="none" strike="noStrike" kern="1200" normalizeH="0" baseline="0" noProof="0" dirty="0">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 </a:t>
            </a:r>
            <a:r>
              <a:rPr kumimoji="0" lang="en-US" sz="2800" b="1" u="none" strike="noStrike" kern="1200" normalizeH="0" baseline="0" noProof="0" dirty="0" err="1">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rất</a:t>
            </a:r>
            <a:r>
              <a:rPr kumimoji="0" lang="en-US" sz="2800" b="1" u="none" strike="noStrike" kern="1200" normalizeH="0" baseline="0" noProof="0" dirty="0">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 </a:t>
            </a:r>
            <a:r>
              <a:rPr kumimoji="0" lang="en-US" sz="2800" b="1" u="none" strike="noStrike" kern="1200" normalizeH="0" baseline="0" noProof="0" dirty="0" err="1">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khổ</a:t>
            </a:r>
            <a:r>
              <a:rPr kumimoji="0" lang="en-US" sz="2800" b="1" u="none" strike="noStrike" kern="1200" normalizeH="0" baseline="0" noProof="0" dirty="0">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 </a:t>
            </a:r>
            <a:r>
              <a:rPr kumimoji="0" lang="en-US" sz="2800" b="1" u="none" strike="noStrike" kern="1200" normalizeH="0" baseline="0" noProof="0" dirty="0" err="1">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cực</a:t>
            </a:r>
            <a:r>
              <a:rPr kumimoji="0" lang="en-US" sz="2800" b="1" u="none" strike="noStrike" kern="1200" normalizeH="0" baseline="0" noProof="0" dirty="0">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rPr>
              <a:t>.</a:t>
            </a:r>
          </a:p>
        </p:txBody>
      </p:sp>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3620" y="5385707"/>
            <a:ext cx="1694197" cy="11157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19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9" grpId="1"/>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477575"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biLevel thresh="75000"/>
          </a:blip>
          <a:stretch>
            <a:fillRect/>
          </a:stretch>
        </p:blipFill>
        <p:spPr>
          <a:xfrm>
            <a:off x="0" y="990600"/>
            <a:ext cx="6477575" cy="4953000"/>
          </a:xfrm>
          <a:prstGeom prst="rect">
            <a:avLst/>
          </a:prstGeom>
          <a:ln>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pic>
      <p:sp>
        <p:nvSpPr>
          <p:cNvPr id="15" name="Hình chữ nhật 11">
            <a:extLst>
              <a:ext uri="{FF2B5EF4-FFF2-40B4-BE49-F238E27FC236}">
                <a16:creationId xmlns:a16="http://schemas.microsoft.com/office/drawing/2014/main" id="{12A94384-CDBB-A500-2B25-4DFE816B976B}"/>
              </a:ext>
            </a:extLst>
          </p:cNvPr>
          <p:cNvSpPr/>
          <p:nvPr/>
        </p:nvSpPr>
        <p:spPr>
          <a:xfrm>
            <a:off x="41566" y="2600325"/>
            <a:ext cx="6436009" cy="333375"/>
          </a:xfrm>
          <a:prstGeom prst="rect">
            <a:avLst/>
          </a:prstGeom>
          <a:solidFill>
            <a:srgbClr val="FF0000">
              <a:alpha val="19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116040" y="1880890"/>
            <a:ext cx="4660324" cy="3453110"/>
          </a:xfrm>
          <a:prstGeom prst="roundRect">
            <a:avLst/>
          </a:prstGeom>
          <a:solidFill>
            <a:srgbClr val="B0E0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AC0F6DA-1235-3CF2-2D02-CE8204730F06}"/>
              </a:ext>
            </a:extLst>
          </p:cNvPr>
          <p:cNvSpPr txBox="1"/>
          <p:nvPr/>
        </p:nvSpPr>
        <p:spPr>
          <a:xfrm>
            <a:off x="7341177" y="2081706"/>
            <a:ext cx="4210049" cy="954107"/>
          </a:xfrm>
          <a:prstGeom prst="rect">
            <a:avLst/>
          </a:prstGeom>
          <a:noFill/>
        </p:spPr>
        <p:txBody>
          <a:bodyPr wrap="square" rtlCol="0">
            <a:spAutoFit/>
          </a:bodyPr>
          <a:lstStyle/>
          <a:p>
            <a:pPr algn="just"/>
            <a:r>
              <a:rPr lang="en-US" sz="2800" b="1" i="1" dirty="0" err="1">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Bối</a:t>
            </a:r>
            <a:r>
              <a:rPr lang="en-US" sz="2800" b="1" i="1" dirty="0">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 </a:t>
            </a:r>
            <a:r>
              <a:rPr lang="en-US" sz="2800" b="1" i="1" dirty="0" err="1">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cảnh</a:t>
            </a:r>
            <a:r>
              <a:rPr lang="en-US" sz="2800" b="1" i="1" dirty="0">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 </a:t>
            </a:r>
            <a:r>
              <a:rPr lang="en-US" sz="2800" b="1" dirty="0">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Khi </a:t>
            </a:r>
            <a:r>
              <a:rPr lang="en-US" sz="2800" b="1" dirty="0" err="1">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vua</a:t>
            </a:r>
            <a:r>
              <a:rPr lang="en-US" sz="2800" b="1" dirty="0">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tổ</a:t>
            </a:r>
            <a:r>
              <a:rPr lang="en-US" sz="2800" b="1" dirty="0">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chức</a:t>
            </a:r>
            <a:r>
              <a:rPr lang="en-US" sz="2800" b="1" dirty="0">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vũ</a:t>
            </a:r>
            <a:r>
              <a:rPr lang="en-US" sz="2800" b="1" dirty="0">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hội</a:t>
            </a:r>
            <a:r>
              <a:rPr lang="en-US" sz="2800" b="1" dirty="0">
                <a:ln w="10541" cmpd="sng">
                  <a:solidFill>
                    <a:schemeClr val="accent1">
                      <a:shade val="88000"/>
                      <a:satMod val="110000"/>
                    </a:schemeClr>
                  </a:solidFill>
                  <a:prstDash val="solid"/>
                </a:ln>
                <a:solidFill>
                  <a:srgbClr val="4D1CA4"/>
                </a:solidFill>
                <a:latin typeface="Times New Roman" pitchFamily="18" charset="0"/>
                <a:cs typeface="Times New Roman" pitchFamily="18" charset="0"/>
              </a:rPr>
              <a:t>.</a:t>
            </a:r>
          </a:p>
        </p:txBody>
      </p:sp>
      <p:sp>
        <p:nvSpPr>
          <p:cNvPr id="23" name="TextBox 22">
            <a:extLst>
              <a:ext uri="{FF2B5EF4-FFF2-40B4-BE49-F238E27FC236}">
                <a16:creationId xmlns:a16="http://schemas.microsoft.com/office/drawing/2014/main" id="{844D6DCF-1F36-7AF3-DD81-02772241CC81}"/>
              </a:ext>
            </a:extLst>
          </p:cNvPr>
          <p:cNvSpPr txBox="1"/>
          <p:nvPr/>
        </p:nvSpPr>
        <p:spPr>
          <a:xfrm>
            <a:off x="7463270" y="3345835"/>
            <a:ext cx="2781300" cy="523220"/>
          </a:xfrm>
          <a:prstGeom prst="rect">
            <a:avLst/>
          </a:prstGeom>
          <a:noFill/>
        </p:spPr>
        <p:txBody>
          <a:bodyPr wrap="square" rtlCol="0">
            <a:spAutoFit/>
          </a:bodyPr>
          <a:lstStyle/>
          <a:p>
            <a:pPr algn="just"/>
            <a:r>
              <a:rPr lang="en-US" sz="2800" b="1" i="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Diễn</a:t>
            </a:r>
            <a:r>
              <a:rPr lang="en-US" sz="2800" b="1" i="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i="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biến</a:t>
            </a:r>
            <a:r>
              <a:rPr lang="en-US" sz="2800" b="1" i="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a:t>
            </a:r>
          </a:p>
        </p:txBody>
      </p:sp>
      <p:sp>
        <p:nvSpPr>
          <p:cNvPr id="24" name="Hình chữ nhật 11">
            <a:extLst>
              <a:ext uri="{FF2B5EF4-FFF2-40B4-BE49-F238E27FC236}">
                <a16:creationId xmlns:a16="http://schemas.microsoft.com/office/drawing/2014/main" id="{7C47434D-7CFC-9BCA-6C40-01EF93A7AA18}"/>
              </a:ext>
            </a:extLst>
          </p:cNvPr>
          <p:cNvSpPr/>
          <p:nvPr/>
        </p:nvSpPr>
        <p:spPr>
          <a:xfrm>
            <a:off x="41566" y="2940627"/>
            <a:ext cx="1047750" cy="238125"/>
          </a:xfrm>
          <a:prstGeom prst="rect">
            <a:avLst/>
          </a:prstGeom>
          <a:solidFill>
            <a:srgbClr val="FF0000">
              <a:alpha val="19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CD9728A-A660-F022-0A24-A320D7F6E14C}"/>
              </a:ext>
            </a:extLst>
          </p:cNvPr>
          <p:cNvSpPr txBox="1"/>
          <p:nvPr/>
        </p:nvSpPr>
        <p:spPr>
          <a:xfrm>
            <a:off x="7341177" y="3097622"/>
            <a:ext cx="4435187" cy="2246769"/>
          </a:xfrm>
          <a:prstGeom prst="rect">
            <a:avLst/>
          </a:prstGeom>
          <a:noFill/>
        </p:spPr>
        <p:txBody>
          <a:bodyPr wrap="square" rtlCol="0">
            <a:spAutoFit/>
          </a:bodyPr>
          <a:lstStyle/>
          <a:p>
            <a:pPr lvl="0" algn="just"/>
            <a:r>
              <a:rPr lang="en-US" sz="2800" b="1" i="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Diễn</a:t>
            </a:r>
            <a:r>
              <a:rPr lang="en-US" sz="2800" b="1" i="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i="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biến</a:t>
            </a:r>
            <a:r>
              <a:rPr lang="en-US" sz="2800" b="1" i="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Mẹ</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kế</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và</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hai</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cô</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con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gái</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đi</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dự</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hội</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bắt</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Lọ</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Lem</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ở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nhà</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nhặt</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đậu</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lẫn</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trong</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đống</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tro</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khiến</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Lọ</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Lem</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khóc</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nức</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nở</a:t>
            </a:r>
            <a:r>
              <a:rPr lang="en-US" sz="28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a:t>
            </a:r>
            <a:endParaRPr kumimoji="0" lang="en-US" sz="2800" b="1" u="none" strike="noStrike" kern="1200" normalizeH="0" baseline="0" noProof="0" dirty="0">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endParaRPr>
          </a:p>
        </p:txBody>
      </p:sp>
      <p:grpSp>
        <p:nvGrpSpPr>
          <p:cNvPr id="13" name="Group 12">
            <a:extLst>
              <a:ext uri="{FF2B5EF4-FFF2-40B4-BE49-F238E27FC236}">
                <a16:creationId xmlns:a16="http://schemas.microsoft.com/office/drawing/2014/main" id="{478BF9E7-D062-8079-3EA8-C655511BA6A9}"/>
              </a:ext>
            </a:extLst>
          </p:cNvPr>
          <p:cNvGrpSpPr/>
          <p:nvPr/>
        </p:nvGrpSpPr>
        <p:grpSpPr>
          <a:xfrm>
            <a:off x="8331346" y="578012"/>
            <a:ext cx="2377780" cy="1371966"/>
            <a:chOff x="1600200" y="615651"/>
            <a:chExt cx="1676400" cy="885825"/>
          </a:xfrm>
          <a:scene3d>
            <a:camera prst="orthographicFront">
              <a:rot lat="0" lon="0" rev="0"/>
            </a:camera>
            <a:lightRig rig="contrasting" dir="t">
              <a:rot lat="0" lon="0" rev="1500000"/>
            </a:lightRig>
          </a:scene3d>
        </p:grpSpPr>
        <p:sp>
          <p:nvSpPr>
            <p:cNvPr id="14" name="Cloud 13">
              <a:extLst>
                <a:ext uri="{FF2B5EF4-FFF2-40B4-BE49-F238E27FC236}">
                  <a16:creationId xmlns:a16="http://schemas.microsoft.com/office/drawing/2014/main" id="{A458FD2D-639F-6BF0-5CC2-2307245FB594}"/>
                </a:ext>
              </a:extLst>
            </p:cNvPr>
            <p:cNvSpPr/>
            <p:nvPr/>
          </p:nvSpPr>
          <p:spPr>
            <a:xfrm>
              <a:off x="1600200" y="615651"/>
              <a:ext cx="1676400" cy="885825"/>
            </a:xfrm>
            <a:prstGeom prst="cloud">
              <a:avLst/>
            </a:prstGeom>
            <a:solidFill>
              <a:schemeClr val="bg1">
                <a:lumMod val="90000"/>
              </a:schemeClr>
            </a:solidFill>
            <a:ln w="57150">
              <a:solidFill>
                <a:srgbClr val="FFCCFF"/>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0A1DE93-8810-715A-88AA-3D6E3D305A23}"/>
                </a:ext>
              </a:extLst>
            </p:cNvPr>
            <p:cNvSpPr txBox="1"/>
            <p:nvPr/>
          </p:nvSpPr>
          <p:spPr>
            <a:xfrm>
              <a:off x="1821462" y="790456"/>
              <a:ext cx="1419225" cy="337823"/>
            </a:xfrm>
            <a:prstGeom prst="rect">
              <a:avLst/>
            </a:prstGeom>
            <a:noFill/>
            <a:ln w="57150">
              <a:solidFill>
                <a:srgbClr val="FFCCFF"/>
              </a:solidFill>
            </a:ln>
            <a:effectLst>
              <a:outerShdw blurRad="149987" dist="250190" dir="8460000" algn="ctr">
                <a:srgbClr val="000000">
                  <a:alpha val="28000"/>
                </a:srgbClr>
              </a:outerShdw>
            </a:effectLst>
            <a:sp3d prstMaterial="metal">
              <a:bevelT w="88900" h="88900"/>
            </a:sp3d>
          </p:spPr>
          <p:txBody>
            <a:bodyPr wrap="square" rtlCol="0">
              <a:spAutoFit/>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normalizeH="0" baseline="0" noProof="0" dirty="0" err="1">
                  <a:ln w="11430"/>
                  <a:effectLst>
                    <a:outerShdw blurRad="50800" dist="39000" dir="5460000" algn="tl">
                      <a:srgbClr val="000000">
                        <a:alpha val="38000"/>
                      </a:srgbClr>
                    </a:outerShdw>
                  </a:effectLst>
                  <a:uLnTx/>
                  <a:uFillTx/>
                  <a:latin typeface="Times New Roman" pitchFamily="18" charset="0"/>
                  <a:cs typeface="Times New Roman" pitchFamily="18" charset="0"/>
                </a:rPr>
                <a:t>Sự</a:t>
              </a:r>
              <a:r>
                <a:rPr kumimoji="0" lang="en-US" sz="2800" b="1" i="0" u="none" strike="noStrike" kern="1200" normalizeH="0" baseline="0" noProof="0" dirty="0">
                  <a:ln w="11430"/>
                  <a:effectLst>
                    <a:outerShdw blurRad="50800" dist="39000" dir="5460000" algn="tl">
                      <a:srgbClr val="000000">
                        <a:alpha val="38000"/>
                      </a:srgbClr>
                    </a:outerShdw>
                  </a:effectLst>
                  <a:uLnTx/>
                  <a:uFillTx/>
                  <a:latin typeface="Times New Roman" pitchFamily="18" charset="0"/>
                  <a:cs typeface="Times New Roman" pitchFamily="18" charset="0"/>
                </a:rPr>
                <a:t> </a:t>
              </a:r>
              <a:r>
                <a:rPr kumimoji="0" lang="en-US" sz="2800" b="1" i="0" u="none" strike="noStrike" kern="1200" normalizeH="0" baseline="0" noProof="0" dirty="0" err="1">
                  <a:ln w="11430"/>
                  <a:effectLst>
                    <a:outerShdw blurRad="50800" dist="39000" dir="5460000" algn="tl">
                      <a:srgbClr val="000000">
                        <a:alpha val="38000"/>
                      </a:srgbClr>
                    </a:outerShdw>
                  </a:effectLst>
                  <a:uLnTx/>
                  <a:uFillTx/>
                  <a:latin typeface="Times New Roman" pitchFamily="18" charset="0"/>
                  <a:cs typeface="Times New Roman" pitchFamily="18" charset="0"/>
                </a:rPr>
                <a:t>việc</a:t>
              </a:r>
              <a:r>
                <a:rPr kumimoji="0" lang="en-US" sz="2800" b="1" i="0" u="none" strike="noStrike" kern="1200" normalizeH="0" baseline="0" noProof="0" dirty="0">
                  <a:ln w="11430"/>
                  <a:effectLst>
                    <a:outerShdw blurRad="50800" dist="39000" dir="5460000" algn="tl">
                      <a:srgbClr val="000000">
                        <a:alpha val="38000"/>
                      </a:srgbClr>
                    </a:outerShdw>
                  </a:effectLst>
                  <a:uLnTx/>
                  <a:uFillTx/>
                  <a:latin typeface="Times New Roman" pitchFamily="18" charset="0"/>
                  <a:cs typeface="Times New Roman" pitchFamily="18" charset="0"/>
                </a:rPr>
                <a:t> </a:t>
              </a:r>
              <a:r>
                <a:rPr kumimoji="0" lang="en-US" sz="2800" b="1" i="0" u="none" strike="noStrike" kern="1200" normalizeH="0" baseline="0" noProof="0" dirty="0" smtClean="0">
                  <a:ln w="11430"/>
                  <a:effectLst>
                    <a:outerShdw blurRad="50800" dist="39000" dir="5460000" algn="tl">
                      <a:srgbClr val="000000">
                        <a:alpha val="38000"/>
                      </a:srgbClr>
                    </a:outerShdw>
                  </a:effectLst>
                  <a:uLnTx/>
                  <a:uFillTx/>
                  <a:latin typeface="Times New Roman" pitchFamily="18" charset="0"/>
                  <a:cs typeface="Times New Roman" pitchFamily="18" charset="0"/>
                </a:rPr>
                <a:t>3</a:t>
              </a:r>
              <a:endParaRPr kumimoji="0" lang="en-US" sz="2800" b="1" i="0" u="none" strike="noStrike" kern="1200" normalizeH="0" baseline="0" noProof="0" dirty="0">
                <a:ln w="11430"/>
                <a:effectLst>
                  <a:outerShdw blurRad="50800" dist="39000" dir="5460000" algn="tl">
                    <a:srgbClr val="000000">
                      <a:alpha val="38000"/>
                    </a:srgbClr>
                  </a:outerShdw>
                </a:effectLst>
                <a:uLnTx/>
                <a:uFillTx/>
                <a:latin typeface="Times New Roman" pitchFamily="18" charset="0"/>
                <a:cs typeface="Times New Roman" pitchFamily="18" charset="0"/>
              </a:endParaRPr>
            </a:p>
          </p:txBody>
        </p:sp>
      </p:grpSp>
      <p:pic>
        <p:nvPicPr>
          <p:cNvPr id="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4570" y="5688725"/>
            <a:ext cx="1694197" cy="11157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63748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p:bldP spid="24"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22966" y="1192147"/>
            <a:ext cx="6288193" cy="4953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5" name="Hình chữ nhật 11">
            <a:extLst>
              <a:ext uri="{FF2B5EF4-FFF2-40B4-BE49-F238E27FC236}">
                <a16:creationId xmlns:a16="http://schemas.microsoft.com/office/drawing/2014/main" id="{12A94384-CDBB-A500-2B25-4DFE816B976B}"/>
              </a:ext>
            </a:extLst>
          </p:cNvPr>
          <p:cNvSpPr/>
          <p:nvPr/>
        </p:nvSpPr>
        <p:spPr>
          <a:xfrm>
            <a:off x="1093190" y="3033713"/>
            <a:ext cx="5162549" cy="314324"/>
          </a:xfrm>
          <a:prstGeom prst="rect">
            <a:avLst/>
          </a:prstGeom>
          <a:solidFill>
            <a:srgbClr val="FF0000">
              <a:alpha val="19000"/>
            </a:srgbClr>
          </a:solidFill>
          <a:ln w="28575">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218218" y="1071562"/>
            <a:ext cx="4350327" cy="5362576"/>
          </a:xfrm>
          <a:prstGeom prst="roundRect">
            <a:avLst/>
          </a:prstGeom>
          <a:solidFill>
            <a:srgbClr val="B0E0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24" name="Hình chữ nhật 11">
            <a:extLst>
              <a:ext uri="{FF2B5EF4-FFF2-40B4-BE49-F238E27FC236}">
                <a16:creationId xmlns:a16="http://schemas.microsoft.com/office/drawing/2014/main" id="{7C47434D-7CFC-9BCA-6C40-01EF93A7AA18}"/>
              </a:ext>
            </a:extLst>
          </p:cNvPr>
          <p:cNvSpPr/>
          <p:nvPr/>
        </p:nvSpPr>
        <p:spPr>
          <a:xfrm>
            <a:off x="110385" y="3505441"/>
            <a:ext cx="6200774" cy="504825"/>
          </a:xfrm>
          <a:prstGeom prst="rect">
            <a:avLst/>
          </a:prstGeom>
          <a:solidFill>
            <a:srgbClr val="FF0000">
              <a:alpha val="19000"/>
            </a:srgbClr>
          </a:solidFill>
          <a:ln w="3810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E27E00B-EAAA-6EB0-BD41-2ABCCA72900F}"/>
              </a:ext>
            </a:extLst>
          </p:cNvPr>
          <p:cNvSpPr txBox="1"/>
          <p:nvPr/>
        </p:nvSpPr>
        <p:spPr>
          <a:xfrm>
            <a:off x="7476260" y="1356014"/>
            <a:ext cx="3829916" cy="830997"/>
          </a:xfrm>
          <a:prstGeom prst="rect">
            <a:avLst/>
          </a:prstGeom>
          <a:noFill/>
        </p:spPr>
        <p:txBody>
          <a:bodyPr wrap="square" rtlCol="0">
            <a:spAutoFit/>
          </a:bodyPr>
          <a:lstStyle/>
          <a:p>
            <a:pPr algn="just"/>
            <a:r>
              <a:rPr lang="en-US" sz="2400" b="1" i="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Bối</a:t>
            </a:r>
            <a:r>
              <a:rPr lang="en-US" sz="2400" b="1" i="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 </a:t>
            </a:r>
            <a:r>
              <a:rPr lang="en-US" sz="2400" b="1" i="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cảnh</a:t>
            </a:r>
            <a:r>
              <a:rPr lang="en-US" sz="2400" b="1" i="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 </a:t>
            </a:r>
            <a:r>
              <a:rPr lang="en-US" sz="24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Khi </a:t>
            </a:r>
            <a:r>
              <a:rPr lang="en-US" sz="2400" b="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Lọ</a:t>
            </a:r>
            <a:r>
              <a:rPr lang="en-US" sz="24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 </a:t>
            </a:r>
            <a:r>
              <a:rPr lang="en-US" sz="2400" b="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Lem</a:t>
            </a:r>
            <a:r>
              <a:rPr lang="en-US" sz="24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 </a:t>
            </a:r>
            <a:r>
              <a:rPr lang="en-US" sz="2400" b="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khóc</a:t>
            </a:r>
            <a:r>
              <a:rPr lang="en-US" sz="24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 </a:t>
            </a:r>
            <a:r>
              <a:rPr lang="en-US" sz="2400" b="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vì</a:t>
            </a:r>
            <a:r>
              <a:rPr lang="en-US" sz="24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 </a:t>
            </a:r>
            <a:r>
              <a:rPr lang="en-US" sz="2400" b="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không</a:t>
            </a:r>
            <a:r>
              <a:rPr lang="en-US" sz="24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 </a:t>
            </a:r>
            <a:r>
              <a:rPr lang="en-US" sz="2400" b="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được</a:t>
            </a:r>
            <a:r>
              <a:rPr lang="en-US" sz="24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 </a:t>
            </a:r>
            <a:r>
              <a:rPr lang="en-US" sz="2400" b="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đi</a:t>
            </a:r>
            <a:r>
              <a:rPr lang="en-US" sz="24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 </a:t>
            </a:r>
            <a:r>
              <a:rPr lang="en-US" sz="2400" b="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dự</a:t>
            </a:r>
            <a:r>
              <a:rPr lang="en-US" sz="24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 </a:t>
            </a:r>
            <a:r>
              <a:rPr lang="en-US" sz="2400" b="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vũ</a:t>
            </a:r>
            <a:r>
              <a:rPr lang="en-US" sz="24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 </a:t>
            </a:r>
            <a:r>
              <a:rPr lang="en-US" sz="2400" b="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hội</a:t>
            </a:r>
            <a:r>
              <a:rPr lang="en-US" sz="24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196338CE-7719-BEDD-55EC-4CACA1C4100A}"/>
              </a:ext>
            </a:extLst>
          </p:cNvPr>
          <p:cNvSpPr txBox="1"/>
          <p:nvPr/>
        </p:nvSpPr>
        <p:spPr>
          <a:xfrm>
            <a:off x="7476259" y="2178904"/>
            <a:ext cx="2781300" cy="461665"/>
          </a:xfrm>
          <a:prstGeom prst="rect">
            <a:avLst/>
          </a:prstGeom>
          <a:noFill/>
        </p:spPr>
        <p:txBody>
          <a:bodyPr wrap="square" rtlCol="0">
            <a:spAutoFit/>
          </a:bodyPr>
          <a:lstStyle/>
          <a:p>
            <a:pPr algn="just"/>
            <a:r>
              <a:rPr lang="en-US" sz="2400" b="1" i="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Diễn</a:t>
            </a:r>
            <a:r>
              <a:rPr lang="en-US" sz="2400" b="1" i="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400" b="1" i="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biến</a:t>
            </a:r>
            <a:r>
              <a:rPr lang="en-US" sz="2400" b="1" i="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4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a:t>
            </a:r>
          </a:p>
        </p:txBody>
      </p:sp>
      <p:sp>
        <p:nvSpPr>
          <p:cNvPr id="4" name="TextBox 3">
            <a:extLst>
              <a:ext uri="{FF2B5EF4-FFF2-40B4-BE49-F238E27FC236}">
                <a16:creationId xmlns:a16="http://schemas.microsoft.com/office/drawing/2014/main" id="{7CD2927F-0CC8-00CA-BBF8-4D836F7A1E8A}"/>
              </a:ext>
            </a:extLst>
          </p:cNvPr>
          <p:cNvSpPr txBox="1"/>
          <p:nvPr/>
        </p:nvSpPr>
        <p:spPr>
          <a:xfrm>
            <a:off x="7445829" y="2178904"/>
            <a:ext cx="4092286" cy="3785652"/>
          </a:xfrm>
          <a:prstGeom prst="rect">
            <a:avLst/>
          </a:prstGeom>
          <a:noFill/>
        </p:spPr>
        <p:txBody>
          <a:bodyPr wrap="square" rtlCol="0">
            <a:spAutoFit/>
          </a:bodyPr>
          <a:lstStyle/>
          <a:p>
            <a:pPr lvl="0" algn="just"/>
            <a:r>
              <a:rPr lang="en-US" sz="2400" b="1" i="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Diễn</a:t>
            </a:r>
            <a:r>
              <a:rPr lang="en-US" sz="2400" b="1" i="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2400" b="1" i="1" dirty="0" err="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biến</a:t>
            </a:r>
            <a:r>
              <a:rPr lang="en-US" sz="2400" b="1" i="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vi-VN" sz="24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Bà tiên xuất hiện giúp cô nhặt đậu, hóa phép cho cô váy dạ hội cùng đôi giày thuỷ tinh tuyệt đẹp để Lọ Lem đi dự hội. Bà tiên còn biến quả bí ngô thành cỗ xe ngựa đưa Lọ Lem đi dự hội.</a:t>
            </a:r>
            <a:endParaRPr lang="en-US" sz="24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a:p>
            <a:pPr lvl="0" algn="just"/>
            <a:r>
              <a:rPr lang="en-US" sz="24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vi-VN" sz="24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Bà tiên dặn Lọ Lem về trước 12 giờ đêm vì phép thuật sẽ tan biến sau 12 giờ.</a:t>
            </a:r>
            <a:endParaRPr kumimoji="0" lang="en-US" sz="2400" b="1" u="none" strike="noStrike" kern="1200" normalizeH="0" baseline="0" noProof="0" dirty="0">
              <a:ln w="10541" cmpd="sng">
                <a:solidFill>
                  <a:schemeClr val="accent1">
                    <a:shade val="88000"/>
                    <a:satMod val="110000"/>
                  </a:schemeClr>
                </a:solidFill>
                <a:prstDash val="solid"/>
              </a:ln>
              <a:solidFill>
                <a:srgbClr val="FF0000"/>
              </a:solidFill>
              <a:uLnTx/>
              <a:uFillTx/>
              <a:latin typeface="Times New Roman" pitchFamily="18" charset="0"/>
              <a:cs typeface="Times New Roman" pitchFamily="18" charset="0"/>
            </a:endParaRPr>
          </a:p>
        </p:txBody>
      </p:sp>
      <p:grpSp>
        <p:nvGrpSpPr>
          <p:cNvPr id="13" name="Group 12">
            <a:extLst>
              <a:ext uri="{FF2B5EF4-FFF2-40B4-BE49-F238E27FC236}">
                <a16:creationId xmlns:a16="http://schemas.microsoft.com/office/drawing/2014/main" id="{478BF9E7-D062-8079-3EA8-C655511BA6A9}"/>
              </a:ext>
            </a:extLst>
          </p:cNvPr>
          <p:cNvGrpSpPr/>
          <p:nvPr/>
        </p:nvGrpSpPr>
        <p:grpSpPr>
          <a:xfrm>
            <a:off x="8331346" y="304617"/>
            <a:ext cx="2377780" cy="1039274"/>
            <a:chOff x="1600200" y="615651"/>
            <a:chExt cx="1676400" cy="885825"/>
          </a:xfrm>
          <a:scene3d>
            <a:camera prst="orthographicFront">
              <a:rot lat="0" lon="0" rev="0"/>
            </a:camera>
            <a:lightRig rig="contrasting" dir="t">
              <a:rot lat="0" lon="0" rev="1500000"/>
            </a:lightRig>
          </a:scene3d>
        </p:grpSpPr>
        <p:sp>
          <p:nvSpPr>
            <p:cNvPr id="14" name="Cloud 13">
              <a:extLst>
                <a:ext uri="{FF2B5EF4-FFF2-40B4-BE49-F238E27FC236}">
                  <a16:creationId xmlns:a16="http://schemas.microsoft.com/office/drawing/2014/main" id="{A458FD2D-639F-6BF0-5CC2-2307245FB594}"/>
                </a:ext>
              </a:extLst>
            </p:cNvPr>
            <p:cNvSpPr/>
            <p:nvPr/>
          </p:nvSpPr>
          <p:spPr>
            <a:xfrm>
              <a:off x="1600200" y="615651"/>
              <a:ext cx="1676400" cy="885825"/>
            </a:xfrm>
            <a:prstGeom prst="cloud">
              <a:avLst/>
            </a:prstGeom>
            <a:solidFill>
              <a:schemeClr val="bg1">
                <a:lumMod val="90000"/>
              </a:schemeClr>
            </a:solidFill>
            <a:ln w="57150">
              <a:solidFill>
                <a:srgbClr val="FFCCFF"/>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0A1DE93-8810-715A-88AA-3D6E3D305A23}"/>
                </a:ext>
              </a:extLst>
            </p:cNvPr>
            <p:cNvSpPr txBox="1"/>
            <p:nvPr/>
          </p:nvSpPr>
          <p:spPr>
            <a:xfrm>
              <a:off x="1821462" y="790456"/>
              <a:ext cx="1419225" cy="445966"/>
            </a:xfrm>
            <a:prstGeom prst="rect">
              <a:avLst/>
            </a:prstGeom>
            <a:noFill/>
            <a:ln w="57150">
              <a:solidFill>
                <a:srgbClr val="FFCCFF"/>
              </a:solidFill>
            </a:ln>
            <a:effectLst>
              <a:outerShdw blurRad="149987" dist="250190" dir="8460000" algn="ctr">
                <a:srgbClr val="000000">
                  <a:alpha val="28000"/>
                </a:srgbClr>
              </a:outerShdw>
            </a:effectLst>
            <a:sp3d prstMaterial="metal">
              <a:bevelT w="88900" h="88900"/>
            </a:sp3d>
          </p:spPr>
          <p:txBody>
            <a:bodyPr wrap="square" rtlCol="0">
              <a:spAutoFit/>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normalizeH="0" baseline="0" noProof="0" dirty="0" err="1">
                  <a:ln w="11430"/>
                  <a:effectLst>
                    <a:outerShdw blurRad="50800" dist="39000" dir="5460000" algn="tl">
                      <a:srgbClr val="000000">
                        <a:alpha val="38000"/>
                      </a:srgbClr>
                    </a:outerShdw>
                  </a:effectLst>
                  <a:uLnTx/>
                  <a:uFillTx/>
                  <a:latin typeface="Times New Roman" pitchFamily="18" charset="0"/>
                  <a:cs typeface="Times New Roman" pitchFamily="18" charset="0"/>
                </a:rPr>
                <a:t>Sự</a:t>
              </a:r>
              <a:r>
                <a:rPr kumimoji="0" lang="en-US" sz="2800" b="1" i="0" u="none" strike="noStrike" kern="1200" normalizeH="0" baseline="0" noProof="0" dirty="0">
                  <a:ln w="11430"/>
                  <a:effectLst>
                    <a:outerShdw blurRad="50800" dist="39000" dir="5460000" algn="tl">
                      <a:srgbClr val="000000">
                        <a:alpha val="38000"/>
                      </a:srgbClr>
                    </a:outerShdw>
                  </a:effectLst>
                  <a:uLnTx/>
                  <a:uFillTx/>
                  <a:latin typeface="Times New Roman" pitchFamily="18" charset="0"/>
                  <a:cs typeface="Times New Roman" pitchFamily="18" charset="0"/>
                </a:rPr>
                <a:t> </a:t>
              </a:r>
              <a:r>
                <a:rPr kumimoji="0" lang="en-US" sz="2800" b="1" i="0" u="none" strike="noStrike" kern="1200" normalizeH="0" baseline="0" noProof="0" dirty="0" err="1">
                  <a:ln w="11430"/>
                  <a:effectLst>
                    <a:outerShdw blurRad="50800" dist="39000" dir="5460000" algn="tl">
                      <a:srgbClr val="000000">
                        <a:alpha val="38000"/>
                      </a:srgbClr>
                    </a:outerShdw>
                  </a:effectLst>
                  <a:uLnTx/>
                  <a:uFillTx/>
                  <a:latin typeface="Times New Roman" pitchFamily="18" charset="0"/>
                  <a:cs typeface="Times New Roman" pitchFamily="18" charset="0"/>
                </a:rPr>
                <a:t>việc</a:t>
              </a:r>
              <a:r>
                <a:rPr kumimoji="0" lang="en-US" sz="2800" b="1" i="0" u="none" strike="noStrike" kern="1200" normalizeH="0" baseline="0" noProof="0" dirty="0">
                  <a:ln w="11430"/>
                  <a:effectLst>
                    <a:outerShdw blurRad="50800" dist="39000" dir="5460000" algn="tl">
                      <a:srgbClr val="000000">
                        <a:alpha val="38000"/>
                      </a:srgbClr>
                    </a:outerShdw>
                  </a:effectLst>
                  <a:uLnTx/>
                  <a:uFillTx/>
                  <a:latin typeface="Times New Roman" pitchFamily="18" charset="0"/>
                  <a:cs typeface="Times New Roman" pitchFamily="18" charset="0"/>
                </a:rPr>
                <a:t> </a:t>
              </a:r>
              <a:r>
                <a:rPr kumimoji="0" lang="en-US" sz="2800" b="1" i="0" u="none" strike="noStrike" kern="1200" normalizeH="0" baseline="0" noProof="0" dirty="0" smtClean="0">
                  <a:ln w="11430"/>
                  <a:effectLst>
                    <a:outerShdw blurRad="50800" dist="39000" dir="5460000" algn="tl">
                      <a:srgbClr val="000000">
                        <a:alpha val="38000"/>
                      </a:srgbClr>
                    </a:outerShdw>
                  </a:effectLst>
                  <a:uLnTx/>
                  <a:uFillTx/>
                  <a:latin typeface="Times New Roman" pitchFamily="18" charset="0"/>
                  <a:cs typeface="Times New Roman" pitchFamily="18" charset="0"/>
                </a:rPr>
                <a:t>4</a:t>
              </a:r>
              <a:endParaRPr kumimoji="0" lang="en-US" sz="2800" b="1" i="0" u="none" strike="noStrike" kern="1200" normalizeH="0" baseline="0" noProof="0" dirty="0">
                <a:ln w="11430"/>
                <a:effectLst>
                  <a:outerShdw blurRad="50800" dist="39000" dir="5460000" algn="tl">
                    <a:srgbClr val="000000">
                      <a:alpha val="38000"/>
                    </a:srgbClr>
                  </a:outerShdw>
                </a:effectLst>
                <a:uLnTx/>
                <a:uFillTx/>
                <a:latin typeface="Times New Roman" pitchFamily="18" charset="0"/>
                <a:cs typeface="Times New Roman" pitchFamily="18" charset="0"/>
              </a:endParaRPr>
            </a:p>
          </p:txBody>
        </p:sp>
      </p:grpSp>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83622"/>
            <a:ext cx="1981198" cy="9323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30854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 grpId="0"/>
      <p:bldP spid="3" grpId="0"/>
      <p:bldP spid="3" grpId="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76200" y="3829052"/>
            <a:ext cx="6229349" cy="257173"/>
          </a:xfrm>
          <a:prstGeom prst="rect">
            <a:avLst/>
          </a:prstGeom>
          <a:solidFill>
            <a:srgbClr val="C0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6987822" y="549868"/>
            <a:ext cx="4646435" cy="2506511"/>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E27E00B-EAAA-6EB0-BD41-2ABCCA72900F}"/>
              </a:ext>
            </a:extLst>
          </p:cNvPr>
          <p:cNvSpPr txBox="1"/>
          <p:nvPr/>
        </p:nvSpPr>
        <p:spPr>
          <a:xfrm>
            <a:off x="7112001" y="850688"/>
            <a:ext cx="4480278" cy="430887"/>
          </a:xfrm>
          <a:prstGeom prst="rect">
            <a:avLst/>
          </a:prstGeom>
          <a:noFill/>
        </p:spPr>
        <p:txBody>
          <a:bodyPr wrap="square" rtlCol="0">
            <a:spAutoFit/>
          </a:bodyPr>
          <a:lstStyle/>
          <a:p>
            <a:pPr lvl="0" algn="just"/>
            <a:r>
              <a:rPr lang="en-US" sz="2200" b="1" i="1" dirty="0" err="1">
                <a:solidFill>
                  <a:schemeClr val="accent1">
                    <a:lumMod val="50000"/>
                  </a:schemeClr>
                </a:solidFill>
                <a:latin typeface="Times New Roman" panose="02020603050405020304" pitchFamily="18" charset="0"/>
                <a:cs typeface="Times New Roman" panose="02020603050405020304" pitchFamily="18" charset="0"/>
              </a:rPr>
              <a:t>Bối</a:t>
            </a:r>
            <a:r>
              <a:rPr lang="en-US" sz="22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200" b="1" i="1" dirty="0" err="1">
                <a:solidFill>
                  <a:schemeClr val="accent1">
                    <a:lumMod val="50000"/>
                  </a:schemeClr>
                </a:solidFill>
                <a:latin typeface="Times New Roman" panose="02020603050405020304" pitchFamily="18" charset="0"/>
                <a:cs typeface="Times New Roman" panose="02020603050405020304" pitchFamily="18" charset="0"/>
              </a:rPr>
              <a:t>cảnh</a:t>
            </a:r>
            <a:r>
              <a:rPr lang="en-US" sz="2200" b="1" i="1" dirty="0">
                <a:solidFill>
                  <a:schemeClr val="accent1">
                    <a:lumMod val="50000"/>
                  </a:schemeClr>
                </a:solidFill>
                <a:latin typeface="Times New Roman" panose="02020603050405020304" pitchFamily="18" charset="0"/>
                <a:cs typeface="Times New Roman" panose="02020603050405020304" pitchFamily="18" charset="0"/>
              </a:rPr>
              <a:t>: </a:t>
            </a:r>
            <a:r>
              <a:rPr lang="en-US" sz="2200" b="1" dirty="0">
                <a:solidFill>
                  <a:schemeClr val="accent1">
                    <a:lumMod val="50000"/>
                  </a:schemeClr>
                </a:solidFill>
                <a:latin typeface="Times New Roman" panose="02020603050405020304" pitchFamily="18" charset="0"/>
                <a:cs typeface="Times New Roman" panose="02020603050405020304" pitchFamily="18" charset="0"/>
              </a:rPr>
              <a:t>Khi </a:t>
            </a:r>
            <a:r>
              <a:rPr lang="en-US" sz="2200" b="1" dirty="0" err="1">
                <a:solidFill>
                  <a:schemeClr val="accent1">
                    <a:lumMod val="50000"/>
                  </a:schemeClr>
                </a:solidFill>
                <a:latin typeface="Times New Roman" panose="02020603050405020304" pitchFamily="18" charset="0"/>
                <a:cs typeface="Times New Roman" panose="02020603050405020304" pitchFamily="18" charset="0"/>
              </a:rPr>
              <a:t>Lọ</a:t>
            </a:r>
            <a:r>
              <a:rPr lang="en-US" sz="2200" b="1" dirty="0">
                <a:solidFill>
                  <a:schemeClr val="accent1">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cs typeface="Times New Roman" panose="02020603050405020304" pitchFamily="18" charset="0"/>
              </a:rPr>
              <a:t>Lem</a:t>
            </a:r>
            <a:r>
              <a:rPr lang="en-US" sz="2200" b="1" dirty="0">
                <a:solidFill>
                  <a:schemeClr val="accent1">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cs typeface="Times New Roman" panose="02020603050405020304" pitchFamily="18" charset="0"/>
              </a:rPr>
              <a:t>đi</a:t>
            </a:r>
            <a:r>
              <a:rPr lang="en-US" sz="2200" b="1" dirty="0">
                <a:solidFill>
                  <a:schemeClr val="accent1">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cs typeface="Times New Roman" panose="02020603050405020304" pitchFamily="18" charset="0"/>
              </a:rPr>
              <a:t>dự</a:t>
            </a:r>
            <a:r>
              <a:rPr lang="en-US" sz="2200" b="1" dirty="0">
                <a:solidFill>
                  <a:schemeClr val="accent1">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cs typeface="Times New Roman" panose="02020603050405020304" pitchFamily="18" charset="0"/>
              </a:rPr>
              <a:t>vũ</a:t>
            </a:r>
            <a:r>
              <a:rPr lang="en-US" sz="2200" b="1" dirty="0">
                <a:solidFill>
                  <a:schemeClr val="accent1">
                    <a:lumMod val="50000"/>
                  </a:schemeClr>
                </a:solidFill>
                <a:latin typeface="Times New Roman" panose="02020603050405020304" pitchFamily="18" charset="0"/>
                <a:cs typeface="Times New Roman" panose="02020603050405020304" pitchFamily="18" charset="0"/>
              </a:rPr>
              <a:t> </a:t>
            </a:r>
            <a:r>
              <a:rPr lang="en-US" sz="2200" b="1" dirty="0" err="1">
                <a:solidFill>
                  <a:schemeClr val="accent1">
                    <a:lumMod val="50000"/>
                  </a:schemeClr>
                </a:solidFill>
                <a:latin typeface="Times New Roman" panose="02020603050405020304" pitchFamily="18" charset="0"/>
                <a:cs typeface="Times New Roman" panose="02020603050405020304" pitchFamily="18" charset="0"/>
              </a:rPr>
              <a:t>hội</a:t>
            </a:r>
            <a:r>
              <a:rPr lang="en-US" sz="2200" b="1"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196338CE-7719-BEDD-55EC-4CACA1C4100A}"/>
              </a:ext>
            </a:extLst>
          </p:cNvPr>
          <p:cNvSpPr txBox="1"/>
          <p:nvPr/>
        </p:nvSpPr>
        <p:spPr>
          <a:xfrm>
            <a:off x="7112001" y="1316548"/>
            <a:ext cx="2781300" cy="4308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Diễn</a:t>
            </a:r>
            <a:r>
              <a:rPr kumimoji="0" lang="en-US" sz="2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2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biến</a:t>
            </a:r>
            <a:r>
              <a:rPr kumimoji="0" lang="en-US" sz="2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7CD2927F-0CC8-00CA-BBF8-4D836F7A1E8A}"/>
              </a:ext>
            </a:extLst>
          </p:cNvPr>
          <p:cNvSpPr txBox="1"/>
          <p:nvPr/>
        </p:nvSpPr>
        <p:spPr>
          <a:xfrm>
            <a:off x="7103890" y="1292864"/>
            <a:ext cx="4488389" cy="1785104"/>
          </a:xfrm>
          <a:prstGeom prst="rect">
            <a:avLst/>
          </a:prstGeom>
          <a:noFill/>
        </p:spPr>
        <p:txBody>
          <a:bodyPr wrap="square" rtlCol="0">
            <a:spAutoFit/>
          </a:bodyPr>
          <a:lstStyle/>
          <a:p>
            <a:pPr lvl="0" algn="just"/>
            <a:r>
              <a:rPr kumimoji="0" lang="en-US" sz="22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Diễn</a:t>
            </a:r>
            <a:r>
              <a:rPr kumimoji="0" lang="en-US" sz="2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2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biến</a:t>
            </a:r>
            <a:r>
              <a:rPr kumimoji="0" lang="en-US" sz="2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vi-VN" sz="2200" b="1" i="1" dirty="0">
                <a:solidFill>
                  <a:srgbClr val="C00000"/>
                </a:solidFill>
                <a:latin typeface="Times New Roman" panose="02020603050405020304" pitchFamily="18" charset="0"/>
                <a:cs typeface="Times New Roman" panose="02020603050405020304" pitchFamily="18" charset="0"/>
              </a:rPr>
              <a:t>Hoàng tử chỉ khiêu vũ với một mình Lọ Lem vì Lọ Lem xinh đẹp.</a:t>
            </a:r>
          </a:p>
          <a:p>
            <a:pPr lvl="0" algn="just"/>
            <a:r>
              <a:rPr lang="vi-VN" sz="2200" b="1" i="1" dirty="0">
                <a:solidFill>
                  <a:srgbClr val="C00000"/>
                </a:solidFill>
                <a:latin typeface="Times New Roman" panose="02020603050405020304" pitchFamily="18" charset="0"/>
                <a:cs typeface="Times New Roman" panose="02020603050405020304" pitchFamily="18" charset="0"/>
              </a:rPr>
              <a:t>+ Đến 12 giờ đêm, vì vội về, Lọ Lem đánh rơi một chiếc giày.</a:t>
            </a:r>
          </a:p>
        </p:txBody>
      </p:sp>
      <p:sp>
        <p:nvSpPr>
          <p:cNvPr id="6" name="Hình chữ nhật 11">
            <a:extLst>
              <a:ext uri="{FF2B5EF4-FFF2-40B4-BE49-F238E27FC236}">
                <a16:creationId xmlns:a16="http://schemas.microsoft.com/office/drawing/2014/main" id="{6D0A6022-B2ED-ACFC-018E-EC45ED445750}"/>
              </a:ext>
            </a:extLst>
          </p:cNvPr>
          <p:cNvSpPr/>
          <p:nvPr/>
        </p:nvSpPr>
        <p:spPr>
          <a:xfrm>
            <a:off x="85725" y="4133850"/>
            <a:ext cx="1724025" cy="314326"/>
          </a:xfrm>
          <a:prstGeom prst="rect">
            <a:avLst/>
          </a:prstGeom>
          <a:solidFill>
            <a:srgbClr val="C0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6">
            <a:extLst>
              <a:ext uri="{FF2B5EF4-FFF2-40B4-BE49-F238E27FC236}">
                <a16:creationId xmlns:a16="http://schemas.microsoft.com/office/drawing/2014/main" id="{38B762E2-1F71-DFEC-F88A-05877ABBAD0D}"/>
              </a:ext>
            </a:extLst>
          </p:cNvPr>
          <p:cNvSpPr/>
          <p:nvPr/>
        </p:nvSpPr>
        <p:spPr>
          <a:xfrm>
            <a:off x="6897512" y="3701816"/>
            <a:ext cx="4736746" cy="2834453"/>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E27E00B-EAAA-6EB0-BD41-2ABCCA72900F}"/>
              </a:ext>
            </a:extLst>
          </p:cNvPr>
          <p:cNvSpPr txBox="1"/>
          <p:nvPr/>
        </p:nvSpPr>
        <p:spPr>
          <a:xfrm>
            <a:off x="6913848" y="3952782"/>
            <a:ext cx="4726053" cy="769441"/>
          </a:xfrm>
          <a:prstGeom prst="rect">
            <a:avLst/>
          </a:prstGeom>
          <a:noFill/>
        </p:spPr>
        <p:txBody>
          <a:bodyPr wrap="square" rtlCol="0">
            <a:spAutoFit/>
          </a:bodyPr>
          <a:lstStyle/>
          <a:p>
            <a:pPr lvl="0" algn="just"/>
            <a:r>
              <a:rPr lang="vi-VN" sz="2200" b="1" i="1" dirty="0">
                <a:solidFill>
                  <a:schemeClr val="accent1">
                    <a:lumMod val="50000"/>
                  </a:schemeClr>
                </a:solidFill>
                <a:latin typeface="+mj-lt"/>
              </a:rPr>
              <a:t>Bối cảnh: Khi hoàng tử sai người đi tìm chủ nhân chiếc giày.</a:t>
            </a:r>
          </a:p>
        </p:txBody>
      </p:sp>
      <p:sp>
        <p:nvSpPr>
          <p:cNvPr id="23" name="TextBox 22">
            <a:extLst>
              <a:ext uri="{FF2B5EF4-FFF2-40B4-BE49-F238E27FC236}">
                <a16:creationId xmlns:a16="http://schemas.microsoft.com/office/drawing/2014/main" id="{7CD2927F-0CC8-00CA-BBF8-4D836F7A1E8A}"/>
              </a:ext>
            </a:extLst>
          </p:cNvPr>
          <p:cNvSpPr txBox="1"/>
          <p:nvPr/>
        </p:nvSpPr>
        <p:spPr>
          <a:xfrm>
            <a:off x="6987822" y="4672899"/>
            <a:ext cx="4646435" cy="1785104"/>
          </a:xfrm>
          <a:prstGeom prst="rect">
            <a:avLst/>
          </a:prstGeom>
          <a:noFill/>
        </p:spPr>
        <p:txBody>
          <a:bodyPr wrap="square" rtlCol="0">
            <a:spAutoFit/>
          </a:bodyPr>
          <a:lstStyle/>
          <a:p>
            <a:pPr lvl="0" algn="just"/>
            <a:r>
              <a:rPr kumimoji="0" lang="en-US" sz="22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Diễn</a:t>
            </a:r>
            <a:r>
              <a:rPr kumimoji="0" lang="en-US" sz="2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2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biến</a:t>
            </a:r>
            <a:r>
              <a:rPr kumimoji="0" lang="en-US" sz="2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vi-VN" sz="2200" b="1" i="1" dirty="0">
                <a:solidFill>
                  <a:srgbClr val="C00000"/>
                </a:solidFill>
                <a:latin typeface="Times New Roman" panose="02020603050405020304" pitchFamily="18" charset="0"/>
                <a:cs typeface="Times New Roman" panose="02020603050405020304" pitchFamily="18" charset="0"/>
              </a:rPr>
              <a:t>Hai cô chị con của người mẹ kế thử giày nhưng không vừa.</a:t>
            </a:r>
          </a:p>
          <a:p>
            <a:pPr lvl="0" algn="just"/>
            <a:r>
              <a:rPr lang="vi-VN" sz="2200" b="1" i="1" dirty="0">
                <a:solidFill>
                  <a:srgbClr val="C00000"/>
                </a:solidFill>
                <a:latin typeface="Times New Roman" panose="02020603050405020304" pitchFamily="18" charset="0"/>
                <a:cs typeface="Times New Roman" panose="02020603050405020304" pitchFamily="18" charset="0"/>
              </a:rPr>
              <a:t>+ Lọ Lem thử thì vừa như in.</a:t>
            </a:r>
          </a:p>
          <a:p>
            <a:pPr lvl="0" algn="just"/>
            <a:r>
              <a:rPr lang="vi-VN" sz="2200" b="1" i="1" dirty="0">
                <a:solidFill>
                  <a:srgbClr val="C00000"/>
                </a:solidFill>
                <a:latin typeface="Times New Roman" panose="02020603050405020304" pitchFamily="18" charset="0"/>
                <a:cs typeface="Times New Roman" panose="02020603050405020304" pitchFamily="18" charset="0"/>
              </a:rPr>
              <a:t>+ Hoàng tử đón Lọ Lem về cung,</a:t>
            </a:r>
            <a:r>
              <a:rPr lang="en-US" sz="2200" b="1" i="1" dirty="0">
                <a:solidFill>
                  <a:srgbClr val="C00000"/>
                </a:solidFill>
                <a:latin typeface="Times New Roman" panose="02020603050405020304" pitchFamily="18" charset="0"/>
                <a:cs typeface="Times New Roman" panose="02020603050405020304" pitchFamily="18" charset="0"/>
              </a:rPr>
              <a:t> </a:t>
            </a:r>
            <a:r>
              <a:rPr lang="vi-VN" sz="2200" b="1" i="1" dirty="0">
                <a:solidFill>
                  <a:srgbClr val="C00000"/>
                </a:solidFill>
                <a:latin typeface="Times New Roman" panose="02020603050405020304" pitchFamily="18" charset="0"/>
                <a:cs typeface="Times New Roman" panose="02020603050405020304" pitchFamily="18" charset="0"/>
              </a:rPr>
              <a:t>sống hạnh phúc suốt đời.</a:t>
            </a:r>
          </a:p>
        </p:txBody>
      </p:sp>
      <p:sp>
        <p:nvSpPr>
          <p:cNvPr id="24" name="TextBox 23">
            <a:extLst>
              <a:ext uri="{FF2B5EF4-FFF2-40B4-BE49-F238E27FC236}">
                <a16:creationId xmlns:a16="http://schemas.microsoft.com/office/drawing/2014/main" id="{196338CE-7719-BEDD-55EC-4CACA1C4100A}"/>
              </a:ext>
            </a:extLst>
          </p:cNvPr>
          <p:cNvSpPr txBox="1"/>
          <p:nvPr/>
        </p:nvSpPr>
        <p:spPr>
          <a:xfrm>
            <a:off x="6982179" y="4661610"/>
            <a:ext cx="2781300" cy="4308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Diễn</a:t>
            </a:r>
            <a:r>
              <a:rPr kumimoji="0" lang="en-US" sz="2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200" b="1" i="1"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biến</a:t>
            </a:r>
            <a:r>
              <a:rPr kumimoji="0" lang="en-US" sz="22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25" name="Hình chữ nhật 11">
            <a:extLst>
              <a:ext uri="{FF2B5EF4-FFF2-40B4-BE49-F238E27FC236}">
                <a16:creationId xmlns:a16="http://schemas.microsoft.com/office/drawing/2014/main" id="{12A94384-CDBB-A500-2B25-4DFE816B976B}"/>
              </a:ext>
            </a:extLst>
          </p:cNvPr>
          <p:cNvSpPr/>
          <p:nvPr/>
        </p:nvSpPr>
        <p:spPr>
          <a:xfrm>
            <a:off x="1800225" y="4133852"/>
            <a:ext cx="4429125" cy="361948"/>
          </a:xfrm>
          <a:prstGeom prst="rect">
            <a:avLst/>
          </a:prstGeom>
          <a:solidFill>
            <a:srgbClr val="C0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Hình chữ nhật 11">
            <a:extLst>
              <a:ext uri="{FF2B5EF4-FFF2-40B4-BE49-F238E27FC236}">
                <a16:creationId xmlns:a16="http://schemas.microsoft.com/office/drawing/2014/main" id="{6D0A6022-B2ED-ACFC-018E-EC45ED445750}"/>
              </a:ext>
            </a:extLst>
          </p:cNvPr>
          <p:cNvSpPr/>
          <p:nvPr/>
        </p:nvSpPr>
        <p:spPr>
          <a:xfrm>
            <a:off x="76200" y="4467225"/>
            <a:ext cx="6124575" cy="323850"/>
          </a:xfrm>
          <a:prstGeom prst="rect">
            <a:avLst/>
          </a:prstGeom>
          <a:solidFill>
            <a:srgbClr val="C0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Hình chữ nhật 11">
            <a:extLst>
              <a:ext uri="{FF2B5EF4-FFF2-40B4-BE49-F238E27FC236}">
                <a16:creationId xmlns:a16="http://schemas.microsoft.com/office/drawing/2014/main" id="{3A9EDF98-30BD-4121-74CF-90FE235EC6E5}"/>
              </a:ext>
            </a:extLst>
          </p:cNvPr>
          <p:cNvSpPr/>
          <p:nvPr/>
        </p:nvSpPr>
        <p:spPr>
          <a:xfrm>
            <a:off x="0" y="4762500"/>
            <a:ext cx="3571875" cy="257175"/>
          </a:xfrm>
          <a:prstGeom prst="rect">
            <a:avLst/>
          </a:prstGeom>
          <a:solidFill>
            <a:srgbClr val="C0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478BF9E7-D062-8079-3EA8-C655511BA6A9}"/>
              </a:ext>
            </a:extLst>
          </p:cNvPr>
          <p:cNvGrpSpPr/>
          <p:nvPr/>
        </p:nvGrpSpPr>
        <p:grpSpPr>
          <a:xfrm>
            <a:off x="8402048" y="267562"/>
            <a:ext cx="2016370" cy="566458"/>
            <a:chOff x="1600200" y="615651"/>
            <a:chExt cx="1676400" cy="944919"/>
          </a:xfrm>
          <a:scene3d>
            <a:camera prst="orthographicFront">
              <a:rot lat="0" lon="0" rev="0"/>
            </a:camera>
            <a:lightRig rig="contrasting" dir="t">
              <a:rot lat="0" lon="0" rev="1500000"/>
            </a:lightRig>
          </a:scene3d>
        </p:grpSpPr>
        <p:sp>
          <p:nvSpPr>
            <p:cNvPr id="29" name="Cloud 28">
              <a:extLst>
                <a:ext uri="{FF2B5EF4-FFF2-40B4-BE49-F238E27FC236}">
                  <a16:creationId xmlns:a16="http://schemas.microsoft.com/office/drawing/2014/main" id="{A458FD2D-639F-6BF0-5CC2-2307245FB594}"/>
                </a:ext>
              </a:extLst>
            </p:cNvPr>
            <p:cNvSpPr/>
            <p:nvPr/>
          </p:nvSpPr>
          <p:spPr>
            <a:xfrm>
              <a:off x="1600200" y="615651"/>
              <a:ext cx="1676400" cy="885825"/>
            </a:xfrm>
            <a:prstGeom prst="cloud">
              <a:avLst/>
            </a:prstGeom>
            <a:solidFill>
              <a:schemeClr val="bg1">
                <a:lumMod val="90000"/>
              </a:schemeClr>
            </a:solidFill>
            <a:ln w="57150">
              <a:solidFill>
                <a:srgbClr val="FFCCFF"/>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70A1DE93-8810-715A-88AA-3D6E3D305A23}"/>
                </a:ext>
              </a:extLst>
            </p:cNvPr>
            <p:cNvSpPr txBox="1"/>
            <p:nvPr/>
          </p:nvSpPr>
          <p:spPr>
            <a:xfrm>
              <a:off x="1821462" y="790457"/>
              <a:ext cx="1419225" cy="770113"/>
            </a:xfrm>
            <a:prstGeom prst="rect">
              <a:avLst/>
            </a:prstGeom>
            <a:noFill/>
            <a:ln w="57150">
              <a:solidFill>
                <a:srgbClr val="FFCCFF"/>
              </a:solidFill>
            </a:ln>
            <a:effectLst>
              <a:outerShdw blurRad="149987" dist="250190" dir="8460000" algn="ctr">
                <a:srgbClr val="000000">
                  <a:alpha val="28000"/>
                </a:srgbClr>
              </a:outerShdw>
            </a:effectLst>
            <a:sp3d prstMaterial="metal">
              <a:bevelT w="88900" h="88900"/>
            </a:sp3d>
          </p:spPr>
          <p:txBody>
            <a:bodyPr wrap="square" rtlCol="0">
              <a:spAutoFit/>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err="1">
                  <a:ln w="11430"/>
                  <a:effectLst>
                    <a:outerShdw blurRad="50800" dist="39000" dir="5460000" algn="tl">
                      <a:srgbClr val="000000">
                        <a:alpha val="38000"/>
                      </a:srgbClr>
                    </a:outerShdw>
                  </a:effectLst>
                  <a:uLnTx/>
                  <a:uFillTx/>
                  <a:latin typeface="Times New Roman" pitchFamily="18" charset="0"/>
                  <a:cs typeface="Times New Roman" pitchFamily="18" charset="0"/>
                </a:rPr>
                <a:t>Sự</a:t>
              </a:r>
              <a:r>
                <a:rPr kumimoji="0" lang="en-US" sz="2400" b="1" i="0" u="none" strike="noStrike" kern="1200" normalizeH="0" baseline="0" noProof="0" dirty="0">
                  <a:ln w="11430"/>
                  <a:effectLst>
                    <a:outerShdw blurRad="50800" dist="39000" dir="5460000" algn="tl">
                      <a:srgbClr val="000000">
                        <a:alpha val="38000"/>
                      </a:srgbClr>
                    </a:outerShdw>
                  </a:effectLst>
                  <a:uLnTx/>
                  <a:uFillTx/>
                  <a:latin typeface="Times New Roman" pitchFamily="18" charset="0"/>
                  <a:cs typeface="Times New Roman" pitchFamily="18" charset="0"/>
                </a:rPr>
                <a:t> </a:t>
              </a:r>
              <a:r>
                <a:rPr kumimoji="0" lang="en-US" sz="2400" b="1" i="0" u="none" strike="noStrike" kern="1200" normalizeH="0" baseline="0" noProof="0" dirty="0" err="1">
                  <a:ln w="11430"/>
                  <a:effectLst>
                    <a:outerShdw blurRad="50800" dist="39000" dir="5460000" algn="tl">
                      <a:srgbClr val="000000">
                        <a:alpha val="38000"/>
                      </a:srgbClr>
                    </a:outerShdw>
                  </a:effectLst>
                  <a:uLnTx/>
                  <a:uFillTx/>
                  <a:latin typeface="Times New Roman" pitchFamily="18" charset="0"/>
                  <a:cs typeface="Times New Roman" pitchFamily="18" charset="0"/>
                </a:rPr>
                <a:t>việc</a:t>
              </a:r>
              <a:r>
                <a:rPr kumimoji="0" lang="en-US" sz="2400" b="1" i="0" u="none" strike="noStrike" kern="1200" normalizeH="0" baseline="0" noProof="0" dirty="0">
                  <a:ln w="11430"/>
                  <a:effectLst>
                    <a:outerShdw blurRad="50800" dist="39000" dir="5460000" algn="tl">
                      <a:srgbClr val="000000">
                        <a:alpha val="38000"/>
                      </a:srgbClr>
                    </a:outerShdw>
                  </a:effectLst>
                  <a:uLnTx/>
                  <a:uFillTx/>
                  <a:latin typeface="Times New Roman" pitchFamily="18" charset="0"/>
                  <a:cs typeface="Times New Roman" pitchFamily="18" charset="0"/>
                </a:rPr>
                <a:t> </a:t>
              </a:r>
              <a:r>
                <a:rPr lang="en-US" sz="2400" b="1" dirty="0">
                  <a:ln w="11430"/>
                  <a:effectLst>
                    <a:outerShdw blurRad="50800" dist="39000" dir="5460000" algn="tl">
                      <a:srgbClr val="000000">
                        <a:alpha val="38000"/>
                      </a:srgbClr>
                    </a:outerShdw>
                  </a:effectLst>
                  <a:latin typeface="Times New Roman" pitchFamily="18" charset="0"/>
                  <a:cs typeface="Times New Roman" pitchFamily="18" charset="0"/>
                </a:rPr>
                <a:t>5</a:t>
              </a:r>
              <a:endParaRPr kumimoji="0" lang="en-US" sz="2400" b="1" i="0" u="none" strike="noStrike" kern="1200" normalizeH="0" baseline="0" noProof="0" dirty="0">
                <a:ln w="11430"/>
                <a:effectLst>
                  <a:outerShdw blurRad="50800" dist="39000" dir="5460000" algn="tl">
                    <a:srgbClr val="000000">
                      <a:alpha val="38000"/>
                    </a:srgbClr>
                  </a:outerShdw>
                </a:effectLst>
                <a:uLnTx/>
                <a:uFillTx/>
                <a:latin typeface="Times New Roman" pitchFamily="18" charset="0"/>
                <a:cs typeface="Times New Roman" pitchFamily="18" charset="0"/>
              </a:endParaRPr>
            </a:p>
          </p:txBody>
        </p:sp>
      </p:grpSp>
      <p:grpSp>
        <p:nvGrpSpPr>
          <p:cNvPr id="31" name="Group 30">
            <a:extLst>
              <a:ext uri="{FF2B5EF4-FFF2-40B4-BE49-F238E27FC236}">
                <a16:creationId xmlns:a16="http://schemas.microsoft.com/office/drawing/2014/main" id="{478BF9E7-D062-8079-3EA8-C655511BA6A9}"/>
              </a:ext>
            </a:extLst>
          </p:cNvPr>
          <p:cNvGrpSpPr/>
          <p:nvPr/>
        </p:nvGrpSpPr>
        <p:grpSpPr>
          <a:xfrm>
            <a:off x="8339899" y="3031910"/>
            <a:ext cx="2016370" cy="566458"/>
            <a:chOff x="1600200" y="615651"/>
            <a:chExt cx="1676400" cy="944919"/>
          </a:xfrm>
          <a:scene3d>
            <a:camera prst="orthographicFront">
              <a:rot lat="0" lon="0" rev="0"/>
            </a:camera>
            <a:lightRig rig="contrasting" dir="t">
              <a:rot lat="0" lon="0" rev="1500000"/>
            </a:lightRig>
          </a:scene3d>
        </p:grpSpPr>
        <p:sp>
          <p:nvSpPr>
            <p:cNvPr id="32" name="Cloud 31">
              <a:extLst>
                <a:ext uri="{FF2B5EF4-FFF2-40B4-BE49-F238E27FC236}">
                  <a16:creationId xmlns:a16="http://schemas.microsoft.com/office/drawing/2014/main" id="{A458FD2D-639F-6BF0-5CC2-2307245FB594}"/>
                </a:ext>
              </a:extLst>
            </p:cNvPr>
            <p:cNvSpPr/>
            <p:nvPr/>
          </p:nvSpPr>
          <p:spPr>
            <a:xfrm>
              <a:off x="1600200" y="615651"/>
              <a:ext cx="1676400" cy="885825"/>
            </a:xfrm>
            <a:prstGeom prst="cloud">
              <a:avLst/>
            </a:prstGeom>
            <a:solidFill>
              <a:schemeClr val="bg1">
                <a:lumMod val="90000"/>
              </a:schemeClr>
            </a:solidFill>
            <a:ln w="57150">
              <a:solidFill>
                <a:srgbClr val="FFCCFF"/>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70A1DE93-8810-715A-88AA-3D6E3D305A23}"/>
                </a:ext>
              </a:extLst>
            </p:cNvPr>
            <p:cNvSpPr txBox="1"/>
            <p:nvPr/>
          </p:nvSpPr>
          <p:spPr>
            <a:xfrm>
              <a:off x="1821462" y="790457"/>
              <a:ext cx="1419225" cy="770113"/>
            </a:xfrm>
            <a:prstGeom prst="rect">
              <a:avLst/>
            </a:prstGeom>
            <a:noFill/>
            <a:ln w="57150">
              <a:solidFill>
                <a:srgbClr val="FFCCFF"/>
              </a:solidFill>
            </a:ln>
            <a:effectLst>
              <a:outerShdw blurRad="149987" dist="250190" dir="8460000" algn="ctr">
                <a:srgbClr val="000000">
                  <a:alpha val="28000"/>
                </a:srgbClr>
              </a:outerShdw>
            </a:effectLst>
            <a:sp3d prstMaterial="metal">
              <a:bevelT w="88900" h="88900"/>
            </a:sp3d>
          </p:spPr>
          <p:txBody>
            <a:bodyPr wrap="square" rtlCol="0">
              <a:spAutoFit/>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normalizeH="0" baseline="0" noProof="0" dirty="0" err="1">
                  <a:ln w="11430"/>
                  <a:effectLst>
                    <a:outerShdw blurRad="50800" dist="39000" dir="5460000" algn="tl">
                      <a:srgbClr val="000000">
                        <a:alpha val="38000"/>
                      </a:srgbClr>
                    </a:outerShdw>
                  </a:effectLst>
                  <a:uLnTx/>
                  <a:uFillTx/>
                  <a:latin typeface="Times New Roman" pitchFamily="18" charset="0"/>
                  <a:cs typeface="Times New Roman" pitchFamily="18" charset="0"/>
                </a:rPr>
                <a:t>Sự</a:t>
              </a:r>
              <a:r>
                <a:rPr kumimoji="0" lang="en-US" sz="2400" b="1" i="0" u="none" strike="noStrike" kern="1200" normalizeH="0" baseline="0" noProof="0" dirty="0">
                  <a:ln w="11430"/>
                  <a:effectLst>
                    <a:outerShdw blurRad="50800" dist="39000" dir="5460000" algn="tl">
                      <a:srgbClr val="000000">
                        <a:alpha val="38000"/>
                      </a:srgbClr>
                    </a:outerShdw>
                  </a:effectLst>
                  <a:uLnTx/>
                  <a:uFillTx/>
                  <a:latin typeface="Times New Roman" pitchFamily="18" charset="0"/>
                  <a:cs typeface="Times New Roman" pitchFamily="18" charset="0"/>
                </a:rPr>
                <a:t> </a:t>
              </a:r>
              <a:r>
                <a:rPr kumimoji="0" lang="en-US" sz="2400" b="1" i="0" u="none" strike="noStrike" kern="1200" normalizeH="0" baseline="0" noProof="0" dirty="0" err="1">
                  <a:ln w="11430"/>
                  <a:effectLst>
                    <a:outerShdw blurRad="50800" dist="39000" dir="5460000" algn="tl">
                      <a:srgbClr val="000000">
                        <a:alpha val="38000"/>
                      </a:srgbClr>
                    </a:outerShdw>
                  </a:effectLst>
                  <a:uLnTx/>
                  <a:uFillTx/>
                  <a:latin typeface="Times New Roman" pitchFamily="18" charset="0"/>
                  <a:cs typeface="Times New Roman" pitchFamily="18" charset="0"/>
                </a:rPr>
                <a:t>việc</a:t>
              </a:r>
              <a:r>
                <a:rPr kumimoji="0" lang="en-US" sz="2400" b="1" i="0" u="none" strike="noStrike" kern="1200" normalizeH="0" baseline="0" noProof="0" dirty="0">
                  <a:ln w="11430"/>
                  <a:effectLst>
                    <a:outerShdw blurRad="50800" dist="39000" dir="5460000" algn="tl">
                      <a:srgbClr val="000000">
                        <a:alpha val="38000"/>
                      </a:srgbClr>
                    </a:outerShdw>
                  </a:effectLst>
                  <a:uLnTx/>
                  <a:uFillTx/>
                  <a:latin typeface="Times New Roman" pitchFamily="18" charset="0"/>
                  <a:cs typeface="Times New Roman" pitchFamily="18" charset="0"/>
                </a:rPr>
                <a:t> </a:t>
              </a:r>
              <a:r>
                <a:rPr lang="en-US" sz="2400" b="1" noProof="0" dirty="0" smtClean="0">
                  <a:ln w="11430"/>
                  <a:effectLst>
                    <a:outerShdw blurRad="50800" dist="39000" dir="5460000" algn="tl">
                      <a:srgbClr val="000000">
                        <a:alpha val="38000"/>
                      </a:srgbClr>
                    </a:outerShdw>
                  </a:effectLst>
                  <a:latin typeface="Times New Roman" pitchFamily="18" charset="0"/>
                  <a:cs typeface="Times New Roman" pitchFamily="18" charset="0"/>
                </a:rPr>
                <a:t>6</a:t>
              </a:r>
              <a:endParaRPr kumimoji="0" lang="en-US" sz="2400" b="1" i="0" u="none" strike="noStrike" kern="1200" normalizeH="0" baseline="0" noProof="0" dirty="0">
                <a:ln w="11430"/>
                <a:effectLst>
                  <a:outerShdw blurRad="50800" dist="39000" dir="5460000" algn="tl">
                    <a:srgbClr val="000000">
                      <a:alpha val="38000"/>
                    </a:srgbClr>
                  </a:outerShdw>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1606745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6"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circle(in)">
                                      <p:cBhvr>
                                        <p:cTn id="53" dur="2000"/>
                                        <p:tgtEl>
                                          <p:spTgt spid="31"/>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4"/>
                                        </p:tgtEl>
                                      </p:cBhvr>
                                    </p:animEffect>
                                    <p:set>
                                      <p:cBhvr>
                                        <p:cTn id="68" dur="1" fill="hold">
                                          <p:stCondLst>
                                            <p:cond delay="499"/>
                                          </p:stCondLst>
                                        </p:cTn>
                                        <p:tgtEl>
                                          <p:spTgt spid="2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22" presetClass="entr" presetSubtype="8"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left)">
                                      <p:cBhvr>
                                        <p:cTn id="78" dur="500"/>
                                        <p:tgtEl>
                                          <p:spTgt spid="27"/>
                                        </p:tgtEl>
                                      </p:cBhvr>
                                    </p:animEffect>
                                  </p:childTnLst>
                                </p:cTn>
                              </p:par>
                            </p:childTnLst>
                          </p:cTn>
                        </p:par>
                        <p:par>
                          <p:cTn id="79" fill="hold">
                            <p:stCondLst>
                              <p:cond delay="500"/>
                            </p:stCondLst>
                            <p:childTnLst>
                              <p:par>
                                <p:cTn id="80" presetID="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 grpId="0"/>
      <p:bldP spid="3" grpId="0"/>
      <p:bldP spid="3" grpId="1"/>
      <p:bldP spid="4" grpId="0"/>
      <p:bldP spid="6" grpId="0" animBg="1"/>
      <p:bldP spid="13" grpId="0" animBg="1"/>
      <p:bldP spid="22" grpId="0"/>
      <p:bldP spid="23" grpId="0"/>
      <p:bldP spid="24" grpId="0"/>
      <p:bldP spid="24" grpId="1"/>
      <p:bldP spid="25"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117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3"/>
          <a:stretch>
            <a:fillRect/>
          </a:stretch>
        </p:blipFill>
        <p:spPr>
          <a:xfrm>
            <a:off x="6408013"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4"/>
          <a:stretch>
            <a:fillRect/>
          </a:stretch>
        </p:blipFill>
        <p:spPr>
          <a:xfrm>
            <a:off x="-63254" y="923193"/>
            <a:ext cx="6351447" cy="5020408"/>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067745" y="447496"/>
            <a:ext cx="4581524" cy="156966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lvl="0" algn="just"/>
            <a:r>
              <a:rPr lang="vi-VN" sz="3200" b="1" dirty="0">
                <a:ln/>
                <a:solidFill>
                  <a:srgbClr val="FF0000"/>
                </a:solidFill>
                <a:latin typeface="+mj-lt"/>
                <a:ea typeface="Tahoma" panose="020B0604030504040204" pitchFamily="34" charset="0"/>
                <a:cs typeface="Tahoma" panose="020B0604030504040204" pitchFamily="34" charset="0"/>
              </a:rPr>
              <a:t>c. Trong bài văn, câu chuyện được kể lại </a:t>
            </a:r>
            <a:r>
              <a:rPr lang="vi-VN" sz="3200" b="1">
                <a:ln/>
                <a:solidFill>
                  <a:srgbClr val="FF0000"/>
                </a:solidFill>
                <a:latin typeface="+mj-lt"/>
                <a:ea typeface="Tahoma" panose="020B0604030504040204" pitchFamily="34" charset="0"/>
                <a:cs typeface="Tahoma" panose="020B0604030504040204" pitchFamily="34" charset="0"/>
              </a:rPr>
              <a:t>theo </a:t>
            </a:r>
            <a:r>
              <a:rPr lang="en-US" sz="3200" b="1" smtClean="0">
                <a:ln/>
                <a:solidFill>
                  <a:srgbClr val="FF0000"/>
                </a:solidFill>
                <a:latin typeface="+mj-lt"/>
                <a:ea typeface="Tahoma" panose="020B0604030504040204" pitchFamily="34" charset="0"/>
                <a:cs typeface="Times New Roman" panose="02020603050405020304" pitchFamily="18" charset="0"/>
              </a:rPr>
              <a:t>cách nào?</a:t>
            </a:r>
            <a:endParaRPr kumimoji="0" lang="en-US" sz="3200" b="1" i="0" u="none" strike="noStrike" kern="1200" normalizeH="0" baseline="0" noProof="0" dirty="0">
              <a:ln/>
              <a:solidFill>
                <a:srgbClr val="FF0000"/>
              </a:solidFill>
              <a:uLnTx/>
              <a:uFillTx/>
              <a:latin typeface="+mj-lt"/>
              <a:ea typeface="Tahoma" panose="020B060403050404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23F25F01-FC9B-5932-751C-BD9814E85F11}"/>
              </a:ext>
            </a:extLst>
          </p:cNvPr>
          <p:cNvPicPr>
            <a:picLocks noChangeAspect="1"/>
          </p:cNvPicPr>
          <p:nvPr/>
        </p:nvPicPr>
        <p:blipFill>
          <a:blip r:embed="rId5"/>
          <a:stretch>
            <a:fillRect/>
          </a:stretch>
        </p:blipFill>
        <p:spPr>
          <a:xfrm>
            <a:off x="7375412" y="1919287"/>
            <a:ext cx="2038350" cy="1438275"/>
          </a:xfrm>
          <a:prstGeom prst="rect">
            <a:avLst/>
          </a:prstGeom>
        </p:spPr>
      </p:pic>
      <p:pic>
        <p:nvPicPr>
          <p:cNvPr id="17" name="Picture 16">
            <a:extLst>
              <a:ext uri="{FF2B5EF4-FFF2-40B4-BE49-F238E27FC236}">
                <a16:creationId xmlns:a16="http://schemas.microsoft.com/office/drawing/2014/main" id="{C0155150-0418-2E78-327F-9ED432C41D93}"/>
              </a:ext>
            </a:extLst>
          </p:cNvPr>
          <p:cNvPicPr>
            <a:picLocks noChangeAspect="1"/>
          </p:cNvPicPr>
          <p:nvPr/>
        </p:nvPicPr>
        <p:blipFill>
          <a:blip r:embed="rId6"/>
          <a:stretch>
            <a:fillRect/>
          </a:stretch>
        </p:blipFill>
        <p:spPr>
          <a:xfrm>
            <a:off x="8479238" y="3344485"/>
            <a:ext cx="2428875" cy="1504950"/>
          </a:xfrm>
          <a:prstGeom prst="rect">
            <a:avLst/>
          </a:prstGeom>
        </p:spPr>
      </p:pic>
      <p:pic>
        <p:nvPicPr>
          <p:cNvPr id="19" name="Picture 18">
            <a:extLst>
              <a:ext uri="{FF2B5EF4-FFF2-40B4-BE49-F238E27FC236}">
                <a16:creationId xmlns:a16="http://schemas.microsoft.com/office/drawing/2014/main" id="{35014A55-5118-823A-8CF5-A060B7350E68}"/>
              </a:ext>
            </a:extLst>
          </p:cNvPr>
          <p:cNvPicPr>
            <a:picLocks noChangeAspect="1"/>
          </p:cNvPicPr>
          <p:nvPr/>
        </p:nvPicPr>
        <p:blipFill>
          <a:blip r:embed="rId7"/>
          <a:stretch>
            <a:fillRect/>
          </a:stretch>
        </p:blipFill>
        <p:spPr>
          <a:xfrm>
            <a:off x="9605392" y="4866004"/>
            <a:ext cx="1895475" cy="1495425"/>
          </a:xfrm>
          <a:prstGeom prst="rect">
            <a:avLst/>
          </a:prstGeom>
        </p:spPr>
      </p:pic>
      <p:pic>
        <p:nvPicPr>
          <p:cNvPr id="21" name="Picture 20" descr="A green tick mark on a black background&#10;&#10;Description automatically generated">
            <a:extLst>
              <a:ext uri="{FF2B5EF4-FFF2-40B4-BE49-F238E27FC236}">
                <a16:creationId xmlns:a16="http://schemas.microsoft.com/office/drawing/2014/main" id="{86C9C5EB-5A29-99C8-793D-223E96D807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99563" y="1484597"/>
            <a:ext cx="1184818" cy="1003161"/>
          </a:xfrm>
          <a:prstGeom prst="rect">
            <a:avLst/>
          </a:prstGeom>
        </p:spPr>
      </p:pic>
      <p:sp>
        <p:nvSpPr>
          <p:cNvPr id="2" name="TextBox 1"/>
          <p:cNvSpPr txBox="1"/>
          <p:nvPr/>
        </p:nvSpPr>
        <p:spPr>
          <a:xfrm>
            <a:off x="7180070" y="1801512"/>
            <a:ext cx="497062" cy="1200329"/>
          </a:xfrm>
          <a:prstGeom prst="rect">
            <a:avLst/>
          </a:prstGeom>
          <a:noFill/>
        </p:spPr>
        <p:txBody>
          <a:bodyPr wrap="square" rtlCol="0">
            <a:spAutoFit/>
          </a:bodyPr>
          <a:lstStyle/>
          <a:p>
            <a:r>
              <a:rPr lang="en-US" sz="3600" b="1" dirty="0">
                <a:solidFill>
                  <a:srgbClr val="FF0000"/>
                </a:solidFill>
                <a:latin typeface="+mj-lt"/>
                <a:cs typeface="Times New Roman" panose="02020603050405020304" pitchFamily="18" charset="0"/>
              </a:rPr>
              <a:t>1</a:t>
            </a:r>
            <a:r>
              <a:rPr lang="en-US" sz="3600" b="1" smtClean="0">
                <a:solidFill>
                  <a:srgbClr val="FF0000"/>
                </a:solidFill>
                <a:latin typeface="+mj-lt"/>
                <a:cs typeface="Times New Roman" panose="02020603050405020304" pitchFamily="18" charset="0"/>
              </a:rPr>
              <a:t>,</a:t>
            </a:r>
            <a:endParaRPr lang="vi-VN" sz="3600" b="1" dirty="0">
              <a:solidFill>
                <a:srgbClr val="FF0000"/>
              </a:solidFill>
              <a:latin typeface="+mj-lt"/>
              <a:cs typeface="Times New Roman" panose="02020603050405020304" pitchFamily="18" charset="0"/>
            </a:endParaRPr>
          </a:p>
        </p:txBody>
      </p:sp>
      <p:sp>
        <p:nvSpPr>
          <p:cNvPr id="11" name="TextBox 10"/>
          <p:cNvSpPr txBox="1"/>
          <p:nvPr/>
        </p:nvSpPr>
        <p:spPr>
          <a:xfrm>
            <a:off x="9313250" y="4781518"/>
            <a:ext cx="497062" cy="1200329"/>
          </a:xfrm>
          <a:prstGeom prst="rect">
            <a:avLst/>
          </a:prstGeom>
          <a:noFill/>
        </p:spPr>
        <p:txBody>
          <a:bodyPr wrap="square" rtlCol="0">
            <a:spAutoFit/>
          </a:bodyPr>
          <a:lstStyle/>
          <a:p>
            <a:r>
              <a:rPr lang="en-US" sz="3600" b="1" dirty="0">
                <a:solidFill>
                  <a:srgbClr val="FF0000"/>
                </a:solidFill>
                <a:latin typeface="+mj-lt"/>
                <a:cs typeface="Times New Roman" panose="02020603050405020304" pitchFamily="18" charset="0"/>
              </a:rPr>
              <a:t>3</a:t>
            </a:r>
            <a:r>
              <a:rPr lang="en-US" sz="3600" b="1" smtClean="0">
                <a:solidFill>
                  <a:srgbClr val="FF0000"/>
                </a:solidFill>
                <a:latin typeface="+mj-lt"/>
                <a:cs typeface="Times New Roman" panose="02020603050405020304" pitchFamily="18" charset="0"/>
              </a:rPr>
              <a:t>,</a:t>
            </a:r>
            <a:endParaRPr lang="vi-VN" sz="3600" b="1" dirty="0">
              <a:solidFill>
                <a:srgbClr val="FF0000"/>
              </a:solidFill>
              <a:latin typeface="+mj-lt"/>
              <a:cs typeface="Times New Roman" panose="02020603050405020304" pitchFamily="18" charset="0"/>
            </a:endParaRPr>
          </a:p>
        </p:txBody>
      </p:sp>
      <p:sp>
        <p:nvSpPr>
          <p:cNvPr id="13" name="TextBox 12"/>
          <p:cNvSpPr txBox="1"/>
          <p:nvPr/>
        </p:nvSpPr>
        <p:spPr>
          <a:xfrm>
            <a:off x="8230707" y="3213378"/>
            <a:ext cx="497062" cy="1200329"/>
          </a:xfrm>
          <a:prstGeom prst="rect">
            <a:avLst/>
          </a:prstGeom>
          <a:noFill/>
        </p:spPr>
        <p:txBody>
          <a:bodyPr wrap="square" rtlCol="0">
            <a:spAutoFit/>
          </a:bodyPr>
          <a:lstStyle/>
          <a:p>
            <a:r>
              <a:rPr lang="en-US" sz="3600" b="1" dirty="0">
                <a:solidFill>
                  <a:srgbClr val="FF0000"/>
                </a:solidFill>
                <a:latin typeface="+mj-lt"/>
                <a:cs typeface="Times New Roman" panose="02020603050405020304" pitchFamily="18" charset="0"/>
              </a:rPr>
              <a:t>2</a:t>
            </a:r>
            <a:r>
              <a:rPr lang="en-US" sz="3600" b="1" smtClean="0">
                <a:solidFill>
                  <a:srgbClr val="FF0000"/>
                </a:solidFill>
                <a:latin typeface="+mj-lt"/>
                <a:cs typeface="Times New Roman" panose="02020603050405020304" pitchFamily="18" charset="0"/>
              </a:rPr>
              <a:t>,</a:t>
            </a:r>
            <a:endParaRPr lang="vi-VN" sz="36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3652307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mc:Choice>
    <mc:Fallback xmlns:n="http://schemas.microsoft.com/office/powerpoint/2012/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115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8343900" y="109143"/>
            <a:ext cx="4302370" cy="6748857"/>
          </a:xfrm>
          <a:prstGeom prst="rect">
            <a:avLst/>
          </a:prstGeom>
        </p:spPr>
      </p:pic>
      <p:pic>
        <p:nvPicPr>
          <p:cNvPr id="14" name="Picture 13"/>
          <p:cNvPicPr>
            <a:picLocks noChangeAspect="1"/>
          </p:cNvPicPr>
          <p:nvPr/>
        </p:nvPicPr>
        <p:blipFill>
          <a:blip r:embed="rId3"/>
          <a:stretch>
            <a:fillRect/>
          </a:stretch>
        </p:blipFill>
        <p:spPr>
          <a:xfrm>
            <a:off x="158262" y="2757055"/>
            <a:ext cx="7904283" cy="4216701"/>
          </a:xfrm>
          <a:prstGeom prst="rect">
            <a:avLst/>
          </a:prstGeom>
        </p:spPr>
      </p:pic>
      <p:pic>
        <p:nvPicPr>
          <p:cNvPr id="15" name="Picture 14"/>
          <p:cNvPicPr>
            <a:picLocks noChangeAspect="1"/>
          </p:cNvPicPr>
          <p:nvPr/>
        </p:nvPicPr>
        <p:blipFill>
          <a:blip r:embed="rId4"/>
          <a:stretch>
            <a:fillRect/>
          </a:stretch>
        </p:blipFill>
        <p:spPr>
          <a:xfrm>
            <a:off x="342900" y="157944"/>
            <a:ext cx="7623723" cy="2743201"/>
          </a:xfrm>
          <a:prstGeom prst="rect">
            <a:avLst/>
          </a:prstGeom>
        </p:spPr>
      </p:pic>
      <p:sp>
        <p:nvSpPr>
          <p:cNvPr id="20" name="TextBox 19">
            <a:extLst>
              <a:ext uri="{FF2B5EF4-FFF2-40B4-BE49-F238E27FC236}">
                <a16:creationId xmlns:a16="http://schemas.microsoft.com/office/drawing/2014/main" id="{BF3A1046-F115-C47A-9523-7655132770C7}"/>
              </a:ext>
            </a:extLst>
          </p:cNvPr>
          <p:cNvSpPr txBox="1"/>
          <p:nvPr/>
        </p:nvSpPr>
        <p:spPr>
          <a:xfrm>
            <a:off x="8985739" y="1748339"/>
            <a:ext cx="3019486" cy="1815882"/>
          </a:xfrm>
          <a:prstGeom prst="rect">
            <a:avLst/>
          </a:prstGeom>
          <a:noFill/>
        </p:spPr>
        <p:txBody>
          <a:bodyPr wrap="square" rtlCol="0">
            <a:spAutoFit/>
          </a:bodyPr>
          <a:lstStyle/>
          <a:p>
            <a:pPr lvl="0" algn="just"/>
            <a:r>
              <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d. Những từ </a:t>
            </a:r>
            <a:r>
              <a:rPr lang="vi-VN"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ngữ</a:t>
            </a:r>
            <a:r>
              <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được</a:t>
            </a:r>
            <a:r>
              <a:rPr lang="vi-VN"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in đậm trong bài </a:t>
            </a:r>
            <a:r>
              <a:rPr lang="en-US" sz="28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văn</a:t>
            </a:r>
            <a:r>
              <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có</a:t>
            </a:r>
            <a:r>
              <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tác</a:t>
            </a:r>
            <a:r>
              <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dụng</a:t>
            </a:r>
            <a:r>
              <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00607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mc:Choice>
    <mc:Fallback xmlns:n="http://schemas.microsoft.com/office/powerpoint/2012/main"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9623" y="483576"/>
            <a:ext cx="7805980" cy="967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Thứ</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Tư</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ngày</a:t>
            </a:r>
            <a:r>
              <a:rPr lang="en-US" sz="2800" b="1" dirty="0" smtClean="0">
                <a:solidFill>
                  <a:srgbClr val="002060"/>
                </a:solidFill>
                <a:latin typeface="Times New Roman" panose="02020603050405020304" pitchFamily="18" charset="0"/>
                <a:cs typeface="Times New Roman" panose="02020603050405020304" pitchFamily="18" charset="0"/>
              </a:rPr>
              <a:t> 21 </a:t>
            </a:r>
            <a:r>
              <a:rPr lang="en-US" sz="2800" b="1" dirty="0" err="1" smtClean="0">
                <a:solidFill>
                  <a:srgbClr val="002060"/>
                </a:solidFill>
                <a:latin typeface="Times New Roman" panose="02020603050405020304" pitchFamily="18" charset="0"/>
                <a:cs typeface="Times New Roman" panose="02020603050405020304" pitchFamily="18" charset="0"/>
              </a:rPr>
              <a:t>tháng</a:t>
            </a:r>
            <a:r>
              <a:rPr lang="en-US" sz="2800" b="1" dirty="0" smtClean="0">
                <a:solidFill>
                  <a:srgbClr val="002060"/>
                </a:solidFill>
                <a:latin typeface="Times New Roman" panose="02020603050405020304" pitchFamily="18" charset="0"/>
                <a:cs typeface="Times New Roman" panose="02020603050405020304" pitchFamily="18" charset="0"/>
              </a:rPr>
              <a:t> 8 </a:t>
            </a:r>
            <a:r>
              <a:rPr lang="en-US" sz="2800" b="1" dirty="0" err="1" smtClean="0">
                <a:solidFill>
                  <a:srgbClr val="002060"/>
                </a:solidFill>
                <a:latin typeface="Times New Roman" panose="02020603050405020304" pitchFamily="18" charset="0"/>
                <a:cs typeface="Times New Roman" panose="02020603050405020304" pitchFamily="18" charset="0"/>
              </a:rPr>
              <a:t>năm</a:t>
            </a:r>
            <a:r>
              <a:rPr lang="en-US" sz="2800" b="1" dirty="0" smtClean="0">
                <a:solidFill>
                  <a:srgbClr val="002060"/>
                </a:solidFill>
                <a:latin typeface="Times New Roman" panose="02020603050405020304" pitchFamily="18" charset="0"/>
                <a:cs typeface="Times New Roman" panose="02020603050405020304" pitchFamily="18" charset="0"/>
              </a:rPr>
              <a:t> 2024</a:t>
            </a:r>
          </a:p>
          <a:p>
            <a:pPr algn="ctr"/>
            <a:r>
              <a:rPr lang="en-US" sz="2800" b="1" dirty="0" err="1" smtClean="0">
                <a:solidFill>
                  <a:srgbClr val="002060"/>
                </a:solidFill>
                <a:latin typeface="Times New Roman" panose="02020603050405020304" pitchFamily="18" charset="0"/>
                <a:cs typeface="Times New Roman" panose="02020603050405020304" pitchFamily="18" charset="0"/>
              </a:rPr>
              <a:t>Tiếng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Việt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90246" y="1617785"/>
            <a:ext cx="10211601"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Bài</a:t>
            </a:r>
            <a:r>
              <a:rPr lang="en-US" sz="2800" b="1" dirty="0" smtClean="0">
                <a:solidFill>
                  <a:srgbClr val="002060"/>
                </a:solidFill>
                <a:latin typeface="Times New Roman" panose="02020603050405020304" pitchFamily="18" charset="0"/>
                <a:cs typeface="Times New Roman" panose="02020603050405020304" pitchFamily="18" charset="0"/>
              </a:rPr>
              <a:t> 12: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Tìm</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hiểu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cách</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bài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văn</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kể</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lại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một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câu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chuyện</a:t>
            </a:r>
            <a:endParaRPr lang="en-US" sz="2800" b="1" dirty="0">
              <a:solidFill>
                <a:srgbClr val="CC33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890152" y="439433"/>
            <a:ext cx="1486757" cy="10820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5" name="TextBox 4"/>
          <p:cNvSpPr txBox="1"/>
          <p:nvPr/>
        </p:nvSpPr>
        <p:spPr>
          <a:xfrm>
            <a:off x="936036" y="646318"/>
            <a:ext cx="144087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prstClr val="black"/>
                </a:solidFill>
                <a:latin typeface="Times New Roman" panose="02020603050405020304" pitchFamily="18" charset="0"/>
                <a:cs typeface="Times New Roman" panose="02020603050405020304" pitchFamily="18" charset="0"/>
              </a:rPr>
              <a:t>SGK/52</a:t>
            </a: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017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101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A707A2C-E880-3DE0-1425-1F47F5F792CD}"/>
              </a:ext>
            </a:extLst>
          </p:cNvPr>
          <p:cNvSpPr/>
          <p:nvPr/>
        </p:nvSpPr>
        <p:spPr>
          <a:xfrm>
            <a:off x="1257054" y="2422054"/>
            <a:ext cx="3138695" cy="57939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800" b="1" i="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1. Chuyện kể rằng</a:t>
            </a:r>
            <a:endPar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ectangle: Rounded Corners 6">
            <a:extLst>
              <a:ext uri="{FF2B5EF4-FFF2-40B4-BE49-F238E27FC236}">
                <a16:creationId xmlns:a16="http://schemas.microsoft.com/office/drawing/2014/main" id="{EA707A2C-E880-3DE0-1425-1F47F5F792CD}"/>
              </a:ext>
            </a:extLst>
          </p:cNvPr>
          <p:cNvSpPr/>
          <p:nvPr/>
        </p:nvSpPr>
        <p:spPr>
          <a:xfrm>
            <a:off x="1260271" y="3918597"/>
            <a:ext cx="3138695" cy="57939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800" b="1" i="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2. Từ đó</a:t>
            </a:r>
            <a:endPar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Rounded Corners 6">
            <a:extLst>
              <a:ext uri="{FF2B5EF4-FFF2-40B4-BE49-F238E27FC236}">
                <a16:creationId xmlns:a16="http://schemas.microsoft.com/office/drawing/2014/main" id="{EA707A2C-E880-3DE0-1425-1F47F5F792CD}"/>
              </a:ext>
            </a:extLst>
          </p:cNvPr>
          <p:cNvSpPr/>
          <p:nvPr/>
        </p:nvSpPr>
        <p:spPr>
          <a:xfrm>
            <a:off x="1260272" y="5436563"/>
            <a:ext cx="3135478" cy="9361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800" b="1" i="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3.Thế rồi, không lâu sau</a:t>
            </a:r>
            <a:endPar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Rectangle: Rounded Corners 6">
            <a:extLst>
              <a:ext uri="{FF2B5EF4-FFF2-40B4-BE49-F238E27FC236}">
                <a16:creationId xmlns:a16="http://schemas.microsoft.com/office/drawing/2014/main" id="{EA707A2C-E880-3DE0-1425-1F47F5F792CD}"/>
              </a:ext>
            </a:extLst>
          </p:cNvPr>
          <p:cNvSpPr/>
          <p:nvPr/>
        </p:nvSpPr>
        <p:spPr>
          <a:xfrm>
            <a:off x="6334160" y="2353389"/>
            <a:ext cx="5567108" cy="1135401"/>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800" b="1" i="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 Dẫn dắt, đánh dấu sự việc xẩy ra tiếp theo. </a:t>
            </a:r>
            <a:endPar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Rounded Corners 6">
            <a:extLst>
              <a:ext uri="{FF2B5EF4-FFF2-40B4-BE49-F238E27FC236}">
                <a16:creationId xmlns:a16="http://schemas.microsoft.com/office/drawing/2014/main" id="{EA707A2C-E880-3DE0-1425-1F47F5F792CD}"/>
              </a:ext>
            </a:extLst>
          </p:cNvPr>
          <p:cNvSpPr/>
          <p:nvPr/>
        </p:nvSpPr>
        <p:spPr>
          <a:xfrm>
            <a:off x="6359950" y="3856288"/>
            <a:ext cx="5567108" cy="1135401"/>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800" b="1" i="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a:t>
            </a:r>
            <a:r>
              <a:rPr lang="en-US" sz="2800" b="1" i="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Dẫn dắt, đánh dấu sự việc xẩy ra ở đầu câu chuyện.</a:t>
            </a:r>
            <a:endPar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Rectangle: Rounded Corners 6">
            <a:extLst>
              <a:ext uri="{FF2B5EF4-FFF2-40B4-BE49-F238E27FC236}">
                <a16:creationId xmlns:a16="http://schemas.microsoft.com/office/drawing/2014/main" id="{EA707A2C-E880-3DE0-1425-1F47F5F792CD}"/>
              </a:ext>
            </a:extLst>
          </p:cNvPr>
          <p:cNvSpPr/>
          <p:nvPr/>
        </p:nvSpPr>
        <p:spPr>
          <a:xfrm>
            <a:off x="6385738" y="5345113"/>
            <a:ext cx="5567108" cy="1414411"/>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800" b="1" i="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 Dẫn dắt, đánh dấu sự việc xẩy ra ở cuối câu chuyện, là kết quả của câu chuyện</a:t>
            </a:r>
            <a:endPar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TextBox 14"/>
          <p:cNvSpPr txBox="1"/>
          <p:nvPr/>
        </p:nvSpPr>
        <p:spPr>
          <a:xfrm>
            <a:off x="1257054" y="407963"/>
            <a:ext cx="10644214" cy="523220"/>
          </a:xfrm>
          <a:prstGeom prst="rect">
            <a:avLst/>
          </a:prstGeom>
          <a:solidFill>
            <a:srgbClr val="FFFF00"/>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  Nối tác dụng của từ ngữ ở cột A phù hợp với mỗi ý ở cột B:</a:t>
            </a:r>
            <a:endParaRPr lang="en-US" sz="2800" b="1">
              <a:latin typeface="Times New Roman" panose="02020603050405020304" pitchFamily="18" charset="0"/>
              <a:cs typeface="Times New Roman" panose="02020603050405020304" pitchFamily="18" charset="0"/>
            </a:endParaRPr>
          </a:p>
        </p:txBody>
      </p:sp>
      <p:sp>
        <p:nvSpPr>
          <p:cNvPr id="17" name="Rectangle: Rounded Corners 6">
            <a:extLst>
              <a:ext uri="{FF2B5EF4-FFF2-40B4-BE49-F238E27FC236}">
                <a16:creationId xmlns:a16="http://schemas.microsoft.com/office/drawing/2014/main" id="{EA707A2C-E880-3DE0-1425-1F47F5F792CD}"/>
              </a:ext>
            </a:extLst>
          </p:cNvPr>
          <p:cNvSpPr/>
          <p:nvPr/>
        </p:nvSpPr>
        <p:spPr>
          <a:xfrm>
            <a:off x="1257054" y="1378701"/>
            <a:ext cx="3138695" cy="57939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A</a:t>
            </a:r>
            <a:endPar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Rectangle: Rounded Corners 6">
            <a:extLst>
              <a:ext uri="{FF2B5EF4-FFF2-40B4-BE49-F238E27FC236}">
                <a16:creationId xmlns:a16="http://schemas.microsoft.com/office/drawing/2014/main" id="{EA707A2C-E880-3DE0-1425-1F47F5F792CD}"/>
              </a:ext>
            </a:extLst>
          </p:cNvPr>
          <p:cNvSpPr/>
          <p:nvPr/>
        </p:nvSpPr>
        <p:spPr>
          <a:xfrm>
            <a:off x="6333146" y="1418557"/>
            <a:ext cx="3138695" cy="57939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a:t>
            </a:r>
            <a:endParaRPr lang="vi-VN"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20" name="Straight Arrow Connector 19"/>
          <p:cNvCxnSpPr>
            <a:stCxn id="7" idx="3"/>
          </p:cNvCxnSpPr>
          <p:nvPr/>
        </p:nvCxnSpPr>
        <p:spPr>
          <a:xfrm>
            <a:off x="4395749" y="2711749"/>
            <a:ext cx="1937397" cy="14944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14" idx="1"/>
          </p:cNvCxnSpPr>
          <p:nvPr/>
        </p:nvCxnSpPr>
        <p:spPr>
          <a:xfrm>
            <a:off x="4398966" y="4208292"/>
            <a:ext cx="1986772" cy="18440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3"/>
            <a:endCxn id="12" idx="1"/>
          </p:cNvCxnSpPr>
          <p:nvPr/>
        </p:nvCxnSpPr>
        <p:spPr>
          <a:xfrm flipV="1">
            <a:off x="4395750" y="2921090"/>
            <a:ext cx="1938410" cy="29835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855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040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0700" y="4818658"/>
            <a:ext cx="11783097" cy="523220"/>
          </a:xfrm>
          <a:prstGeom prst="rect">
            <a:avLst/>
          </a:prstGeom>
        </p:spPr>
        <p:txBody>
          <a:bodyPr wrap="square">
            <a:spAutoFit/>
          </a:bodyPr>
          <a:lstStyle/>
          <a:p>
            <a:pPr lvl="0" defTabSz="1219170">
              <a:buClr>
                <a:srgbClr val="000000"/>
              </a:buClr>
              <a:defRPr/>
            </a:pPr>
            <a:r>
              <a:rPr lang="vi-VN" altLang="en-US" sz="2800" b="1" kern="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Arial"/>
              </a:rPr>
              <a:t>2</a:t>
            </a:r>
            <a:r>
              <a:rPr lang="en-US" altLang="en-US" sz="2800" b="1" kern="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Arial"/>
              </a:rPr>
              <a:t>.</a:t>
            </a:r>
            <a:r>
              <a:rPr lang="vi-VN" altLang="en-US" sz="2800" b="1" kern="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Arial"/>
              </a:rPr>
              <a:t> Trao đổi về những điểm cần lưu ý khi viết bài văn kể lại </a:t>
            </a:r>
            <a:r>
              <a:rPr lang="en-US" altLang="en-US" sz="2800" b="1" kern="0"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Arial"/>
              </a:rPr>
              <a:t>một</a:t>
            </a:r>
            <a:r>
              <a:rPr lang="vi-VN" altLang="en-US" sz="2800" b="1" kern="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Arial"/>
              </a:rPr>
              <a:t> câu chuyện.</a:t>
            </a:r>
            <a:endParaRPr lang="en-US" altLang="en-US" sz="2800" b="1" kern="0"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BF3A1046-F115-C47A-9523-7655132770C7}"/>
              </a:ext>
            </a:extLst>
          </p:cNvPr>
          <p:cNvSpPr txBox="1"/>
          <p:nvPr/>
        </p:nvSpPr>
        <p:spPr>
          <a:xfrm>
            <a:off x="222067" y="2048682"/>
            <a:ext cx="6805757" cy="52322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i="0" dirty="0" smtClean="0">
                <a:ln w="1905"/>
                <a:solidFill>
                  <a:srgbClr val="0070C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1. </a:t>
            </a:r>
            <a:r>
              <a:rPr lang="en-US" sz="2800" b="1" i="0" dirty="0" err="1" smtClean="0">
                <a:ln w="1905"/>
                <a:solidFill>
                  <a:srgbClr val="0070C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C</a:t>
            </a:r>
            <a:r>
              <a:rPr lang="en-US" sz="2800" b="1" dirty="0" err="1"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ách</a:t>
            </a:r>
            <a:r>
              <a:rPr lang="en-US" sz="28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viết</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bài</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văn</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kể</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lại</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một</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câu</a:t>
            </a:r>
            <a:r>
              <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800" b="1" dirty="0" err="1">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chuyện</a:t>
            </a:r>
            <a:endParaRPr lang="en-US" sz="28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1574224" y="5339214"/>
            <a:ext cx="8575961" cy="1200329"/>
          </a:xfrm>
          <a:prstGeom prst="rect">
            <a:avLst/>
          </a:prstGeom>
        </p:spPr>
        <p:txBody>
          <a:bodyPr wrap="square">
            <a:spAutoFit/>
          </a:bodyPr>
          <a:lstStyle/>
          <a:p>
            <a:pPr marL="457200" indent="-457200" algn="just">
              <a:buFont typeface="Arial" panose="020B0604020202020204" pitchFamily="34" charset="0"/>
              <a:buChar char="•"/>
            </a:pPr>
            <a:r>
              <a:rPr lang="vi-VN"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Bố cục của bài văn</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r>
              <a:rPr lang="vi-VN"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endPar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Trình tự của các sự</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việc</a:t>
            </a:r>
            <a:r>
              <a:rPr lang="vi-VN"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Từ ngữ dẫn dắt và kết nối các sự việc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CE08709D-D337-FF5F-6AED-7B88A515BBE2}"/>
              </a:ext>
            </a:extLst>
          </p:cNvPr>
          <p:cNvSpPr txBox="1"/>
          <p:nvPr/>
        </p:nvSpPr>
        <p:spPr>
          <a:xfrm>
            <a:off x="197490" y="2582888"/>
            <a:ext cx="6830334" cy="461665"/>
          </a:xfrm>
          <a:prstGeom prst="rect">
            <a:avLst/>
          </a:prstGeom>
          <a:solidFill>
            <a:schemeClr val="bg1"/>
          </a:solidFill>
          <a:ln>
            <a:noFill/>
          </a:ln>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400" b="1" i="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 </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Mở bài</a:t>
            </a:r>
            <a:r>
              <a:rPr lang="vi-VN" sz="2400" b="1" i="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r>
              <a:rPr lang="vi-VN"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Giới thiệu về câu chuyện </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72DEB9F-BE3F-B7DE-512D-56DCAE7D61F8}"/>
              </a:ext>
            </a:extLst>
          </p:cNvPr>
          <p:cNvSpPr txBox="1"/>
          <p:nvPr/>
        </p:nvSpPr>
        <p:spPr>
          <a:xfrm>
            <a:off x="130628" y="3329132"/>
            <a:ext cx="1889166" cy="461665"/>
          </a:xfrm>
          <a:prstGeom prst="rect">
            <a:avLst/>
          </a:prstGeom>
          <a:noFill/>
        </p:spPr>
        <p:txBody>
          <a:bodyPr wrap="square" rtlCol="0">
            <a:spAutoFit/>
          </a:bodyPr>
          <a:lstStyle/>
          <a:p>
            <a:pPr algn="just"/>
            <a:r>
              <a:rPr lang="en-US" sz="2400" b="1" i="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 </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Thân </a:t>
            </a:r>
            <a:r>
              <a:rPr lang="vi-VN"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bài</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15FB288-EF51-B8A4-2F39-18ABACCD3C7F}"/>
              </a:ext>
            </a:extLst>
          </p:cNvPr>
          <p:cNvSpPr txBox="1"/>
          <p:nvPr/>
        </p:nvSpPr>
        <p:spPr>
          <a:xfrm>
            <a:off x="117565" y="4124676"/>
            <a:ext cx="1723584" cy="461665"/>
          </a:xfrm>
          <a:prstGeom prst="rect">
            <a:avLst/>
          </a:prstGeom>
          <a:noFill/>
        </p:spPr>
        <p:txBody>
          <a:bodyPr wrap="square" rtlCol="0">
            <a:spAutoFit/>
          </a:bodyPr>
          <a:lstStyle/>
          <a:p>
            <a:pPr algn="just"/>
            <a:r>
              <a:rPr lang="en-US"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 </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Kết bài:</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E08709D-D337-FF5F-6AED-7B88A515BBE2}"/>
              </a:ext>
            </a:extLst>
          </p:cNvPr>
          <p:cNvSpPr txBox="1"/>
          <p:nvPr/>
        </p:nvSpPr>
        <p:spPr>
          <a:xfrm>
            <a:off x="4852848" y="2582095"/>
            <a:ext cx="2174976" cy="461665"/>
          </a:xfrm>
          <a:prstGeom prst="rect">
            <a:avLst/>
          </a:prstGeom>
          <a:noFill/>
        </p:spPr>
        <p:txBody>
          <a:bodyPr wrap="square" rtlCol="0">
            <a:spAutoFit/>
          </a:bodyPr>
          <a:lstStyle/>
          <a:p>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cô bé Lọ Lem.</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13" name="Rectangle 12"/>
          <p:cNvSpPr/>
          <p:nvPr/>
        </p:nvSpPr>
        <p:spPr>
          <a:xfrm>
            <a:off x="1867275" y="3322862"/>
            <a:ext cx="4616970" cy="461665"/>
          </a:xfrm>
          <a:prstGeom prst="rect">
            <a:avLst/>
          </a:prstGeom>
        </p:spPr>
        <p:txBody>
          <a:bodyPr wrap="none">
            <a:spAutoFit/>
          </a:bodyPr>
          <a:lstStyle/>
          <a:p>
            <a:pPr algn="just"/>
            <a:r>
              <a:rPr lang="vi-VN" sz="2400" b="1" dirty="0">
                <a:ln w="1905"/>
                <a:solidFill>
                  <a:srgbClr val="0070C0"/>
                </a:solidFill>
                <a:effectLst>
                  <a:innerShdw blurRad="69850" dist="43180" dir="5400000">
                    <a:srgbClr val="000000">
                      <a:alpha val="65000"/>
                    </a:srgbClr>
                  </a:innerShdw>
                </a:effectLst>
                <a:latin typeface="Times New Roman" panose="02020603050405020304" pitchFamily="18" charset="0"/>
                <a:ea typeface="Calibri" panose="020F0502020204030204" pitchFamily="34" charset="0"/>
                <a:cs typeface="Times New Roman" panose="02020603050405020304" pitchFamily="18" charset="0"/>
              </a:rPr>
              <a:t>Kể lại cuộc đời của cô </a:t>
            </a:r>
            <a:r>
              <a:rPr lang="vi-VN"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ea typeface="Calibri" panose="020F0502020204030204" pitchFamily="34" charset="0"/>
                <a:cs typeface="Times New Roman" panose="02020603050405020304" pitchFamily="18" charset="0"/>
              </a:rPr>
              <a:t>bé Lọ Lem.</a:t>
            </a:r>
            <a:endParaRPr lang="en-US" sz="2400" b="1" dirty="0">
              <a:ln w="1905"/>
              <a:solidFill>
                <a:srgbClr val="0070C0"/>
              </a:solidFill>
              <a:effectLst>
                <a:innerShdw blurRad="69850" dist="43180" dir="5400000">
                  <a:srgbClr val="000000">
                    <a:alpha val="65000"/>
                  </a:srgbClr>
                </a:inn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1599528" y="2570298"/>
            <a:ext cx="10555904" cy="830997"/>
          </a:xfrm>
          <a:prstGeom prst="rect">
            <a:avLst/>
          </a:prstGeom>
        </p:spPr>
        <p:txBody>
          <a:bodyPr wrap="square">
            <a:spAutoFit/>
          </a:bodyPr>
          <a:lstStyle/>
          <a:p>
            <a:pPr lvl="0" algn="just">
              <a:defRPr/>
            </a:pPr>
            <a:r>
              <a:rPr lang="en-US" sz="2400" b="1" dirty="0" smtClean="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rPr>
              <a:t>                                               </a:t>
            </a:r>
            <a:r>
              <a:rPr lang="vi-VN" sz="2400" b="1" dirty="0" smtClean="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rPr>
              <a:t>(</a:t>
            </a:r>
            <a:r>
              <a:rPr lang="vi-VN" sz="2400" b="1" dirty="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rPr>
              <a:t>tên câu chuyện, lí do biết câu </a:t>
            </a:r>
            <a:r>
              <a:rPr lang="vi-VN" sz="2400" b="1" dirty="0" smtClean="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rPr>
              <a:t>chuyện </a:t>
            </a:r>
            <a:r>
              <a:rPr lang="vi-VN" sz="2400" b="1" dirty="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rPr>
              <a:t>hoặc ấn </a:t>
            </a:r>
            <a:endParaRPr lang="en-US" sz="2400" b="1" dirty="0" smtClean="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endParaRPr>
          </a:p>
          <a:p>
            <a:pPr lvl="0" algn="just">
              <a:defRPr/>
            </a:pPr>
            <a:r>
              <a:rPr lang="vi-VN" sz="2400" b="1" dirty="0" smtClean="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rPr>
              <a:t>tượng </a:t>
            </a:r>
            <a:r>
              <a:rPr lang="vi-VN" sz="2400" b="1" dirty="0">
                <a:ln w="1905"/>
                <a:solidFill>
                  <a:srgbClr val="FF0000"/>
                </a:solidFill>
                <a:effectLst>
                  <a:innerShdw blurRad="69850" dist="43180" dir="5400000">
                    <a:srgbClr val="000000">
                      <a:alpha val="65000"/>
                    </a:srgbClr>
                  </a:innerShdw>
                </a:effectLst>
                <a:latin typeface="+mj-lt"/>
                <a:ea typeface="Cambria" panose="02040503050406030204" pitchFamily="18" charset="0"/>
                <a:cs typeface="Baloo" panose="03080902040302020200" pitchFamily="66" charset="0"/>
              </a:rPr>
              <a:t>về câu chuyện,...).</a:t>
            </a:r>
          </a:p>
        </p:txBody>
      </p:sp>
      <p:sp>
        <p:nvSpPr>
          <p:cNvPr id="15" name="Rectangle 14"/>
          <p:cNvSpPr/>
          <p:nvPr/>
        </p:nvSpPr>
        <p:spPr>
          <a:xfrm>
            <a:off x="1868208" y="3285973"/>
            <a:ext cx="10145843" cy="830997"/>
          </a:xfrm>
          <a:prstGeom prst="rect">
            <a:avLst/>
          </a:prstGeom>
        </p:spPr>
        <p:txBody>
          <a:bodyPr wrap="square">
            <a:spAutoFit/>
          </a:bodyPr>
          <a:lstStyle/>
          <a:p>
            <a:pPr lvl="0" algn="just">
              <a:defRPr/>
            </a:pPr>
            <a:r>
              <a:rPr lang="en-US" sz="2400" b="1" dirty="0" err="1" smtClean="0">
                <a:ln w="1905"/>
                <a:solidFill>
                  <a:srgbClr val="0070C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Kể</a:t>
            </a:r>
            <a:r>
              <a:rPr lang="en-US"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n w="1905"/>
                <a:solidFill>
                  <a:srgbClr val="0070C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lại</a:t>
            </a:r>
            <a:r>
              <a:rPr lang="en-US"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câu</a:t>
            </a:r>
            <a:r>
              <a:rPr lang="en-US" sz="2400" b="1" dirty="0" smtClean="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theo</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trình</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tự</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ra</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các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sự</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việc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chú</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ý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sử</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dụng</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từ</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ngữ</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kết</a:t>
            </a:r>
            <a:r>
              <a:rPr lang="en-US" sz="2400" b="1" dirty="0" smtClean="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nối</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các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sự</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việc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6" name="Rectangle 15"/>
          <p:cNvSpPr/>
          <p:nvPr/>
        </p:nvSpPr>
        <p:spPr>
          <a:xfrm>
            <a:off x="1601934" y="4124969"/>
            <a:ext cx="9232321" cy="830997"/>
          </a:xfrm>
          <a:prstGeom prst="rect">
            <a:avLst/>
          </a:prstGeom>
        </p:spPr>
        <p:txBody>
          <a:bodyPr wrap="square">
            <a:spAutoFit/>
          </a:bodyPr>
          <a:lstStyle/>
          <a:p>
            <a:pPr lvl="0" algn="just">
              <a:defRPr/>
            </a:pPr>
            <a:r>
              <a:rPr lang="vi-VN"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Nêu suy nghĩ, cảm xúc về câu chuyện</a:t>
            </a:r>
            <a:r>
              <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r>
              <a:rPr lang="en-US" sz="2400" b="1" dirty="0" err="1" smtClean="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mong</a:t>
            </a:r>
            <a:r>
              <a:rPr lang="en-US" sz="2400" b="1" dirty="0" smtClean="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muốn</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sau</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khi</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đọc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câu</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hoặc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bài</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học</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rút</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ra</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từ</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câu</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chuyện</a:t>
            </a:r>
            <a:r>
              <a:rPr lang="en-US" sz="2400" b="1" dirty="0">
                <a:ln w="1905"/>
                <a:solidFill>
                  <a:srgbClr val="FF0000"/>
                </a:solidFill>
                <a:effectLst>
                  <a:innerShdw blurRad="69850" dist="43180" dir="5400000">
                    <a:srgbClr val="000000">
                      <a:alpha val="65000"/>
                    </a:srgbClr>
                  </a:innerShdw>
                </a:effectLst>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615FB288-EF51-B8A4-2F39-18ABACCD3C7F}"/>
              </a:ext>
            </a:extLst>
          </p:cNvPr>
          <p:cNvSpPr txBox="1"/>
          <p:nvPr/>
        </p:nvSpPr>
        <p:spPr>
          <a:xfrm>
            <a:off x="1459066" y="4111114"/>
            <a:ext cx="5426644" cy="461665"/>
          </a:xfrm>
          <a:prstGeom prst="rect">
            <a:avLst/>
          </a:prstGeom>
          <a:noFill/>
        </p:spPr>
        <p:txBody>
          <a:bodyPr wrap="square" rtlCol="0">
            <a:spAutoFit/>
          </a:bodyPr>
          <a:lstStyle/>
          <a:p>
            <a:pPr algn="just"/>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r>
              <a:rPr lang="en-US"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r>
              <a:rPr lang="vi-VN"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Nêu suy nghĩ, cảm xúc về câu chuyện</a:t>
            </a:r>
            <a:r>
              <a:rPr lang="en-US" sz="2400" b="1" dirty="0" smtClean="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rPr>
              <a:t>. </a:t>
            </a:r>
            <a:endParaRPr lang="en-US" sz="2400" b="1" dirty="0">
              <a:ln w="1905"/>
              <a:solidFill>
                <a:srgbClr val="0070C0"/>
              </a:solidFill>
              <a:effectLst>
                <a:innerShdw blurRad="69850" dist="43180" dir="5400000">
                  <a:srgbClr val="000000">
                    <a:alpha val="65000"/>
                  </a:srgbClr>
                </a:innerShdw>
              </a:effectLst>
              <a:latin typeface="+mj-lt"/>
              <a:ea typeface="Calibri" panose="020F0502020204030204" pitchFamily="34" charset="0"/>
              <a:cs typeface="Times New Roman" panose="02020603050405020304" pitchFamily="18" charset="0"/>
            </a:endParaRPr>
          </a:p>
        </p:txBody>
      </p:sp>
      <p:sp>
        <p:nvSpPr>
          <p:cNvPr id="20" name="TextBox 19"/>
          <p:cNvSpPr txBox="1"/>
          <p:nvPr/>
        </p:nvSpPr>
        <p:spPr>
          <a:xfrm>
            <a:off x="2215663" y="109843"/>
            <a:ext cx="7841148" cy="98040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Thứ</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Tư</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ngày</a:t>
            </a:r>
            <a:r>
              <a:rPr lang="en-US" sz="2800" b="1" dirty="0" smtClean="0">
                <a:solidFill>
                  <a:srgbClr val="002060"/>
                </a:solidFill>
                <a:latin typeface="Times New Roman" panose="02020603050405020304" pitchFamily="18" charset="0"/>
                <a:cs typeface="Times New Roman" panose="02020603050405020304" pitchFamily="18" charset="0"/>
              </a:rPr>
              <a:t> 21 </a:t>
            </a:r>
            <a:r>
              <a:rPr lang="en-US" sz="2800" b="1" dirty="0" err="1" smtClean="0">
                <a:solidFill>
                  <a:srgbClr val="002060"/>
                </a:solidFill>
                <a:latin typeface="Times New Roman" panose="02020603050405020304" pitchFamily="18" charset="0"/>
                <a:cs typeface="Times New Roman" panose="02020603050405020304" pitchFamily="18" charset="0"/>
              </a:rPr>
              <a:t>tháng</a:t>
            </a:r>
            <a:r>
              <a:rPr lang="en-US" sz="2800" b="1" dirty="0" smtClean="0">
                <a:solidFill>
                  <a:srgbClr val="002060"/>
                </a:solidFill>
                <a:latin typeface="Times New Roman" panose="02020603050405020304" pitchFamily="18" charset="0"/>
                <a:cs typeface="Times New Roman" panose="02020603050405020304" pitchFamily="18" charset="0"/>
              </a:rPr>
              <a:t> 8 </a:t>
            </a:r>
            <a:r>
              <a:rPr lang="en-US" sz="2800" b="1" dirty="0" err="1" smtClean="0">
                <a:solidFill>
                  <a:srgbClr val="002060"/>
                </a:solidFill>
                <a:latin typeface="Times New Roman" panose="02020603050405020304" pitchFamily="18" charset="0"/>
                <a:cs typeface="Times New Roman" panose="02020603050405020304" pitchFamily="18" charset="0"/>
              </a:rPr>
              <a:t>năm</a:t>
            </a:r>
            <a:r>
              <a:rPr lang="en-US" sz="2800" b="1" dirty="0" smtClean="0">
                <a:solidFill>
                  <a:srgbClr val="002060"/>
                </a:solidFill>
                <a:latin typeface="Times New Roman" panose="02020603050405020304" pitchFamily="18" charset="0"/>
                <a:cs typeface="Times New Roman" panose="02020603050405020304" pitchFamily="18" charset="0"/>
              </a:rPr>
              <a:t> 2024</a:t>
            </a:r>
          </a:p>
          <a:p>
            <a:pPr algn="ctr"/>
            <a:r>
              <a:rPr lang="en-US" sz="2800" b="1" dirty="0" err="1" smtClean="0">
                <a:solidFill>
                  <a:srgbClr val="002060"/>
                </a:solidFill>
                <a:latin typeface="Times New Roman" panose="02020603050405020304" pitchFamily="18" charset="0"/>
                <a:cs typeface="Times New Roman" panose="02020603050405020304" pitchFamily="18" charset="0"/>
              </a:rPr>
              <a:t>Tiếng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Việt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063870" y="1217776"/>
            <a:ext cx="10229185"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Bài</a:t>
            </a:r>
            <a:r>
              <a:rPr lang="en-US" sz="2800" b="1" dirty="0" smtClean="0">
                <a:solidFill>
                  <a:srgbClr val="002060"/>
                </a:solidFill>
                <a:latin typeface="Times New Roman" panose="02020603050405020304" pitchFamily="18" charset="0"/>
                <a:cs typeface="Times New Roman" panose="02020603050405020304" pitchFamily="18" charset="0"/>
              </a:rPr>
              <a:t> 12: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Tìm</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hiểu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cách</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bài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văn</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kể</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lại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một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câu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chuyện</a:t>
            </a:r>
            <a:endParaRPr lang="en-US" sz="2800" b="1" dirty="0">
              <a:solidFill>
                <a:srgbClr val="CC33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881360" y="78948"/>
            <a:ext cx="1486757" cy="10820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3" name="TextBox 22"/>
          <p:cNvSpPr txBox="1"/>
          <p:nvPr/>
        </p:nvSpPr>
        <p:spPr>
          <a:xfrm>
            <a:off x="927244" y="285833"/>
            <a:ext cx="144087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prstClr val="black"/>
                </a:solidFill>
                <a:latin typeface="Times New Roman" panose="02020603050405020304" pitchFamily="18" charset="0"/>
                <a:cs typeface="Times New Roman" panose="02020603050405020304" pitchFamily="18" charset="0"/>
              </a:rPr>
              <a:t>SGK/52</a:t>
            </a: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6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grpId="0" nodeType="clickEffect">
                                  <p:stCondLst>
                                    <p:cond delay="0"/>
                                  </p:stCondLst>
                                  <p:childTnLst>
                                    <p:animEffect transition="out" filter="barn(inVertical)">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xit" presetSubtype="32" fill="hold" grpId="0" nodeType="clickEffect">
                                  <p:stCondLst>
                                    <p:cond delay="0"/>
                                  </p:stCondLst>
                                  <p:childTnLst>
                                    <p:animEffect transition="out" filter="circle(out)">
                                      <p:cBhvr>
                                        <p:cTn id="23" dur="2000"/>
                                        <p:tgtEl>
                                          <p:spTgt spid="13"/>
                                        </p:tgtEl>
                                      </p:cBhvr>
                                    </p:animEffect>
                                    <p:set>
                                      <p:cBhvr>
                                        <p:cTn id="24" dur="1" fill="hold">
                                          <p:stCondLst>
                                            <p:cond delay="1999"/>
                                          </p:stCondLst>
                                        </p:cTn>
                                        <p:tgtEl>
                                          <p:spTgt spid="13"/>
                                        </p:tgtEl>
                                        <p:attrNameLst>
                                          <p:attrName>style.visibility</p:attrName>
                                        </p:attrNameLst>
                                      </p:cBhvr>
                                      <p:to>
                                        <p:strVal val="hidden"/>
                                      </p:to>
                                    </p:set>
                                  </p:childTnLst>
                                </p:cTn>
                              </p:par>
                              <p:par>
                                <p:cTn id="25" presetID="6"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2000"/>
                                        <p:tgtEl>
                                          <p:spTgt spid="17"/>
                                        </p:tgtEl>
                                      </p:cBhvr>
                                    </p:animEffect>
                                    <p:set>
                                      <p:cBhvr>
                                        <p:cTn id="32" dur="1" fill="hold">
                                          <p:stCondLst>
                                            <p:cond delay="1999"/>
                                          </p:stCondLst>
                                        </p:cTn>
                                        <p:tgtEl>
                                          <p:spTgt spid="17"/>
                                        </p:tgtEl>
                                        <p:attrNameLst>
                                          <p:attrName>style.visibility</p:attrName>
                                        </p:attrNameLst>
                                      </p:cBhvr>
                                      <p:to>
                                        <p:strVal val="hidden"/>
                                      </p:to>
                                    </p:se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4" grpId="0"/>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941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845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8611029B-1434-4C79-AE1C-8C1C96D6B23D}"/>
              </a:ext>
            </a:extLst>
          </p:cNvPr>
          <p:cNvSpPr/>
          <p:nvPr/>
        </p:nvSpPr>
        <p:spPr>
          <a:xfrm>
            <a:off x="110833" y="298938"/>
            <a:ext cx="11942624" cy="6258922"/>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 xmlns:ask="http://schemas.microsoft.com/office/drawing/2018/sketchyshape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5" name="Rectangle: Rounded Corners 4">
            <a:extLst>
              <a:ext uri="{FF2B5EF4-FFF2-40B4-BE49-F238E27FC236}">
                <a16:creationId xmlns:a16="http://schemas.microsoft.com/office/drawing/2014/main" id="{B9FF8FE1-1318-4A1F-699F-CA384D435CD9}"/>
              </a:ext>
            </a:extLst>
          </p:cNvPr>
          <p:cNvSpPr/>
          <p:nvPr/>
        </p:nvSpPr>
        <p:spPr>
          <a:xfrm>
            <a:off x="4656827" y="726213"/>
            <a:ext cx="3329609" cy="1408543"/>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văn</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kể</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lại</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chuyện</a:t>
            </a:r>
            <a:endPar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A707A2C-E880-3DE0-1425-1F47F5F792CD}"/>
              </a:ext>
            </a:extLst>
          </p:cNvPr>
          <p:cNvSpPr/>
          <p:nvPr/>
        </p:nvSpPr>
        <p:spPr>
          <a:xfrm>
            <a:off x="803071" y="3352530"/>
            <a:ext cx="3138695" cy="2924176"/>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Mở</a:t>
            </a:r>
            <a:r>
              <a:rPr lang="en-US" sz="2400" b="1"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bài</a:t>
            </a:r>
            <a:r>
              <a:rPr lang="en-US" sz="2400" b="1"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G</a:t>
            </a:r>
            <a:r>
              <a:rPr lang="vi-VN"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iới thiệu về câu chuyện (tên câu chuyện, lí do biết câu chuyện hoặc ấn tượng về câu chuyện,...).</a:t>
            </a:r>
          </a:p>
        </p:txBody>
      </p:sp>
      <p:sp>
        <p:nvSpPr>
          <p:cNvPr id="11" name="Rectangle: Rounded Corners 10">
            <a:extLst>
              <a:ext uri="{FF2B5EF4-FFF2-40B4-BE49-F238E27FC236}">
                <a16:creationId xmlns:a16="http://schemas.microsoft.com/office/drawing/2014/main" id="{2F256FC2-80B6-2708-E908-C2460F19D868}"/>
              </a:ext>
            </a:extLst>
          </p:cNvPr>
          <p:cNvSpPr/>
          <p:nvPr/>
        </p:nvSpPr>
        <p:spPr>
          <a:xfrm>
            <a:off x="4320208" y="3403468"/>
            <a:ext cx="3190876" cy="2908293"/>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Thân</a:t>
            </a:r>
            <a:r>
              <a:rPr lang="en-US" sz="2400" b="1"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bài</a:t>
            </a:r>
            <a:r>
              <a:rPr lang="en-US" sz="2400" b="1"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Kể</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lại</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câu</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theo</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trình</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tự</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ra</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các</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sự</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chú</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ý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sử</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dụng</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từ</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ngữ</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kết</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nối</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các</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sự</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id="{2928B22B-B5D0-EA8B-5D01-DCAB73FF902B}"/>
              </a:ext>
            </a:extLst>
          </p:cNvPr>
          <p:cNvSpPr/>
          <p:nvPr/>
        </p:nvSpPr>
        <p:spPr>
          <a:xfrm>
            <a:off x="7971429" y="3403468"/>
            <a:ext cx="3114675" cy="2822299"/>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Kết</a:t>
            </a:r>
            <a:r>
              <a:rPr lang="en-US" sz="2400" b="1"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bài</a:t>
            </a:r>
            <a:r>
              <a:rPr lang="en-US" sz="2400" b="1"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Nêu</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suy</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nghĩ</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cảm</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xúc</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về</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câu</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mong</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muốn</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sau</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khi</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đọc</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câu</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hoặc</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bài</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học</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rút</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ra</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từ</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câu</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2" name="Right Arrow 1"/>
          <p:cNvSpPr/>
          <p:nvPr/>
        </p:nvSpPr>
        <p:spPr>
          <a:xfrm rot="2295802">
            <a:off x="7731128" y="2561889"/>
            <a:ext cx="2226173" cy="260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Down Arrow 2"/>
          <p:cNvSpPr/>
          <p:nvPr/>
        </p:nvSpPr>
        <p:spPr>
          <a:xfrm>
            <a:off x="6163880" y="2148108"/>
            <a:ext cx="236919" cy="1204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ight Arrow 13"/>
          <p:cNvSpPr/>
          <p:nvPr/>
        </p:nvSpPr>
        <p:spPr>
          <a:xfrm rot="8474063">
            <a:off x="2860973" y="2508550"/>
            <a:ext cx="2024996" cy="236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41388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P spid="2" grpId="0" animBg="1"/>
      <p:bldP spid="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625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108" y="1459524"/>
            <a:ext cx="992145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1219200">
              <a:buClr>
                <a:srgbClr val="000000"/>
              </a:buClr>
              <a:defRPr/>
            </a:pPr>
            <a:r>
              <a:rPr lang="en-US" sz="2400" b="1" kern="0" dirty="0">
                <a:solidFill>
                  <a:srgbClr val="FF0000"/>
                </a:solidFill>
                <a:latin typeface="Times New Roman" panose="02020603050405020304" pitchFamily="18" charset="0"/>
                <a:cs typeface="Times New Roman" panose="02020603050405020304" pitchFamily="18" charset="0"/>
                <a:sym typeface="Arial" panose="020B0604020202020204"/>
              </a:rPr>
              <a:t>1. </a:t>
            </a:r>
            <a:r>
              <a:rPr lang="vi-VN" sz="2400" b="1" kern="0" dirty="0">
                <a:solidFill>
                  <a:srgbClr val="FF0000"/>
                </a:solidFill>
                <a:latin typeface="Times New Roman" panose="02020603050405020304" pitchFamily="18" charset="0"/>
                <a:cs typeface="Times New Roman" panose="02020603050405020304" pitchFamily="18" charset="0"/>
                <a:sym typeface="Arial" panose="020B0604020202020204"/>
              </a:rPr>
              <a:t>Đọc bài văn dưới đây và thực hiện yêu cầu.</a:t>
            </a: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3" name="Rectangle 2"/>
          <p:cNvSpPr/>
          <p:nvPr/>
        </p:nvSpPr>
        <p:spPr>
          <a:xfrm>
            <a:off x="219809" y="1925517"/>
            <a:ext cx="11737730" cy="50167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2400"/>
              </a:lnSpc>
            </a:pPr>
            <a:r>
              <a:rPr lang="en-US" sz="2000" dirty="0">
                <a:solidFill>
                  <a:srgbClr val="000000"/>
                </a:solidFill>
                <a:latin typeface="Times New Roman" panose="02020603050405020304" pitchFamily="18" charset="0"/>
                <a:cs typeface="Times New Roman" panose="02020603050405020304" pitchFamily="18" charset="0"/>
              </a:rPr>
              <a:t>   </a:t>
            </a:r>
            <a:r>
              <a:rPr lang="vi-VN" sz="2000" dirty="0">
                <a:solidFill>
                  <a:srgbClr val="000000"/>
                </a:solidFill>
                <a:latin typeface="Times New Roman" panose="02020603050405020304" pitchFamily="18" charset="0"/>
                <a:cs typeface="Times New Roman" panose="02020603050405020304" pitchFamily="18" charset="0"/>
              </a:rPr>
              <a:t>Em được mẹ tặng cuốn sách có nhan đề "</a:t>
            </a:r>
            <a:r>
              <a:rPr lang="vi-VN" sz="2000" dirty="0" smtClean="0">
                <a:solidFill>
                  <a:srgbClr val="000000"/>
                </a:solidFill>
                <a:latin typeface="Times New Roman" panose="02020603050405020304" pitchFamily="18" charset="0"/>
                <a:cs typeface="Times New Roman" panose="02020603050405020304" pitchFamily="18" charset="0"/>
              </a:rPr>
              <a:t>10</a:t>
            </a:r>
            <a:r>
              <a:rPr lang="en-US" sz="2000" dirty="0" smtClean="0">
                <a:solidFill>
                  <a:srgbClr val="000000"/>
                </a:solidFill>
                <a:latin typeface="Times New Roman" panose="02020603050405020304" pitchFamily="18" charset="0"/>
                <a:cs typeface="Times New Roman" panose="02020603050405020304" pitchFamily="18" charset="0"/>
              </a:rPr>
              <a:t>0</a:t>
            </a:r>
            <a:r>
              <a:rPr lang="vi-VN" sz="2000" dirty="0" smtClean="0">
                <a:solidFill>
                  <a:srgbClr val="000000"/>
                </a:solidFill>
                <a:latin typeface="Times New Roman" panose="02020603050405020304" pitchFamily="18" charset="0"/>
                <a:cs typeface="Times New Roman" panose="02020603050405020304" pitchFamily="18" charset="0"/>
              </a:rPr>
              <a:t> </a:t>
            </a:r>
            <a:r>
              <a:rPr lang="vi-VN" sz="2000" dirty="0">
                <a:solidFill>
                  <a:srgbClr val="000000"/>
                </a:solidFill>
                <a:latin typeface="Times New Roman" panose="02020603050405020304" pitchFamily="18" charset="0"/>
                <a:cs typeface="Times New Roman" panose="02020603050405020304" pitchFamily="18" charset="0"/>
              </a:rPr>
              <a:t>câu chuyện cổ tích hay nhất thế giới". Đối với em, thú vị nhất trong cuốn sách là câu chuyện "Cô bé Lọ Lem".</a:t>
            </a:r>
          </a:p>
          <a:p>
            <a:pPr algn="just">
              <a:lnSpc>
                <a:spcPts val="2400"/>
              </a:lnSpc>
            </a:pP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Chuyện kể rằng</a:t>
            </a:r>
            <a:r>
              <a:rPr lang="vi-VN" sz="2000" dirty="0">
                <a:solidFill>
                  <a:srgbClr val="000000"/>
                </a:solidFill>
                <a:latin typeface="Times New Roman" panose="02020603050405020304" pitchFamily="18" charset="0"/>
                <a:cs typeface="Times New Roman" panose="02020603050405020304" pitchFamily="18" charset="0"/>
              </a:rPr>
              <a:t>, đã lâu lắm rồi, ở một đất nước xa xôi, có cô bé xinh đẹp tên là Lọ Lem. Sau khi mẹ Lọ Lem mất, bố cô lấy vợ mới. Người vợ mới có hai cô con gái riêng và chẳng yêu thương Lọ Lem chút nào. </a:t>
            </a:r>
            <a:r>
              <a:rPr lang="vi-VN" sz="2000" b="1" dirty="0">
                <a:solidFill>
                  <a:srgbClr val="000000"/>
                </a:solidFill>
                <a:latin typeface="Times New Roman" panose="02020603050405020304" pitchFamily="18" charset="0"/>
                <a:cs typeface="Times New Roman" panose="02020603050405020304" pitchFamily="18" charset="0"/>
              </a:rPr>
              <a:t>Không lâu sau,</a:t>
            </a:r>
            <a:r>
              <a:rPr lang="vi-VN" sz="2000" dirty="0">
                <a:solidFill>
                  <a:srgbClr val="000000"/>
                </a:solidFill>
                <a:latin typeface="Times New Roman" panose="02020603050405020304" pitchFamily="18" charset="0"/>
                <a:cs typeface="Times New Roman" panose="02020603050405020304" pitchFamily="18" charset="0"/>
              </a:rPr>
              <a:t> bố Lọ Lem cũng qua đời, cuộc sống của cô càng khổ cực.</a:t>
            </a:r>
          </a:p>
          <a:p>
            <a:pPr algn="just">
              <a:lnSpc>
                <a:spcPts val="2400"/>
              </a:lnSpc>
            </a:pPr>
            <a:r>
              <a:rPr lang="en-US" sz="2000" dirty="0">
                <a:solidFill>
                  <a:srgbClr val="000000"/>
                </a:solidFill>
                <a:latin typeface="Times New Roman" panose="02020603050405020304" pitchFamily="18" charset="0"/>
                <a:cs typeface="Times New Roman" panose="02020603050405020304" pitchFamily="18" charset="0"/>
              </a:rPr>
              <a:t>   </a:t>
            </a:r>
            <a:r>
              <a:rPr lang="vi-VN" sz="2000" dirty="0">
                <a:solidFill>
                  <a:srgbClr val="000000"/>
                </a:solidFill>
                <a:latin typeface="Times New Roman" panose="02020603050405020304" pitchFamily="18" charset="0"/>
                <a:cs typeface="Times New Roman" panose="02020603050405020304" pitchFamily="18" charset="0"/>
              </a:rPr>
              <a:t>Một ngày nọ, vua tổ chức vũ hội. Mẹ kế và hai cô con gái đi dự hội, bắt Lọ Lem ở nhà nhặt đậu lẫn trong đống tro. Lọ Lem khóc nức nở. </a:t>
            </a:r>
            <a:r>
              <a:rPr lang="vi-VN" sz="2000" b="1" dirty="0">
                <a:solidFill>
                  <a:srgbClr val="000000"/>
                </a:solidFill>
                <a:latin typeface="Times New Roman" panose="02020603050405020304" pitchFamily="18" charset="0"/>
                <a:cs typeface="Times New Roman" panose="02020603050405020304" pitchFamily="18" charset="0"/>
              </a:rPr>
              <a:t>Thế rồi,</a:t>
            </a:r>
            <a:r>
              <a:rPr lang="vi-VN" sz="2000" dirty="0">
                <a:solidFill>
                  <a:srgbClr val="000000"/>
                </a:solidFill>
                <a:latin typeface="Times New Roman" panose="02020603050405020304" pitchFamily="18" charset="0"/>
                <a:cs typeface="Times New Roman" panose="02020603050405020304" pitchFamily="18" charset="0"/>
              </a:rPr>
              <a:t> một bà tiên xuất hiện giúp cô nhặt đậu, hoá phép cho cô váy dạ hội và đôi giày thuỷ tinh tuyệt đẹp. Bà còn biến quả bí ngô thành cổ xe ngựa đưa Lọ Lem đi dự hội. Bà dặn Lọ Lem phải về trước 12 giờ đêm, nếu không mọi phép thuật sẽ tan biến.</a:t>
            </a:r>
          </a:p>
          <a:p>
            <a:pPr algn="just">
              <a:lnSpc>
                <a:spcPts val="2400"/>
              </a:lnSpc>
            </a:pPr>
            <a:r>
              <a:rPr lang="en-US" sz="2000" dirty="0">
                <a:solidFill>
                  <a:srgbClr val="000000"/>
                </a:solidFill>
                <a:latin typeface="Times New Roman" panose="02020603050405020304" pitchFamily="18" charset="0"/>
                <a:cs typeface="Times New Roman" panose="02020603050405020304" pitchFamily="18" charset="0"/>
              </a:rPr>
              <a:t>   </a:t>
            </a:r>
            <a:r>
              <a:rPr lang="vi-VN" sz="2000" dirty="0">
                <a:solidFill>
                  <a:srgbClr val="000000"/>
                </a:solidFill>
                <a:latin typeface="Times New Roman" panose="02020603050405020304" pitchFamily="18" charset="0"/>
                <a:cs typeface="Times New Roman" panose="02020603050405020304" pitchFamily="18" charset="0"/>
              </a:rPr>
              <a:t>Ở vũ hội, Lọ Lem xinh đẹp đến mức hoàng tử chỉ khiêu vũ với mình cô. Đến 12 giờ, vì vội ra về, Lọ Lem làm rơi một chiếc giày. Hoàng tử sai người đi khắp nơi tìm chủ nhân của chiếc giày. Hai cô chị cũng ướm thử giày nhưng không vừa. Tới lượt Lọ Lem thì vừa như in. Hoàng tử vui mừng đón cô về cung. </a:t>
            </a:r>
            <a:r>
              <a:rPr lang="vi-VN" sz="2000" b="1" dirty="0">
                <a:solidFill>
                  <a:srgbClr val="000000"/>
                </a:solidFill>
                <a:latin typeface="Times New Roman" panose="02020603050405020304" pitchFamily="18" charset="0"/>
                <a:cs typeface="Times New Roman" panose="02020603050405020304" pitchFamily="18" charset="0"/>
              </a:rPr>
              <a:t>Từ đó,</a:t>
            </a:r>
            <a:r>
              <a:rPr lang="vi-VN" sz="2000" dirty="0">
                <a:solidFill>
                  <a:srgbClr val="000000"/>
                </a:solidFill>
                <a:latin typeface="Times New Roman" panose="02020603050405020304" pitchFamily="18" charset="0"/>
                <a:cs typeface="Times New Roman" panose="02020603050405020304" pitchFamily="18" charset="0"/>
              </a:rPr>
              <a:t> họ sống bên nhau hạnh phúc đến cuối đời.</a:t>
            </a:r>
          </a:p>
          <a:p>
            <a:pPr algn="just">
              <a:lnSpc>
                <a:spcPts val="2400"/>
              </a:lnSpc>
            </a:pPr>
            <a:r>
              <a:rPr lang="en-US" sz="2000" dirty="0" smtClean="0">
                <a:solidFill>
                  <a:srgbClr val="000000"/>
                </a:solidFill>
                <a:latin typeface="Times New Roman" panose="02020603050405020304" pitchFamily="18" charset="0"/>
                <a:cs typeface="Times New Roman" panose="02020603050405020304" pitchFamily="18" charset="0"/>
              </a:rPr>
              <a:t>    </a:t>
            </a:r>
            <a:r>
              <a:rPr lang="vi-VN" sz="2000" dirty="0" smtClean="0">
                <a:solidFill>
                  <a:srgbClr val="000000"/>
                </a:solidFill>
                <a:latin typeface="Times New Roman" panose="02020603050405020304" pitchFamily="18" charset="0"/>
                <a:cs typeface="Times New Roman" panose="02020603050405020304" pitchFamily="18" charset="0"/>
              </a:rPr>
              <a:t>Em </a:t>
            </a:r>
            <a:r>
              <a:rPr lang="vi-VN" sz="2000" dirty="0">
                <a:solidFill>
                  <a:srgbClr val="000000"/>
                </a:solidFill>
                <a:latin typeface="Times New Roman" panose="02020603050405020304" pitchFamily="18" charset="0"/>
                <a:cs typeface="Times New Roman" panose="02020603050405020304" pitchFamily="18" charset="0"/>
              </a:rPr>
              <a:t>rất thích câu chuyện này vì cái kết thật có hậu. "Cô bé Lọ Lem" xứng đáng là một trong những câu chuyện cổ tích hay nhất thế giới.</a:t>
            </a:r>
            <a:endParaRPr lang="en-US" sz="2000" dirty="0">
              <a:solidFill>
                <a:srgbClr val="000000"/>
              </a:solidFill>
              <a:latin typeface="Times New Roman" panose="02020603050405020304" pitchFamily="18" charset="0"/>
              <a:cs typeface="Times New Roman" panose="02020603050405020304" pitchFamily="18" charset="0"/>
            </a:endParaRPr>
          </a:p>
          <a:p>
            <a:pPr algn="r">
              <a:lnSpc>
                <a:spcPts val="2400"/>
              </a:lnSpc>
            </a:pPr>
            <a:r>
              <a:rPr lang="en-US" sz="2000" dirty="0">
                <a:solidFill>
                  <a:srgbClr val="000000"/>
                </a:solidFill>
                <a:latin typeface="Times New Roman" panose="02020603050405020304" pitchFamily="18" charset="0"/>
                <a:cs typeface="Times New Roman" panose="02020603050405020304" pitchFamily="18" charset="0"/>
              </a:rPr>
              <a:t>(</a:t>
            </a:r>
            <a:r>
              <a:rPr lang="en-US" sz="2000" dirty="0" err="1">
                <a:solidFill>
                  <a:srgbClr val="000000"/>
                </a:solidFill>
                <a:latin typeface="Times New Roman" panose="02020603050405020304" pitchFamily="18" charset="0"/>
                <a:cs typeface="Times New Roman" panose="02020603050405020304" pitchFamily="18" charset="0"/>
              </a:rPr>
              <a:t>Nguyễn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Ngọc</a:t>
            </a:r>
            <a:r>
              <a:rPr lang="en-US" sz="2000" dirty="0">
                <a:solidFill>
                  <a:srgbClr val="000000"/>
                </a:solidFill>
                <a:latin typeface="Times New Roman" panose="02020603050405020304" pitchFamily="18" charset="0"/>
                <a:cs typeface="Times New Roman" panose="02020603050405020304" pitchFamily="18" charset="0"/>
              </a:rPr>
              <a:t> Mai Chi)</a:t>
            </a:r>
            <a:endParaRPr lang="vi-VN" sz="2000" dirty="0">
              <a:solidFill>
                <a:srgbClr val="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943100" y="-79130"/>
            <a:ext cx="7805980" cy="967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Thứ</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Tư</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ngày</a:t>
            </a:r>
            <a:r>
              <a:rPr lang="en-US" sz="2800" b="1" dirty="0" smtClean="0">
                <a:solidFill>
                  <a:srgbClr val="002060"/>
                </a:solidFill>
                <a:latin typeface="Times New Roman" panose="02020603050405020304" pitchFamily="18" charset="0"/>
                <a:cs typeface="Times New Roman" panose="02020603050405020304" pitchFamily="18" charset="0"/>
              </a:rPr>
              <a:t> 21 </a:t>
            </a:r>
            <a:r>
              <a:rPr lang="en-US" sz="2800" b="1" dirty="0" err="1" smtClean="0">
                <a:solidFill>
                  <a:srgbClr val="002060"/>
                </a:solidFill>
                <a:latin typeface="Times New Roman" panose="02020603050405020304" pitchFamily="18" charset="0"/>
                <a:cs typeface="Times New Roman" panose="02020603050405020304" pitchFamily="18" charset="0"/>
              </a:rPr>
              <a:t>tháng</a:t>
            </a:r>
            <a:r>
              <a:rPr lang="en-US" sz="2800" b="1" dirty="0" smtClean="0">
                <a:solidFill>
                  <a:srgbClr val="002060"/>
                </a:solidFill>
                <a:latin typeface="Times New Roman" panose="02020603050405020304" pitchFamily="18" charset="0"/>
                <a:cs typeface="Times New Roman" panose="02020603050405020304" pitchFamily="18" charset="0"/>
              </a:rPr>
              <a:t> 8 </a:t>
            </a:r>
            <a:r>
              <a:rPr lang="en-US" sz="2800" b="1" dirty="0" err="1" smtClean="0">
                <a:solidFill>
                  <a:srgbClr val="002060"/>
                </a:solidFill>
                <a:latin typeface="Times New Roman" panose="02020603050405020304" pitchFamily="18" charset="0"/>
                <a:cs typeface="Times New Roman" panose="02020603050405020304" pitchFamily="18" charset="0"/>
              </a:rPr>
              <a:t>năm</a:t>
            </a:r>
            <a:r>
              <a:rPr lang="en-US" sz="2800" b="1" dirty="0" smtClean="0">
                <a:solidFill>
                  <a:srgbClr val="002060"/>
                </a:solidFill>
                <a:latin typeface="Times New Roman" panose="02020603050405020304" pitchFamily="18" charset="0"/>
                <a:cs typeface="Times New Roman" panose="02020603050405020304" pitchFamily="18" charset="0"/>
              </a:rPr>
              <a:t> 2024</a:t>
            </a:r>
          </a:p>
          <a:p>
            <a:pPr algn="ctr"/>
            <a:r>
              <a:rPr lang="en-US" sz="2800" b="1" dirty="0" err="1" smtClean="0">
                <a:solidFill>
                  <a:srgbClr val="002060"/>
                </a:solidFill>
                <a:latin typeface="Times New Roman" panose="02020603050405020304" pitchFamily="18" charset="0"/>
                <a:cs typeface="Times New Roman" panose="02020603050405020304" pitchFamily="18" charset="0"/>
              </a:rPr>
              <a:t>Tiếng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Việt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90246" y="756141"/>
            <a:ext cx="10211601"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Bài</a:t>
            </a:r>
            <a:r>
              <a:rPr lang="en-US" sz="2800" b="1" dirty="0" smtClean="0">
                <a:solidFill>
                  <a:srgbClr val="002060"/>
                </a:solidFill>
                <a:latin typeface="Times New Roman" panose="02020603050405020304" pitchFamily="18" charset="0"/>
                <a:cs typeface="Times New Roman" panose="02020603050405020304" pitchFamily="18" charset="0"/>
              </a:rPr>
              <a:t> 12: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Tìm</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hiểu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cách</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bài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văn</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kể</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lại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một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câu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chuyện</a:t>
            </a:r>
            <a:endParaRPr lang="en-US" sz="2800" b="1" dirty="0">
              <a:solidFill>
                <a:srgbClr val="CC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212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52854" y="1477074"/>
            <a:ext cx="9583615" cy="646331"/>
          </a:xfrm>
          <a:prstGeom prst="rect">
            <a:avLst/>
          </a:prstGeom>
          <a:solidFill>
            <a:srgbClr val="9FF3F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1219200">
              <a:buClr>
                <a:srgbClr val="000000"/>
              </a:buClr>
              <a:defRPr/>
            </a:pPr>
            <a:r>
              <a:rPr lang="en-US" sz="3600" b="1" kern="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Arial" panose="020B0604020202020204"/>
              </a:rPr>
              <a:t>1. </a:t>
            </a:r>
            <a:r>
              <a:rPr lang="vi-VN" sz="3600" b="1" kern="0"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Arial" panose="020B0604020202020204"/>
              </a:rPr>
              <a:t>Đọc bài văn dưới đây và thực hiện yêu cầu.</a:t>
            </a:r>
            <a:endParaRPr kumimoji="0" lang="en-US" sz="3600" b="1" i="0" u="none" strike="noStrike" kern="0" normalizeH="0" baseline="0" noProof="0" dirty="0">
              <a:ln w="1905"/>
              <a:solidFill>
                <a:srgbClr val="FF0000"/>
              </a:solidFill>
              <a:effectLst>
                <a:innerShdw blurRad="69850" dist="43180" dir="5400000">
                  <a:srgbClr val="000000">
                    <a:alpha val="65000"/>
                  </a:srgbClr>
                </a:innerShdw>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3" name="TextBox 6"/>
          <p:cNvSpPr txBox="1"/>
          <p:nvPr/>
        </p:nvSpPr>
        <p:spPr>
          <a:xfrm>
            <a:off x="808892" y="2523359"/>
            <a:ext cx="10774315" cy="1077218"/>
          </a:xfrm>
          <a:prstGeom prst="rect">
            <a:avLst/>
          </a:prstGeom>
          <a:solidFill>
            <a:srgbClr val="FFF2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a.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Tìm</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phần</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mở</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thân</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kết</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của</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văn</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trên</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và</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nêu</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nội</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dung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chính</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của</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mỗi</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0" dirty="0" err="1">
                <a:solidFill>
                  <a:srgbClr val="4D1CA4"/>
                </a:solidFill>
                <a:latin typeface="Times New Roman" panose="02020603050405020304" pitchFamily="18" charset="0"/>
                <a:ea typeface="Tahoma" panose="020B0604030504040204" pitchFamily="34" charset="0"/>
                <a:cs typeface="Times New Roman" panose="02020603050405020304" pitchFamily="18" charset="0"/>
              </a:rPr>
              <a:t>phần</a:t>
            </a:r>
            <a:r>
              <a:rPr lang="en-US" sz="3200" b="1" i="0"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a:t>
            </a:r>
            <a:endParaRPr lang="en-US" sz="3200" b="1" dirty="0">
              <a:solidFill>
                <a:srgbClr val="4D1CA4"/>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TextBox 7"/>
          <p:cNvSpPr txBox="1"/>
          <p:nvPr/>
        </p:nvSpPr>
        <p:spPr>
          <a:xfrm>
            <a:off x="817686" y="3868582"/>
            <a:ext cx="10775647" cy="1077218"/>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vi-VN" sz="3200" b="1"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b. Dựa vào câu chuyện được kể trong phần thân bài, nói tiếp diễn biến của các sự việc dưới đây:</a:t>
            </a:r>
            <a:endParaRPr kumimoji="0" lang="en-US" sz="3200" b="1" i="0" u="none" strike="noStrike" kern="1200" normalizeH="0" baseline="0" noProof="0" dirty="0">
              <a:solidFill>
                <a:srgbClr val="4D1CA4"/>
              </a:solidFill>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6" name="TextBox 8"/>
          <p:cNvSpPr txBox="1"/>
          <p:nvPr/>
        </p:nvSpPr>
        <p:spPr>
          <a:xfrm>
            <a:off x="808894" y="5161047"/>
            <a:ext cx="10685063" cy="584775"/>
          </a:xfrm>
          <a:prstGeom prst="rect">
            <a:avLst/>
          </a:prstGeom>
          <a:solidFill>
            <a:srgbClr val="FFFAE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vi-VN" sz="3200" b="1"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c. Trong bài văn, câu chuyện được kể lại theo </a:t>
            </a:r>
            <a:r>
              <a:rPr lang="en-US" sz="3200" b="1" dirty="0" err="1"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cách</a:t>
            </a:r>
            <a:r>
              <a:rPr lang="en-US" sz="3200" b="1" dirty="0"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nào</a:t>
            </a:r>
            <a:r>
              <a:rPr lang="en-US" sz="3200" b="1" dirty="0"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3200" b="1" i="0" u="none" strike="noStrike" kern="1200" normalizeH="0" baseline="0" noProof="0" dirty="0">
              <a:solidFill>
                <a:srgbClr val="4D1CA4"/>
              </a:solidFill>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TextBox 9"/>
          <p:cNvSpPr txBox="1"/>
          <p:nvPr/>
        </p:nvSpPr>
        <p:spPr>
          <a:xfrm>
            <a:off x="789900" y="6013716"/>
            <a:ext cx="10712845" cy="584775"/>
          </a:xfrm>
          <a:prstGeom prst="rect">
            <a:avLst/>
          </a:prstGeom>
          <a:solidFill>
            <a:srgbClr val="FF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vi-VN" sz="3200" b="1"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d. Những từ </a:t>
            </a:r>
            <a:r>
              <a:rPr lang="vi-VN" sz="3200" b="1" dirty="0"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ngữ</a:t>
            </a:r>
            <a:r>
              <a:rPr lang="en-US" sz="3200" b="1" dirty="0"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được</a:t>
            </a:r>
            <a:r>
              <a:rPr lang="vi-VN" sz="3200" b="1" dirty="0"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vi-VN" sz="3200" b="1" dirty="0">
                <a:solidFill>
                  <a:srgbClr val="4D1CA4"/>
                </a:solidFill>
                <a:latin typeface="Times New Roman" panose="02020603050405020304" pitchFamily="18" charset="0"/>
                <a:ea typeface="Tahoma" panose="020B0604030504040204" pitchFamily="34" charset="0"/>
                <a:cs typeface="Times New Roman" panose="02020603050405020304" pitchFamily="18" charset="0"/>
              </a:rPr>
              <a:t>in đậm trong bài </a:t>
            </a:r>
            <a:r>
              <a:rPr lang="en-US" sz="3200" b="1" dirty="0" err="1"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văn</a:t>
            </a:r>
            <a:r>
              <a:rPr lang="en-US" sz="3200" b="1" dirty="0"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có</a:t>
            </a:r>
            <a:r>
              <a:rPr lang="en-US" sz="3200" b="1" dirty="0"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tác</a:t>
            </a:r>
            <a:r>
              <a:rPr lang="en-US" sz="3200" b="1" dirty="0"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dụng</a:t>
            </a:r>
            <a:r>
              <a:rPr lang="en-US" sz="3200" b="1" dirty="0"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gì</a:t>
            </a:r>
            <a:r>
              <a:rPr lang="en-US" sz="3200" b="1" dirty="0" smtClean="0">
                <a:solidFill>
                  <a:srgbClr val="4D1CA4"/>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3200" b="1" i="0" u="none" strike="noStrike" kern="1200" cap="none" spc="0" normalizeH="0" baseline="0" noProof="0" dirty="0">
              <a:ln>
                <a:noFill/>
              </a:ln>
              <a:solidFill>
                <a:srgbClr val="4D1CA4"/>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TextBox 6"/>
          <p:cNvSpPr txBox="1"/>
          <p:nvPr/>
        </p:nvSpPr>
        <p:spPr>
          <a:xfrm>
            <a:off x="1943100" y="-79130"/>
            <a:ext cx="7805980" cy="967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Thứ</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Tư</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ngày</a:t>
            </a:r>
            <a:r>
              <a:rPr lang="en-US" sz="2800" b="1" dirty="0" smtClean="0">
                <a:solidFill>
                  <a:srgbClr val="002060"/>
                </a:solidFill>
                <a:latin typeface="Times New Roman" panose="02020603050405020304" pitchFamily="18" charset="0"/>
                <a:cs typeface="Times New Roman" panose="02020603050405020304" pitchFamily="18" charset="0"/>
              </a:rPr>
              <a:t> 21 </a:t>
            </a:r>
            <a:r>
              <a:rPr lang="en-US" sz="2800" b="1" dirty="0" err="1" smtClean="0">
                <a:solidFill>
                  <a:srgbClr val="002060"/>
                </a:solidFill>
                <a:latin typeface="Times New Roman" panose="02020603050405020304" pitchFamily="18" charset="0"/>
                <a:cs typeface="Times New Roman" panose="02020603050405020304" pitchFamily="18" charset="0"/>
              </a:rPr>
              <a:t>tháng</a:t>
            </a:r>
            <a:r>
              <a:rPr lang="en-US" sz="2800" b="1" dirty="0" smtClean="0">
                <a:solidFill>
                  <a:srgbClr val="002060"/>
                </a:solidFill>
                <a:latin typeface="Times New Roman" panose="02020603050405020304" pitchFamily="18" charset="0"/>
                <a:cs typeface="Times New Roman" panose="02020603050405020304" pitchFamily="18" charset="0"/>
              </a:rPr>
              <a:t> 8 </a:t>
            </a:r>
            <a:r>
              <a:rPr lang="en-US" sz="2800" b="1" dirty="0" err="1" smtClean="0">
                <a:solidFill>
                  <a:srgbClr val="002060"/>
                </a:solidFill>
                <a:latin typeface="Times New Roman" panose="02020603050405020304" pitchFamily="18" charset="0"/>
                <a:cs typeface="Times New Roman" panose="02020603050405020304" pitchFamily="18" charset="0"/>
              </a:rPr>
              <a:t>năm</a:t>
            </a:r>
            <a:r>
              <a:rPr lang="en-US" sz="2800" b="1" dirty="0" smtClean="0">
                <a:solidFill>
                  <a:srgbClr val="002060"/>
                </a:solidFill>
                <a:latin typeface="Times New Roman" panose="02020603050405020304" pitchFamily="18" charset="0"/>
                <a:cs typeface="Times New Roman" panose="02020603050405020304" pitchFamily="18" charset="0"/>
              </a:rPr>
              <a:t> 2024</a:t>
            </a:r>
          </a:p>
          <a:p>
            <a:pPr algn="ctr"/>
            <a:r>
              <a:rPr lang="en-US" sz="2800" b="1" dirty="0" err="1" smtClean="0">
                <a:solidFill>
                  <a:srgbClr val="002060"/>
                </a:solidFill>
                <a:latin typeface="Times New Roman" panose="02020603050405020304" pitchFamily="18" charset="0"/>
                <a:cs typeface="Times New Roman" panose="02020603050405020304" pitchFamily="18" charset="0"/>
              </a:rPr>
              <a:t>Tiếng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Việt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90246" y="756141"/>
            <a:ext cx="10211601"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Bài</a:t>
            </a:r>
            <a:r>
              <a:rPr lang="en-US" sz="2800" b="1" dirty="0" smtClean="0">
                <a:solidFill>
                  <a:srgbClr val="002060"/>
                </a:solidFill>
                <a:latin typeface="Times New Roman" panose="02020603050405020304" pitchFamily="18" charset="0"/>
                <a:cs typeface="Times New Roman" panose="02020603050405020304" pitchFamily="18" charset="0"/>
              </a:rPr>
              <a:t> 12: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Tìm</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hiểu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cách</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bài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văn</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kể</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lại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một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câu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chuyện</a:t>
            </a:r>
            <a:endParaRPr lang="en-US" sz="2800" b="1" dirty="0">
              <a:solidFill>
                <a:srgbClr val="CC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0197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968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4"/>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5"/>
          <a:stretch>
            <a:fillRect/>
          </a:stretch>
        </p:blipFill>
        <p:spPr>
          <a:xfrm>
            <a:off x="0" y="990600"/>
            <a:ext cx="6288193" cy="4953000"/>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058026" y="609600"/>
            <a:ext cx="4476750" cy="181588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a.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phần</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mở</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thân</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kết</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văn</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trên</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nêu</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nội</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dung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chính</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mỗi</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i="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phần</a:t>
            </a:r>
            <a:r>
              <a:rPr lang="en-US" sz="2800" b="1" i="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endParaRPr lang="en-US" sz="2800" b="1"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Hình chữ nhật 11">
            <a:extLst>
              <a:ext uri="{FF2B5EF4-FFF2-40B4-BE49-F238E27FC236}">
                <a16:creationId xmlns:a16="http://schemas.microsoft.com/office/drawing/2014/main" id="{E9A3496D-1C45-FA8E-6E0C-53B2FD829F7B}"/>
              </a:ext>
            </a:extLst>
          </p:cNvPr>
          <p:cNvSpPr/>
          <p:nvPr/>
        </p:nvSpPr>
        <p:spPr>
          <a:xfrm>
            <a:off x="0" y="1038225"/>
            <a:ext cx="6248400"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7ED14AC8-838F-F7A2-AD71-FB72E612D243}"/>
              </a:ext>
            </a:extLst>
          </p:cNvPr>
          <p:cNvGrpSpPr/>
          <p:nvPr/>
        </p:nvGrpSpPr>
        <p:grpSpPr>
          <a:xfrm>
            <a:off x="1916235" y="371474"/>
            <a:ext cx="2160466" cy="564421"/>
            <a:chOff x="1916235" y="371474"/>
            <a:chExt cx="2160466" cy="564421"/>
          </a:xfrm>
        </p:grpSpPr>
        <p:pic>
          <p:nvPicPr>
            <p:cNvPr id="19" name="Picture 18">
              <a:extLst>
                <a:ext uri="{FF2B5EF4-FFF2-40B4-BE49-F238E27FC236}">
                  <a16:creationId xmlns:a16="http://schemas.microsoft.com/office/drawing/2014/main" id="{5703FA9F-3A29-12FA-0B29-182A095CAA09}"/>
                </a:ext>
              </a:extLst>
            </p:cNvPr>
            <p:cNvPicPr>
              <a:picLocks noChangeAspect="1"/>
            </p:cNvPicPr>
            <p:nvPr/>
          </p:nvPicPr>
          <p:blipFill>
            <a:blip r:embed="rId6"/>
            <a:stretch>
              <a:fillRect/>
            </a:stretch>
          </p:blipFill>
          <p:spPr>
            <a:xfrm>
              <a:off x="1916235" y="371474"/>
              <a:ext cx="2160466" cy="564421"/>
            </a:xfrm>
            <a:prstGeom prst="rect">
              <a:avLst/>
            </a:prstGeom>
          </p:spPr>
        </p:pic>
        <p:sp>
          <p:nvSpPr>
            <p:cNvPr id="20" name="TextBox 19">
              <a:extLst>
                <a:ext uri="{FF2B5EF4-FFF2-40B4-BE49-F238E27FC236}">
                  <a16:creationId xmlns:a16="http://schemas.microsoft.com/office/drawing/2014/main" id="{ECB9A409-42BD-E8E5-D586-F0FEDE7325D6}"/>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Mở</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a:t>
              </a:r>
              <a:endPar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22" name="Hình chữ nhật 11">
            <a:extLst>
              <a:ext uri="{FF2B5EF4-FFF2-40B4-BE49-F238E27FC236}">
                <a16:creationId xmlns:a16="http://schemas.microsoft.com/office/drawing/2014/main" id="{ADC97AE0-BA59-D6B0-76B8-941E6AA3C9CF}"/>
              </a:ext>
            </a:extLst>
          </p:cNvPr>
          <p:cNvSpPr/>
          <p:nvPr/>
        </p:nvSpPr>
        <p:spPr>
          <a:xfrm>
            <a:off x="0" y="1657350"/>
            <a:ext cx="6248400" cy="3352800"/>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6E98BB1B-9E67-0EB5-F1D1-B242306D3181}"/>
              </a:ext>
            </a:extLst>
          </p:cNvPr>
          <p:cNvGrpSpPr/>
          <p:nvPr/>
        </p:nvGrpSpPr>
        <p:grpSpPr>
          <a:xfrm>
            <a:off x="1859085" y="1770997"/>
            <a:ext cx="2484315" cy="564421"/>
            <a:chOff x="1916235" y="371474"/>
            <a:chExt cx="2160466" cy="564421"/>
          </a:xfrm>
        </p:grpSpPr>
        <p:pic>
          <p:nvPicPr>
            <p:cNvPr id="24" name="Picture 23">
              <a:extLst>
                <a:ext uri="{FF2B5EF4-FFF2-40B4-BE49-F238E27FC236}">
                  <a16:creationId xmlns:a16="http://schemas.microsoft.com/office/drawing/2014/main" id="{44DE1D39-62C3-2270-F008-6E374F912A5B}"/>
                </a:ext>
              </a:extLst>
            </p:cNvPr>
            <p:cNvPicPr>
              <a:picLocks noChangeAspect="1"/>
            </p:cNvPicPr>
            <p:nvPr/>
          </p:nvPicPr>
          <p:blipFill>
            <a:blip r:embed="rId6"/>
            <a:stretch>
              <a:fillRect/>
            </a:stretch>
          </p:blipFill>
          <p:spPr>
            <a:xfrm>
              <a:off x="1916235" y="371474"/>
              <a:ext cx="2160466" cy="564421"/>
            </a:xfrm>
            <a:prstGeom prst="rect">
              <a:avLst/>
            </a:prstGeom>
          </p:spPr>
        </p:pic>
        <p:sp>
          <p:nvSpPr>
            <p:cNvPr id="25" name="TextBox 24">
              <a:extLst>
                <a:ext uri="{FF2B5EF4-FFF2-40B4-BE49-F238E27FC236}">
                  <a16:creationId xmlns:a16="http://schemas.microsoft.com/office/drawing/2014/main" id="{723B187C-B0AE-03E4-7DE1-69F0B60D55EF}"/>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Thân</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a:t>
              </a:r>
              <a:endPar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31" name="Hình chữ nhật 11">
            <a:extLst>
              <a:ext uri="{FF2B5EF4-FFF2-40B4-BE49-F238E27FC236}">
                <a16:creationId xmlns:a16="http://schemas.microsoft.com/office/drawing/2014/main" id="{8F514C1A-122F-FA85-0F5B-E20DEECCA4DB}"/>
              </a:ext>
            </a:extLst>
          </p:cNvPr>
          <p:cNvSpPr/>
          <p:nvPr/>
        </p:nvSpPr>
        <p:spPr>
          <a:xfrm>
            <a:off x="0" y="5038725"/>
            <a:ext cx="6248400" cy="580368"/>
          </a:xfrm>
          <a:prstGeom prst="rect">
            <a:avLst/>
          </a:prstGeom>
          <a:solidFill>
            <a:srgbClr val="7030A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a16="http://schemas.microsoft.com/office/drawing/2014/main" id="{3E31598A-3195-30B1-1842-396A37B52FC4}"/>
              </a:ext>
            </a:extLst>
          </p:cNvPr>
          <p:cNvGrpSpPr/>
          <p:nvPr/>
        </p:nvGrpSpPr>
        <p:grpSpPr>
          <a:xfrm>
            <a:off x="1859085" y="5781674"/>
            <a:ext cx="2160466" cy="564421"/>
            <a:chOff x="1916235" y="371474"/>
            <a:chExt cx="2160466" cy="564421"/>
          </a:xfrm>
        </p:grpSpPr>
        <p:pic>
          <p:nvPicPr>
            <p:cNvPr id="33" name="Picture 32">
              <a:extLst>
                <a:ext uri="{FF2B5EF4-FFF2-40B4-BE49-F238E27FC236}">
                  <a16:creationId xmlns:a16="http://schemas.microsoft.com/office/drawing/2014/main" id="{2B6A51E7-93CA-FF45-7521-F3B26EB7A650}"/>
                </a:ext>
              </a:extLst>
            </p:cNvPr>
            <p:cNvPicPr>
              <a:picLocks noChangeAspect="1"/>
            </p:cNvPicPr>
            <p:nvPr/>
          </p:nvPicPr>
          <p:blipFill>
            <a:blip r:embed="rId6"/>
            <a:stretch>
              <a:fillRect/>
            </a:stretch>
          </p:blipFill>
          <p:spPr>
            <a:xfrm>
              <a:off x="1916235" y="371474"/>
              <a:ext cx="2160466" cy="564421"/>
            </a:xfrm>
            <a:prstGeom prst="rect">
              <a:avLst/>
            </a:prstGeom>
          </p:spPr>
        </p:pic>
        <p:sp>
          <p:nvSpPr>
            <p:cNvPr id="34" name="TextBox 33">
              <a:extLst>
                <a:ext uri="{FF2B5EF4-FFF2-40B4-BE49-F238E27FC236}">
                  <a16:creationId xmlns:a16="http://schemas.microsoft.com/office/drawing/2014/main" id="{AFD3BC91-DE0B-1B37-DC38-82D417C06375}"/>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Kết</a:t>
              </a:r>
              <a:r>
                <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a:t>
              </a:r>
              <a:endParaRPr lang="en-US"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cxnSp>
        <p:nvCxnSpPr>
          <p:cNvPr id="3" name="Straight Connector 2"/>
          <p:cNvCxnSpPr/>
          <p:nvPr/>
        </p:nvCxnSpPr>
        <p:spPr>
          <a:xfrm>
            <a:off x="83139" y="1600208"/>
            <a:ext cx="3491334" cy="1838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3135" y="5329646"/>
            <a:ext cx="3247894" cy="1129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17137" y="1281550"/>
            <a:ext cx="831263" cy="931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E08709D-D337-FF5F-6AED-7B88A515BBE2}"/>
              </a:ext>
            </a:extLst>
          </p:cNvPr>
          <p:cNvSpPr txBox="1"/>
          <p:nvPr/>
        </p:nvSpPr>
        <p:spPr>
          <a:xfrm>
            <a:off x="7146944" y="2628830"/>
            <a:ext cx="4060990" cy="830997"/>
          </a:xfrm>
          <a:prstGeom prst="rect">
            <a:avLst/>
          </a:prstGeom>
          <a:noFill/>
        </p:spPr>
        <p:txBody>
          <a:bodyPr wrap="square" rtlCol="0">
            <a:spAutoFit/>
          </a:bodyPr>
          <a:lstStyle/>
          <a:p>
            <a:pPr marL="342900" indent="-342900">
              <a:buFont typeface="Wingdings" panose="05000000000000000000" pitchFamily="2" charset="2"/>
              <a:buChar char="q"/>
            </a:pPr>
            <a:r>
              <a:rPr lang="vi-VN" sz="2400" b="1" i="1" dirty="0">
                <a:solidFill>
                  <a:prstClr val="black"/>
                </a:solidFill>
                <a:latin typeface="+mj-lt"/>
                <a:ea typeface="Calibri" panose="020F0502020204030204" pitchFamily="34" charset="0"/>
                <a:cs typeface="Times New Roman" panose="02020603050405020304" pitchFamily="18" charset="0"/>
              </a:rPr>
              <a:t>Mở bài: </a:t>
            </a:r>
            <a:r>
              <a:rPr lang="vi-VN" sz="2400" b="1" dirty="0">
                <a:solidFill>
                  <a:prstClr val="black"/>
                </a:solidFill>
                <a:latin typeface="+mj-lt"/>
                <a:ea typeface="Calibri" panose="020F0502020204030204" pitchFamily="34" charset="0"/>
                <a:cs typeface="Times New Roman" panose="02020603050405020304" pitchFamily="18" charset="0"/>
              </a:rPr>
              <a:t>Giới thiệu về câu chuyện </a:t>
            </a:r>
            <a:r>
              <a:rPr lang="vi-VN" sz="2400" b="1" dirty="0" smtClean="0">
                <a:solidFill>
                  <a:prstClr val="black"/>
                </a:solidFill>
                <a:latin typeface="+mj-lt"/>
                <a:ea typeface="Calibri" panose="020F0502020204030204" pitchFamily="34" charset="0"/>
                <a:cs typeface="Times New Roman" panose="02020603050405020304" pitchFamily="18" charset="0"/>
              </a:rPr>
              <a:t>cô bé Lọ Lem.</a:t>
            </a:r>
            <a:endParaRPr lang="en-US" sz="2400" b="1" dirty="0">
              <a:solidFill>
                <a:prstClr val="black"/>
              </a:solidFill>
              <a:latin typeface="+mj-lt"/>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372DEB9F-BE3F-B7DE-512D-56DCAE7D61F8}"/>
              </a:ext>
            </a:extLst>
          </p:cNvPr>
          <p:cNvSpPr txBox="1"/>
          <p:nvPr/>
        </p:nvSpPr>
        <p:spPr>
          <a:xfrm>
            <a:off x="7145395" y="3878156"/>
            <a:ext cx="4167040" cy="830997"/>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solidFill>
                  <a:prstClr val="black"/>
                </a:solidFill>
                <a:latin typeface="+mj-lt"/>
                <a:ea typeface="Calibri" panose="020F0502020204030204" pitchFamily="34" charset="0"/>
                <a:cs typeface="Times New Roman" panose="02020603050405020304" pitchFamily="18" charset="0"/>
              </a:rPr>
              <a:t>Thân bài: </a:t>
            </a:r>
            <a:r>
              <a:rPr lang="vi-VN" sz="2400" b="1" dirty="0">
                <a:solidFill>
                  <a:prstClr val="black"/>
                </a:solidFill>
                <a:latin typeface="+mj-lt"/>
                <a:ea typeface="Calibri" panose="020F0502020204030204" pitchFamily="34" charset="0"/>
                <a:cs typeface="Times New Roman" panose="02020603050405020304" pitchFamily="18" charset="0"/>
              </a:rPr>
              <a:t>Kể lại </a:t>
            </a:r>
            <a:r>
              <a:rPr lang="vi-VN" sz="2400" b="1" dirty="0" smtClean="0">
                <a:solidFill>
                  <a:prstClr val="black"/>
                </a:solidFill>
                <a:latin typeface="+mj-lt"/>
                <a:ea typeface="Calibri" panose="020F0502020204030204" pitchFamily="34" charset="0"/>
                <a:cs typeface="Times New Roman" panose="02020603050405020304" pitchFamily="18" charset="0"/>
              </a:rPr>
              <a:t>cuộc đời của cô bé Lọ Lem.</a:t>
            </a:r>
            <a:endParaRPr lang="en-US" sz="2400" b="1" dirty="0">
              <a:solidFill>
                <a:prstClr val="black"/>
              </a:solidFill>
              <a:latin typeface="+mj-lt"/>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615FB288-EF51-B8A4-2F39-18ABACCD3C7F}"/>
              </a:ext>
            </a:extLst>
          </p:cNvPr>
          <p:cNvSpPr txBox="1"/>
          <p:nvPr/>
        </p:nvSpPr>
        <p:spPr>
          <a:xfrm>
            <a:off x="7145398" y="5165862"/>
            <a:ext cx="4380410" cy="830997"/>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solidFill>
                  <a:prstClr val="black"/>
                </a:solidFill>
                <a:latin typeface="+mj-lt"/>
                <a:ea typeface="Calibri" panose="020F0502020204030204" pitchFamily="34" charset="0"/>
                <a:cs typeface="Times New Roman" panose="02020603050405020304" pitchFamily="18" charset="0"/>
              </a:rPr>
              <a:t>Kết bài: Nêu suy nghĩ, cảm xúc về câu </a:t>
            </a:r>
            <a:r>
              <a:rPr lang="vi-VN" sz="2400" b="1" i="1" dirty="0" smtClean="0">
                <a:solidFill>
                  <a:prstClr val="black"/>
                </a:solidFill>
                <a:latin typeface="+mj-lt"/>
                <a:ea typeface="Calibri" panose="020F0502020204030204" pitchFamily="34" charset="0"/>
                <a:cs typeface="Times New Roman" panose="02020603050405020304" pitchFamily="18" charset="0"/>
              </a:rPr>
              <a:t>chuyện.</a:t>
            </a:r>
            <a:endParaRPr lang="en-US" sz="2400" b="1" dirty="0">
              <a:solidFill>
                <a:prstClr val="black"/>
              </a:solidFill>
              <a:latin typeface="+mj-lt"/>
              <a:ea typeface="Calibri" panose="020F0502020204030204" pitchFamily="34" charset="0"/>
              <a:cs typeface="Times New Roman" panose="02020603050405020304" pitchFamily="18" charset="0"/>
            </a:endParaRPr>
          </a:p>
        </p:txBody>
      </p:sp>
      <p:cxnSp>
        <p:nvCxnSpPr>
          <p:cNvPr id="4" name="Straight Connector 3"/>
          <p:cNvCxnSpPr/>
          <p:nvPr/>
        </p:nvCxnSpPr>
        <p:spPr>
          <a:xfrm>
            <a:off x="7766756" y="1038225"/>
            <a:ext cx="35456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45395" y="1478844"/>
            <a:ext cx="4206550" cy="165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596554" y="1987792"/>
            <a:ext cx="3907791" cy="51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45395" y="2335418"/>
            <a:ext cx="142417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98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mc:Choice>
    <mc:Fallback xmlns:n="http://schemas.microsoft.com/office/powerpoint/2012/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in)">
                                      <p:cBhvr>
                                        <p:cTn id="10" dur="2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par>
                                <p:cTn id="43" presetID="16" presetClass="entr" presetSubtype="21"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7">
                                            <p:txEl>
                                              <p:pRg st="0" end="0"/>
                                            </p:txEl>
                                          </p:spTgt>
                                        </p:tgtEl>
                                        <p:attrNameLst>
                                          <p:attrName>style.visibility</p:attrName>
                                        </p:attrNameLst>
                                      </p:cBhvr>
                                      <p:to>
                                        <p:strVal val="visible"/>
                                      </p:to>
                                    </p:set>
                                    <p:animEffect transition="in" filter="wipe(down)">
                                      <p:cBhvr>
                                        <p:cTn id="50" dur="500"/>
                                        <p:tgtEl>
                                          <p:spTgt spid="2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8">
                                            <p:txEl>
                                              <p:pRg st="0" end="0"/>
                                            </p:txEl>
                                          </p:spTgt>
                                        </p:tgtEl>
                                        <p:attrNameLst>
                                          <p:attrName>style.visibility</p:attrName>
                                        </p:attrNameLst>
                                      </p:cBhvr>
                                      <p:to>
                                        <p:strVal val="visible"/>
                                      </p:to>
                                    </p:set>
                                    <p:animEffect transition="in" filter="wipe(down)">
                                      <p:cBhvr>
                                        <p:cTn id="67" dur="500"/>
                                        <p:tgtEl>
                                          <p:spTgt spid="2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9">
                                            <p:txEl>
                                              <p:pRg st="0" end="0"/>
                                            </p:txEl>
                                          </p:spTgt>
                                        </p:tgtEl>
                                        <p:attrNameLst>
                                          <p:attrName>style.visibility</p:attrName>
                                        </p:attrNameLst>
                                      </p:cBhvr>
                                      <p:to>
                                        <p:strVal val="visible"/>
                                      </p:to>
                                    </p:set>
                                    <p:animEffect transition="in" filter="wipe(down)">
                                      <p:cBhvr>
                                        <p:cTn id="72" dur="500"/>
                                        <p:tgtEl>
                                          <p:spTgt spid="2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852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3A1046-F115-C47A-9523-7655132770C7}"/>
              </a:ext>
            </a:extLst>
          </p:cNvPr>
          <p:cNvSpPr txBox="1"/>
          <p:nvPr/>
        </p:nvSpPr>
        <p:spPr>
          <a:xfrm>
            <a:off x="460375" y="2079404"/>
            <a:ext cx="11401067" cy="954107"/>
          </a:xfrm>
          <a:prstGeom prst="rect">
            <a:avLst/>
          </a:prstGeom>
          <a:noFill/>
        </p:spPr>
        <p:txBody>
          <a:bodyPr wrap="square" rtlCol="0">
            <a:spAutoFit/>
          </a:bodyPr>
          <a:lstStyle/>
          <a:p>
            <a:pPr algn="just"/>
            <a:r>
              <a:rPr lang="en-US" sz="2800" b="1" dirty="0" smtClean="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1a</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Tìm</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phần</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mở</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bài</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thân</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bài</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kết</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bài</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của</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bài</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văn</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trên</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và</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nêu</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nội</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dung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chính</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của</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mỗi</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phần</a:t>
            </a: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a:t>
            </a:r>
          </a:p>
        </p:txBody>
      </p:sp>
      <p:sp>
        <p:nvSpPr>
          <p:cNvPr id="7" name="AutoShape 4" descr="TLTH - Bộ SGK Lớp 6 - Kết nối tri thức với cuộc sống - Công ty Cổ phần Đầu  tư và Phát triển Giáo dục Phương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aphicFrame>
        <p:nvGraphicFramePr>
          <p:cNvPr id="9" name="Diagram 8"/>
          <p:cNvGraphicFramePr/>
          <p:nvPr>
            <p:extLst>
              <p:ext uri="{D42A27DB-BD31-4B8C-83A1-F6EECF244321}">
                <p14:modId xmlns:p14="http://schemas.microsoft.com/office/powerpoint/2010/main" val="734701583"/>
              </p:ext>
            </p:extLst>
          </p:nvPr>
        </p:nvGraphicFramePr>
        <p:xfrm>
          <a:off x="2524128" y="3259464"/>
          <a:ext cx="7973673" cy="3307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2694903" y="3533624"/>
            <a:ext cx="1473790" cy="523220"/>
          </a:xfrm>
          <a:prstGeom prst="rect">
            <a:avLst/>
          </a:prstGeom>
          <a:noFill/>
        </p:spPr>
        <p:txBody>
          <a:bodyPr wrap="square" rtlCol="0">
            <a:spAutoFit/>
          </a:bodyPr>
          <a:lstStyle/>
          <a:p>
            <a:r>
              <a:rPr lang="vi-VN" sz="2800" b="1" dirty="0" smtClean="0">
                <a:ln w="1905"/>
                <a:solidFill>
                  <a:srgbClr val="002060"/>
                </a:solidFill>
                <a:effectLst>
                  <a:innerShdw blurRad="69850" dist="43180" dir="5400000">
                    <a:srgbClr val="000000">
                      <a:alpha val="65000"/>
                    </a:srgbClr>
                  </a:innerShdw>
                </a:effectLst>
                <a:latin typeface="Times New Roman" pitchFamily="18" charset="0"/>
                <a:ea typeface="Calibri" panose="020F0502020204030204" pitchFamily="34" charset="0"/>
                <a:cs typeface="Times New Roman" pitchFamily="18" charset="0"/>
              </a:rPr>
              <a:t>Mở </a:t>
            </a:r>
            <a:r>
              <a:rPr lang="vi-VN" sz="2800" b="1" dirty="0">
                <a:ln w="1905"/>
                <a:solidFill>
                  <a:srgbClr val="002060"/>
                </a:solidFill>
                <a:effectLst>
                  <a:innerShdw blurRad="69850" dist="43180" dir="5400000">
                    <a:srgbClr val="000000">
                      <a:alpha val="65000"/>
                    </a:srgbClr>
                  </a:innerShdw>
                </a:effectLst>
                <a:latin typeface="Times New Roman" pitchFamily="18" charset="0"/>
                <a:ea typeface="Calibri" panose="020F0502020204030204" pitchFamily="34" charset="0"/>
                <a:cs typeface="Times New Roman" pitchFamily="18" charset="0"/>
              </a:rPr>
              <a:t>bài</a:t>
            </a:r>
            <a:endParaRPr lang="en-US" sz="2800" b="1" dirty="0">
              <a:ln w="1905"/>
              <a:solidFill>
                <a:srgbClr val="002060"/>
              </a:solidFill>
              <a:effectLst>
                <a:innerShdw blurRad="69850" dist="43180" dir="5400000">
                  <a:srgbClr val="000000">
                    <a:alpha val="65000"/>
                  </a:srgbClr>
                </a:innerShdw>
              </a:effectLst>
            </a:endParaRPr>
          </a:p>
        </p:txBody>
      </p:sp>
      <p:sp>
        <p:nvSpPr>
          <p:cNvPr id="11" name="Vertical Scroll 10"/>
          <p:cNvSpPr/>
          <p:nvPr/>
        </p:nvSpPr>
        <p:spPr>
          <a:xfrm>
            <a:off x="307975" y="3348381"/>
            <a:ext cx="1935095" cy="3246383"/>
          </a:xfrm>
          <a:prstGeom prst="verticalScroll">
            <a:avLst/>
          </a:prstGeom>
          <a:solidFill>
            <a:srgbClr val="FFCCCC"/>
          </a:solidFill>
          <a:ln w="12700">
            <a:solidFill>
              <a:srgbClr val="00B0F0"/>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8212" y="3640689"/>
            <a:ext cx="1303410" cy="2246769"/>
          </a:xfrm>
          <a:prstGeom prst="rect">
            <a:avLst/>
          </a:prstGeom>
          <a:noFill/>
        </p:spPr>
        <p:txBody>
          <a:bodyPr wrap="square" rtlCol="0">
            <a:spAutoFit/>
          </a:bodyPr>
          <a:lstStyle/>
          <a:p>
            <a:r>
              <a:rPr lang="en-US" sz="2800" b="1" dirty="0" err="1"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Bài</a:t>
            </a:r>
            <a:r>
              <a:rPr lang="en-US" sz="2800" b="1" dirty="0"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 </a:t>
            </a:r>
            <a:r>
              <a:rPr lang="en-US" sz="2800" b="1" dirty="0" err="1"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văn</a:t>
            </a:r>
            <a:r>
              <a:rPr lang="en-US" sz="2800" b="1" dirty="0"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 </a:t>
            </a:r>
            <a:r>
              <a:rPr lang="en-US" sz="2800" b="1" dirty="0" err="1"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kể</a:t>
            </a:r>
            <a:r>
              <a:rPr lang="en-US" sz="2800" b="1" dirty="0"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 </a:t>
            </a:r>
            <a:r>
              <a:rPr lang="en-US" sz="2800" b="1" dirty="0" err="1"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lại</a:t>
            </a:r>
            <a:r>
              <a:rPr lang="en-US" sz="2800" b="1" dirty="0"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  </a:t>
            </a:r>
            <a:r>
              <a:rPr lang="en-US" sz="2800" b="1" dirty="0" err="1"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câu</a:t>
            </a:r>
            <a:r>
              <a:rPr lang="en-US" sz="2800" b="1" dirty="0"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 </a:t>
            </a:r>
            <a:r>
              <a:rPr lang="en-US" sz="2800" b="1" dirty="0" err="1"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chuyện</a:t>
            </a:r>
            <a:r>
              <a:rPr lang="en-US" sz="2800" b="1" dirty="0"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 </a:t>
            </a:r>
            <a:r>
              <a:rPr lang="en-US" sz="2800" b="1" dirty="0" err="1"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gồm</a:t>
            </a:r>
            <a:r>
              <a:rPr lang="en-US" sz="2800" b="1" dirty="0" smtClean="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rPr>
              <a:t>:</a:t>
            </a:r>
            <a:endParaRPr lang="en-US" sz="2800" b="1" dirty="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Times New Roman" pitchFamily="18" charset="0"/>
              <a:cs typeface="Times New Roman" pitchFamily="18" charset="0"/>
            </a:endParaRPr>
          </a:p>
        </p:txBody>
      </p:sp>
      <p:sp>
        <p:nvSpPr>
          <p:cNvPr id="13" name="TextBox 12"/>
          <p:cNvSpPr txBox="1"/>
          <p:nvPr/>
        </p:nvSpPr>
        <p:spPr>
          <a:xfrm>
            <a:off x="2694903" y="4660378"/>
            <a:ext cx="1763563" cy="523220"/>
          </a:xfrm>
          <a:prstGeom prst="rect">
            <a:avLst/>
          </a:prstGeom>
          <a:noFill/>
        </p:spPr>
        <p:txBody>
          <a:bodyPr wrap="square" rtlCol="0">
            <a:spAutoFit/>
          </a:bodyPr>
          <a:lstStyle/>
          <a:p>
            <a:pPr lvl="0"/>
            <a:r>
              <a:rPr lang="vi-VN" sz="2800" b="1" dirty="0">
                <a:ln w="10541" cmpd="sng">
                  <a:solidFill>
                    <a:schemeClr val="accent1">
                      <a:shade val="88000"/>
                      <a:satMod val="110000"/>
                    </a:schemeClr>
                  </a:solidFill>
                  <a:prstDash val="solid"/>
                </a:ln>
                <a:solidFill>
                  <a:srgbClr val="FF0000"/>
                </a:solidFill>
                <a:latin typeface="+mj-lt"/>
                <a:ea typeface="Calibri" panose="020F0502020204030204" pitchFamily="34" charset="0"/>
                <a:cs typeface="Times New Roman" panose="02020603050405020304" pitchFamily="18" charset="0"/>
              </a:rPr>
              <a:t>Thân </a:t>
            </a:r>
            <a:r>
              <a:rPr lang="vi-VN" sz="2800" b="1" dirty="0" smtClean="0">
                <a:ln w="10541" cmpd="sng">
                  <a:solidFill>
                    <a:schemeClr val="accent1">
                      <a:shade val="88000"/>
                      <a:satMod val="110000"/>
                    </a:schemeClr>
                  </a:solidFill>
                  <a:prstDash val="solid"/>
                </a:ln>
                <a:solidFill>
                  <a:srgbClr val="FF0000"/>
                </a:solidFill>
                <a:latin typeface="+mj-lt"/>
                <a:ea typeface="Calibri" panose="020F0502020204030204" pitchFamily="34" charset="0"/>
                <a:cs typeface="Times New Roman" panose="02020603050405020304" pitchFamily="18" charset="0"/>
              </a:rPr>
              <a:t>bài</a:t>
            </a:r>
            <a:endParaRPr lang="en-US" sz="2800" b="1" dirty="0">
              <a:ln w="10541" cmpd="sng">
                <a:solidFill>
                  <a:schemeClr val="accent1">
                    <a:shade val="88000"/>
                    <a:satMod val="110000"/>
                  </a:schemeClr>
                </a:solidFill>
                <a:prstDash val="solid"/>
              </a:ln>
              <a:solidFill>
                <a:srgbClr val="FF0000"/>
              </a:solidFill>
              <a:latin typeface="+mj-lt"/>
            </a:endParaRPr>
          </a:p>
        </p:txBody>
      </p:sp>
      <p:sp>
        <p:nvSpPr>
          <p:cNvPr id="14" name="TextBox 13"/>
          <p:cNvSpPr txBox="1"/>
          <p:nvPr/>
        </p:nvSpPr>
        <p:spPr>
          <a:xfrm>
            <a:off x="2782677" y="5640657"/>
            <a:ext cx="1569540" cy="954107"/>
          </a:xfrm>
          <a:prstGeom prst="rect">
            <a:avLst/>
          </a:prstGeom>
          <a:noFill/>
        </p:spPr>
        <p:txBody>
          <a:bodyPr wrap="square" rtlCol="0">
            <a:spAutoFit/>
          </a:bodyPr>
          <a:lstStyle/>
          <a:p>
            <a:pPr lvl="0"/>
            <a:r>
              <a:rPr lang="vi-VN" sz="2800" b="1" dirty="0" smtClean="0">
                <a:ln w="1905"/>
                <a:solidFill>
                  <a:srgbClr val="002060"/>
                </a:solidFill>
                <a:effectLst>
                  <a:innerShdw blurRad="69850" dist="43180" dir="5400000">
                    <a:srgbClr val="000000">
                      <a:alpha val="65000"/>
                    </a:srgbClr>
                  </a:innerShdw>
                </a:effectLst>
                <a:latin typeface="Times New Roman" pitchFamily="18" charset="0"/>
                <a:ea typeface="Calibri" panose="020F0502020204030204" pitchFamily="34" charset="0"/>
                <a:cs typeface="Times New Roman" pitchFamily="18" charset="0"/>
              </a:rPr>
              <a:t>Kết bài</a:t>
            </a:r>
            <a:endParaRPr lang="en-US" sz="28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endParaRPr>
          </a:p>
          <a:p>
            <a:endParaRPr lang="en-US" sz="28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5" name="TextBox 14"/>
          <p:cNvSpPr txBox="1"/>
          <p:nvPr/>
        </p:nvSpPr>
        <p:spPr>
          <a:xfrm>
            <a:off x="1943100" y="35170"/>
            <a:ext cx="7805980" cy="967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Thứ</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Tư</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ngày</a:t>
            </a:r>
            <a:r>
              <a:rPr lang="en-US" sz="2800" b="1" dirty="0" smtClean="0">
                <a:solidFill>
                  <a:srgbClr val="002060"/>
                </a:solidFill>
                <a:latin typeface="Times New Roman" panose="02020603050405020304" pitchFamily="18" charset="0"/>
                <a:cs typeface="Times New Roman" panose="02020603050405020304" pitchFamily="18" charset="0"/>
              </a:rPr>
              <a:t> 21 </a:t>
            </a:r>
            <a:r>
              <a:rPr lang="en-US" sz="2800" b="1" dirty="0" err="1" smtClean="0">
                <a:solidFill>
                  <a:srgbClr val="002060"/>
                </a:solidFill>
                <a:latin typeface="Times New Roman" panose="02020603050405020304" pitchFamily="18" charset="0"/>
                <a:cs typeface="Times New Roman" panose="02020603050405020304" pitchFamily="18" charset="0"/>
              </a:rPr>
              <a:t>tháng</a:t>
            </a:r>
            <a:r>
              <a:rPr lang="en-US" sz="2800" b="1" dirty="0" smtClean="0">
                <a:solidFill>
                  <a:srgbClr val="002060"/>
                </a:solidFill>
                <a:latin typeface="Times New Roman" panose="02020603050405020304" pitchFamily="18" charset="0"/>
                <a:cs typeface="Times New Roman" panose="02020603050405020304" pitchFamily="18" charset="0"/>
              </a:rPr>
              <a:t> 8 </a:t>
            </a:r>
            <a:r>
              <a:rPr lang="en-US" sz="2800" b="1" dirty="0" err="1" smtClean="0">
                <a:solidFill>
                  <a:srgbClr val="002060"/>
                </a:solidFill>
                <a:latin typeface="Times New Roman" panose="02020603050405020304" pitchFamily="18" charset="0"/>
                <a:cs typeface="Times New Roman" panose="02020603050405020304" pitchFamily="18" charset="0"/>
              </a:rPr>
              <a:t>năm</a:t>
            </a:r>
            <a:r>
              <a:rPr lang="en-US" sz="2800" b="1" dirty="0" smtClean="0">
                <a:solidFill>
                  <a:srgbClr val="002060"/>
                </a:solidFill>
                <a:latin typeface="Times New Roman" panose="02020603050405020304" pitchFamily="18" charset="0"/>
                <a:cs typeface="Times New Roman" panose="02020603050405020304" pitchFamily="18" charset="0"/>
              </a:rPr>
              <a:t> 2024</a:t>
            </a:r>
          </a:p>
          <a:p>
            <a:pPr algn="ctr"/>
            <a:r>
              <a:rPr lang="en-US" sz="2800" b="1" dirty="0" err="1" smtClean="0">
                <a:solidFill>
                  <a:srgbClr val="002060"/>
                </a:solidFill>
                <a:latin typeface="Times New Roman" panose="02020603050405020304" pitchFamily="18" charset="0"/>
                <a:cs typeface="Times New Roman" panose="02020603050405020304" pitchFamily="18" charset="0"/>
              </a:rPr>
              <a:t>Tiếng</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Việt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90246" y="870441"/>
            <a:ext cx="10211601"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solidFill>
                  <a:srgbClr val="002060"/>
                </a:solidFill>
                <a:latin typeface="Times New Roman" panose="02020603050405020304" pitchFamily="18" charset="0"/>
                <a:cs typeface="Times New Roman" panose="02020603050405020304" pitchFamily="18" charset="0"/>
              </a:rPr>
              <a:t>Bài</a:t>
            </a:r>
            <a:r>
              <a:rPr lang="en-US" sz="2800" b="1" dirty="0" smtClean="0">
                <a:solidFill>
                  <a:srgbClr val="002060"/>
                </a:solidFill>
                <a:latin typeface="Times New Roman" panose="02020603050405020304" pitchFamily="18" charset="0"/>
                <a:cs typeface="Times New Roman" panose="02020603050405020304" pitchFamily="18" charset="0"/>
              </a:rPr>
              <a:t> 12: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Tìm</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hiểu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cách</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viết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bài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văn</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kể</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lại</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một</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câu</a:t>
            </a:r>
            <a:r>
              <a:rPr lang="en-US" sz="2800" b="1" dirty="0" smtClean="0">
                <a:solidFill>
                  <a:srgbClr val="CC3300"/>
                </a:solidFill>
                <a:latin typeface="Times New Roman" panose="02020603050405020304" pitchFamily="18" charset="0"/>
                <a:cs typeface="Times New Roman" panose="02020603050405020304" pitchFamily="18" charset="0"/>
              </a:rPr>
              <a:t> </a:t>
            </a:r>
            <a:r>
              <a:rPr lang="en-US" sz="2800" b="1" dirty="0" err="1" smtClean="0">
                <a:solidFill>
                  <a:srgbClr val="CC3300"/>
                </a:solidFill>
                <a:latin typeface="Times New Roman" panose="02020603050405020304" pitchFamily="18" charset="0"/>
                <a:cs typeface="Times New Roman" panose="02020603050405020304" pitchFamily="18" charset="0"/>
              </a:rPr>
              <a:t>chuyện</a:t>
            </a:r>
            <a:endParaRPr lang="en-US" sz="2800" b="1" dirty="0">
              <a:solidFill>
                <a:srgbClr val="CC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75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1821</Words>
  <Application>Microsoft Office PowerPoint</Application>
  <PresentationFormat>Widescreen</PresentationFormat>
  <Paragraphs>180</Paragraphs>
  <Slides>37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Baloo</vt:lpstr>
      <vt:lpstr>Calibri</vt:lpstr>
      <vt:lpstr>Calibri Light</vt:lpstr>
      <vt:lpstr>Cambria</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PKComputer</dc:creator>
  <cp:lastModifiedBy>Admin</cp:lastModifiedBy>
  <cp:revision>25</cp:revision>
  <dcterms:created xsi:type="dcterms:W3CDTF">2024-08-21T02:30:08Z</dcterms:created>
  <dcterms:modified xsi:type="dcterms:W3CDTF">2024-12-24T14:37:17Z</dcterms:modified>
</cp:coreProperties>
</file>