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2" r:id="rId4"/>
    <p:sldMasterId id="2147483715" r:id="rId5"/>
  </p:sldMasterIdLst>
  <p:notesMasterIdLst>
    <p:notesMasterId r:id="rId22"/>
  </p:notesMasterIdLst>
  <p:sldIdLst>
    <p:sldId id="289" r:id="rId6"/>
    <p:sldId id="334" r:id="rId7"/>
    <p:sldId id="333" r:id="rId8"/>
    <p:sldId id="290" r:id="rId9"/>
    <p:sldId id="329" r:id="rId10"/>
    <p:sldId id="335" r:id="rId11"/>
    <p:sldId id="344" r:id="rId12"/>
    <p:sldId id="350" r:id="rId13"/>
    <p:sldId id="337" r:id="rId14"/>
    <p:sldId id="338" r:id="rId15"/>
    <p:sldId id="339" r:id="rId16"/>
    <p:sldId id="340" r:id="rId17"/>
    <p:sldId id="353" r:id="rId18"/>
    <p:sldId id="351" r:id="rId19"/>
    <p:sldId id="352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D404E-5531-47BC-B257-0F438E5674D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8831-AE74-4958-A767-AF75DF85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8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8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3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5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2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0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57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1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3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2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2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33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8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5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7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6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18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78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51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95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3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6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66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4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330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2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3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4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53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20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18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252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05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2" y="398619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2" y="1535221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4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1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1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2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2" y="5093128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2" y="460202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1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789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42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1" y="512919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9" y="3860801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5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416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20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8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9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17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5" y="4218002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9" y="478535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7" y="2606049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6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70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240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1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4" y="3339468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3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301" y="3429001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356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9" y="6292733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2" y="5536123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9" y="475912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460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3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3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100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8" y="5327940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3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5542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7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7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2" y="717793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6" y="362762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9" y="612193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2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2" y="1333502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2" y="4849968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1" y="4849979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9" y="262692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5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9" y="3449709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470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6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70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2" y="574888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9" y="493996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5158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2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011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3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2" y="512919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2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1" y="6053511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7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9" y="4324050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473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8" y="6139483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2965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7" y="469170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47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8" y="4952223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8" y="5983277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3" y="924066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1" y="2553469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4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762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8" y="5983277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3" y="924066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8" y="4952223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1" y="2553469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4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9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3" y="5192717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22494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3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5925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1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9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5" y="388386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2" y="2007386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2" y="4428268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7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8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61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4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701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701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7893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2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30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700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2444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5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8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419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2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96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12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5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5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469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90" y="505938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10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6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7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6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963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8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8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8" y="4925198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524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9" y="369309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5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8" y="4952069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8" y="6120425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9" y="6120244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7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9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9714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5" y="172269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415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8" y="4531869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8" y="6120425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5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094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8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2" y="418131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1" y="4468922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2" y="3650842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8" y="3650842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765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3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1" y="1182134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9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4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9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7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2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589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5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1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02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99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9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3291498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8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9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7" y="2181901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50" y="2563369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8" y="557073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7" y="672369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6" y="2855402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9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3" y="5192717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01985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20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8" y="5113368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4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7" y="2187102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9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90" y="884869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6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6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2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6" y="4554887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6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79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8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C5D49EA-BDED-48A6-86D4-4A73758FA3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6970E473-96DE-4BDA-884B-FAAA14699A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D7E977-EBB1-4816-A78F-9F0E455998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5F3A7A-6153-42D2-A064-3F89C3C99A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AD1D79-642B-4B12-9CCA-6EFDD37489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46BEC8-0321-4C13-AC69-12A41A94F9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18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99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E27FE77D-4BCD-8F40-BB01-BA7AA718E2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15" y="225055"/>
            <a:ext cx="1821269" cy="18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1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xmlns="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61;p9">
            <a:extLst>
              <a:ext uri="{FF2B5EF4-FFF2-40B4-BE49-F238E27FC236}">
                <a16:creationId xmlns:a16="http://schemas.microsoft.com/office/drawing/2014/main" xmlns="" id="{54285490-B3CA-4238-8F72-37AECC567B86}"/>
              </a:ext>
            </a:extLst>
          </p:cNvPr>
          <p:cNvSpPr/>
          <p:nvPr/>
        </p:nvSpPr>
        <p:spPr>
          <a:xfrm>
            <a:off x="3980276" y="91459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13 -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E3597D-483A-9B5C-FAAB-7CE7BED97F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011" y="1493729"/>
            <a:ext cx="740728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968081" y="2158409"/>
            <a:ext cx="5781822" cy="25229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2" y="3707391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E729BB-19F1-BBF4-9F55-5D20260E8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973" y="1490883"/>
            <a:ext cx="4304637" cy="30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5273750" y="2472690"/>
            <a:ext cx="4954196" cy="1555115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5E27DA-4F53-0E4E-C1DF-B9ADCBE33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55" y="4387702"/>
            <a:ext cx="6534150" cy="2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968081" y="1619909"/>
            <a:ext cx="5781822" cy="30614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tự ý nghịch các thi</a:t>
            </a:r>
            <a:r>
              <a:rPr lang="en-US" sz="4000" noProof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bị trên máy bay, ô tô mà không được sự cho phép của người lớn.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2" y="3707391"/>
            <a:ext cx="2275493" cy="3558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5D7783-ED9B-4899-99DE-2E8C0C34C5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30" y="1681298"/>
            <a:ext cx="4740577" cy="3061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0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luật giao thông - Đơn giản và dễ thương">
            <a:hlinkClick r:id="" action="ppaction://media"/>
            <a:extLst>
              <a:ext uri="{FF2B5EF4-FFF2-40B4-BE49-F238E27FC236}">
                <a16:creationId xmlns:a16="http://schemas.microsoft.com/office/drawing/2014/main" xmlns="" id="{A3745831-BFD8-5CDC-0738-C0012221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A2936F-56D1-798F-199E-22AD61161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99" y="841191"/>
            <a:ext cx="10060061" cy="551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00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8CBC8356-3C28-D08F-CF49-839BC19E83CA}"/>
              </a:ext>
            </a:extLst>
          </p:cNvPr>
          <p:cNvGrpSpPr/>
          <p:nvPr/>
        </p:nvGrpSpPr>
        <p:grpSpPr>
          <a:xfrm>
            <a:off x="1552374" y="890531"/>
            <a:ext cx="9557808" cy="3740002"/>
            <a:chOff x="656280" y="744098"/>
            <a:chExt cx="7168356" cy="2805002"/>
          </a:xfrm>
        </p:grpSpPr>
        <p:sp>
          <p:nvSpPr>
            <p:cNvPr id="5877" name="Google Shape;5877;p74"/>
            <p:cNvSpPr/>
            <p:nvPr/>
          </p:nvSpPr>
          <p:spPr>
            <a:xfrm>
              <a:off x="662299" y="744098"/>
              <a:ext cx="7013075" cy="2805002"/>
            </a:xfrm>
            <a:prstGeom prst="flowChartPunchedCar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2655CF4B-C65E-03C8-937F-0FAD6647F058}"/>
                </a:ext>
              </a:extLst>
            </p:cNvPr>
            <p:cNvSpPr txBox="1"/>
            <p:nvPr/>
          </p:nvSpPr>
          <p:spPr>
            <a:xfrm>
              <a:off x="656280" y="1587163"/>
              <a:ext cx="716835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Chuẩn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bị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bài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14: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Ôn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tập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chủ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đề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cộng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đồng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địa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phương</a:t>
              </a:r>
              <a:endParaRPr lang="en-US" sz="6000" b="1" kern="0" dirty="0">
                <a:solidFill>
                  <a:srgbClr val="0070C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5894" name="Google Shape;5894;p74"/>
          <p:cNvSpPr/>
          <p:nvPr/>
        </p:nvSpPr>
        <p:spPr>
          <a:xfrm>
            <a:off x="10158427" y="1334133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5" name="Google Shape;5895;p74"/>
          <p:cNvSpPr/>
          <p:nvPr/>
        </p:nvSpPr>
        <p:spPr>
          <a:xfrm>
            <a:off x="8925130" y="539149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6" name="Google Shape;5896;p74"/>
          <p:cNvSpPr/>
          <p:nvPr/>
        </p:nvSpPr>
        <p:spPr>
          <a:xfrm>
            <a:off x="3266875" y="629725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7" name="Google Shape;5897;p74"/>
          <p:cNvSpPr/>
          <p:nvPr/>
        </p:nvSpPr>
        <p:spPr>
          <a:xfrm>
            <a:off x="5246718" y="4447737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A9080C-A69F-A71C-323E-6965B2AB9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044" y="-170762"/>
            <a:ext cx="5864860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4" grpId="0" animBg="1"/>
      <p:bldP spid="5895" grpId="0" animBg="1"/>
      <p:bldP spid="5896" grpId="0" animBg="1"/>
      <p:bldP spid="58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xmlns="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xmlns="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xmlns="" id="{50BB68C2-44DD-AD72-851A-B31399A20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206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3855138" y="2043863"/>
            <a:ext cx="2356977" cy="483121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2116" y="1954726"/>
            <a:ext cx="5923179" cy="3923560"/>
            <a:chOff x="7080069" y="1954726"/>
            <a:chExt cx="5096377" cy="34410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16742" y="3026467"/>
              <a:ext cx="4274908" cy="94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3774" y="1031194"/>
              <a:ext cx="47940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9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xmlns="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xmlns="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xmlns="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xmlns="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xmlns="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xmlns="" id="{7F7639C2-332E-48BE-9DA8-FA0B10B595F0}"/>
              </a:ext>
            </a:extLst>
          </p:cNvPr>
          <p:cNvSpPr/>
          <p:nvPr/>
        </p:nvSpPr>
        <p:spPr>
          <a:xfrm>
            <a:off x="2090056" y="8560921"/>
            <a:ext cx="8476343" cy="1264757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KIẾN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BEF002-7194-F0FD-BF01-1EB6AAE086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394" y="1369504"/>
            <a:ext cx="98580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Đóng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vai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tham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toàn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ở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đường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đèn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tín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hiệu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E3F64F-FD90-ED46-34D1-DDA06CCD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1400521"/>
            <a:ext cx="11897832" cy="48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338853"/>
            <a:ext cx="5153160" cy="1093102"/>
          </a:xfrm>
          <a:prstGeom prst="wedgeRoundRectCallout">
            <a:avLst>
              <a:gd name="adj1" fmla="val -51066"/>
              <a:gd name="adj2" fmla="val 144845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783148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sau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, ai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đúng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, ai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sai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Vì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sao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F7F8C4-67DA-01B5-D2E9-11399801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35" y="1344241"/>
            <a:ext cx="4290349" cy="3195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5932DB-E630-BCB7-959D-0F60396AB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12" y="1490883"/>
            <a:ext cx="4304637" cy="309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321521-FAFF-75CB-9BB5-19D3C75D7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213" y="4642883"/>
            <a:ext cx="6534150" cy="2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5124894" y="1850066"/>
            <a:ext cx="5571460" cy="217774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2F069A-85F0-4888-3C24-464748502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13" y="2109785"/>
            <a:ext cx="4290349" cy="3195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182</Words>
  <Application>Microsoft Office PowerPoint</Application>
  <PresentationFormat>Custom</PresentationFormat>
  <Paragraphs>28</Paragraphs>
  <Slides>16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4_Office 主题​​</vt:lpstr>
      <vt:lpstr>Office 主题</vt:lpstr>
      <vt:lpstr>1_Office 主题​​</vt:lpstr>
      <vt:lpstr>Office 主题​​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2023-06-03T10:10:30Z</dcterms:created>
  <dcterms:modified xsi:type="dcterms:W3CDTF">2024-12-25T07:50:48Z</dcterms:modified>
</cp:coreProperties>
</file>