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0"/>
  </p:notesMasterIdLst>
  <p:sldIdLst>
    <p:sldId id="313" r:id="rId2"/>
    <p:sldId id="256" r:id="rId3"/>
    <p:sldId id="258" r:id="rId4"/>
    <p:sldId id="320" r:id="rId5"/>
    <p:sldId id="321" r:id="rId6"/>
    <p:sldId id="259" r:id="rId7"/>
    <p:sldId id="260" r:id="rId8"/>
    <p:sldId id="314" r:id="rId9"/>
    <p:sldId id="315" r:id="rId10"/>
    <p:sldId id="268" r:id="rId11"/>
    <p:sldId id="272" r:id="rId12"/>
    <p:sldId id="324" r:id="rId13"/>
    <p:sldId id="282" r:id="rId14"/>
    <p:sldId id="322" r:id="rId15"/>
    <p:sldId id="323" r:id="rId16"/>
    <p:sldId id="280" r:id="rId17"/>
    <p:sldId id="289" r:id="rId18"/>
    <p:sldId id="290" r:id="rId19"/>
  </p:sldIdLst>
  <p:sldSz cx="9144000" cy="5143500" type="screen16x9"/>
  <p:notesSz cx="6858000" cy="9144000"/>
  <p:embeddedFontLst>
    <p:embeddedFont>
      <p:font typeface="Raleway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Fredoka One" charset="0"/>
      <p:regular r:id="rId29"/>
    </p:embeddedFont>
    <p:embeddedFont>
      <p:font typeface="Raleway Medium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72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=""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=""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=""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=""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=""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=""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=""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=""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=""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=""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=""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=""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=""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=""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=""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=""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=""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=""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=""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=""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=""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=""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=""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=""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=""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=""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=""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=""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=""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=""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=""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=""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=""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=""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=""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=""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=""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=""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=""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=""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=""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=""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=""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=""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=""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=""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=""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=""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=""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=""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=""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=""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=""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=""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=""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=""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=""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=""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=""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=""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=""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=""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=""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=""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=""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=""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=""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=""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=""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=""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=""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=""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=""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=""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=""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=""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=""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=""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=""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=""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=""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=""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=""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=""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=""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=""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=""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=""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=""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=""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=""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=""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=""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=""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=""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=""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=""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=""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=""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=""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=""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=""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=""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=""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=""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=""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=""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=""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=""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=""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=""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=""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=""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=""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=""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=""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=""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=""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=""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=""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=""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=""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=""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=""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=""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=""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=""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=""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=""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=""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=""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=""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=""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=""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=""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=""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=""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=""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=""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=""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=""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=""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=""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=""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=""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=""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=""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=""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=""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=""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=""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=""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=""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=""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=""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=""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=""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=""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=""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=""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=""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=""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=""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=""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=""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=""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=""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=""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=""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=""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=""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=""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=""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=""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=""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=""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=""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=""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=""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=""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=""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=""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=""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=""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=""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=""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=""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=""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=""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=""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=""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=""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=""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=""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=""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=""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=""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=""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=""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=""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=""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=""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=""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=""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=""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=""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=""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=""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=""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=""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=""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=""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=""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=""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=""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=""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=""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=""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=""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=""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=""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=""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=""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=""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=""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=""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=""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=""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=""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=""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="" xmlns:a16="http://schemas.microsoft.com/office/drawing/2014/main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=""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=""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950527" y="2868546"/>
            <a:ext cx="3193472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dirty="0" smtClean="0"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  <a:endParaRPr sz="1400" b="1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=""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=""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=""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=""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=""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=""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=""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=""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=""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=""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đồng thanh: Tiến quân 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Quốc ca Việt Nam có tên gốc là gì? Do nhạc sĩ nào sáng tác?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03208" y="2739243"/>
            <a:ext cx="4588391" cy="619200"/>
          </a:xfrm>
        </p:spPr>
        <p:txBody>
          <a:bodyPr/>
          <a:lstStyle/>
          <a:p>
            <a:pPr algn="l"/>
            <a:r>
              <a:rPr lang="vi-VN" sz="2000" i="1" u="sng" dirty="0" smtClean="0">
                <a:latin typeface="+mj-lt"/>
              </a:rPr>
              <a:t>Quốc ca Việt Nam có tên gốc là bài hát Tiến quân ca. Do cố nhạc sĩ Văn Cao sáng tác.</a:t>
            </a:r>
            <a:endParaRPr lang="en-US" sz="20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khi nghe Quốc ca Việt Nam.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8926" y="2569198"/>
            <a:ext cx="4322619" cy="619200"/>
          </a:xfrm>
        </p:spPr>
        <p:txBody>
          <a:bodyPr/>
          <a:lstStyle/>
          <a:p>
            <a:pPr marL="139700" indent="0" algn="l"/>
            <a:r>
              <a:rPr lang="vi-VN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và tự hào về đất nước, con </a:t>
            </a:r>
            <a:r>
              <a:rPr lang="vi-VN" sz="2000" b="1" i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</a:t>
            </a:r>
            <a:endParaRPr lang="vi-VN" sz="20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=""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=""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=""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=""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=""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=""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=""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=""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=""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=""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=""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=""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=""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=""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=""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=""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=""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=""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=""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=""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=""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=""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=""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=""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=""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=""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=""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=""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=""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=""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=""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=""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=""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=""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=""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=""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=""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=""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=""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=""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=""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=""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=""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=""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=""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=""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=""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=""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=""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=""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=""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=""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=""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=""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=""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=""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=""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=""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=""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=""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=""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=""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=""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=""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=""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=""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=""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=""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=""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=""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=""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=""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=""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=""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=""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=""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=""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=""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=""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=""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=""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=""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=""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=""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=""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=""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=""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=""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=""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=""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=""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=""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=""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=""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=""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=""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=""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=""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=""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=""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=""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=""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=""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=""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=""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=""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=""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=""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=""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=""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=""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=""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=""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=""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=""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=""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=""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=""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=""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=""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=""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=""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=""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=""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=""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=""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=""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=""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=""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=""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=""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=""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=""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=""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=""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=""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=""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=""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=""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=""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=""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=""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=""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=""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=""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=""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=""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=""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=""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=""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=""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=""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634</Words>
  <Application>Microsoft Office PowerPoint</Application>
  <PresentationFormat>On-screen Show (16:9)</PresentationFormat>
  <Paragraphs>66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UTM Cookies</vt:lpstr>
      <vt:lpstr>Raleway</vt:lpstr>
      <vt:lpstr>Calibri</vt:lpstr>
      <vt:lpstr>Fredoka One</vt:lpstr>
      <vt:lpstr>Raleway Medium</vt:lpstr>
      <vt:lpstr>Día del Niño by Slidesgo</vt:lpstr>
      <vt:lpstr>PowerPoint Presentation</vt:lpstr>
      <vt:lpstr>KHỞI ĐỘNG</vt:lpstr>
      <vt:lpstr>Cùng hát nào</vt:lpstr>
      <vt:lpstr>? Quốc ca Việt Nam có tên gốc là gì? Do nhạc sĩ nào sáng tác?</vt:lpstr>
      <vt:lpstr>? Cảm xúc của em khi nghe Quốc ca Việt Nam.</vt:lpstr>
      <vt:lpstr>KHÁM PHÁ</vt:lpstr>
      <vt:lpstr>Ai nhanh hơn</vt:lpstr>
      <vt:lpstr>PowerPoint Presentation</vt:lpstr>
      <vt:lpstr>PowerPoint Presentation</vt:lpstr>
      <vt:lpstr>Mỗi chúng ta cần thể hiện tình yêu Tổ quốc bằng những hành động thiết thực, phù hợp như: yêu quý, bảo vệ thiên nhiên, trân trọng và tự hào truyền thống lịch sử, văn hóa đất nước.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29</cp:revision>
  <dcterms:modified xsi:type="dcterms:W3CDTF">2024-11-10T08:18:21Z</dcterms:modified>
</cp:coreProperties>
</file>