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705" r:id="rId3"/>
    <p:sldMasterId id="2147483717" r:id="rId4"/>
    <p:sldMasterId id="2147483732" r:id="rId5"/>
  </p:sldMasterIdLst>
  <p:notesMasterIdLst>
    <p:notesMasterId r:id="rId56"/>
  </p:notesMasterIdLst>
  <p:handoutMasterIdLst>
    <p:handoutMasterId r:id="rId57"/>
  </p:handoutMasterIdLst>
  <p:sldIdLst>
    <p:sldId id="11600" r:id="rId6"/>
    <p:sldId id="11602" r:id="rId7"/>
    <p:sldId id="11603" r:id="rId8"/>
    <p:sldId id="257" r:id="rId9"/>
    <p:sldId id="3147" r:id="rId10"/>
    <p:sldId id="11597" r:id="rId11"/>
    <p:sldId id="11557" r:id="rId12"/>
    <p:sldId id="475" r:id="rId13"/>
    <p:sldId id="11604" r:id="rId14"/>
    <p:sldId id="11556" r:id="rId15"/>
    <p:sldId id="11563" r:id="rId16"/>
    <p:sldId id="11564" r:id="rId17"/>
    <p:sldId id="11616" r:id="rId18"/>
    <p:sldId id="11566" r:id="rId19"/>
    <p:sldId id="11562" r:id="rId20"/>
    <p:sldId id="11571" r:id="rId21"/>
    <p:sldId id="11565" r:id="rId22"/>
    <p:sldId id="11617" r:id="rId23"/>
    <p:sldId id="11618" r:id="rId24"/>
    <p:sldId id="11732" r:id="rId25"/>
    <p:sldId id="11605" r:id="rId26"/>
    <p:sldId id="11606" r:id="rId27"/>
    <p:sldId id="11569" r:id="rId28"/>
    <p:sldId id="11607" r:id="rId29"/>
    <p:sldId id="11567" r:id="rId30"/>
    <p:sldId id="11608" r:id="rId31"/>
    <p:sldId id="258" r:id="rId32"/>
    <p:sldId id="327" r:id="rId33"/>
    <p:sldId id="11727" r:id="rId34"/>
    <p:sldId id="11728" r:id="rId35"/>
    <p:sldId id="11729" r:id="rId36"/>
    <p:sldId id="11730" r:id="rId37"/>
    <p:sldId id="11731" r:id="rId38"/>
    <p:sldId id="295" r:id="rId39"/>
    <p:sldId id="11610" r:id="rId40"/>
    <p:sldId id="11574" r:id="rId41"/>
    <p:sldId id="11621" r:id="rId42"/>
    <p:sldId id="11720" r:id="rId43"/>
    <p:sldId id="11716" r:id="rId44"/>
    <p:sldId id="11717" r:id="rId45"/>
    <p:sldId id="11718" r:id="rId46"/>
    <p:sldId id="11719" r:id="rId47"/>
    <p:sldId id="11723" r:id="rId48"/>
    <p:sldId id="11611" r:id="rId49"/>
    <p:sldId id="11612" r:id="rId50"/>
    <p:sldId id="11594" r:id="rId51"/>
    <p:sldId id="11613" r:id="rId52"/>
    <p:sldId id="11615" r:id="rId53"/>
    <p:sldId id="11614" r:id="rId54"/>
    <p:sldId id="306" r:id="rId55"/>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1B4"/>
    <a:srgbClr val="00AA48"/>
    <a:srgbClr val="009EDE"/>
    <a:srgbClr val="AC9508"/>
    <a:srgbClr val="57D7C0"/>
    <a:srgbClr val="B3A8FF"/>
    <a:srgbClr val="8CD700"/>
    <a:srgbClr val="E75B00"/>
    <a:srgbClr val="E51176"/>
    <a:srgbClr val="FD7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6" autoAdjust="0"/>
    <p:restoredTop sz="94660"/>
  </p:normalViewPr>
  <p:slideViewPr>
    <p:cSldViewPr>
      <p:cViewPr varScale="1">
        <p:scale>
          <a:sx n="127" d="100"/>
          <a:sy n="127" d="100"/>
        </p:scale>
        <p:origin x="158" y="82"/>
      </p:cViewPr>
      <p:guideLst>
        <p:guide orient="horz" pos="1621"/>
        <p:guide pos="2880"/>
      </p:guideLst>
    </p:cSldViewPr>
  </p:slideViewPr>
  <p:notesTextViewPr>
    <p:cViewPr>
      <p:scale>
        <a:sx n="100" d="100"/>
        <a:sy n="100" d="100"/>
      </p:scale>
      <p:origin x="0" y="0"/>
    </p:cViewPr>
  </p:notesTextViewPr>
  <p:sorterViewPr>
    <p:cViewPr>
      <p:scale>
        <a:sx n="42" d="100"/>
        <a:sy n="42" d="100"/>
      </p:scale>
      <p:origin x="0" y="0"/>
    </p:cViewPr>
  </p:sorterViewPr>
  <p:notesViewPr>
    <p:cSldViewPr>
      <p:cViewPr varScale="1">
        <p:scale>
          <a:sx n="56" d="100"/>
          <a:sy n="56" d="100"/>
        </p:scale>
        <p:origin x="2588" y="56"/>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AA04EF-8FE4-F62A-0484-6D0EE15905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3F5029-D527-C6F8-FAC5-7CB0B51D78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0A3C3A-97FE-4AF0-9094-ABFECEB209FC}" type="datetimeFigureOut">
              <a:rPr lang="en-US" smtClean="0"/>
              <a:t>12/4/2024</a:t>
            </a:fld>
            <a:endParaRPr lang="en-US"/>
          </a:p>
        </p:txBody>
      </p:sp>
      <p:sp>
        <p:nvSpPr>
          <p:cNvPr id="4" name="Footer Placeholder 3">
            <a:extLst>
              <a:ext uri="{FF2B5EF4-FFF2-40B4-BE49-F238E27FC236}">
                <a16:creationId xmlns:a16="http://schemas.microsoft.com/office/drawing/2014/main" id="{49E5381D-A61E-3E19-DBF1-F724E40A8E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A65FBC-BBE6-C268-5B18-B7B94CA3B2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69AF4B-0DE7-4398-91C9-F286FBD8919F}" type="slidenum">
              <a:rPr lang="en-US" smtClean="0"/>
              <a:t>‹#›</a:t>
            </a:fld>
            <a:endParaRPr lang="en-US"/>
          </a:p>
        </p:txBody>
      </p:sp>
    </p:spTree>
    <p:extLst>
      <p:ext uri="{BB962C8B-B14F-4D97-AF65-F5344CB8AC3E}">
        <p14:creationId xmlns:p14="http://schemas.microsoft.com/office/powerpoint/2010/main" val="3636564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FFCF0-DD59-4612-9D71-417719DC0377}"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DAA1E2-0BCB-498F-B666-E5E40D25323B}" type="slidenum">
              <a:rPr lang="zh-CN" altLang="en-US" smtClean="0"/>
              <a:t>‹#›</a:t>
            </a:fld>
            <a:endParaRPr lang="zh-CN" altLang="en-US"/>
          </a:p>
        </p:txBody>
      </p:sp>
    </p:spTree>
    <p:extLst>
      <p:ext uri="{BB962C8B-B14F-4D97-AF65-F5344CB8AC3E}">
        <p14:creationId xmlns:p14="http://schemas.microsoft.com/office/powerpoint/2010/main" val="141172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77910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9144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3341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97018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508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64103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518606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482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t>5</a:t>
            </a:fld>
            <a:endParaRPr lang="zh-CN" altLang="en-US">
              <a:solidFill>
                <a:prstClr val="black"/>
              </a:solidFill>
            </a:endParaRPr>
          </a:p>
        </p:txBody>
      </p:sp>
    </p:spTree>
    <p:extLst>
      <p:ext uri="{BB962C8B-B14F-4D97-AF65-F5344CB8AC3E}">
        <p14:creationId xmlns:p14="http://schemas.microsoft.com/office/powerpoint/2010/main" val="359904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775A4-DBCA-43D6-BDA5-B5DAC751E2D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72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902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52334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388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t>10</a:t>
            </a:fld>
            <a:endParaRPr lang="zh-CN" altLang="en-US">
              <a:solidFill>
                <a:prstClr val="black"/>
              </a:solidFill>
            </a:endParaRPr>
          </a:p>
        </p:txBody>
      </p:sp>
    </p:spTree>
    <p:extLst>
      <p:ext uri="{BB962C8B-B14F-4D97-AF65-F5344CB8AC3E}">
        <p14:creationId xmlns:p14="http://schemas.microsoft.com/office/powerpoint/2010/main" val="2174788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566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1035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9D39B3D-2875-4664-899E-5AD45DDE9DD3}"/>
              </a:ext>
            </a:extLst>
          </p:cNvPr>
          <p:cNvPicPr>
            <a:picLocks noChangeAspect="1"/>
          </p:cNvPicPr>
          <p:nvPr userDrawn="1"/>
        </p:nvPicPr>
        <p:blipFill>
          <a:blip r:embed="rId2"/>
          <a:stretch>
            <a:fillRect/>
          </a:stretch>
        </p:blipFill>
        <p:spPr>
          <a:xfrm>
            <a:off x="5340" y="0"/>
            <a:ext cx="9144018" cy="5148082"/>
          </a:xfrm>
          <a:prstGeom prst="rect">
            <a:avLst/>
          </a:prstGeom>
        </p:spPr>
      </p:pic>
      <p:sp>
        <p:nvSpPr>
          <p:cNvPr id="10" name="矩形 9">
            <a:extLst>
              <a:ext uri="{FF2B5EF4-FFF2-40B4-BE49-F238E27FC236}">
                <a16:creationId xmlns:a16="http://schemas.microsoft.com/office/drawing/2014/main" id="{DDCF2A54-3568-4CFF-A692-ECBE2B02A74E}"/>
              </a:ext>
            </a:extLst>
          </p:cNvPr>
          <p:cNvSpPr/>
          <p:nvPr userDrawn="1"/>
        </p:nvSpPr>
        <p:spPr>
          <a:xfrm>
            <a:off x="179512" y="196280"/>
            <a:ext cx="8820980" cy="478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4D6979D7-302D-492A-8039-2E5833E2F0C3}"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pPr/>
              <a:t>‹#›</a:t>
            </a:fld>
            <a:endParaRPr lang="zh-CN" altLang="en-US"/>
          </a:p>
        </p:txBody>
      </p:sp>
      <p:sp>
        <p:nvSpPr>
          <p:cNvPr id="5" name="文本框 37"/>
          <p:cNvSpPr txBox="1"/>
          <p:nvPr userDrawn="1"/>
        </p:nvSpPr>
        <p:spPr>
          <a:xfrm>
            <a:off x="4139952" y="340296"/>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accent1"/>
                </a:solidFill>
                <a:latin typeface="微软雅黑" pitchFamily="34" charset="-122"/>
                <a:ea typeface="微软雅黑" pitchFamily="34" charset="-122"/>
              </a:rPr>
              <a:t>工作体会</a:t>
            </a:r>
          </a:p>
        </p:txBody>
      </p:sp>
      <p:sp>
        <p:nvSpPr>
          <p:cNvPr id="6" name="椭圆 5">
            <a:extLst>
              <a:ext uri="{FF2B5EF4-FFF2-40B4-BE49-F238E27FC236}">
                <a16:creationId xmlns:a16="http://schemas.microsoft.com/office/drawing/2014/main" id="{2856A93C-97EE-428B-8785-0B156EB424AA}"/>
              </a:ext>
            </a:extLst>
          </p:cNvPr>
          <p:cNvSpPr/>
          <p:nvPr userDrawn="1"/>
        </p:nvSpPr>
        <p:spPr>
          <a:xfrm>
            <a:off x="3699003" y="340296"/>
            <a:ext cx="374375" cy="3743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071926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0D0A182-194B-4A93-819F-57CC0CAD623F}"/>
              </a:ext>
            </a:extLst>
          </p:cNvPr>
          <p:cNvPicPr>
            <a:picLocks noChangeAspect="1"/>
          </p:cNvPicPr>
          <p:nvPr userDrawn="1"/>
        </p:nvPicPr>
        <p:blipFill>
          <a:blip r:embed="rId2"/>
          <a:stretch>
            <a:fillRect/>
          </a:stretch>
        </p:blipFill>
        <p:spPr>
          <a:xfrm>
            <a:off x="5340" y="0"/>
            <a:ext cx="9144018" cy="5148082"/>
          </a:xfrm>
          <a:prstGeom prst="rect">
            <a:avLst/>
          </a:prstGeom>
        </p:spPr>
      </p:pic>
      <p:sp>
        <p:nvSpPr>
          <p:cNvPr id="10" name="矩形 9">
            <a:extLst>
              <a:ext uri="{FF2B5EF4-FFF2-40B4-BE49-F238E27FC236}">
                <a16:creationId xmlns:a16="http://schemas.microsoft.com/office/drawing/2014/main" id="{0A68B7C5-5E14-4991-BF06-720EF220ECDC}"/>
              </a:ext>
            </a:extLst>
          </p:cNvPr>
          <p:cNvSpPr/>
          <p:nvPr userDrawn="1"/>
        </p:nvSpPr>
        <p:spPr>
          <a:xfrm>
            <a:off x="179512" y="196280"/>
            <a:ext cx="8820980" cy="478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4D6979D7-302D-492A-8039-2E5833E2F0C3}"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pPr/>
              <a:t>‹#›</a:t>
            </a:fld>
            <a:endParaRPr lang="zh-CN" altLang="en-US"/>
          </a:p>
        </p:txBody>
      </p:sp>
      <p:sp>
        <p:nvSpPr>
          <p:cNvPr id="5" name="文本框 37"/>
          <p:cNvSpPr txBox="1"/>
          <p:nvPr userDrawn="1"/>
        </p:nvSpPr>
        <p:spPr>
          <a:xfrm>
            <a:off x="3671900" y="325961"/>
            <a:ext cx="1810578" cy="374375"/>
          </a:xfrm>
          <a:prstGeom prst="rect">
            <a:avLst/>
          </a:prstGeom>
          <a:noFill/>
        </p:spPr>
        <p:txBody>
          <a:bodyPr wrap="none" lIns="96434" tIns="48217" rIns="96434" bIns="48217" rtlCol="0">
            <a:spAutoFit/>
          </a:bodyPr>
          <a:lstStyle/>
          <a:p>
            <a:pPr>
              <a:buFontTx/>
              <a:buNone/>
            </a:pPr>
            <a:r>
              <a:rPr lang="zh-CN" altLang="en-US" sz="1800" dirty="0">
                <a:solidFill>
                  <a:schemeClr val="accent1"/>
                </a:solidFill>
                <a:latin typeface="微软雅黑" pitchFamily="34" charset="-122"/>
                <a:ea typeface="微软雅黑" pitchFamily="34" charset="-122"/>
              </a:rPr>
              <a:t>工作规划和展望</a:t>
            </a:r>
          </a:p>
        </p:txBody>
      </p:sp>
      <p:sp>
        <p:nvSpPr>
          <p:cNvPr id="6" name="椭圆 5">
            <a:extLst>
              <a:ext uri="{FF2B5EF4-FFF2-40B4-BE49-F238E27FC236}">
                <a16:creationId xmlns:a16="http://schemas.microsoft.com/office/drawing/2014/main" id="{933C31F1-0C0A-45FC-B50E-6E4214B9854F}"/>
              </a:ext>
            </a:extLst>
          </p:cNvPr>
          <p:cNvSpPr/>
          <p:nvPr userDrawn="1"/>
        </p:nvSpPr>
        <p:spPr>
          <a:xfrm>
            <a:off x="3259744" y="325961"/>
            <a:ext cx="374375" cy="3743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817771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descr="图片包含 温泉, 自然&#10;&#10;自动生成的说明">
            <a:extLst>
              <a:ext uri="{FF2B5EF4-FFF2-40B4-BE49-F238E27FC236}">
                <a16:creationId xmlns:a16="http://schemas.microsoft.com/office/drawing/2014/main" id="{275E85F8-34AE-4C7A-92CB-6CA95974E1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348"/>
          <a:stretch/>
        </p:blipFill>
        <p:spPr>
          <a:xfrm rot="5400000">
            <a:off x="1998465" y="-2000448"/>
            <a:ext cx="5145088" cy="9145983"/>
          </a:xfrm>
          <a:prstGeom prst="rect">
            <a:avLst/>
          </a:prstGeom>
        </p:spPr>
      </p:pic>
      <p:pic>
        <p:nvPicPr>
          <p:cNvPr id="8" name="图片 7">
            <a:extLst>
              <a:ext uri="{FF2B5EF4-FFF2-40B4-BE49-F238E27FC236}">
                <a16:creationId xmlns:a16="http://schemas.microsoft.com/office/drawing/2014/main" id="{450D458E-84FE-4230-829C-5370C1D44A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283" t="83183" r="38879" b="6608"/>
          <a:stretch/>
        </p:blipFill>
        <p:spPr>
          <a:xfrm>
            <a:off x="7010401" y="3524908"/>
            <a:ext cx="2133599" cy="1620180"/>
          </a:xfrm>
          <a:prstGeom prst="rect">
            <a:avLst/>
          </a:prstGeom>
        </p:spPr>
      </p:pic>
      <p:sp>
        <p:nvSpPr>
          <p:cNvPr id="2" name="日期占位符 1"/>
          <p:cNvSpPr>
            <a:spLocks noGrp="1"/>
          </p:cNvSpPr>
          <p:nvPr>
            <p:ph type="dt" sz="half" idx="10"/>
          </p:nvPr>
        </p:nvSpPr>
        <p:spPr/>
        <p:txBody>
          <a:bodyPr/>
          <a:lstStyle/>
          <a:p>
            <a:fld id="{507A946E-B064-4211-A11D-E702AF025A18}"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pic>
        <p:nvPicPr>
          <p:cNvPr id="9" name="图片 8">
            <a:extLst>
              <a:ext uri="{FF2B5EF4-FFF2-40B4-BE49-F238E27FC236}">
                <a16:creationId xmlns:a16="http://schemas.microsoft.com/office/drawing/2014/main" id="{D67A7125-C5FE-454D-940F-AE65D962F5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676" t="81590" r="38526" b="3335"/>
          <a:stretch/>
        </p:blipFill>
        <p:spPr>
          <a:xfrm flipH="1">
            <a:off x="0" y="-64534"/>
            <a:ext cx="978122" cy="1128323"/>
          </a:xfrm>
          <a:prstGeom prst="rect">
            <a:avLst/>
          </a:prstGeom>
        </p:spPr>
      </p:pic>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dirty="0">
                <a:solidFill>
                  <a:schemeClr val="accent1"/>
                </a:solidFill>
                <a:latin typeface="微软雅黑" pitchFamily="34" charset="-122"/>
                <a:ea typeface="微软雅黑" pitchFamily="34" charset="-122"/>
              </a:rPr>
              <a:t>工作完成情况</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dirty="0">
                <a:solidFill>
                  <a:schemeClr val="accent1"/>
                </a:solidFill>
                <a:latin typeface="微软雅黑" pitchFamily="34" charset="-122"/>
                <a:ea typeface="微软雅黑" pitchFamily="34" charset="-122"/>
              </a:rPr>
              <a:t>成功项目展示</a:t>
            </a: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r>
              <a:rPr lang="zh-CN" altLang="zh-CN" sz="1400" b="1" dirty="0">
                <a:solidFill>
                  <a:schemeClr val="accent1"/>
                </a:solidFill>
                <a:latin typeface="微软雅黑" pitchFamily="34" charset="-122"/>
                <a:ea typeface="微软雅黑" pitchFamily="34" charset="-122"/>
              </a:rPr>
              <a:t>明年工作计划</a:t>
            </a: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4729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1039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46542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2" name="矩形 1"/>
          <p:cNvSpPr/>
          <p:nvPr userDrawn="1"/>
        </p:nvSpPr>
        <p:spPr>
          <a:xfrm>
            <a:off x="-2925" y="0"/>
            <a:ext cx="9146672" cy="5145088"/>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Tree>
    <p:extLst>
      <p:ext uri="{BB962C8B-B14F-4D97-AF65-F5344CB8AC3E}">
        <p14:creationId xmlns:p14="http://schemas.microsoft.com/office/powerpoint/2010/main" val="184864784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803"/>
            <a:ext cx="8229600" cy="857515"/>
          </a:xfrm>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38D9D0CC-2592-4809-900B-655FF6BF8FFE}" type="datetime1">
              <a:rPr lang="zh-CN" altLang="en-US"/>
              <a:pPr>
                <a:defRPr/>
              </a:pPr>
              <a:t>2024/12/4</a:t>
            </a:fld>
            <a:endParaRPr lang="zh-CN" altLang="en-US" sz="180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fld id="{F6CC42DD-752C-4899-AEEF-6B8C8C58ABE5}"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91317378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7361"/>
            <a:ext cx="9144000" cy="5162449"/>
          </a:xfrm>
          <a:prstGeom prst="rect">
            <a:avLst/>
          </a:prstGeom>
        </p:spPr>
      </p:pic>
      <p:sp>
        <p:nvSpPr>
          <p:cNvPr id="3" name="矩形 2"/>
          <p:cNvSpPr/>
          <p:nvPr userDrawn="1"/>
        </p:nvSpPr>
        <p:spPr>
          <a:xfrm>
            <a:off x="0" y="0"/>
            <a:ext cx="9144000" cy="51450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Tree>
    <p:extLst>
      <p:ext uri="{BB962C8B-B14F-4D97-AF65-F5344CB8AC3E}">
        <p14:creationId xmlns:p14="http://schemas.microsoft.com/office/powerpoint/2010/main" val="164864388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8"/>
          <p:cNvSpPr>
            <a:spLocks noGrp="1"/>
          </p:cNvSpPr>
          <p:nvPr>
            <p:ph type="title"/>
          </p:nvPr>
        </p:nvSpPr>
        <p:spPr>
          <a:xfrm>
            <a:off x="273050" y="512920"/>
            <a:ext cx="6489700" cy="524037"/>
          </a:xfrm>
          <a:prstGeom prst="rect">
            <a:avLst/>
          </a:prstGeom>
        </p:spPr>
        <p:txBody>
          <a:bodyPr lIns="68580" tIns="34290" rIns="68580" bIns="34290"/>
          <a:lstStyle>
            <a:lvl1pPr algn="l">
              <a:defRPr sz="24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6" name="Text Placeholder 27"/>
          <p:cNvSpPr>
            <a:spLocks noGrp="1"/>
          </p:cNvSpPr>
          <p:nvPr>
            <p:ph type="body" sz="quarter" idx="25"/>
          </p:nvPr>
        </p:nvSpPr>
        <p:spPr>
          <a:xfrm>
            <a:off x="273050" y="940384"/>
            <a:ext cx="6489700" cy="285887"/>
          </a:xfrm>
          <a:prstGeom prst="rect">
            <a:avLst/>
          </a:prstGeom>
        </p:spPr>
        <p:txBody>
          <a:bodyPr lIns="68580" tIns="34290" rIns="68580" bIns="34290"/>
          <a:lstStyle>
            <a:lvl1pPr marL="0" indent="0" algn="l">
              <a:buNone/>
              <a:defRPr sz="9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88223840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5088"/>
          </a:xfrm>
          <a:prstGeom prst="rect">
            <a:avLst/>
          </a:prstGeom>
        </p:spPr>
      </p:pic>
      <p:sp>
        <p:nvSpPr>
          <p:cNvPr id="2" name="矩形 1"/>
          <p:cNvSpPr/>
          <p:nvPr userDrawn="1"/>
        </p:nvSpPr>
        <p:spPr>
          <a:xfrm>
            <a:off x="0" y="0"/>
            <a:ext cx="9144000" cy="51450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800"/>
          </a:p>
        </p:txBody>
      </p:sp>
      <p:sp>
        <p:nvSpPr>
          <p:cNvPr id="3" name="TextBox 1"/>
          <p:cNvSpPr txBox="1"/>
          <p:nvPr userDrawn="1"/>
        </p:nvSpPr>
        <p:spPr>
          <a:xfrm>
            <a:off x="3865651" y="368823"/>
            <a:ext cx="1292662" cy="300175"/>
          </a:xfrm>
          <a:prstGeom prst="rect">
            <a:avLst/>
          </a:prstGeom>
          <a:noFill/>
        </p:spPr>
        <p:txBody>
          <a:bodyPr wrap="none" lIns="68577" tIns="34289" rIns="68577" bIns="34289" rtlCol="0">
            <a:spAutoFit/>
          </a:bodyPr>
          <a:lstStyle/>
          <a:p>
            <a:pPr lvl="0" algn="ctr"/>
            <a:r>
              <a:rPr lang="zh-CN" altLang="en-US"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3274748" y="710767"/>
            <a:ext cx="2562232" cy="346356"/>
          </a:xfrm>
          <a:prstGeom prst="rect">
            <a:avLst/>
          </a:prstGeom>
          <a:noFill/>
        </p:spPr>
        <p:txBody>
          <a:bodyPr wrap="square" lIns="68577" tIns="34289" rIns="68577" bIns="34289" rtlCol="0">
            <a:spAutoFit/>
          </a:bodyPr>
          <a:lstStyle/>
          <a:p>
            <a:pPr algn="ct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426256865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1862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8122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27872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0628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54114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2032"/>
            <a:ext cx="6858000" cy="179125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635151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755003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4021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174507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642"/>
            <a:ext cx="3886200" cy="326451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642"/>
            <a:ext cx="3886200" cy="326451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928427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929"/>
            <a:ext cx="7886700" cy="994479"/>
          </a:xfrm>
        </p:spPr>
        <p:txBody>
          <a:bodyPr/>
          <a:lstStyle/>
          <a:p>
            <a:r>
              <a:rPr lang="zh-CN" altLang="en-US"/>
              <a:t>单击此处编辑母版标题样式</a:t>
            </a:r>
          </a:p>
        </p:txBody>
      </p:sp>
      <p:sp>
        <p:nvSpPr>
          <p:cNvPr id="3" name="文本占位符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9386"/>
            <a:ext cx="3868340" cy="27642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9386"/>
            <a:ext cx="3887391" cy="27642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0541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2143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689695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60840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27426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42327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928"/>
            <a:ext cx="1971675" cy="436022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928"/>
            <a:ext cx="5800725" cy="436022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10037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2180"/>
            <a:ext cx="6858000" cy="1791566"/>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836"/>
            <a:ext cx="6858000" cy="12424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542390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95130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924"/>
            <a:ext cx="7886700" cy="2140588"/>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3764"/>
            <a:ext cx="7886700" cy="112568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577279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881"/>
            <a:ext cx="3886200" cy="326508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881"/>
            <a:ext cx="3886200" cy="326508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497900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977"/>
            <a:ext cx="7886700" cy="994653"/>
          </a:xfrm>
        </p:spPr>
        <p:txBody>
          <a:bodyPr/>
          <a:lstStyle/>
          <a:p>
            <a:r>
              <a:rPr lang="zh-CN" altLang="en-US"/>
              <a:t>单击此处编辑母版标题样式</a:t>
            </a:r>
          </a:p>
        </p:txBody>
      </p:sp>
      <p:sp>
        <p:nvSpPr>
          <p:cNvPr id="3" name="文本占位符 2"/>
          <p:cNvSpPr>
            <a:spLocks noGrp="1"/>
          </p:cNvSpPr>
          <p:nvPr>
            <p:ph type="body" idx="1"/>
          </p:nvPr>
        </p:nvSpPr>
        <p:spPr>
          <a:xfrm>
            <a:off x="890082" y="1334474"/>
            <a:ext cx="3655181" cy="618233"/>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2" y="2000001"/>
            <a:ext cx="3655181" cy="264449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474"/>
            <a:ext cx="3673182" cy="618233"/>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2000001"/>
            <a:ext cx="3673182" cy="264449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2494274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606591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9054272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66"/>
            <a:ext cx="3124012" cy="1200731"/>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3067"/>
            <a:ext cx="4629150" cy="40548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797"/>
            <a:ext cx="3124012" cy="2860074"/>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68105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977"/>
            <a:ext cx="1971675" cy="43609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977"/>
            <a:ext cx="5800725" cy="43609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939803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977"/>
            <a:ext cx="7886700" cy="4360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052814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630"/>
            <a:ext cx="3276600" cy="2313792"/>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2468"/>
            <a:ext cx="3383973" cy="3239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90529"/>
            <a:ext cx="3383973" cy="171421"/>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5117"/>
            <a:ext cx="3366029" cy="1153208"/>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673348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8315"/>
            <a:ext cx="7772400" cy="1102859"/>
          </a:xfrm>
        </p:spPr>
        <p:txBody>
          <a:bodyPr/>
          <a:lstStyle/>
          <a:p>
            <a:r>
              <a:rPr lang="en-US"/>
              <a:t>Click to edit Master title style</a:t>
            </a:r>
          </a:p>
        </p:txBody>
      </p:sp>
      <p:sp>
        <p:nvSpPr>
          <p:cNvPr id="3" name="Subtitle 2"/>
          <p:cNvSpPr>
            <a:spLocks noGrp="1"/>
          </p:cNvSpPr>
          <p:nvPr>
            <p:ph type="subTitle" idx="1"/>
          </p:nvPr>
        </p:nvSpPr>
        <p:spPr>
          <a:xfrm>
            <a:off x="1371601" y="2915550"/>
            <a:ext cx="6400800" cy="1314856"/>
          </a:xfrm>
        </p:spPr>
        <p:txBody>
          <a:bodyPr/>
          <a:lstStyle>
            <a:lvl1pPr marL="0" indent="0" algn="ctr">
              <a:buNone/>
              <a:defRPr>
                <a:solidFill>
                  <a:schemeClr val="tx1">
                    <a:tint val="75000"/>
                  </a:schemeClr>
                </a:solidFill>
              </a:defRPr>
            </a:lvl1pPr>
            <a:lvl2pPr marL="457250" indent="0" algn="ctr">
              <a:buNone/>
              <a:defRPr>
                <a:solidFill>
                  <a:schemeClr val="tx1">
                    <a:tint val="75000"/>
                  </a:schemeClr>
                </a:solidFill>
              </a:defRPr>
            </a:lvl2pPr>
            <a:lvl3pPr marL="914499"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8" indent="0" algn="ctr">
              <a:buNone/>
              <a:defRPr>
                <a:solidFill>
                  <a:schemeClr val="tx1">
                    <a:tint val="75000"/>
                  </a:schemeClr>
                </a:solidFill>
              </a:defRPr>
            </a:lvl7pPr>
            <a:lvl8pPr marL="3200746" indent="0" algn="ctr">
              <a:buNone/>
              <a:defRPr>
                <a:solidFill>
                  <a:schemeClr val="tx1">
                    <a:tint val="75000"/>
                  </a:schemeClr>
                </a:solidFill>
              </a:defRPr>
            </a:lvl8pPr>
            <a:lvl9pPr marL="36579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624707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935942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6198"/>
            <a:ext cx="7772400" cy="1021871"/>
          </a:xfrm>
        </p:spPr>
        <p:txBody>
          <a:bodyPr anchor="t"/>
          <a:lstStyle>
            <a:lvl1pPr algn="l">
              <a:defRPr sz="4051" b="1" cap="all"/>
            </a:lvl1pPr>
          </a:lstStyle>
          <a:p>
            <a:r>
              <a:rPr lang="en-US"/>
              <a:t>Click to edit Master title style</a:t>
            </a:r>
          </a:p>
        </p:txBody>
      </p:sp>
      <p:sp>
        <p:nvSpPr>
          <p:cNvPr id="3" name="Text Placeholder 2"/>
          <p:cNvSpPr>
            <a:spLocks noGrp="1"/>
          </p:cNvSpPr>
          <p:nvPr>
            <p:ph type="body" idx="1"/>
          </p:nvPr>
        </p:nvSpPr>
        <p:spPr>
          <a:xfrm>
            <a:off x="722314" y="2180709"/>
            <a:ext cx="7772400" cy="1125487"/>
          </a:xfrm>
        </p:spPr>
        <p:txBody>
          <a:bodyPr anchor="b"/>
          <a:lstStyle>
            <a:lvl1pPr marL="0" indent="0">
              <a:buNone/>
              <a:defRPr sz="2025">
                <a:solidFill>
                  <a:schemeClr val="tx1">
                    <a:tint val="75000"/>
                  </a:schemeClr>
                </a:solidFill>
              </a:defRPr>
            </a:lvl1pPr>
            <a:lvl2pPr marL="457250" indent="0">
              <a:buNone/>
              <a:defRPr sz="1800">
                <a:solidFill>
                  <a:schemeClr val="tx1">
                    <a:tint val="75000"/>
                  </a:schemeClr>
                </a:solidFill>
              </a:defRPr>
            </a:lvl2pPr>
            <a:lvl3pPr marL="914499" indent="0">
              <a:buNone/>
              <a:defRPr sz="1650">
                <a:solidFill>
                  <a:schemeClr val="tx1">
                    <a:tint val="75000"/>
                  </a:schemeClr>
                </a:solidFill>
              </a:defRPr>
            </a:lvl3pPr>
            <a:lvl4pPr marL="1371748" indent="0">
              <a:buNone/>
              <a:defRPr sz="1425">
                <a:solidFill>
                  <a:schemeClr val="tx1">
                    <a:tint val="75000"/>
                  </a:schemeClr>
                </a:solidFill>
              </a:defRPr>
            </a:lvl4pPr>
            <a:lvl5pPr marL="1828998" indent="0">
              <a:buNone/>
              <a:defRPr sz="1425">
                <a:solidFill>
                  <a:schemeClr val="tx1">
                    <a:tint val="75000"/>
                  </a:schemeClr>
                </a:solidFill>
              </a:defRPr>
            </a:lvl5pPr>
            <a:lvl6pPr marL="2286248" indent="0">
              <a:buNone/>
              <a:defRPr sz="1425">
                <a:solidFill>
                  <a:schemeClr val="tx1">
                    <a:tint val="75000"/>
                  </a:schemeClr>
                </a:solidFill>
              </a:defRPr>
            </a:lvl6pPr>
            <a:lvl7pPr marL="2743498" indent="0">
              <a:buNone/>
              <a:defRPr sz="1425">
                <a:solidFill>
                  <a:schemeClr val="tx1">
                    <a:tint val="75000"/>
                  </a:schemeClr>
                </a:solidFill>
              </a:defRPr>
            </a:lvl7pPr>
            <a:lvl8pPr marL="3200746" indent="0">
              <a:buNone/>
              <a:defRPr sz="1425">
                <a:solidFill>
                  <a:schemeClr val="tx1">
                    <a:tint val="75000"/>
                  </a:schemeClr>
                </a:solidFill>
              </a:defRPr>
            </a:lvl8pPr>
            <a:lvl9pPr marL="365799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297195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522"/>
            <a:ext cx="4038600" cy="3395520"/>
          </a:xfrm>
        </p:spPr>
        <p:txBody>
          <a:bodyPr/>
          <a:lstStyle>
            <a:lvl1pPr>
              <a:defRPr sz="2850"/>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522"/>
            <a:ext cx="4038600" cy="3395520"/>
          </a:xfrm>
        </p:spPr>
        <p:txBody>
          <a:bodyPr/>
          <a:lstStyle>
            <a:lvl1pPr>
              <a:defRPr sz="2850"/>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51997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691"/>
            <a:ext cx="4040188" cy="479970"/>
          </a:xfrm>
        </p:spPr>
        <p:txBody>
          <a:bodyPr anchor="b"/>
          <a:lstStyle>
            <a:lvl1pPr marL="0" indent="0">
              <a:buNone/>
              <a:defRPr sz="2400" b="1"/>
            </a:lvl1pPr>
            <a:lvl2pPr marL="457250" indent="0">
              <a:buNone/>
              <a:defRPr sz="2025" b="1"/>
            </a:lvl2pPr>
            <a:lvl3pPr marL="914499" indent="0">
              <a:buNone/>
              <a:defRPr sz="1800" b="1"/>
            </a:lvl3pPr>
            <a:lvl4pPr marL="1371748" indent="0">
              <a:buNone/>
              <a:defRPr sz="1650" b="1"/>
            </a:lvl4pPr>
            <a:lvl5pPr marL="1828998" indent="0">
              <a:buNone/>
              <a:defRPr sz="1650" b="1"/>
            </a:lvl5pPr>
            <a:lvl6pPr marL="2286248" indent="0">
              <a:buNone/>
              <a:defRPr sz="1650" b="1"/>
            </a:lvl6pPr>
            <a:lvl7pPr marL="2743498" indent="0">
              <a:buNone/>
              <a:defRPr sz="1650" b="1"/>
            </a:lvl7pPr>
            <a:lvl8pPr marL="3200746" indent="0">
              <a:buNone/>
              <a:defRPr sz="1650" b="1"/>
            </a:lvl8pPr>
            <a:lvl9pPr marL="365799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661"/>
            <a:ext cx="4040188" cy="2964381"/>
          </a:xfrm>
        </p:spPr>
        <p:txBody>
          <a:bodyPr/>
          <a:lstStyle>
            <a:lvl1pPr>
              <a:defRPr sz="2400"/>
            </a:lvl1pPr>
            <a:lvl2pPr>
              <a:defRPr sz="2025"/>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691"/>
            <a:ext cx="4041775" cy="479970"/>
          </a:xfrm>
        </p:spPr>
        <p:txBody>
          <a:bodyPr anchor="b"/>
          <a:lstStyle>
            <a:lvl1pPr marL="0" indent="0">
              <a:buNone/>
              <a:defRPr sz="2400" b="1"/>
            </a:lvl1pPr>
            <a:lvl2pPr marL="457250" indent="0">
              <a:buNone/>
              <a:defRPr sz="2025" b="1"/>
            </a:lvl2pPr>
            <a:lvl3pPr marL="914499" indent="0">
              <a:buNone/>
              <a:defRPr sz="1800" b="1"/>
            </a:lvl3pPr>
            <a:lvl4pPr marL="1371748" indent="0">
              <a:buNone/>
              <a:defRPr sz="1650" b="1"/>
            </a:lvl4pPr>
            <a:lvl5pPr marL="1828998" indent="0">
              <a:buNone/>
              <a:defRPr sz="1650" b="1"/>
            </a:lvl5pPr>
            <a:lvl6pPr marL="2286248" indent="0">
              <a:buNone/>
              <a:defRPr sz="1650" b="1"/>
            </a:lvl6pPr>
            <a:lvl7pPr marL="2743498" indent="0">
              <a:buNone/>
              <a:defRPr sz="1650" b="1"/>
            </a:lvl7pPr>
            <a:lvl8pPr marL="3200746" indent="0">
              <a:buNone/>
              <a:defRPr sz="1650" b="1"/>
            </a:lvl8pPr>
            <a:lvl9pPr marL="365799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661"/>
            <a:ext cx="4041775" cy="2964381"/>
          </a:xfrm>
        </p:spPr>
        <p:txBody>
          <a:bodyPr/>
          <a:lstStyle>
            <a:lvl1pPr>
              <a:defRPr sz="2400"/>
            </a:lvl1pPr>
            <a:lvl2pPr>
              <a:defRPr sz="2025"/>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281562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702408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683"/>
            <a:ext cx="7434551" cy="3217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1" rIns="68582" bIns="34291"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6" name="圆角矩形 5"/>
          <p:cNvSpPr/>
          <p:nvPr userDrawn="1"/>
        </p:nvSpPr>
        <p:spPr>
          <a:xfrm>
            <a:off x="4425043" y="4840418"/>
            <a:ext cx="293917" cy="1651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1" rIns="68582" bIns="34291" rtlCol="0" anchor="ctr"/>
          <a:lstStyle/>
          <a:p>
            <a:pPr marL="0" marR="0" lvl="0" indent="0" algn="ctr" defTabSz="685891"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8651"/>
            <a:ext cx="2133600" cy="273929"/>
          </a:xfrm>
        </p:spPr>
        <p:txBody>
          <a:bodyPr/>
          <a:lstStyle>
            <a:lvl1pPr algn="ctr">
              <a:defRPr b="0" i="0">
                <a:latin typeface="inpin heiti"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702978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24675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851"/>
            <a:ext cx="3008313" cy="871807"/>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53"/>
            <a:ext cx="5111750" cy="4391190"/>
          </a:xfrm>
        </p:spPr>
        <p:txBody>
          <a:bodyPr/>
          <a:lstStyle>
            <a:lvl1pPr>
              <a:defRPr sz="3225"/>
            </a:lvl1pPr>
            <a:lvl2pPr>
              <a:defRPr sz="2850"/>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661"/>
            <a:ext cx="3008313" cy="3519383"/>
          </a:xfrm>
        </p:spPr>
        <p:txBody>
          <a:bodyPr/>
          <a:lstStyle>
            <a:lvl1pPr marL="0" indent="0">
              <a:buNone/>
              <a:defRPr sz="1425"/>
            </a:lvl1pPr>
            <a:lvl2pPr marL="457250" indent="0">
              <a:buNone/>
              <a:defRPr sz="1200"/>
            </a:lvl2pPr>
            <a:lvl3pPr marL="914499" indent="0">
              <a:buNone/>
              <a:defRPr sz="1050"/>
            </a:lvl3pPr>
            <a:lvl4pPr marL="1371748" indent="0">
              <a:buNone/>
              <a:defRPr sz="900"/>
            </a:lvl4pPr>
            <a:lvl5pPr marL="1828998" indent="0">
              <a:buNone/>
              <a:defRPr sz="900"/>
            </a:lvl5pPr>
            <a:lvl6pPr marL="2286248" indent="0">
              <a:buNone/>
              <a:defRPr sz="900"/>
            </a:lvl6pPr>
            <a:lvl7pPr marL="2743498" indent="0">
              <a:buNone/>
              <a:defRPr sz="900"/>
            </a:lvl7pPr>
            <a:lvl8pPr marL="3200746" indent="0">
              <a:buNone/>
              <a:defRPr sz="900"/>
            </a:lvl8pPr>
            <a:lvl9pPr marL="36579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065555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4"/>
            <a:ext cx="5486400" cy="425185"/>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724"/>
            <a:ext cx="5486400" cy="3087053"/>
          </a:xfrm>
        </p:spPr>
        <p:txBody>
          <a:bodyPr/>
          <a:lstStyle>
            <a:lvl1pPr marL="0" indent="0">
              <a:buNone/>
              <a:defRPr sz="3225"/>
            </a:lvl1pPr>
            <a:lvl2pPr marL="457250" indent="0">
              <a:buNone/>
              <a:defRPr sz="2850"/>
            </a:lvl2pPr>
            <a:lvl3pPr marL="914499" indent="0">
              <a:buNone/>
              <a:defRPr sz="2400"/>
            </a:lvl3pPr>
            <a:lvl4pPr marL="1371748" indent="0">
              <a:buNone/>
              <a:defRPr sz="2025"/>
            </a:lvl4pPr>
            <a:lvl5pPr marL="1828998" indent="0">
              <a:buNone/>
              <a:defRPr sz="2025"/>
            </a:lvl5pPr>
            <a:lvl6pPr marL="2286248" indent="0">
              <a:buNone/>
              <a:defRPr sz="2025"/>
            </a:lvl6pPr>
            <a:lvl7pPr marL="2743498" indent="0">
              <a:buNone/>
              <a:defRPr sz="2025"/>
            </a:lvl7pPr>
            <a:lvl8pPr marL="3200746" indent="0">
              <a:buNone/>
              <a:defRPr sz="2025"/>
            </a:lvl8pPr>
            <a:lvl9pPr marL="3657996" indent="0">
              <a:buNone/>
              <a:defRPr sz="2025"/>
            </a:lvl9pPr>
          </a:lstStyle>
          <a:p>
            <a:endParaRPr lang="en-US" dirty="0"/>
          </a:p>
        </p:txBody>
      </p:sp>
      <p:sp>
        <p:nvSpPr>
          <p:cNvPr id="4" name="Text Placeholder 3"/>
          <p:cNvSpPr>
            <a:spLocks noGrp="1"/>
          </p:cNvSpPr>
          <p:nvPr>
            <p:ph type="body" sz="half" idx="2"/>
          </p:nvPr>
        </p:nvSpPr>
        <p:spPr>
          <a:xfrm>
            <a:off x="1792288" y="4026749"/>
            <a:ext cx="5486400" cy="603833"/>
          </a:xfrm>
        </p:spPr>
        <p:txBody>
          <a:bodyPr/>
          <a:lstStyle>
            <a:lvl1pPr marL="0" indent="0">
              <a:buNone/>
              <a:defRPr sz="1425"/>
            </a:lvl1pPr>
            <a:lvl2pPr marL="457250" indent="0">
              <a:buNone/>
              <a:defRPr sz="1200"/>
            </a:lvl2pPr>
            <a:lvl3pPr marL="914499" indent="0">
              <a:buNone/>
              <a:defRPr sz="1050"/>
            </a:lvl3pPr>
            <a:lvl4pPr marL="1371748" indent="0">
              <a:buNone/>
              <a:defRPr sz="900"/>
            </a:lvl4pPr>
            <a:lvl5pPr marL="1828998" indent="0">
              <a:buNone/>
              <a:defRPr sz="900"/>
            </a:lvl5pPr>
            <a:lvl6pPr marL="2286248" indent="0">
              <a:buNone/>
              <a:defRPr sz="900"/>
            </a:lvl6pPr>
            <a:lvl7pPr marL="2743498" indent="0">
              <a:buNone/>
              <a:defRPr sz="900"/>
            </a:lvl7pPr>
            <a:lvl8pPr marL="3200746" indent="0">
              <a:buNone/>
              <a:defRPr sz="900"/>
            </a:lvl8pPr>
            <a:lvl9pPr marL="365799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941013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35157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6044"/>
            <a:ext cx="2057400" cy="4389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6044"/>
            <a:ext cx="6019800" cy="4389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068923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974913"/>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55041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541"/>
            <a:ext cx="3886200" cy="735240"/>
          </a:xfrm>
        </p:spPr>
        <p:txBody>
          <a:bodyPr/>
          <a:lstStyle/>
          <a:p>
            <a:r>
              <a:rPr lang="en-US"/>
              <a:t>Click to edit Master title style</a:t>
            </a:r>
          </a:p>
        </p:txBody>
      </p:sp>
      <p:sp>
        <p:nvSpPr>
          <p:cNvPr id="3" name="Subtitle 2"/>
          <p:cNvSpPr>
            <a:spLocks noGrp="1"/>
          </p:cNvSpPr>
          <p:nvPr>
            <p:ph type="subTitle" idx="1"/>
          </p:nvPr>
        </p:nvSpPr>
        <p:spPr>
          <a:xfrm>
            <a:off x="685800" y="1943700"/>
            <a:ext cx="3200400" cy="876571"/>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102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FBF030-126A-44E1-A291-CE0450786A5D}"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225655"/>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4131"/>
            <a:ext cx="3886200" cy="68124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806"/>
            <a:ext cx="3886200" cy="7503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638481"/>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348"/>
            <a:ext cx="2019300" cy="226368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348"/>
            <a:ext cx="2019300" cy="226368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638444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794"/>
            <a:ext cx="2020094" cy="319980"/>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773"/>
            <a:ext cx="2020094" cy="197625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794"/>
            <a:ext cx="2020888" cy="319980"/>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773"/>
            <a:ext cx="2020888" cy="197625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6279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23926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0777917"/>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67"/>
            <a:ext cx="1504157" cy="581204"/>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68"/>
            <a:ext cx="2555875" cy="2927460"/>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773"/>
            <a:ext cx="1504157" cy="234625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207187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1042"/>
            <a:ext cx="2743200" cy="283456"/>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482"/>
            <a:ext cx="2743200" cy="2058035"/>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4498"/>
            <a:ext cx="2743200" cy="40255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221620"/>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539210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62"/>
            <a:ext cx="1028700" cy="29266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62"/>
            <a:ext cx="3009900" cy="29266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05231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8B24BDA-E964-4DFE-99B3-CCABDDF40F6F}"/>
              </a:ext>
            </a:extLst>
          </p:cNvPr>
          <p:cNvPicPr>
            <a:picLocks noChangeAspect="1"/>
          </p:cNvPicPr>
          <p:nvPr userDrawn="1"/>
        </p:nvPicPr>
        <p:blipFill>
          <a:blip r:embed="rId2"/>
          <a:stretch>
            <a:fillRect/>
          </a:stretch>
        </p:blipFill>
        <p:spPr>
          <a:xfrm>
            <a:off x="5340" y="0"/>
            <a:ext cx="9144018" cy="5148082"/>
          </a:xfrm>
          <a:prstGeom prst="rect">
            <a:avLst/>
          </a:prstGeom>
        </p:spPr>
      </p:pic>
      <p:sp>
        <p:nvSpPr>
          <p:cNvPr id="11" name="矩形 10">
            <a:extLst>
              <a:ext uri="{FF2B5EF4-FFF2-40B4-BE49-F238E27FC236}">
                <a16:creationId xmlns:a16="http://schemas.microsoft.com/office/drawing/2014/main" id="{A1532DF1-D3BE-4A22-888A-DA24E3BCE48D}"/>
              </a:ext>
            </a:extLst>
          </p:cNvPr>
          <p:cNvSpPr/>
          <p:nvPr userDrawn="1"/>
        </p:nvSpPr>
        <p:spPr>
          <a:xfrm>
            <a:off x="179512" y="196280"/>
            <a:ext cx="8820980" cy="478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4D6979D7-302D-492A-8039-2E5833E2F0C3}"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pPr/>
              <a:t>‹#›</a:t>
            </a:fld>
            <a:endParaRPr lang="zh-CN" altLang="en-US"/>
          </a:p>
        </p:txBody>
      </p:sp>
      <p:sp>
        <p:nvSpPr>
          <p:cNvPr id="5" name="文本框 37"/>
          <p:cNvSpPr txBox="1"/>
          <p:nvPr userDrawn="1"/>
        </p:nvSpPr>
        <p:spPr>
          <a:xfrm>
            <a:off x="3923928" y="325961"/>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accent1"/>
                </a:solidFill>
                <a:latin typeface="微软雅黑" pitchFamily="34" charset="-122"/>
                <a:ea typeface="微软雅黑" pitchFamily="34" charset="-122"/>
              </a:rPr>
              <a:t>工作回顾</a:t>
            </a:r>
          </a:p>
        </p:txBody>
      </p:sp>
      <p:sp>
        <p:nvSpPr>
          <p:cNvPr id="10" name="椭圆 9">
            <a:extLst>
              <a:ext uri="{FF2B5EF4-FFF2-40B4-BE49-F238E27FC236}">
                <a16:creationId xmlns:a16="http://schemas.microsoft.com/office/drawing/2014/main" id="{CA60B3EB-5B48-4300-B079-DA4C9D36AE0E}"/>
              </a:ext>
            </a:extLst>
          </p:cNvPr>
          <p:cNvSpPr/>
          <p:nvPr userDrawn="1"/>
        </p:nvSpPr>
        <p:spPr>
          <a:xfrm>
            <a:off x="3502643" y="325961"/>
            <a:ext cx="374375" cy="3743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827669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C48B6E6-CBAC-43DF-8655-910FA8FD02BE}"/>
              </a:ext>
            </a:extLst>
          </p:cNvPr>
          <p:cNvPicPr>
            <a:picLocks noChangeAspect="1"/>
          </p:cNvPicPr>
          <p:nvPr userDrawn="1"/>
        </p:nvPicPr>
        <p:blipFill>
          <a:blip r:embed="rId2"/>
          <a:stretch>
            <a:fillRect/>
          </a:stretch>
        </p:blipFill>
        <p:spPr>
          <a:xfrm>
            <a:off x="5340" y="0"/>
            <a:ext cx="9144018" cy="5148082"/>
          </a:xfrm>
          <a:prstGeom prst="rect">
            <a:avLst/>
          </a:prstGeom>
        </p:spPr>
      </p:pic>
      <p:sp>
        <p:nvSpPr>
          <p:cNvPr id="10" name="矩形 9">
            <a:extLst>
              <a:ext uri="{FF2B5EF4-FFF2-40B4-BE49-F238E27FC236}">
                <a16:creationId xmlns:a16="http://schemas.microsoft.com/office/drawing/2014/main" id="{E5FB2FE0-08C5-4985-8393-6137024D77C5}"/>
              </a:ext>
            </a:extLst>
          </p:cNvPr>
          <p:cNvSpPr/>
          <p:nvPr userDrawn="1"/>
        </p:nvSpPr>
        <p:spPr>
          <a:xfrm>
            <a:off x="179512" y="196280"/>
            <a:ext cx="8820980" cy="478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4D6979D7-302D-492A-8039-2E5833E2F0C3}" type="datetimeFigureOut">
              <a:rPr lang="zh-CN" altLang="en-US" smtClean="0"/>
              <a:pPr/>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pPr/>
              <a:t>‹#›</a:t>
            </a:fld>
            <a:endParaRPr lang="zh-CN" altLang="en-US"/>
          </a:p>
        </p:txBody>
      </p:sp>
      <p:sp>
        <p:nvSpPr>
          <p:cNvPr id="5" name="文本框 37"/>
          <p:cNvSpPr txBox="1"/>
          <p:nvPr userDrawn="1"/>
        </p:nvSpPr>
        <p:spPr>
          <a:xfrm>
            <a:off x="4067944" y="361965"/>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accent1"/>
                </a:solidFill>
                <a:latin typeface="微软雅黑" pitchFamily="34" charset="-122"/>
                <a:ea typeface="微软雅黑" pitchFamily="34" charset="-122"/>
              </a:rPr>
              <a:t>自我评价</a:t>
            </a:r>
          </a:p>
        </p:txBody>
      </p:sp>
      <p:sp>
        <p:nvSpPr>
          <p:cNvPr id="6" name="椭圆 5">
            <a:extLst>
              <a:ext uri="{FF2B5EF4-FFF2-40B4-BE49-F238E27FC236}">
                <a16:creationId xmlns:a16="http://schemas.microsoft.com/office/drawing/2014/main" id="{D885BA86-9C7F-4C80-A73D-092FAC52EA38}"/>
              </a:ext>
            </a:extLst>
          </p:cNvPr>
          <p:cNvSpPr/>
          <p:nvPr userDrawn="1"/>
        </p:nvSpPr>
        <p:spPr>
          <a:xfrm>
            <a:off x="3673905" y="361965"/>
            <a:ext cx="374375" cy="3743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845904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5.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4.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2CFBF030-126A-44E1-A291-CE0450786A5D}" type="datetimeFigureOut">
              <a:rPr lang="zh-CN" altLang="en-US" smtClean="0"/>
              <a:t>2024/12/4</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FD591CF7-6230-429B-A18C-78A12BF27C2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80" r:id="rId9"/>
    <p:sldLayoutId id="2147483681" r:id="rId10"/>
    <p:sldLayoutId id="2147483682" r:id="rId11"/>
    <p:sldLayoutId id="2147483673" r:id="rId12"/>
    <p:sldLayoutId id="2147483674" r:id="rId13"/>
    <p:sldLayoutId id="2147483675" r:id="rId14"/>
    <p:sldLayoutId id="2147483676" r:id="rId15"/>
    <p:sldLayoutId id="2147483656" r:id="rId16"/>
    <p:sldLayoutId id="2147483657" r:id="rId17"/>
    <p:sldLayoutId id="2147483658" r:id="rId18"/>
    <p:sldLayoutId id="2147483659" r:id="rId19"/>
    <p:sldLayoutId id="2147483663" r:id="rId20"/>
    <p:sldLayoutId id="2147483671" r:id="rId21"/>
    <p:sldLayoutId id="2147483672" r:id="rId22"/>
    <p:sldLayoutId id="2147483677"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39885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977"/>
            <a:ext cx="7886700" cy="99465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881"/>
            <a:ext cx="7886700" cy="326508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9569"/>
            <a:ext cx="2057400" cy="273977"/>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3"/>
          </p:nvPr>
        </p:nvSpPr>
        <p:spPr>
          <a:xfrm>
            <a:off x="3028950" y="4769569"/>
            <a:ext cx="3086100" cy="27397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9569"/>
            <a:ext cx="2057400" cy="273977"/>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671985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3"/>
            <a:ext cx="8229600" cy="85751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522"/>
            <a:ext cx="8229600" cy="339552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8737"/>
            <a:ext cx="2133600" cy="273929"/>
          </a:xfrm>
          <a:prstGeom prst="rect">
            <a:avLst/>
          </a:prstGeom>
        </p:spPr>
        <p:txBody>
          <a:bodyPr vert="horz" lIns="91436" tIns="45718" rIns="91436" bIns="45718" rtlCol="0" anchor="ctr"/>
          <a:lstStyle>
            <a:lvl1pPr algn="l">
              <a:defRPr sz="1200" b="0" i="0">
                <a:solidFill>
                  <a:schemeClr val="tx1">
                    <a:tint val="75000"/>
                  </a:schemeClr>
                </a:solidFill>
                <a:latin typeface="inpin heiti" charset="-122"/>
                <a:ea typeface="inpin heiti" charset="-122"/>
              </a:defRPr>
            </a:lvl1pPr>
          </a:lstStyle>
          <a:p>
            <a:pPr>
              <a:defRPr/>
            </a:pPr>
            <a:fld id="{9196EC2F-0988-4314-AD4B-24FF16D7B45E}"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8737"/>
            <a:ext cx="2895600" cy="273929"/>
          </a:xfrm>
          <a:prstGeom prst="rect">
            <a:avLst/>
          </a:prstGeom>
        </p:spPr>
        <p:txBody>
          <a:bodyPr vert="horz" lIns="91436" tIns="45718" rIns="91436" bIns="45718" rtlCol="0" anchor="ctr"/>
          <a:lstStyle>
            <a:lvl1pPr algn="ctr">
              <a:defRPr sz="1200" b="0" i="0">
                <a:solidFill>
                  <a:schemeClr val="tx1">
                    <a:tint val="75000"/>
                  </a:schemeClr>
                </a:solidFill>
                <a:latin typeface="inpin heiti"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8737"/>
            <a:ext cx="2133600" cy="273929"/>
          </a:xfrm>
          <a:prstGeom prst="rect">
            <a:avLst/>
          </a:prstGeom>
        </p:spPr>
        <p:txBody>
          <a:bodyPr vert="horz" lIns="91436" tIns="45718" rIns="91436" bIns="45718" rtlCol="0" anchor="ctr"/>
          <a:lstStyle>
            <a:lvl1pPr algn="r">
              <a:defRPr sz="1200" b="0" i="0">
                <a:solidFill>
                  <a:schemeClr val="tx1">
                    <a:tint val="75000"/>
                  </a:schemeClr>
                </a:solidFill>
                <a:latin typeface="inpin heiti"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63047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ransition spd="slow">
    <p:fade/>
  </p:transition>
  <p:hf hdr="0" ftr="0" dt="0"/>
  <p:txStyles>
    <p:titleStyle>
      <a:lvl1pPr algn="ctr" defTabSz="914499" rtl="0" eaLnBrk="1" latinLnBrk="0" hangingPunct="1">
        <a:spcBef>
          <a:spcPct val="0"/>
        </a:spcBef>
        <a:buNone/>
        <a:defRPr sz="4426" b="0" i="0" kern="1200">
          <a:solidFill>
            <a:schemeClr val="tx1"/>
          </a:solidFill>
          <a:latin typeface="inpin heiti" charset="-122"/>
          <a:ea typeface="+mj-ea"/>
          <a:cs typeface="+mj-cs"/>
        </a:defRPr>
      </a:lvl1pPr>
    </p:titleStyle>
    <p:bodyStyle>
      <a:lvl1pPr marL="342937" indent="-342937" algn="l" defTabSz="914499" rtl="0" eaLnBrk="1" latinLnBrk="0" hangingPunct="1">
        <a:spcBef>
          <a:spcPct val="20000"/>
        </a:spcBef>
        <a:buFont typeface="Arial" pitchFamily="34" charset="0"/>
        <a:buChar char="•"/>
        <a:defRPr sz="3225" b="0" i="0" kern="1200">
          <a:solidFill>
            <a:schemeClr val="tx1"/>
          </a:solidFill>
          <a:latin typeface="inpin heiti" charset="-122"/>
          <a:ea typeface="+mn-ea"/>
          <a:cs typeface="+mn-cs"/>
        </a:defRPr>
      </a:lvl1pPr>
      <a:lvl2pPr marL="743030" indent="-285781" algn="l" defTabSz="914499" rtl="0" eaLnBrk="1" latinLnBrk="0" hangingPunct="1">
        <a:spcBef>
          <a:spcPct val="20000"/>
        </a:spcBef>
        <a:buFont typeface="Arial" pitchFamily="34" charset="0"/>
        <a:buChar char="–"/>
        <a:defRPr sz="2850" b="0" i="0" kern="1200">
          <a:solidFill>
            <a:schemeClr val="tx1"/>
          </a:solidFill>
          <a:latin typeface="inpin heiti" charset="-122"/>
          <a:ea typeface="+mn-ea"/>
          <a:cs typeface="+mn-cs"/>
        </a:defRPr>
      </a:lvl2pPr>
      <a:lvl3pPr marL="1143124" indent="-228624" algn="l" defTabSz="914499" rtl="0" eaLnBrk="1" latinLnBrk="0" hangingPunct="1">
        <a:spcBef>
          <a:spcPct val="20000"/>
        </a:spcBef>
        <a:buFont typeface="Arial" pitchFamily="34" charset="0"/>
        <a:buChar char="•"/>
        <a:defRPr sz="2400" b="0" i="0" kern="1200">
          <a:solidFill>
            <a:schemeClr val="tx1"/>
          </a:solidFill>
          <a:latin typeface="inpin heiti" charset="-122"/>
          <a:ea typeface="+mn-ea"/>
          <a:cs typeface="+mn-cs"/>
        </a:defRPr>
      </a:lvl3pPr>
      <a:lvl4pPr marL="1600374" indent="-228624" algn="l" defTabSz="914499" rtl="0" eaLnBrk="1" latinLnBrk="0" hangingPunct="1">
        <a:spcBef>
          <a:spcPct val="20000"/>
        </a:spcBef>
        <a:buFont typeface="Arial" pitchFamily="34" charset="0"/>
        <a:buChar char="–"/>
        <a:defRPr sz="2025" b="0" i="0" kern="1200">
          <a:solidFill>
            <a:schemeClr val="tx1"/>
          </a:solidFill>
          <a:latin typeface="inpin heiti" charset="-122"/>
          <a:ea typeface="+mn-ea"/>
          <a:cs typeface="+mn-cs"/>
        </a:defRPr>
      </a:lvl4pPr>
      <a:lvl5pPr marL="2057623" indent="-228624" algn="l" defTabSz="914499" rtl="0" eaLnBrk="1" latinLnBrk="0" hangingPunct="1">
        <a:spcBef>
          <a:spcPct val="20000"/>
        </a:spcBef>
        <a:buFont typeface="Arial" pitchFamily="34" charset="0"/>
        <a:buChar char="»"/>
        <a:defRPr sz="2025" b="0" i="0" kern="1200">
          <a:solidFill>
            <a:schemeClr val="tx1"/>
          </a:solidFill>
          <a:latin typeface="inpin heiti" charset="-122"/>
          <a:ea typeface="+mn-ea"/>
          <a:cs typeface="+mn-cs"/>
        </a:defRPr>
      </a:lvl5pPr>
      <a:lvl6pPr marL="2514872" indent="-228624" algn="l" defTabSz="914499"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72122" indent="-228624" algn="l" defTabSz="914499"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9372" indent="-228624" algn="l" defTabSz="914499"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6621" indent="-228624" algn="l" defTabSz="914499"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4499" rtl="0" eaLnBrk="1" latinLnBrk="0" hangingPunct="1">
        <a:defRPr sz="1800" kern="1200">
          <a:solidFill>
            <a:schemeClr val="tx1"/>
          </a:solidFill>
          <a:latin typeface="+mn-lt"/>
          <a:ea typeface="+mn-ea"/>
          <a:cs typeface="+mn-cs"/>
        </a:defRPr>
      </a:lvl1pPr>
      <a:lvl2pPr marL="457250" algn="l" defTabSz="914499" rtl="0" eaLnBrk="1" latinLnBrk="0" hangingPunct="1">
        <a:defRPr sz="1800" kern="1200">
          <a:solidFill>
            <a:schemeClr val="tx1"/>
          </a:solidFill>
          <a:latin typeface="+mn-lt"/>
          <a:ea typeface="+mn-ea"/>
          <a:cs typeface="+mn-cs"/>
        </a:defRPr>
      </a:lvl2pPr>
      <a:lvl3pPr marL="914499" algn="l" defTabSz="914499" rtl="0" eaLnBrk="1" latinLnBrk="0" hangingPunct="1">
        <a:defRPr sz="1800" kern="1200">
          <a:solidFill>
            <a:schemeClr val="tx1"/>
          </a:solidFill>
          <a:latin typeface="+mn-lt"/>
          <a:ea typeface="+mn-ea"/>
          <a:cs typeface="+mn-cs"/>
        </a:defRPr>
      </a:lvl3pPr>
      <a:lvl4pPr marL="1371748" algn="l" defTabSz="914499" rtl="0" eaLnBrk="1" latinLnBrk="0" hangingPunct="1">
        <a:defRPr sz="1800" kern="1200">
          <a:solidFill>
            <a:schemeClr val="tx1"/>
          </a:solidFill>
          <a:latin typeface="+mn-lt"/>
          <a:ea typeface="+mn-ea"/>
          <a:cs typeface="+mn-cs"/>
        </a:defRPr>
      </a:lvl4pPr>
      <a:lvl5pPr marL="1828998" algn="l" defTabSz="914499" rtl="0" eaLnBrk="1" latinLnBrk="0" hangingPunct="1">
        <a:defRPr sz="1800" kern="1200">
          <a:solidFill>
            <a:schemeClr val="tx1"/>
          </a:solidFill>
          <a:latin typeface="+mn-lt"/>
          <a:ea typeface="+mn-ea"/>
          <a:cs typeface="+mn-cs"/>
        </a:defRPr>
      </a:lvl5pPr>
      <a:lvl6pPr marL="2286248" algn="l" defTabSz="914499" rtl="0" eaLnBrk="1" latinLnBrk="0" hangingPunct="1">
        <a:defRPr sz="1800" kern="1200">
          <a:solidFill>
            <a:schemeClr val="tx1"/>
          </a:solidFill>
          <a:latin typeface="+mn-lt"/>
          <a:ea typeface="+mn-ea"/>
          <a:cs typeface="+mn-cs"/>
        </a:defRPr>
      </a:lvl6pPr>
      <a:lvl7pPr marL="2743498" algn="l" defTabSz="914499" rtl="0" eaLnBrk="1" latinLnBrk="0" hangingPunct="1">
        <a:defRPr sz="1800" kern="1200">
          <a:solidFill>
            <a:schemeClr val="tx1"/>
          </a:solidFill>
          <a:latin typeface="+mn-lt"/>
          <a:ea typeface="+mn-ea"/>
          <a:cs typeface="+mn-cs"/>
        </a:defRPr>
      </a:lvl7pPr>
      <a:lvl8pPr marL="3200746" algn="l" defTabSz="914499" rtl="0" eaLnBrk="1" latinLnBrk="0" hangingPunct="1">
        <a:defRPr sz="1800" kern="1200">
          <a:solidFill>
            <a:schemeClr val="tx1"/>
          </a:solidFill>
          <a:latin typeface="+mn-lt"/>
          <a:ea typeface="+mn-ea"/>
          <a:cs typeface="+mn-cs"/>
        </a:defRPr>
      </a:lvl8pPr>
      <a:lvl9pPr marL="3657996" algn="l" defTabSz="91449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62"/>
            <a:ext cx="4114800" cy="571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348"/>
            <a:ext cx="4114800" cy="22636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9157"/>
            <a:ext cx="1066800" cy="182619"/>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1562100" y="3179157"/>
            <a:ext cx="1447800" cy="182619"/>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9157"/>
            <a:ext cx="1066800" cy="182619"/>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017921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jpe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jpeg"/><Relationship Id="rId7" Type="http://schemas.openxmlformats.org/officeDocument/2006/relationships/image" Target="../media/image58.png"/><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5.wdp"/><Relationship Id="rId4" Type="http://schemas.openxmlformats.org/officeDocument/2006/relationships/image" Target="../media/image56.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6.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eg"/><Relationship Id="rId1" Type="http://schemas.openxmlformats.org/officeDocument/2006/relationships/slideLayout" Target="../slideLayouts/slideLayout75.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9">
            <a:extLst>
              <a:ext uri="{FF2B5EF4-FFF2-40B4-BE49-F238E27FC236}">
                <a16:creationId xmlns:a16="http://schemas.microsoft.com/office/drawing/2014/main" id="{11D001DD-0571-4149-84A8-CB410E7024E6}"/>
              </a:ext>
            </a:extLst>
          </p:cNvPr>
          <p:cNvGrpSpPr/>
          <p:nvPr/>
        </p:nvGrpSpPr>
        <p:grpSpPr>
          <a:xfrm>
            <a:off x="-13013" y="4156720"/>
            <a:ext cx="4812469" cy="1030109"/>
            <a:chOff x="4805169" y="3003803"/>
            <a:chExt cx="2581661" cy="850394"/>
          </a:xfrm>
        </p:grpSpPr>
        <p:pic>
          <p:nvPicPr>
            <p:cNvPr id="27" name="图片 5">
              <a:extLst>
                <a:ext uri="{FF2B5EF4-FFF2-40B4-BE49-F238E27FC236}">
                  <a16:creationId xmlns:a16="http://schemas.microsoft.com/office/drawing/2014/main" id="{41D404B6-BEF5-412D-B337-B17C6BE217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491" y="3022091"/>
              <a:ext cx="509017" cy="813818"/>
            </a:xfrm>
            <a:prstGeom prst="rect">
              <a:avLst/>
            </a:prstGeom>
          </p:spPr>
        </p:pic>
        <p:pic>
          <p:nvPicPr>
            <p:cNvPr id="28" name="图片 8">
              <a:extLst>
                <a:ext uri="{FF2B5EF4-FFF2-40B4-BE49-F238E27FC236}">
                  <a16:creationId xmlns:a16="http://schemas.microsoft.com/office/drawing/2014/main" id="{4E2210A5-CAB8-419C-A344-6934793412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169" y="3003803"/>
              <a:ext cx="2581661" cy="850394"/>
            </a:xfrm>
            <a:prstGeom prst="rect">
              <a:avLst/>
            </a:prstGeom>
          </p:spPr>
        </p:pic>
      </p:grpSp>
      <p:pic>
        <p:nvPicPr>
          <p:cNvPr id="30" name="图片 4">
            <a:extLst>
              <a:ext uri="{FF2B5EF4-FFF2-40B4-BE49-F238E27FC236}">
                <a16:creationId xmlns:a16="http://schemas.microsoft.com/office/drawing/2014/main" id="{EF01115C-9A29-4B88-AC33-570B48584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60" y="201236"/>
            <a:ext cx="1751719" cy="4860499"/>
          </a:xfrm>
          <a:prstGeom prst="rect">
            <a:avLst/>
          </a:prstGeom>
        </p:spPr>
      </p:pic>
      <p:pic>
        <p:nvPicPr>
          <p:cNvPr id="31" name="图片 6">
            <a:extLst>
              <a:ext uri="{FF2B5EF4-FFF2-40B4-BE49-F238E27FC236}">
                <a16:creationId xmlns:a16="http://schemas.microsoft.com/office/drawing/2014/main" id="{767E383D-C377-4696-B64F-E5E661D474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3" y="3676292"/>
            <a:ext cx="9144000" cy="1512170"/>
          </a:xfrm>
          <a:prstGeom prst="rect">
            <a:avLst/>
          </a:prstGeom>
        </p:spPr>
      </p:pic>
      <p:sp>
        <p:nvSpPr>
          <p:cNvPr id="32" name="文本框 11">
            <a:extLst>
              <a:ext uri="{FF2B5EF4-FFF2-40B4-BE49-F238E27FC236}">
                <a16:creationId xmlns:a16="http://schemas.microsoft.com/office/drawing/2014/main" id="{6B1D1D3C-0284-4A9C-9DB7-F1A32FFA5929}"/>
              </a:ext>
            </a:extLst>
          </p:cNvPr>
          <p:cNvSpPr txBox="1"/>
          <p:nvPr/>
        </p:nvSpPr>
        <p:spPr>
          <a:xfrm>
            <a:off x="791580" y="232715"/>
            <a:ext cx="8172908" cy="2469907"/>
          </a:xfrm>
          <a:prstGeom prst="rect">
            <a:avLst/>
          </a:prstGeom>
          <a:noFill/>
        </p:spPr>
        <p:txBody>
          <a:bodyPr wrap="square" lIns="68580" tIns="34290" rIns="68580" bIns="34290" rtlCol="0">
            <a:spAutoFit/>
          </a:bodyPr>
          <a:lstStyle/>
          <a:p>
            <a:pPr algn="ct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UBND HUYỆN TIÊN LÃNG</a:t>
            </a:r>
          </a:p>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TRƯỜNG TIỂU HỌC </a:t>
            </a:r>
            <a:r>
              <a:rPr lang="vi-VN" altLang="zh-CN"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ĐOÀN LẬP</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algn="ctr"/>
            <a:endParaRPr lang="vi-VN"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algn="ct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BÁO CÁO</a:t>
            </a:r>
          </a:p>
          <a:p>
            <a:pPr algn="ctr"/>
            <a:r>
              <a:rPr lang="vi-VN" sz="2400" b="1" dirty="0">
                <a:latin typeface="Times New Roman" panose="02020603050405020304" pitchFamily="18" charset="0"/>
                <a:cs typeface="Times New Roman" panose="02020603050405020304" pitchFamily="18" charset="0"/>
              </a:rPr>
              <a:t>B</a:t>
            </a:r>
            <a:r>
              <a:rPr lang="en-US" sz="2400" b="1" dirty="0" err="1">
                <a:latin typeface="Times New Roman" panose="02020603050405020304" pitchFamily="18" charset="0"/>
                <a:cs typeface="Times New Roman" panose="02020603050405020304" pitchFamily="18" charset="0"/>
              </a:rPr>
              <a:t>i</a:t>
            </a:r>
            <a:r>
              <a:rPr lang="vi-VN" sz="2400" b="1" dirty="0">
                <a:latin typeface="Times New Roman" panose="02020603050405020304" pitchFamily="18" charset="0"/>
                <a:cs typeface="Times New Roman" panose="02020603050405020304" pitchFamily="18" charset="0"/>
              </a:rPr>
              <a:t>ện pháp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vi-VN" sz="2400" b="1" dirty="0">
                <a:latin typeface="Times New Roman" panose="02020603050405020304" pitchFamily="18" charset="0"/>
                <a:cs typeface="Times New Roman" panose="02020603050405020304" pitchFamily="18" charset="0"/>
              </a:rPr>
              <a:t> trò chơi học tập</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nhằm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vi-VN" sz="2400" b="1" dirty="0">
                <a:latin typeface="Times New Roman" panose="02020603050405020304" pitchFamily="18" charset="0"/>
                <a:cs typeface="Times New Roman" panose="02020603050405020304" pitchFamily="18" charset="0"/>
              </a:rPr>
              <a:t> trong dạy học môn toán </a:t>
            </a:r>
          </a:p>
          <a:p>
            <a:pPr algn="ctr"/>
            <a:r>
              <a:rPr lang="vi-VN" sz="2400" b="1" dirty="0">
                <a:latin typeface="Times New Roman" panose="02020603050405020304" pitchFamily="18" charset="0"/>
                <a:cs typeface="Times New Roman" panose="02020603050405020304" pitchFamily="18" charset="0"/>
              </a:rPr>
              <a:t>lớp 4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GDPT 2018</a:t>
            </a:r>
            <a:endParaRPr lang="zh-CN" altLang="en-US" sz="2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4" name="文本框 14">
            <a:extLst>
              <a:ext uri="{FF2B5EF4-FFF2-40B4-BE49-F238E27FC236}">
                <a16:creationId xmlns:a16="http://schemas.microsoft.com/office/drawing/2014/main" id="{B26D0288-00CB-42E3-A363-0200AFBF8142}"/>
              </a:ext>
            </a:extLst>
          </p:cNvPr>
          <p:cNvSpPr txBox="1"/>
          <p:nvPr/>
        </p:nvSpPr>
        <p:spPr>
          <a:xfrm>
            <a:off x="1511660" y="3497468"/>
            <a:ext cx="6696744" cy="623248"/>
          </a:xfrm>
          <a:prstGeom prst="rect">
            <a:avLst/>
          </a:prstGeom>
          <a:noFill/>
        </p:spPr>
        <p:txBody>
          <a:bodyPr wrap="square" lIns="68580" tIns="34290" rIns="68580" bIns="34290"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Người</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thực</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hiện</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a:t>
            </a:r>
            <a:r>
              <a:rPr lang="vi-VN"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Nguyễn Ngọc Sang</a:t>
            </a:r>
            <a:endPar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endParaRPr>
          </a:p>
          <a:p>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Tổ</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chuyên</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môn</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dirty="0" err="1">
                <a:solidFill>
                  <a:schemeClr val="tx1"/>
                </a:solidFill>
                <a:latin typeface="Times New Roman" panose="02020603050405020304" pitchFamily="18" charset="0"/>
                <a:cs typeface="Times New Roman" panose="02020603050405020304" pitchFamily="18" charset="0"/>
                <a:sym typeface="Arial" panose="020B0604020202020204" pitchFamily="34" charset="0"/>
              </a:rPr>
              <a:t>Tổ</a:t>
            </a:r>
            <a:r>
              <a:rPr lang="en-US"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 </a:t>
            </a:r>
            <a:r>
              <a:rPr lang="vi-VN" altLang="zh-CN"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rPr>
              <a:t>4</a:t>
            </a:r>
            <a:endParaRPr lang="zh-CN" altLang="en-US" sz="1800" dirty="0">
              <a:solidFill>
                <a:schemeClr val="tx1"/>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766765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grpId="0" nodeType="afterEffect">
                                  <p:stCondLst>
                                    <p:cond delay="0"/>
                                  </p:stCondLst>
                                  <p:iterate type="lt">
                                    <p:tmPct val="10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childTnLst>
                                </p:cTn>
                              </p:par>
                            </p:childTnLst>
                          </p:cTn>
                        </p:par>
                        <p:par>
                          <p:cTn id="21" fill="hold">
                            <p:stCondLst>
                              <p:cond delay="9400"/>
                            </p:stCondLst>
                            <p:childTnLst>
                              <p:par>
                                <p:cTn id="22" presetID="42"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16644" y="806802"/>
            <a:ext cx="2796076" cy="2835351"/>
            <a:chOff x="1331640" y="1707654"/>
            <a:chExt cx="2796076" cy="2835506"/>
          </a:xfrm>
          <a:solidFill>
            <a:srgbClr val="6152B0"/>
          </a:solidFill>
        </p:grpSpPr>
        <p:sp>
          <p:nvSpPr>
            <p:cNvPr id="7" name="等腰三角形 5"/>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a:solidFill>
                  <a:prstClr val="white"/>
                </a:solidFill>
                <a:cs typeface="+mn-ea"/>
                <a:sym typeface="+mn-lt"/>
              </a:endParaRPr>
            </a:p>
          </p:txBody>
        </p:sp>
        <p:sp>
          <p:nvSpPr>
            <p:cNvPr id="9" name="等腰三角形 5"/>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a:solidFill>
                  <a:prstClr val="white"/>
                </a:solidFill>
                <a:cs typeface="+mn-ea"/>
                <a:sym typeface="+mn-lt"/>
              </a:endParaRPr>
            </a:p>
          </p:txBody>
        </p:sp>
        <p:sp>
          <p:nvSpPr>
            <p:cNvPr id="10" name="等腰三角形 5"/>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a:solidFill>
                  <a:prstClr val="white"/>
                </a:solidFill>
                <a:cs typeface="+mn-ea"/>
                <a:sym typeface="+mn-lt"/>
              </a:endParaRPr>
            </a:p>
          </p:txBody>
        </p:sp>
        <p:sp>
          <p:nvSpPr>
            <p:cNvPr id="11" name="等腰三角形 5"/>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a:solidFill>
                  <a:prstClr val="white"/>
                </a:solidFill>
                <a:cs typeface="+mn-ea"/>
                <a:sym typeface="+mn-lt"/>
              </a:endParaRPr>
            </a:p>
          </p:txBody>
        </p:sp>
        <p:sp>
          <p:nvSpPr>
            <p:cNvPr id="12" name="圆角矩形 11"/>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dirty="0">
                <a:solidFill>
                  <a:prstClr val="white"/>
                </a:solidFill>
                <a:cs typeface="+mn-ea"/>
                <a:sym typeface="+mn-lt"/>
              </a:endParaRPr>
            </a:p>
          </p:txBody>
        </p:sp>
        <p:sp>
          <p:nvSpPr>
            <p:cNvPr id="13" name="空心弧 15"/>
            <p:cNvSpPr/>
            <p:nvPr/>
          </p:nvSpPr>
          <p:spPr>
            <a:xfrm rot="5400000">
              <a:off x="3312321" y="2346812"/>
              <a:ext cx="509372" cy="1121419"/>
            </a:xfrm>
            <a:custGeom>
              <a:avLst/>
              <a:gdLst/>
              <a:ahLst/>
              <a:cxnLst/>
              <a:rect l="l" t="t" r="r" b="b"/>
              <a:pathLst>
                <a:path w="509372" h="1121419">
                  <a:moveTo>
                    <a:pt x="507512" y="1121419"/>
                  </a:moveTo>
                  <a:lnTo>
                    <a:pt x="509372" y="1119300"/>
                  </a:lnTo>
                  <a:lnTo>
                    <a:pt x="509372" y="1121419"/>
                  </a:lnTo>
                  <a:close/>
                  <a:moveTo>
                    <a:pt x="430106" y="1116802"/>
                  </a:moveTo>
                  <a:lnTo>
                    <a:pt x="434159" y="1121419"/>
                  </a:lnTo>
                  <a:lnTo>
                    <a:pt x="430599" y="1121419"/>
                  </a:lnTo>
                  <a:cubicBezTo>
                    <a:pt x="430325" y="1119896"/>
                    <a:pt x="430214" y="1118353"/>
                    <a:pt x="430106" y="1116802"/>
                  </a:cubicBezTo>
                  <a:close/>
                  <a:moveTo>
                    <a:pt x="0" y="259419"/>
                  </a:moveTo>
                  <a:lnTo>
                    <a:pt x="832" y="257324"/>
                  </a:lnTo>
                  <a:lnTo>
                    <a:pt x="0" y="257324"/>
                  </a:lnTo>
                  <a:cubicBezTo>
                    <a:pt x="0" y="161091"/>
                    <a:pt x="53696" y="72900"/>
                    <a:pt x="139188" y="28721"/>
                  </a:cubicBezTo>
                  <a:cubicBezTo>
                    <a:pt x="224680" y="-15459"/>
                    <a:pt x="327679" y="-8244"/>
                    <a:pt x="406177" y="47423"/>
                  </a:cubicBezTo>
                  <a:cubicBezTo>
                    <a:pt x="466571" y="90252"/>
                    <a:pt x="504696" y="156253"/>
                    <a:pt x="509372" y="227993"/>
                  </a:cubicBezTo>
                  <a:lnTo>
                    <a:pt x="509372" y="1073841"/>
                  </a:lnTo>
                  <a:cubicBezTo>
                    <a:pt x="502538" y="1059565"/>
                    <a:pt x="487753" y="1050433"/>
                    <a:pt x="470835" y="1050433"/>
                  </a:cubicBezTo>
                  <a:cubicBezTo>
                    <a:pt x="451854" y="1050433"/>
                    <a:pt x="435559" y="1061928"/>
                    <a:pt x="428567" y="1078352"/>
                  </a:cubicBezTo>
                  <a:cubicBezTo>
                    <a:pt x="427251" y="1065847"/>
                    <a:pt x="427023" y="1052948"/>
                    <a:pt x="427023" y="1039779"/>
                  </a:cubicBezTo>
                  <a:lnTo>
                    <a:pt x="427023" y="281216"/>
                  </a:lnTo>
                  <a:lnTo>
                    <a:pt x="427023" y="281216"/>
                  </a:lnTo>
                  <a:lnTo>
                    <a:pt x="427023" y="236015"/>
                  </a:lnTo>
                  <a:lnTo>
                    <a:pt x="426558" y="236015"/>
                  </a:lnTo>
                  <a:cubicBezTo>
                    <a:pt x="420904" y="189157"/>
                    <a:pt x="395728" y="146071"/>
                    <a:pt x="356132" y="117992"/>
                  </a:cubicBezTo>
                  <a:cubicBezTo>
                    <a:pt x="304025" y="81040"/>
                    <a:pt x="235655" y="76251"/>
                    <a:pt x="178905" y="105577"/>
                  </a:cubicBezTo>
                  <a:cubicBezTo>
                    <a:pt x="122253" y="134854"/>
                    <a:pt x="86634" y="193244"/>
                    <a:pt x="86558" y="256996"/>
                  </a:cubicBezTo>
                  <a:cubicBezTo>
                    <a:pt x="87499" y="257768"/>
                    <a:pt x="87520" y="258591"/>
                    <a:pt x="87520" y="259419"/>
                  </a:cubicBezTo>
                  <a:cubicBezTo>
                    <a:pt x="87520" y="284619"/>
                    <a:pt x="67928" y="305047"/>
                    <a:pt x="43760" y="305047"/>
                  </a:cubicBezTo>
                  <a:cubicBezTo>
                    <a:pt x="19592" y="305047"/>
                    <a:pt x="0" y="284619"/>
                    <a:pt x="0" y="25941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72">
                <a:lnSpc>
                  <a:spcPct val="140000"/>
                </a:lnSpc>
              </a:pPr>
              <a:endParaRPr lang="zh-CN" altLang="en-US" sz="1280">
                <a:solidFill>
                  <a:prstClr val="white"/>
                </a:solidFill>
                <a:cs typeface="+mn-ea"/>
                <a:sym typeface="+mn-lt"/>
              </a:endParaRPr>
            </a:p>
          </p:txBody>
        </p:sp>
      </p:grpSp>
      <p:cxnSp>
        <p:nvCxnSpPr>
          <p:cNvPr id="18" name="直接连接符 17"/>
          <p:cNvCxnSpPr/>
          <p:nvPr/>
        </p:nvCxnSpPr>
        <p:spPr>
          <a:xfrm flipH="1">
            <a:off x="14040316" y="960497"/>
            <a:ext cx="792087" cy="0"/>
          </a:xfrm>
          <a:prstGeom prst="line">
            <a:avLst/>
          </a:prstGeom>
          <a:ln w="6350">
            <a:solidFill>
              <a:schemeClr val="tx1">
                <a:lumMod val="65000"/>
                <a:lumOff val="35000"/>
                <a:alpha val="99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4040316" y="1894929"/>
            <a:ext cx="792087" cy="0"/>
          </a:xfrm>
          <a:prstGeom prst="line">
            <a:avLst/>
          </a:prstGeom>
          <a:ln w="6350">
            <a:solidFill>
              <a:schemeClr val="tx1">
                <a:lumMod val="65000"/>
                <a:lumOff val="35000"/>
                <a:alpha val="99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4040316" y="2719814"/>
            <a:ext cx="792087" cy="0"/>
          </a:xfrm>
          <a:prstGeom prst="line">
            <a:avLst/>
          </a:prstGeom>
          <a:ln w="6350">
            <a:solidFill>
              <a:schemeClr val="tx1">
                <a:lumMod val="65000"/>
                <a:lumOff val="35000"/>
                <a:alpha val="99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4040316" y="3642153"/>
            <a:ext cx="792087" cy="0"/>
          </a:xfrm>
          <a:prstGeom prst="line">
            <a:avLst/>
          </a:prstGeom>
          <a:ln w="6350">
            <a:solidFill>
              <a:schemeClr val="tx1">
                <a:lumMod val="65000"/>
                <a:lumOff val="35000"/>
                <a:alpha val="99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任意多边形 75">
            <a:extLst>
              <a:ext uri="{FF2B5EF4-FFF2-40B4-BE49-F238E27FC236}">
                <a16:creationId xmlns:a16="http://schemas.microsoft.com/office/drawing/2014/main" id="{00BDEF2E-3348-449B-AADF-3AE2D0A963DB}"/>
              </a:ext>
            </a:extLst>
          </p:cNvPr>
          <p:cNvSpPr>
            <a:spLocks noChangeArrowheads="1"/>
          </p:cNvSpPr>
          <p:nvPr/>
        </p:nvSpPr>
        <p:spPr bwMode="auto">
          <a:xfrm>
            <a:off x="9005093" y="3364632"/>
            <a:ext cx="277814" cy="46035"/>
          </a:xfrm>
          <a:custGeom>
            <a:avLst/>
            <a:gdLst>
              <a:gd name="T0" fmla="*/ 885825 w 885825"/>
              <a:gd name="T1" fmla="*/ 0 h 45720"/>
              <a:gd name="T2" fmla="*/ 0 w 885825"/>
              <a:gd name="T3" fmla="*/ 0 h 45720"/>
              <a:gd name="T4" fmla="*/ 0 60000 65536"/>
              <a:gd name="T5" fmla="*/ 0 60000 65536"/>
              <a:gd name="T6" fmla="*/ 0 w 885825"/>
              <a:gd name="T7" fmla="*/ 0 h 45720"/>
              <a:gd name="T8" fmla="*/ 885825 w 885825"/>
              <a:gd name="T9" fmla="*/ 45720 h 45720"/>
            </a:gdLst>
            <a:ahLst/>
            <a:cxnLst>
              <a:cxn ang="T4">
                <a:pos x="T0" y="T1"/>
              </a:cxn>
              <a:cxn ang="T5">
                <a:pos x="T2" y="T3"/>
              </a:cxn>
            </a:cxnLst>
            <a:rect l="T6" t="T7" r="T8" b="T9"/>
            <a:pathLst>
              <a:path w="885825" h="45720">
                <a:moveTo>
                  <a:pt x="885825" y="0"/>
                </a:moveTo>
                <a:lnTo>
                  <a:pt x="0" y="0"/>
                </a:lnTo>
              </a:path>
            </a:pathLst>
          </a:custGeom>
          <a:noFill/>
          <a:ln w="12700" cap="flat" cmpd="sng">
            <a:solidFill>
              <a:srgbClr val="7F7F7F"/>
            </a:solidFill>
            <a:prstDash val="dash"/>
            <a:bevel/>
          </a:ln>
          <a:extLst>
            <a:ext uri="{909E8E84-426E-40DD-AFC4-6F175D3DCCD1}">
              <a14:hiddenFill xmlns:a14="http://schemas.microsoft.com/office/drawing/2010/main">
                <a:solidFill>
                  <a:srgbClr val="FFFFFF"/>
                </a:solidFill>
              </a14:hiddenFill>
            </a:ext>
          </a:extLst>
        </p:spPr>
        <p:txBody>
          <a:bodyPr lIns="68449" tIns="34222" rIns="68449" bIns="34222" anchor="ctr"/>
          <a:lstStyle/>
          <a:p>
            <a:pPr algn="r" defTabSz="684072">
              <a:lnSpc>
                <a:spcPct val="140000"/>
              </a:lnSpc>
            </a:pPr>
            <a:endParaRPr lang="zh-CN" altLang="zh-CN" sz="1280">
              <a:solidFill>
                <a:srgbClr val="393939">
                  <a:lumMod val="65000"/>
                  <a:lumOff val="35000"/>
                </a:srgbClr>
              </a:solidFill>
              <a:cs typeface="+mn-ea"/>
              <a:sym typeface="+mn-lt"/>
            </a:endParaRPr>
          </a:p>
        </p:txBody>
      </p:sp>
      <p:sp>
        <p:nvSpPr>
          <p:cNvPr id="2" name="Rectangle 1">
            <a:extLst>
              <a:ext uri="{FF2B5EF4-FFF2-40B4-BE49-F238E27FC236}">
                <a16:creationId xmlns:a16="http://schemas.microsoft.com/office/drawing/2014/main" id="{48CCF103-B244-F044-FF46-405DFC7B422A}"/>
              </a:ext>
            </a:extLst>
          </p:cNvPr>
          <p:cNvSpPr/>
          <p:nvPr/>
        </p:nvSpPr>
        <p:spPr>
          <a:xfrm>
            <a:off x="1151620" y="257461"/>
            <a:ext cx="7183270" cy="66888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latin typeface="Cambria" panose="02040503050406030204" pitchFamily="18" charset="0"/>
                <a:ea typeface="Cambria" panose="02040503050406030204" pitchFamily="18" charset="0"/>
              </a:rPr>
              <a:t>2. Thực trạng trước khi áp dụng biện pháp</a:t>
            </a:r>
            <a:endParaRPr lang="en-US" sz="2800" b="1"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66B62F0B-16BB-D939-D9CB-01D05C806EE8}"/>
              </a:ext>
            </a:extLst>
          </p:cNvPr>
          <p:cNvSpPr/>
          <p:nvPr/>
        </p:nvSpPr>
        <p:spPr>
          <a:xfrm>
            <a:off x="9511246" y="649827"/>
            <a:ext cx="4438585" cy="621243"/>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b="1">
                <a:solidFill>
                  <a:schemeClr val="bg1"/>
                </a:solidFill>
                <a:latin typeface="Cambria" panose="02040503050406030204" pitchFamily="18" charset="0"/>
                <a:ea typeface="Cambria" panose="02040503050406030204" pitchFamily="18" charset="0"/>
              </a:rPr>
              <a:t>Giáo dục phải luôn thay đổi, cái cách</a:t>
            </a:r>
            <a:endParaRPr lang="en-US" b="1" dirty="0">
              <a:solidFill>
                <a:schemeClr val="bg1"/>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D1C8A5B-318B-6D34-584F-D03DBEB0901B}"/>
              </a:ext>
            </a:extLst>
          </p:cNvPr>
          <p:cNvSpPr/>
          <p:nvPr/>
        </p:nvSpPr>
        <p:spPr>
          <a:xfrm>
            <a:off x="9516648" y="1422910"/>
            <a:ext cx="4446943" cy="892591"/>
          </a:xfrm>
          <a:prstGeom prst="rect">
            <a:avLst/>
          </a:prstGeom>
          <a:solidFill>
            <a:srgbClr val="13A1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b="1" dirty="0">
                <a:solidFill>
                  <a:schemeClr val="bg1"/>
                </a:solidFill>
                <a:latin typeface="Cambria" panose="02040503050406030204" pitchFamily="18" charset="0"/>
                <a:ea typeface="Cambria" panose="02040503050406030204" pitchFamily="18" charset="0"/>
              </a:rPr>
              <a:t>Năm học này là năm đầu tiên lớp 4 thực hiện dạy - học theo chương trình GDPT 2018</a:t>
            </a:r>
            <a:endParaRPr lang="en-US" b="1" dirty="0">
              <a:solidFill>
                <a:schemeClr val="bg1"/>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22A2D2-D5FF-89CE-9A81-1B87FCE988DD}"/>
              </a:ext>
            </a:extLst>
          </p:cNvPr>
          <p:cNvSpPr/>
          <p:nvPr/>
        </p:nvSpPr>
        <p:spPr>
          <a:xfrm>
            <a:off x="9511245" y="2489785"/>
            <a:ext cx="4438585" cy="806093"/>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b="1">
                <a:solidFill>
                  <a:schemeClr val="bg1"/>
                </a:solidFill>
                <a:latin typeface="Cambria" panose="02040503050406030204" pitchFamily="18" charset="0"/>
                <a:ea typeface="Cambria" panose="02040503050406030204" pitchFamily="18" charset="0"/>
              </a:rPr>
              <a:t>HS với trình độ nhận thức khác nhau nên việc tiếp thu kiến thức không đồng đều</a:t>
            </a:r>
            <a:endParaRPr lang="en-US"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173AC9DB-118F-1805-8972-114C3E221794}"/>
              </a:ext>
            </a:extLst>
          </p:cNvPr>
          <p:cNvSpPr/>
          <p:nvPr/>
        </p:nvSpPr>
        <p:spPr>
          <a:xfrm>
            <a:off x="9510828" y="3470163"/>
            <a:ext cx="4438585" cy="545796"/>
          </a:xfrm>
          <a:prstGeom prst="rect">
            <a:avLst/>
          </a:prstGeom>
          <a:solidFill>
            <a:srgbClr val="13A1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b="1">
                <a:solidFill>
                  <a:schemeClr val="bg1"/>
                </a:solidFill>
                <a:latin typeface="Cambria" panose="02040503050406030204" pitchFamily="18" charset="0"/>
                <a:ea typeface="Cambria" panose="02040503050406030204" pitchFamily="18" charset="0"/>
              </a:rPr>
              <a:t>Một số học sinh còn thụ động</a:t>
            </a:r>
            <a:endParaRPr lang="en-US" b="1" dirty="0">
              <a:solidFill>
                <a:schemeClr val="bg1"/>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E0AFEC3-7D73-53B8-38F0-106399D17300}"/>
              </a:ext>
            </a:extLst>
          </p:cNvPr>
          <p:cNvSpPr txBox="1"/>
          <p:nvPr/>
        </p:nvSpPr>
        <p:spPr>
          <a:xfrm>
            <a:off x="66148" y="1169106"/>
            <a:ext cx="8856920" cy="461665"/>
          </a:xfrm>
          <a:prstGeom prst="rect">
            <a:avLst/>
          </a:prstGeom>
          <a:noFill/>
        </p:spPr>
        <p:txBody>
          <a:bodyPr wrap="square">
            <a:spAutoFit/>
          </a:bodyPr>
          <a:lstStyle/>
          <a:p>
            <a:r>
              <a:rPr lang="vi-VN" sz="2400" i="1" dirty="0">
                <a:effectLst/>
                <a:latin typeface="Cambria" panose="02040503050406030204" pitchFamily="18" charset="0"/>
                <a:ea typeface="Cambria" panose="02040503050406030204" pitchFamily="18" charset="0"/>
              </a:rPr>
              <a:t>Sau đây là kết quả khảo sát của lớp tôi trong thời gian đầu năm học</a:t>
            </a:r>
            <a:endParaRPr lang="en-US" sz="2400" i="1" dirty="0">
              <a:latin typeface="Cambria" panose="02040503050406030204" pitchFamily="18" charset="0"/>
              <a:ea typeface="Cambria" panose="02040503050406030204" pitchFamily="18" charset="0"/>
            </a:endParaRPr>
          </a:p>
        </p:txBody>
      </p:sp>
      <p:graphicFrame>
        <p:nvGraphicFramePr>
          <p:cNvPr id="16" name="Table 15">
            <a:extLst>
              <a:ext uri="{FF2B5EF4-FFF2-40B4-BE49-F238E27FC236}">
                <a16:creationId xmlns:a16="http://schemas.microsoft.com/office/drawing/2014/main" id="{292F1647-BB9E-2F23-A17B-F056954D4B1E}"/>
              </a:ext>
            </a:extLst>
          </p:cNvPr>
          <p:cNvGraphicFramePr>
            <a:graphicFrameLocks noGrp="1"/>
          </p:cNvGraphicFramePr>
          <p:nvPr>
            <p:extLst>
              <p:ext uri="{D42A27DB-BD31-4B8C-83A1-F6EECF244321}">
                <p14:modId xmlns:p14="http://schemas.microsoft.com/office/powerpoint/2010/main" val="537535639"/>
              </p:ext>
            </p:extLst>
          </p:nvPr>
        </p:nvGraphicFramePr>
        <p:xfrm>
          <a:off x="420928" y="2006602"/>
          <a:ext cx="8211889" cy="2438148"/>
        </p:xfrm>
        <a:graphic>
          <a:graphicData uri="http://schemas.openxmlformats.org/drawingml/2006/table">
            <a:tbl>
              <a:tblPr firstRow="1" firstCol="1" bandRow="1">
                <a:tableStyleId>{5C22544A-7EE6-4342-B048-85BDC9FD1C3A}</a:tableStyleId>
              </a:tblPr>
              <a:tblGrid>
                <a:gridCol w="708646">
                  <a:extLst>
                    <a:ext uri="{9D8B030D-6E8A-4147-A177-3AD203B41FA5}">
                      <a16:colId xmlns:a16="http://schemas.microsoft.com/office/drawing/2014/main" val="2601166653"/>
                    </a:ext>
                  </a:extLst>
                </a:gridCol>
                <a:gridCol w="430548">
                  <a:extLst>
                    <a:ext uri="{9D8B030D-6E8A-4147-A177-3AD203B41FA5}">
                      <a16:colId xmlns:a16="http://schemas.microsoft.com/office/drawing/2014/main" val="2143016077"/>
                    </a:ext>
                  </a:extLst>
                </a:gridCol>
                <a:gridCol w="576298">
                  <a:extLst>
                    <a:ext uri="{9D8B030D-6E8A-4147-A177-3AD203B41FA5}">
                      <a16:colId xmlns:a16="http://schemas.microsoft.com/office/drawing/2014/main" val="1893965234"/>
                    </a:ext>
                  </a:extLst>
                </a:gridCol>
                <a:gridCol w="576298">
                  <a:extLst>
                    <a:ext uri="{9D8B030D-6E8A-4147-A177-3AD203B41FA5}">
                      <a16:colId xmlns:a16="http://schemas.microsoft.com/office/drawing/2014/main" val="1307582225"/>
                    </a:ext>
                  </a:extLst>
                </a:gridCol>
                <a:gridCol w="576298">
                  <a:extLst>
                    <a:ext uri="{9D8B030D-6E8A-4147-A177-3AD203B41FA5}">
                      <a16:colId xmlns:a16="http://schemas.microsoft.com/office/drawing/2014/main" val="3769217787"/>
                    </a:ext>
                  </a:extLst>
                </a:gridCol>
                <a:gridCol w="576298">
                  <a:extLst>
                    <a:ext uri="{9D8B030D-6E8A-4147-A177-3AD203B41FA5}">
                      <a16:colId xmlns:a16="http://schemas.microsoft.com/office/drawing/2014/main" val="3601753661"/>
                    </a:ext>
                  </a:extLst>
                </a:gridCol>
                <a:gridCol w="576298">
                  <a:extLst>
                    <a:ext uri="{9D8B030D-6E8A-4147-A177-3AD203B41FA5}">
                      <a16:colId xmlns:a16="http://schemas.microsoft.com/office/drawing/2014/main" val="1376998855"/>
                    </a:ext>
                  </a:extLst>
                </a:gridCol>
                <a:gridCol w="576298">
                  <a:extLst>
                    <a:ext uri="{9D8B030D-6E8A-4147-A177-3AD203B41FA5}">
                      <a16:colId xmlns:a16="http://schemas.microsoft.com/office/drawing/2014/main" val="4275191802"/>
                    </a:ext>
                  </a:extLst>
                </a:gridCol>
                <a:gridCol w="576298">
                  <a:extLst>
                    <a:ext uri="{9D8B030D-6E8A-4147-A177-3AD203B41FA5}">
                      <a16:colId xmlns:a16="http://schemas.microsoft.com/office/drawing/2014/main" val="513048629"/>
                    </a:ext>
                  </a:extLst>
                </a:gridCol>
                <a:gridCol w="576298">
                  <a:extLst>
                    <a:ext uri="{9D8B030D-6E8A-4147-A177-3AD203B41FA5}">
                      <a16:colId xmlns:a16="http://schemas.microsoft.com/office/drawing/2014/main" val="1168368196"/>
                    </a:ext>
                  </a:extLst>
                </a:gridCol>
                <a:gridCol w="576298">
                  <a:extLst>
                    <a:ext uri="{9D8B030D-6E8A-4147-A177-3AD203B41FA5}">
                      <a16:colId xmlns:a16="http://schemas.microsoft.com/office/drawing/2014/main" val="4162204537"/>
                    </a:ext>
                  </a:extLst>
                </a:gridCol>
                <a:gridCol w="576298">
                  <a:extLst>
                    <a:ext uri="{9D8B030D-6E8A-4147-A177-3AD203B41FA5}">
                      <a16:colId xmlns:a16="http://schemas.microsoft.com/office/drawing/2014/main" val="1386350644"/>
                    </a:ext>
                  </a:extLst>
                </a:gridCol>
                <a:gridCol w="576298">
                  <a:extLst>
                    <a:ext uri="{9D8B030D-6E8A-4147-A177-3AD203B41FA5}">
                      <a16:colId xmlns:a16="http://schemas.microsoft.com/office/drawing/2014/main" val="1304580834"/>
                    </a:ext>
                  </a:extLst>
                </a:gridCol>
                <a:gridCol w="576298">
                  <a:extLst>
                    <a:ext uri="{9D8B030D-6E8A-4147-A177-3AD203B41FA5}">
                      <a16:colId xmlns:a16="http://schemas.microsoft.com/office/drawing/2014/main" val="780803398"/>
                    </a:ext>
                  </a:extLst>
                </a:gridCol>
                <a:gridCol w="157119">
                  <a:extLst>
                    <a:ext uri="{9D8B030D-6E8A-4147-A177-3AD203B41FA5}">
                      <a16:colId xmlns:a16="http://schemas.microsoft.com/office/drawing/2014/main" val="2924947119"/>
                    </a:ext>
                  </a:extLst>
                </a:gridCol>
              </a:tblGrid>
              <a:tr h="402067">
                <a:tc rowSpan="3">
                  <a:txBody>
                    <a:bodyPr/>
                    <a:lstStyle/>
                    <a:p>
                      <a:pPr algn="ctr">
                        <a:lnSpc>
                          <a:spcPct val="130000"/>
                        </a:lnSpc>
                      </a:pPr>
                      <a:r>
                        <a:rPr lang="en-US" sz="1400">
                          <a:effectLst/>
                        </a:rPr>
                        <a:t>Lớp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30000"/>
                        </a:lnSpc>
                      </a:pPr>
                      <a:r>
                        <a:rPr lang="en-US" sz="1400">
                          <a:effectLst/>
                        </a:rPr>
                        <a:t>Sĩ số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13">
                  <a:txBody>
                    <a:bodyPr/>
                    <a:lstStyle/>
                    <a:p>
                      <a:pPr algn="ctr">
                        <a:lnSpc>
                          <a:spcPct val="130000"/>
                        </a:lnSpc>
                      </a:pPr>
                      <a:r>
                        <a:rPr lang="en-US" sz="1400">
                          <a:effectLst/>
                        </a:rPr>
                        <a:t>KẾT QUẢ KHẢO SÁT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7579608"/>
                  </a:ext>
                </a:extLst>
              </a:tr>
              <a:tr h="959748">
                <a:tc vMerge="1">
                  <a:txBody>
                    <a:bodyPr/>
                    <a:lstStyle/>
                    <a:p>
                      <a:endParaRPr lang="en-US"/>
                    </a:p>
                  </a:txBody>
                  <a:tcPr/>
                </a:tc>
                <a:tc vMerge="1">
                  <a:txBody>
                    <a:bodyPr/>
                    <a:lstStyle/>
                    <a:p>
                      <a:endParaRPr lang="en-US"/>
                    </a:p>
                  </a:txBody>
                  <a:tcPr/>
                </a:tc>
                <a:tc gridSpan="2">
                  <a:txBody>
                    <a:bodyPr/>
                    <a:lstStyle/>
                    <a:p>
                      <a:pPr algn="ctr">
                        <a:lnSpc>
                          <a:spcPct val="150000"/>
                        </a:lnSpc>
                      </a:pPr>
                      <a:r>
                        <a:rPr lang="en-US" sz="1400" dirty="0" err="1">
                          <a:effectLst/>
                        </a:rPr>
                        <a:t>Hứng</a:t>
                      </a:r>
                      <a:r>
                        <a:rPr lang="en-US" sz="1400" dirty="0">
                          <a:effectLst/>
                        </a:rPr>
                        <a:t> </a:t>
                      </a:r>
                      <a:r>
                        <a:rPr lang="en-US" sz="1400" dirty="0" err="1">
                          <a:effectLst/>
                        </a:rPr>
                        <a:t>thú</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dirty="0">
                          <a:effectLst/>
                        </a:rPr>
                        <a:t>Bình </a:t>
                      </a:r>
                      <a:r>
                        <a:rPr lang="en-US" sz="1400" dirty="0" err="1">
                          <a:effectLst/>
                        </a:rPr>
                        <a:t>thường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dirty="0" err="1">
                          <a:effectLst/>
                        </a:rPr>
                        <a:t>Chưa</a:t>
                      </a:r>
                      <a:r>
                        <a:rPr lang="en-US" sz="1400" dirty="0">
                          <a:effectLst/>
                        </a:rPr>
                        <a:t> </a:t>
                      </a:r>
                      <a:r>
                        <a:rPr lang="en-US" sz="1400" dirty="0" err="1">
                          <a:effectLst/>
                        </a:rPr>
                        <a:t>hứng</a:t>
                      </a:r>
                      <a:r>
                        <a:rPr lang="en-US" sz="1400" dirty="0">
                          <a:effectLst/>
                        </a:rPr>
                        <a:t> </a:t>
                      </a:r>
                      <a:r>
                        <a:rPr lang="en-US" sz="1400" dirty="0" err="1">
                          <a:effectLst/>
                        </a:rPr>
                        <a:t>thú</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a:effectLst/>
                        </a:rPr>
                        <a:t>HTT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dirty="0">
                          <a:effectLst/>
                        </a:rPr>
                        <a:t>HT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dirty="0">
                          <a:effectLst/>
                        </a:rPr>
                        <a:t>CHT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nSpc>
                          <a:spcPct val="115000"/>
                        </a:lnSpc>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630430305"/>
                  </a:ext>
                </a:extLst>
              </a:tr>
              <a:tr h="579510">
                <a:tc vMerge="1">
                  <a:txBody>
                    <a:bodyPr/>
                    <a:lstStyle/>
                    <a:p>
                      <a:endParaRPr lang="en-US"/>
                    </a:p>
                  </a:txBody>
                  <a:tcPr/>
                </a:tc>
                <a:tc vMerge="1">
                  <a:txBody>
                    <a:bodyPr/>
                    <a:lstStyle/>
                    <a:p>
                      <a:endParaRPr lang="en-US"/>
                    </a:p>
                  </a:txBody>
                  <a:tcP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05316834"/>
                  </a:ext>
                </a:extLst>
              </a:tr>
              <a:tr h="496823">
                <a:tc>
                  <a:txBody>
                    <a:bodyPr/>
                    <a:lstStyle/>
                    <a:p>
                      <a:pPr algn="ctr">
                        <a:lnSpc>
                          <a:spcPct val="150000"/>
                        </a:lnSpc>
                      </a:pPr>
                      <a:r>
                        <a:rPr lang="en-US" sz="1400">
                          <a:effectLst/>
                        </a:rPr>
                        <a:t>4B</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1200">
                          <a:effectLst/>
                        </a:rPr>
                        <a:t>40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vi-VN"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21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en-US" sz="1200">
                          <a:effectLst/>
                        </a:rPr>
                        <a:t>52</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19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en-US" sz="1200">
                          <a:effectLst/>
                        </a:rPr>
                        <a:t>47</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200">
                          <a:effectLst/>
                        </a:rPr>
                        <a:t>27</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16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200">
                          <a:effectLst/>
                        </a:rPr>
                        <a:t>40</a:t>
                      </a:r>
                      <a:r>
                        <a:rPr lang="vi-VN"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32,5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71261259"/>
                  </a:ext>
                </a:extLst>
              </a:tr>
            </a:tbl>
          </a:graphicData>
        </a:graphic>
      </p:graphicFrame>
    </p:spTree>
    <p:custDataLst>
      <p:tags r:id="rId1"/>
    </p:custDataLst>
    <p:extLst>
      <p:ext uri="{BB962C8B-B14F-4D97-AF65-F5344CB8AC3E}">
        <p14:creationId xmlns:p14="http://schemas.microsoft.com/office/powerpoint/2010/main" val="15126041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2000" b="-2000"/>
          </a:stretch>
        </a:blipFill>
        <a:effectLst/>
      </p:bgPr>
    </p:bg>
    <p:spTree>
      <p:nvGrpSpPr>
        <p:cNvPr id="1" name=""/>
        <p:cNvGrpSpPr/>
        <p:nvPr/>
      </p:nvGrpSpPr>
      <p:grpSpPr>
        <a:xfrm>
          <a:off x="0" y="0"/>
          <a:ext cx="0" cy="0"/>
          <a:chOff x="0" y="0"/>
          <a:chExt cx="0" cy="0"/>
        </a:xfrm>
      </p:grpSpPr>
      <p:pic>
        <p:nvPicPr>
          <p:cNvPr id="97" name="图片 96"/>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648306" y="217618"/>
            <a:ext cx="7501505" cy="4435749"/>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345849">
            <a:off x="14394" y="240187"/>
            <a:ext cx="1319075" cy="1141191"/>
          </a:xfrm>
          <a:prstGeom prst="rect">
            <a:avLst/>
          </a:prstGeom>
        </p:spPr>
      </p:pic>
      <p:sp>
        <p:nvSpPr>
          <p:cNvPr id="5" name="TextBox 4">
            <a:extLst>
              <a:ext uri="{FF2B5EF4-FFF2-40B4-BE49-F238E27FC236}">
                <a16:creationId xmlns:a16="http://schemas.microsoft.com/office/drawing/2014/main" id="{D2D36BDB-CAC4-5FF5-8720-B62EB4756286}"/>
              </a:ext>
            </a:extLst>
          </p:cNvPr>
          <p:cNvSpPr txBox="1"/>
          <p:nvPr/>
        </p:nvSpPr>
        <p:spPr>
          <a:xfrm>
            <a:off x="1595913" y="1953664"/>
            <a:ext cx="598770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vi-VN" sz="4800" b="1" dirty="0">
                <a:solidFill>
                  <a:srgbClr val="20BFFF">
                    <a:lumMod val="50000"/>
                  </a:srgbClr>
                </a:solidFill>
                <a:latin typeface="+mj-lt"/>
                <a:ea typeface="Cambria" panose="02040503050406030204" pitchFamily="18" charset="0"/>
                <a:cs typeface="#9Slide04 Pridi Medium" panose="00000600000000000000" pitchFamily="2" charset="-34"/>
              </a:rPr>
              <a:t>3</a:t>
            </a:r>
            <a:r>
              <a:rPr kumimoji="0" lang="vi-VN" sz="4800" b="1"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rPr>
              <a:t>. NỘI DUNG BIỆN PHÁP</a:t>
            </a:r>
            <a:endParaRPr kumimoji="0" lang="en-US" sz="4800" b="0"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endParaRPr>
          </a:p>
        </p:txBody>
      </p:sp>
    </p:spTree>
    <p:extLst>
      <p:ext uri="{BB962C8B-B14F-4D97-AF65-F5344CB8AC3E}">
        <p14:creationId xmlns:p14="http://schemas.microsoft.com/office/powerpoint/2010/main" val="296600387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3225136" y="1497020"/>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3242730" y="229382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3261594" y="325270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3275077" y="410160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8" name="组合 16">
            <a:extLst>
              <a:ext uri="{FF2B5EF4-FFF2-40B4-BE49-F238E27FC236}">
                <a16:creationId xmlns:a16="http://schemas.microsoft.com/office/drawing/2014/main" id="{16F52803-F98F-C08F-82BD-7F625844BDD3}"/>
              </a:ext>
            </a:extLst>
          </p:cNvPr>
          <p:cNvGrpSpPr/>
          <p:nvPr/>
        </p:nvGrpSpPr>
        <p:grpSpPr>
          <a:xfrm>
            <a:off x="2920972" y="1581988"/>
            <a:ext cx="179683" cy="2773201"/>
            <a:chOff x="6294853" y="2455489"/>
            <a:chExt cx="205536" cy="3054727"/>
          </a:xfrm>
          <a:solidFill>
            <a:srgbClr val="C7FEFF"/>
          </a:solidFill>
        </p:grpSpPr>
        <p:cxnSp>
          <p:nvCxnSpPr>
            <p:cNvPr id="9" name="直接连接符 17">
              <a:extLst>
                <a:ext uri="{FF2B5EF4-FFF2-40B4-BE49-F238E27FC236}">
                  <a16:creationId xmlns:a16="http://schemas.microsoft.com/office/drawing/2014/main" id="{8EF72ED0-79DA-ADE0-B7F8-80CDCF581D76}"/>
                </a:ext>
              </a:extLst>
            </p:cNvPr>
            <p:cNvCxnSpPr>
              <a:stCxn id="11" idx="0"/>
            </p:cNvCxnSpPr>
            <p:nvPr/>
          </p:nvCxnSpPr>
          <p:spPr>
            <a:xfrm>
              <a:off x="6400800" y="2455489"/>
              <a:ext cx="0" cy="3045199"/>
            </a:xfrm>
            <a:prstGeom prst="line">
              <a:avLst/>
            </a:prstGeom>
            <a:grpFill/>
            <a:ln w="28575">
              <a:solidFill>
                <a:srgbClr val="93DEE0"/>
              </a:solidFill>
            </a:ln>
          </p:spPr>
          <p:style>
            <a:lnRef idx="1">
              <a:schemeClr val="accent1"/>
            </a:lnRef>
            <a:fillRef idx="0">
              <a:schemeClr val="accent1"/>
            </a:fillRef>
            <a:effectRef idx="0">
              <a:schemeClr val="accent1"/>
            </a:effectRef>
            <a:fontRef idx="minor">
              <a:schemeClr val="tx1"/>
            </a:fontRef>
          </p:style>
        </p:cxnSp>
        <p:sp>
          <p:nvSpPr>
            <p:cNvPr id="11" name="椭圆 18">
              <a:extLst>
                <a:ext uri="{FF2B5EF4-FFF2-40B4-BE49-F238E27FC236}">
                  <a16:creationId xmlns:a16="http://schemas.microsoft.com/office/drawing/2014/main" id="{E5E7C70F-0108-E300-7603-D9053E00D910}"/>
                </a:ext>
              </a:extLst>
            </p:cNvPr>
            <p:cNvSpPr/>
            <p:nvPr/>
          </p:nvSpPr>
          <p:spPr>
            <a:xfrm>
              <a:off x="6307931" y="245548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0" name="椭圆 19">
              <a:extLst>
                <a:ext uri="{FF2B5EF4-FFF2-40B4-BE49-F238E27FC236}">
                  <a16:creationId xmlns:a16="http://schemas.microsoft.com/office/drawing/2014/main" id="{CFFFFE6D-F9DA-D42F-331C-329C2038E547}"/>
                </a:ext>
              </a:extLst>
            </p:cNvPr>
            <p:cNvSpPr/>
            <p:nvPr/>
          </p:nvSpPr>
          <p:spPr>
            <a:xfrm>
              <a:off x="6307930" y="3370022"/>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1" name="椭圆 20">
              <a:extLst>
                <a:ext uri="{FF2B5EF4-FFF2-40B4-BE49-F238E27FC236}">
                  <a16:creationId xmlns:a16="http://schemas.microsoft.com/office/drawing/2014/main" id="{56E5BD32-F07E-5BCC-909B-15F58A1757B0}"/>
                </a:ext>
              </a:extLst>
            </p:cNvPr>
            <p:cNvSpPr/>
            <p:nvPr/>
          </p:nvSpPr>
          <p:spPr>
            <a:xfrm>
              <a:off x="6294853" y="4422215"/>
              <a:ext cx="192459" cy="189368"/>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2" name="椭圆 21">
              <a:extLst>
                <a:ext uri="{FF2B5EF4-FFF2-40B4-BE49-F238E27FC236}">
                  <a16:creationId xmlns:a16="http://schemas.microsoft.com/office/drawing/2014/main" id="{A40D24D5-824E-A601-5D00-202DC81667BA}"/>
                </a:ext>
              </a:extLst>
            </p:cNvPr>
            <p:cNvSpPr/>
            <p:nvPr/>
          </p:nvSpPr>
          <p:spPr>
            <a:xfrm>
              <a:off x="6314652" y="532447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grpSp>
      <p:sp>
        <p:nvSpPr>
          <p:cNvPr id="36" name="Rectangle: Rounded Corners 35">
            <a:extLst>
              <a:ext uri="{FF2B5EF4-FFF2-40B4-BE49-F238E27FC236}">
                <a16:creationId xmlns:a16="http://schemas.microsoft.com/office/drawing/2014/main" id="{DD7C751C-6650-0DF7-8F54-B574966E684A}"/>
              </a:ext>
            </a:extLst>
          </p:cNvPr>
          <p:cNvSpPr/>
          <p:nvPr/>
        </p:nvSpPr>
        <p:spPr>
          <a:xfrm>
            <a:off x="3916162" y="833926"/>
            <a:ext cx="4428491" cy="1058039"/>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Nghiên</a:t>
            </a:r>
            <a:r>
              <a:rPr lang="en-US" dirty="0">
                <a:solidFill>
                  <a:schemeClr val="tx1"/>
                </a:solidFill>
              </a:rPr>
              <a:t> </a:t>
            </a:r>
            <a:r>
              <a:rPr lang="en-US" dirty="0" err="1">
                <a:solidFill>
                  <a:schemeClr val="tx1"/>
                </a:solidFill>
              </a:rPr>
              <a:t>cứu</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kế</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tổ</a:t>
            </a:r>
            <a:r>
              <a:rPr lang="en-US" dirty="0">
                <a:solidFill>
                  <a:schemeClr val="tx1"/>
                </a:solidFill>
              </a:rPr>
              <a:t> </a:t>
            </a:r>
            <a:r>
              <a:rPr lang="en-US" dirty="0" err="1">
                <a:solidFill>
                  <a:schemeClr val="tx1"/>
                </a:solidFill>
              </a:rPr>
              <a:t>chức</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chơi</a:t>
            </a:r>
            <a:r>
              <a:rPr lang="en-US" dirty="0">
                <a:solidFill>
                  <a:schemeClr val="tx1"/>
                </a:solidFill>
              </a:rPr>
              <a:t> </a:t>
            </a:r>
            <a:r>
              <a:rPr lang="en-US" dirty="0" err="1">
                <a:solidFill>
                  <a:schemeClr val="tx1"/>
                </a:solidFill>
              </a:rPr>
              <a:t>Toán</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nội</a:t>
            </a:r>
            <a:r>
              <a:rPr lang="en-US" dirty="0">
                <a:solidFill>
                  <a:schemeClr val="tx1"/>
                </a:solidFill>
              </a:rPr>
              <a:t> dung </a:t>
            </a:r>
            <a:r>
              <a:rPr lang="en-US" dirty="0" err="1">
                <a:solidFill>
                  <a:schemeClr val="tx1"/>
                </a:solidFill>
              </a:rPr>
              <a:t>và</a:t>
            </a:r>
            <a:r>
              <a:rPr lang="en-US" dirty="0">
                <a:solidFill>
                  <a:schemeClr val="tx1"/>
                </a:solidFill>
              </a:rPr>
              <a:t> </a:t>
            </a:r>
            <a:r>
              <a:rPr lang="en-US" dirty="0" err="1">
                <a:solidFill>
                  <a:schemeClr val="tx1"/>
                </a:solidFill>
              </a:rPr>
              <a:t>cấu</a:t>
            </a:r>
            <a:r>
              <a:rPr lang="en-US" dirty="0">
                <a:solidFill>
                  <a:schemeClr val="tx1"/>
                </a:solidFill>
              </a:rPr>
              <a:t> </a:t>
            </a:r>
            <a:r>
              <a:rPr lang="en-US" dirty="0" err="1">
                <a:solidFill>
                  <a:schemeClr val="tx1"/>
                </a:solidFill>
              </a:rPr>
              <a:t>trúc</a:t>
            </a:r>
            <a:r>
              <a:rPr lang="en-US" dirty="0">
                <a:solidFill>
                  <a:schemeClr val="tx1"/>
                </a:solidFill>
              </a:rPr>
              <a:t> </a:t>
            </a:r>
            <a:r>
              <a:rPr lang="en-US" dirty="0" err="1">
                <a:solidFill>
                  <a:schemeClr val="tx1"/>
                </a:solidFill>
              </a:rPr>
              <a:t>bài</a:t>
            </a:r>
            <a:r>
              <a:rPr lang="en-US" dirty="0">
                <a:solidFill>
                  <a:schemeClr val="tx1"/>
                </a:solidFill>
              </a:rPr>
              <a:t> </a:t>
            </a:r>
            <a:r>
              <a:rPr lang="en-US" dirty="0" err="1">
                <a:solidFill>
                  <a:schemeClr val="tx1"/>
                </a:solidFill>
              </a:rPr>
              <a:t>dạy</a:t>
            </a:r>
            <a:endParaRPr lang="en-US" sz="2000" dirty="0">
              <a:solidFill>
                <a:schemeClr val="tx1"/>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1DEDB141-CEB3-C971-4A3A-0280332D04A6}"/>
              </a:ext>
            </a:extLst>
          </p:cNvPr>
          <p:cNvSpPr/>
          <p:nvPr/>
        </p:nvSpPr>
        <p:spPr>
          <a:xfrm>
            <a:off x="3995936" y="2024100"/>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chơi</a:t>
            </a:r>
            <a:r>
              <a:rPr lang="en-US" dirty="0">
                <a:solidFill>
                  <a:schemeClr val="tx1"/>
                </a:solidFill>
              </a:rPr>
              <a:t> </a:t>
            </a:r>
            <a:r>
              <a:rPr lang="en-US" dirty="0" err="1">
                <a:solidFill>
                  <a:schemeClr val="tx1"/>
                </a:solidFill>
              </a:rPr>
              <a:t>vào</a:t>
            </a:r>
            <a:r>
              <a:rPr lang="en-US" dirty="0">
                <a:solidFill>
                  <a:schemeClr val="tx1"/>
                </a:solidFill>
              </a:rPr>
              <a:t> </a:t>
            </a:r>
            <a:r>
              <a:rPr lang="en-US" dirty="0" err="1">
                <a:solidFill>
                  <a:schemeClr val="tx1"/>
                </a:solidFill>
              </a:rPr>
              <a:t>khởi</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bài</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hứng</a:t>
            </a:r>
            <a:r>
              <a:rPr lang="en-US" dirty="0">
                <a:solidFill>
                  <a:schemeClr val="tx1"/>
                </a:solidFill>
              </a:rPr>
              <a:t> </a:t>
            </a:r>
            <a:r>
              <a:rPr lang="en-US" dirty="0" err="1">
                <a:solidFill>
                  <a:schemeClr val="tx1"/>
                </a:solidFill>
              </a:rPr>
              <a:t>thú</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tâm</a:t>
            </a:r>
            <a:r>
              <a:rPr lang="en-US" dirty="0">
                <a:solidFill>
                  <a:schemeClr val="tx1"/>
                </a:solidFill>
              </a:rPr>
              <a:t> </a:t>
            </a:r>
            <a:r>
              <a:rPr lang="en-US" dirty="0" err="1">
                <a:solidFill>
                  <a:schemeClr val="tx1"/>
                </a:solidFill>
              </a:rPr>
              <a:t>thế</a:t>
            </a:r>
            <a:r>
              <a:rPr lang="en-US" dirty="0">
                <a:solidFill>
                  <a:schemeClr val="tx1"/>
                </a:solidFill>
              </a:rPr>
              <a:t> </a:t>
            </a:r>
            <a:r>
              <a:rPr lang="en-US" dirty="0" err="1">
                <a:solidFill>
                  <a:schemeClr val="tx1"/>
                </a:solidFill>
              </a:rPr>
              <a:t>thoải</a:t>
            </a:r>
            <a:r>
              <a:rPr lang="en-US" dirty="0">
                <a:solidFill>
                  <a:schemeClr val="tx1"/>
                </a:solidFill>
              </a:rPr>
              <a:t> </a:t>
            </a:r>
            <a:r>
              <a:rPr lang="en-US" dirty="0" err="1">
                <a:solidFill>
                  <a:schemeClr val="tx1"/>
                </a:solidFill>
              </a:rPr>
              <a:t>mái</a:t>
            </a:r>
            <a:r>
              <a:rPr lang="en-US" dirty="0">
                <a:solidFill>
                  <a:schemeClr val="tx1"/>
                </a:solidFill>
              </a:rPr>
              <a:t> </a:t>
            </a:r>
            <a:r>
              <a:rPr lang="en-US" dirty="0" err="1">
                <a:solidFill>
                  <a:schemeClr val="tx1"/>
                </a:solidFill>
              </a:rPr>
              <a:t>trước</a:t>
            </a:r>
            <a:r>
              <a:rPr lang="en-US" dirty="0">
                <a:solidFill>
                  <a:schemeClr val="tx1"/>
                </a:solidFill>
              </a:rPr>
              <a:t> </a:t>
            </a:r>
            <a:r>
              <a:rPr lang="en-US" dirty="0" err="1">
                <a:solidFill>
                  <a:schemeClr val="tx1"/>
                </a:solidFill>
              </a:rPr>
              <a:t>giờ</a:t>
            </a:r>
            <a:r>
              <a:rPr lang="en-US" dirty="0">
                <a:solidFill>
                  <a:schemeClr val="tx1"/>
                </a:solidFill>
              </a:rPr>
              <a:t> </a:t>
            </a:r>
            <a:r>
              <a:rPr lang="en-US" dirty="0" err="1">
                <a:solidFill>
                  <a:schemeClr val="tx1"/>
                </a:solidFill>
              </a:rPr>
              <a:t>học</a:t>
            </a:r>
            <a:endParaRPr lang="en-US" sz="2000"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4014301" y="3089325"/>
            <a:ext cx="4428491" cy="900099"/>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chơi</a:t>
            </a:r>
            <a:r>
              <a:rPr lang="en-US" dirty="0">
                <a:solidFill>
                  <a:schemeClr val="tx1"/>
                </a:solidFill>
              </a:rPr>
              <a:t> </a:t>
            </a:r>
            <a:r>
              <a:rPr lang="en-US" dirty="0" err="1">
                <a:solidFill>
                  <a:schemeClr val="tx1"/>
                </a:solidFill>
              </a:rPr>
              <a:t>vào</a:t>
            </a:r>
            <a:r>
              <a:rPr lang="en-US" dirty="0">
                <a:solidFill>
                  <a:schemeClr val="tx1"/>
                </a:solidFill>
              </a:rPr>
              <a:t> </a:t>
            </a:r>
            <a:r>
              <a:rPr lang="en-US" dirty="0" err="1">
                <a:solidFill>
                  <a:schemeClr val="tx1"/>
                </a:solidFill>
              </a:rPr>
              <a:t>dạy</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phần</a:t>
            </a:r>
            <a:r>
              <a:rPr lang="en-US" dirty="0">
                <a:solidFill>
                  <a:schemeClr val="tx1"/>
                </a:solidFill>
              </a:rPr>
              <a:t> </a:t>
            </a:r>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cực</a:t>
            </a:r>
            <a:r>
              <a:rPr lang="en-US" dirty="0">
                <a:solidFill>
                  <a:schemeClr val="tx1"/>
                </a:solidFill>
              </a:rPr>
              <a:t> </a:t>
            </a:r>
            <a:r>
              <a:rPr lang="en-US" dirty="0" err="1">
                <a:solidFill>
                  <a:schemeClr val="tx1"/>
                </a:solidFill>
              </a:rPr>
              <a:t>hoá</a:t>
            </a:r>
            <a:r>
              <a:rPr lang="en-US" dirty="0">
                <a:solidFill>
                  <a:schemeClr val="tx1"/>
                </a:solidFill>
              </a:rPr>
              <a:t> </a:t>
            </a:r>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tập</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4014300" y="4084773"/>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chơi</a:t>
            </a:r>
            <a:r>
              <a:rPr lang="en-US" dirty="0">
                <a:solidFill>
                  <a:schemeClr val="tx1"/>
                </a:solidFill>
              </a:rPr>
              <a:t> </a:t>
            </a:r>
            <a:r>
              <a:rPr lang="en-US" dirty="0" err="1">
                <a:solidFill>
                  <a:schemeClr val="tx1"/>
                </a:solidFill>
              </a:rPr>
              <a:t>vào</a:t>
            </a:r>
            <a:r>
              <a:rPr lang="en-US" dirty="0">
                <a:solidFill>
                  <a:schemeClr val="tx1"/>
                </a:solidFill>
              </a:rPr>
              <a:t> </a:t>
            </a:r>
            <a:r>
              <a:rPr lang="en-US" dirty="0" err="1">
                <a:solidFill>
                  <a:schemeClr val="tx1"/>
                </a:solidFill>
              </a:rPr>
              <a:t>luyện</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cũng</a:t>
            </a:r>
            <a:r>
              <a:rPr lang="en-US" dirty="0">
                <a:solidFill>
                  <a:schemeClr val="tx1"/>
                </a:solidFill>
              </a:rPr>
              <a:t> </a:t>
            </a:r>
            <a:r>
              <a:rPr lang="en-US" dirty="0" err="1">
                <a:solidFill>
                  <a:schemeClr val="tx1"/>
                </a:solidFill>
              </a:rPr>
              <a:t>cố</a:t>
            </a:r>
            <a:r>
              <a:rPr lang="en-US" dirty="0">
                <a:solidFill>
                  <a:schemeClr val="tx1"/>
                </a:solidFill>
              </a:rPr>
              <a:t> </a:t>
            </a:r>
            <a:r>
              <a:rPr lang="en-US" dirty="0" err="1">
                <a:solidFill>
                  <a:schemeClr val="tx1"/>
                </a:solidFill>
              </a:rPr>
              <a:t>kiến</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phát</a:t>
            </a:r>
            <a:r>
              <a:rPr lang="en-US" dirty="0">
                <a:solidFill>
                  <a:schemeClr val="tx1"/>
                </a:solidFill>
              </a:rPr>
              <a:t> </a:t>
            </a:r>
            <a:r>
              <a:rPr lang="en-US" dirty="0" err="1">
                <a:solidFill>
                  <a:schemeClr val="tx1"/>
                </a:solidFill>
              </a:rPr>
              <a:t>triển</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giải</a:t>
            </a:r>
            <a:r>
              <a:rPr lang="en-US" dirty="0">
                <a:solidFill>
                  <a:schemeClr val="tx1"/>
                </a:solidFill>
              </a:rPr>
              <a:t> </a:t>
            </a:r>
            <a:r>
              <a:rPr lang="en-US" dirty="0" err="1">
                <a:solidFill>
                  <a:schemeClr val="tx1"/>
                </a:solidFill>
              </a:rPr>
              <a:t>quyết</a:t>
            </a:r>
            <a:r>
              <a:rPr lang="en-US" dirty="0">
                <a:solidFill>
                  <a:schemeClr val="tx1"/>
                </a:solidFill>
              </a:rPr>
              <a:t> </a:t>
            </a:r>
            <a:r>
              <a:rPr lang="en-US" dirty="0" err="1">
                <a:solidFill>
                  <a:schemeClr val="tx1"/>
                </a:solidFill>
              </a:rPr>
              <a:t>vấn</a:t>
            </a:r>
            <a:r>
              <a:rPr lang="en-US" dirty="0">
                <a:solidFill>
                  <a:schemeClr val="tx1"/>
                </a:solidFill>
              </a:rPr>
              <a:t> </a:t>
            </a:r>
            <a:r>
              <a:rPr lang="en-US" dirty="0" err="1">
                <a:solidFill>
                  <a:schemeClr val="tx1"/>
                </a:solidFill>
              </a:rPr>
              <a:t>đề</a:t>
            </a:r>
            <a:r>
              <a:rPr lang="en-US" dirty="0"/>
              <a:t>.</a:t>
            </a:r>
            <a:endParaRPr lang="en-US" sz="2000" dirty="0">
              <a:solidFill>
                <a:schemeClr val="tx1"/>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81CDD1A6-991C-99F9-B7ED-8A14476292DF}"/>
              </a:ext>
            </a:extLst>
          </p:cNvPr>
          <p:cNvSpPr/>
          <p:nvPr/>
        </p:nvSpPr>
        <p:spPr>
          <a:xfrm>
            <a:off x="353674" y="1980588"/>
            <a:ext cx="2463026" cy="13035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Biện pháp thực hiện</a:t>
            </a:r>
            <a:endParaRPr lang="en-US" sz="3200" b="1" dirty="0">
              <a:latin typeface="+mj-lt"/>
            </a:endParaRPr>
          </a:p>
        </p:txBody>
      </p:sp>
    </p:spTree>
    <p:extLst>
      <p:ext uri="{BB962C8B-B14F-4D97-AF65-F5344CB8AC3E}">
        <p14:creationId xmlns:p14="http://schemas.microsoft.com/office/powerpoint/2010/main" val="3366461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6">
            <a:extLst>
              <a:ext uri="{FF2B5EF4-FFF2-40B4-BE49-F238E27FC236}">
                <a16:creationId xmlns:a16="http://schemas.microsoft.com/office/drawing/2014/main" id="{B4250701-A622-5BAB-340A-0660DC45055A}"/>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647564" y="709339"/>
            <a:ext cx="7501505" cy="4435749"/>
          </a:xfrm>
          <a:prstGeom prst="rect">
            <a:avLst/>
          </a:prstGeom>
        </p:spPr>
      </p:pic>
      <p:sp>
        <p:nvSpPr>
          <p:cNvPr id="3" name="TextBox 2">
            <a:extLst>
              <a:ext uri="{FF2B5EF4-FFF2-40B4-BE49-F238E27FC236}">
                <a16:creationId xmlns:a16="http://schemas.microsoft.com/office/drawing/2014/main" id="{B773F8D3-EC9C-0972-4504-A9791754D654}"/>
              </a:ext>
            </a:extLst>
          </p:cNvPr>
          <p:cNvSpPr txBox="1"/>
          <p:nvPr/>
        </p:nvSpPr>
        <p:spPr>
          <a:xfrm>
            <a:off x="1595913" y="1953664"/>
            <a:ext cx="598770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vi-VN" sz="4000" b="1"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rPr>
              <a:t>CÁCH THỨC QUY TRÌNH THỰC HIỆN BIỆN PHÁP</a:t>
            </a:r>
            <a:endParaRPr kumimoji="0" lang="en-US" sz="4000" b="0"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endParaRPr>
          </a:p>
        </p:txBody>
      </p:sp>
    </p:spTree>
    <p:extLst>
      <p:ext uri="{BB962C8B-B14F-4D97-AF65-F5344CB8AC3E}">
        <p14:creationId xmlns:p14="http://schemas.microsoft.com/office/powerpoint/2010/main" val="416576207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8" name="组合 16">
            <a:extLst>
              <a:ext uri="{FF2B5EF4-FFF2-40B4-BE49-F238E27FC236}">
                <a16:creationId xmlns:a16="http://schemas.microsoft.com/office/drawing/2014/main" id="{16F52803-F98F-C08F-82BD-7F625844BDD3}"/>
              </a:ext>
            </a:extLst>
          </p:cNvPr>
          <p:cNvGrpSpPr/>
          <p:nvPr/>
        </p:nvGrpSpPr>
        <p:grpSpPr>
          <a:xfrm>
            <a:off x="9756576" y="1528428"/>
            <a:ext cx="179683" cy="2773201"/>
            <a:chOff x="6294853" y="2455489"/>
            <a:chExt cx="205536" cy="3054727"/>
          </a:xfrm>
          <a:solidFill>
            <a:srgbClr val="C7FEFF"/>
          </a:solidFill>
        </p:grpSpPr>
        <p:cxnSp>
          <p:nvCxnSpPr>
            <p:cNvPr id="9" name="直接连接符 17">
              <a:extLst>
                <a:ext uri="{FF2B5EF4-FFF2-40B4-BE49-F238E27FC236}">
                  <a16:creationId xmlns:a16="http://schemas.microsoft.com/office/drawing/2014/main" id="{8EF72ED0-79DA-ADE0-B7F8-80CDCF581D76}"/>
                </a:ext>
              </a:extLst>
            </p:cNvPr>
            <p:cNvCxnSpPr>
              <a:stCxn id="11" idx="0"/>
            </p:cNvCxnSpPr>
            <p:nvPr/>
          </p:nvCxnSpPr>
          <p:spPr>
            <a:xfrm>
              <a:off x="6400800" y="2455489"/>
              <a:ext cx="0" cy="3045199"/>
            </a:xfrm>
            <a:prstGeom prst="line">
              <a:avLst/>
            </a:prstGeom>
            <a:grpFill/>
            <a:ln w="28575">
              <a:solidFill>
                <a:srgbClr val="93DEE0"/>
              </a:solidFill>
            </a:ln>
          </p:spPr>
          <p:style>
            <a:lnRef idx="1">
              <a:schemeClr val="accent1"/>
            </a:lnRef>
            <a:fillRef idx="0">
              <a:schemeClr val="accent1"/>
            </a:fillRef>
            <a:effectRef idx="0">
              <a:schemeClr val="accent1"/>
            </a:effectRef>
            <a:fontRef idx="minor">
              <a:schemeClr val="tx1"/>
            </a:fontRef>
          </p:style>
        </p:cxnSp>
        <p:sp>
          <p:nvSpPr>
            <p:cNvPr id="11" name="椭圆 18">
              <a:extLst>
                <a:ext uri="{FF2B5EF4-FFF2-40B4-BE49-F238E27FC236}">
                  <a16:creationId xmlns:a16="http://schemas.microsoft.com/office/drawing/2014/main" id="{E5E7C70F-0108-E300-7603-D9053E00D910}"/>
                </a:ext>
              </a:extLst>
            </p:cNvPr>
            <p:cNvSpPr/>
            <p:nvPr/>
          </p:nvSpPr>
          <p:spPr>
            <a:xfrm>
              <a:off x="6307931" y="245548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0" name="椭圆 19">
              <a:extLst>
                <a:ext uri="{FF2B5EF4-FFF2-40B4-BE49-F238E27FC236}">
                  <a16:creationId xmlns:a16="http://schemas.microsoft.com/office/drawing/2014/main" id="{CFFFFE6D-F9DA-D42F-331C-329C2038E547}"/>
                </a:ext>
              </a:extLst>
            </p:cNvPr>
            <p:cNvSpPr/>
            <p:nvPr/>
          </p:nvSpPr>
          <p:spPr>
            <a:xfrm>
              <a:off x="6307930" y="3370022"/>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1" name="椭圆 20">
              <a:extLst>
                <a:ext uri="{FF2B5EF4-FFF2-40B4-BE49-F238E27FC236}">
                  <a16:creationId xmlns:a16="http://schemas.microsoft.com/office/drawing/2014/main" id="{56E5BD32-F07E-5BCC-909B-15F58A1757B0}"/>
                </a:ext>
              </a:extLst>
            </p:cNvPr>
            <p:cNvSpPr/>
            <p:nvPr/>
          </p:nvSpPr>
          <p:spPr>
            <a:xfrm>
              <a:off x="6294853" y="4422215"/>
              <a:ext cx="192459" cy="189368"/>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2" name="椭圆 21">
              <a:extLst>
                <a:ext uri="{FF2B5EF4-FFF2-40B4-BE49-F238E27FC236}">
                  <a16:creationId xmlns:a16="http://schemas.microsoft.com/office/drawing/2014/main" id="{A40D24D5-824E-A601-5D00-202DC81667BA}"/>
                </a:ext>
              </a:extLst>
            </p:cNvPr>
            <p:cNvSpPr/>
            <p:nvPr/>
          </p:nvSpPr>
          <p:spPr>
            <a:xfrm>
              <a:off x="6314652" y="532447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grpSp>
      <p:sp>
        <p:nvSpPr>
          <p:cNvPr id="36" name="Rectangle: Rounded Corners 35">
            <a:extLst>
              <a:ext uri="{FF2B5EF4-FFF2-40B4-BE49-F238E27FC236}">
                <a16:creationId xmlns:a16="http://schemas.microsoft.com/office/drawing/2014/main" id="{DD7C751C-6650-0DF7-8F54-B574966E684A}"/>
              </a:ext>
            </a:extLst>
          </p:cNvPr>
          <p:cNvSpPr/>
          <p:nvPr/>
        </p:nvSpPr>
        <p:spPr>
          <a:xfrm>
            <a:off x="755576" y="167746"/>
            <a:ext cx="7920880" cy="724890"/>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Cambria" panose="02040503050406030204" pitchFamily="18" charset="0"/>
                <a:ea typeface="Cambria" panose="02040503050406030204" pitchFamily="18" charset="0"/>
              </a:rPr>
              <a:t>Biện pháp 1: </a:t>
            </a:r>
            <a:r>
              <a:rPr lang="en-US" sz="2400" b="1" i="1" dirty="0" err="1">
                <a:solidFill>
                  <a:srgbClr val="000000"/>
                </a:solidFill>
                <a:effectLst/>
                <a:latin typeface="Times New Roman" panose="02020603050405020304" pitchFamily="18" charset="0"/>
                <a:ea typeface="Times New Roman" panose="02020603050405020304" pitchFamily="18" charset="0"/>
              </a:rPr>
              <a:t>Nghiên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cứu</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thiết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kế</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và</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tổ</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chức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trò</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chơi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Toán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học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phù</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hợp</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với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nội</a:t>
            </a:r>
            <a:r>
              <a:rPr lang="en-US" sz="2400" b="1" i="1" dirty="0">
                <a:solidFill>
                  <a:srgbClr val="000000"/>
                </a:solidFill>
                <a:effectLst/>
                <a:latin typeface="Times New Roman" panose="02020603050405020304" pitchFamily="18" charset="0"/>
                <a:ea typeface="Times New Roman" panose="02020603050405020304" pitchFamily="18" charset="0"/>
              </a:rPr>
              <a:t> dung </a:t>
            </a:r>
            <a:r>
              <a:rPr lang="en-US" sz="2400" b="1" i="1" dirty="0" err="1">
                <a:solidFill>
                  <a:srgbClr val="000000"/>
                </a:solidFill>
                <a:effectLst/>
                <a:latin typeface="Times New Roman" panose="02020603050405020304" pitchFamily="18" charset="0"/>
                <a:ea typeface="Times New Roman" panose="02020603050405020304" pitchFamily="18" charset="0"/>
              </a:rPr>
              <a:t>và</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cấu</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trúc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bài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dạy</a:t>
            </a:r>
            <a:endParaRPr lang="en-US" sz="2400" b="1" dirty="0">
              <a:solidFill>
                <a:schemeClr val="tx1"/>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1DEDB141-CEB3-C971-4A3A-0280332D04A6}"/>
              </a:ext>
            </a:extLst>
          </p:cNvPr>
          <p:cNvSpPr/>
          <p:nvPr/>
        </p:nvSpPr>
        <p:spPr>
          <a:xfrm>
            <a:off x="10800333" y="1893632"/>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Tổ chức hoạt động dạy học dưới dạng các trò chơi-Gameshow. </a:t>
            </a:r>
            <a:endParaRPr lang="en-US" sz="2000"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grpSp>
        <p:nvGrpSpPr>
          <p:cNvPr id="24" name="îslïḓé">
            <a:extLst>
              <a:ext uri="{FF2B5EF4-FFF2-40B4-BE49-F238E27FC236}">
                <a16:creationId xmlns:a16="http://schemas.microsoft.com/office/drawing/2014/main" id="{B7B8EC39-73C7-0468-03A2-F10D283D2267}"/>
              </a:ext>
            </a:extLst>
          </p:cNvPr>
          <p:cNvGrpSpPr/>
          <p:nvPr/>
        </p:nvGrpSpPr>
        <p:grpSpPr>
          <a:xfrm>
            <a:off x="2741050" y="1911787"/>
            <a:ext cx="675000" cy="675005"/>
            <a:chOff x="7209746" y="4153276"/>
            <a:chExt cx="675000" cy="675005"/>
          </a:xfrm>
        </p:grpSpPr>
        <p:sp>
          <p:nvSpPr>
            <p:cNvPr id="25" name="ís1iḑe">
              <a:extLst>
                <a:ext uri="{FF2B5EF4-FFF2-40B4-BE49-F238E27FC236}">
                  <a16:creationId xmlns:a16="http://schemas.microsoft.com/office/drawing/2014/main" id="{A1B49031-BCA8-218C-3782-5514C6C9673A}"/>
                </a:ext>
              </a:extLst>
            </p:cNvPr>
            <p:cNvSpPr/>
            <p:nvPr/>
          </p:nvSpPr>
          <p:spPr>
            <a:xfrm>
              <a:off x="7209746" y="4153276"/>
              <a:ext cx="675000" cy="675005"/>
            </a:xfrm>
            <a:prstGeom prst="ellipse">
              <a:avLst/>
            </a:prstGeom>
            <a:solidFill>
              <a:srgbClr val="3591B4"/>
            </a:solidFill>
            <a:ln w="25400" cap="flat">
              <a:noFill/>
              <a:miter lim="400000"/>
            </a:ln>
            <a:effectLst/>
          </p:spPr>
          <p:txBody>
            <a:bodyPr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sp>
          <p:nvSpPr>
            <p:cNvPr id="26" name="îşḷiďé">
              <a:extLst>
                <a:ext uri="{FF2B5EF4-FFF2-40B4-BE49-F238E27FC236}">
                  <a16:creationId xmlns:a16="http://schemas.microsoft.com/office/drawing/2014/main" id="{9B92CA93-6D9C-7D86-BEBC-ABBF538FB082}"/>
                </a:ext>
              </a:extLst>
            </p:cNvPr>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72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grpSp>
      <p:pic>
        <p:nvPicPr>
          <p:cNvPr id="33" name="图片 20">
            <a:extLst>
              <a:ext uri="{FF2B5EF4-FFF2-40B4-BE49-F238E27FC236}">
                <a16:creationId xmlns:a16="http://schemas.microsoft.com/office/drawing/2014/main" id="{BFC980C8-3785-ABB5-6B3A-D6DE5D237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837" b="62268"/>
          <a:stretch/>
        </p:blipFill>
        <p:spPr>
          <a:xfrm>
            <a:off x="152501" y="1364761"/>
            <a:ext cx="3230234" cy="3821258"/>
          </a:xfrm>
          <a:prstGeom prst="rect">
            <a:avLst/>
          </a:prstGeom>
        </p:spPr>
      </p:pic>
      <p:sp>
        <p:nvSpPr>
          <p:cNvPr id="40" name="TextBox 39">
            <a:extLst>
              <a:ext uri="{FF2B5EF4-FFF2-40B4-BE49-F238E27FC236}">
                <a16:creationId xmlns:a16="http://schemas.microsoft.com/office/drawing/2014/main" id="{8AB1F61C-0BAF-4996-16D6-0FA6422E59B1}"/>
              </a:ext>
            </a:extLst>
          </p:cNvPr>
          <p:cNvSpPr txBox="1"/>
          <p:nvPr/>
        </p:nvSpPr>
        <p:spPr>
          <a:xfrm>
            <a:off x="3651062" y="1541336"/>
            <a:ext cx="5340438" cy="1754326"/>
          </a:xfrm>
          <a:prstGeom prst="rect">
            <a:avLst/>
          </a:prstGeom>
          <a:solidFill>
            <a:srgbClr val="3591B4"/>
          </a:solidFill>
          <a:scene3d>
            <a:camera prst="orthographicFront"/>
            <a:lightRig rig="threePt" dir="t"/>
          </a:scene3d>
          <a:sp3d>
            <a:bevelT prst="slope"/>
          </a:sp3d>
        </p:spPr>
        <p:txBody>
          <a:bodyPr wrap="square">
            <a:spAutoFit/>
          </a:bodyPr>
          <a:lstStyle/>
          <a:p>
            <a:r>
              <a:rPr lang="en-US" dirty="0" err="1">
                <a:solidFill>
                  <a:schemeClr val="bg2"/>
                </a:solidFill>
              </a:rPr>
              <a:t>Với</a:t>
            </a:r>
            <a:r>
              <a:rPr lang="en-US" dirty="0">
                <a:solidFill>
                  <a:schemeClr val="bg2"/>
                </a:solidFill>
              </a:rPr>
              <a:t> </a:t>
            </a:r>
            <a:r>
              <a:rPr lang="en-US" dirty="0" err="1">
                <a:solidFill>
                  <a:schemeClr val="bg2"/>
                </a:solidFill>
              </a:rPr>
              <a:t>sự</a:t>
            </a:r>
            <a:r>
              <a:rPr lang="en-US" dirty="0">
                <a:solidFill>
                  <a:schemeClr val="bg2"/>
                </a:solidFill>
              </a:rPr>
              <a:t> </a:t>
            </a:r>
            <a:r>
              <a:rPr lang="en-US" dirty="0" err="1">
                <a:solidFill>
                  <a:schemeClr val="bg2"/>
                </a:solidFill>
              </a:rPr>
              <a:t>phong</a:t>
            </a:r>
            <a:r>
              <a:rPr lang="en-US" dirty="0">
                <a:solidFill>
                  <a:schemeClr val="bg2"/>
                </a:solidFill>
              </a:rPr>
              <a:t> </a:t>
            </a:r>
            <a:r>
              <a:rPr lang="en-US" dirty="0" err="1">
                <a:solidFill>
                  <a:schemeClr val="bg2"/>
                </a:solidFill>
              </a:rPr>
              <a:t>phú</a:t>
            </a:r>
            <a:r>
              <a:rPr lang="en-US" dirty="0">
                <a:solidFill>
                  <a:schemeClr val="bg2"/>
                </a:solidFill>
              </a:rPr>
              <a:t>, </a:t>
            </a:r>
            <a:r>
              <a:rPr lang="en-US" dirty="0" err="1">
                <a:solidFill>
                  <a:schemeClr val="bg2"/>
                </a:solidFill>
              </a:rPr>
              <a:t>đa</a:t>
            </a:r>
            <a:r>
              <a:rPr lang="en-US" dirty="0">
                <a:solidFill>
                  <a:schemeClr val="bg2"/>
                </a:solidFill>
              </a:rPr>
              <a:t> </a:t>
            </a:r>
            <a:r>
              <a:rPr lang="en-US" dirty="0" err="1">
                <a:solidFill>
                  <a:schemeClr val="bg2"/>
                </a:solidFill>
              </a:rPr>
              <a:t>dạng</a:t>
            </a:r>
            <a:r>
              <a:rPr lang="en-US" dirty="0">
                <a:solidFill>
                  <a:schemeClr val="bg2"/>
                </a:solidFill>
              </a:rPr>
              <a:t> </a:t>
            </a:r>
            <a:r>
              <a:rPr lang="en-US" dirty="0" err="1">
                <a:solidFill>
                  <a:schemeClr val="bg2"/>
                </a:solidFill>
              </a:rPr>
              <a:t>các</a:t>
            </a:r>
            <a:r>
              <a:rPr lang="en-US" dirty="0">
                <a:solidFill>
                  <a:schemeClr val="bg2"/>
                </a:solidFill>
              </a:rPr>
              <a:t> </a:t>
            </a:r>
            <a:r>
              <a:rPr lang="en-US" dirty="0" err="1">
                <a:solidFill>
                  <a:schemeClr val="bg2"/>
                </a:solidFill>
              </a:rPr>
              <a:t>trò</a:t>
            </a:r>
            <a:r>
              <a:rPr lang="en-US" dirty="0">
                <a:solidFill>
                  <a:schemeClr val="bg2"/>
                </a:solidFill>
              </a:rPr>
              <a:t> </a:t>
            </a:r>
            <a:r>
              <a:rPr lang="en-US" dirty="0" err="1">
                <a:solidFill>
                  <a:schemeClr val="bg2"/>
                </a:solidFill>
              </a:rPr>
              <a:t>chơi</a:t>
            </a:r>
            <a:r>
              <a:rPr lang="en-US" dirty="0">
                <a:solidFill>
                  <a:schemeClr val="bg2"/>
                </a:solidFill>
              </a:rPr>
              <a:t> </a:t>
            </a:r>
            <a:r>
              <a:rPr lang="en-US" dirty="0" err="1">
                <a:solidFill>
                  <a:schemeClr val="bg2"/>
                </a:solidFill>
              </a:rPr>
              <a:t>dạy</a:t>
            </a:r>
            <a:r>
              <a:rPr lang="en-US" dirty="0">
                <a:solidFill>
                  <a:schemeClr val="bg2"/>
                </a:solidFill>
              </a:rPr>
              <a:t> </a:t>
            </a:r>
            <a:r>
              <a:rPr lang="en-US" dirty="0" err="1">
                <a:solidFill>
                  <a:schemeClr val="bg2"/>
                </a:solidFill>
              </a:rPr>
              <a:t>học</a:t>
            </a:r>
            <a:r>
              <a:rPr lang="en-US" dirty="0">
                <a:solidFill>
                  <a:schemeClr val="bg2"/>
                </a:solidFill>
              </a:rPr>
              <a:t> </a:t>
            </a:r>
            <a:r>
              <a:rPr lang="en-US" dirty="0" err="1">
                <a:solidFill>
                  <a:schemeClr val="bg2"/>
                </a:solidFill>
              </a:rPr>
              <a:t>và</a:t>
            </a:r>
            <a:r>
              <a:rPr lang="en-US" dirty="0">
                <a:solidFill>
                  <a:schemeClr val="bg2"/>
                </a:solidFill>
              </a:rPr>
              <a:t> </a:t>
            </a:r>
            <a:r>
              <a:rPr lang="en-US" dirty="0" err="1">
                <a:solidFill>
                  <a:schemeClr val="bg2"/>
                </a:solidFill>
              </a:rPr>
              <a:t>sự</a:t>
            </a:r>
            <a:r>
              <a:rPr lang="en-US" dirty="0">
                <a:solidFill>
                  <a:schemeClr val="bg2"/>
                </a:solidFill>
              </a:rPr>
              <a:t> </a:t>
            </a:r>
            <a:r>
              <a:rPr lang="en-US" dirty="0" err="1">
                <a:solidFill>
                  <a:schemeClr val="bg2"/>
                </a:solidFill>
              </a:rPr>
              <a:t>sáng</a:t>
            </a:r>
            <a:r>
              <a:rPr lang="en-US" dirty="0">
                <a:solidFill>
                  <a:schemeClr val="bg2"/>
                </a:solidFill>
              </a:rPr>
              <a:t> </a:t>
            </a:r>
            <a:r>
              <a:rPr lang="en-US" dirty="0" err="1">
                <a:solidFill>
                  <a:schemeClr val="bg2"/>
                </a:solidFill>
              </a:rPr>
              <a:t>tạo</a:t>
            </a:r>
            <a:r>
              <a:rPr lang="en-US" dirty="0">
                <a:solidFill>
                  <a:schemeClr val="bg2"/>
                </a:solidFill>
              </a:rPr>
              <a:t> </a:t>
            </a:r>
            <a:r>
              <a:rPr lang="en-US" dirty="0" err="1">
                <a:solidFill>
                  <a:schemeClr val="bg2"/>
                </a:solidFill>
              </a:rPr>
              <a:t>của</a:t>
            </a:r>
            <a:r>
              <a:rPr lang="en-US" dirty="0">
                <a:solidFill>
                  <a:schemeClr val="bg2"/>
                </a:solidFill>
              </a:rPr>
              <a:t> </a:t>
            </a:r>
            <a:r>
              <a:rPr lang="en-US" dirty="0" err="1">
                <a:solidFill>
                  <a:schemeClr val="bg2"/>
                </a:solidFill>
              </a:rPr>
              <a:t>giáo</a:t>
            </a:r>
            <a:r>
              <a:rPr lang="en-US" dirty="0">
                <a:solidFill>
                  <a:schemeClr val="bg2"/>
                </a:solidFill>
              </a:rPr>
              <a:t> </a:t>
            </a:r>
            <a:r>
              <a:rPr lang="en-US" dirty="0" err="1">
                <a:solidFill>
                  <a:schemeClr val="bg2"/>
                </a:solidFill>
              </a:rPr>
              <a:t>viên</a:t>
            </a:r>
            <a:r>
              <a:rPr lang="en-US" dirty="0">
                <a:solidFill>
                  <a:schemeClr val="bg2"/>
                </a:solidFill>
              </a:rPr>
              <a:t> </a:t>
            </a:r>
            <a:r>
              <a:rPr lang="en-US" dirty="0" err="1">
                <a:solidFill>
                  <a:schemeClr val="bg2"/>
                </a:solidFill>
              </a:rPr>
              <a:t>trong</a:t>
            </a:r>
            <a:r>
              <a:rPr lang="en-US" dirty="0">
                <a:solidFill>
                  <a:schemeClr val="bg2"/>
                </a:solidFill>
              </a:rPr>
              <a:t> </a:t>
            </a:r>
            <a:r>
              <a:rPr lang="en-US" dirty="0" err="1">
                <a:solidFill>
                  <a:schemeClr val="bg2"/>
                </a:solidFill>
              </a:rPr>
              <a:t>việc</a:t>
            </a:r>
            <a:r>
              <a:rPr lang="en-US" dirty="0">
                <a:solidFill>
                  <a:schemeClr val="bg2"/>
                </a:solidFill>
              </a:rPr>
              <a:t> </a:t>
            </a:r>
            <a:r>
              <a:rPr lang="en-US" dirty="0" err="1">
                <a:solidFill>
                  <a:schemeClr val="bg2"/>
                </a:solidFill>
              </a:rPr>
              <a:t>vận</a:t>
            </a:r>
            <a:r>
              <a:rPr lang="en-US" dirty="0">
                <a:solidFill>
                  <a:schemeClr val="bg2"/>
                </a:solidFill>
              </a:rPr>
              <a:t> </a:t>
            </a:r>
            <a:r>
              <a:rPr lang="en-US" dirty="0" err="1">
                <a:solidFill>
                  <a:schemeClr val="bg2"/>
                </a:solidFill>
              </a:rPr>
              <a:t>dụng</a:t>
            </a:r>
            <a:r>
              <a:rPr lang="en-US" dirty="0">
                <a:solidFill>
                  <a:schemeClr val="bg2"/>
                </a:solidFill>
              </a:rPr>
              <a:t> </a:t>
            </a:r>
            <a:r>
              <a:rPr lang="en-US" dirty="0" err="1">
                <a:solidFill>
                  <a:schemeClr val="bg2"/>
                </a:solidFill>
              </a:rPr>
              <a:t>nên</a:t>
            </a:r>
            <a:r>
              <a:rPr lang="en-US" dirty="0">
                <a:solidFill>
                  <a:schemeClr val="bg2"/>
                </a:solidFill>
              </a:rPr>
              <a:t> </a:t>
            </a:r>
            <a:r>
              <a:rPr lang="en-US" dirty="0" err="1">
                <a:solidFill>
                  <a:schemeClr val="bg2"/>
                </a:solidFill>
              </a:rPr>
              <a:t>luôn</a:t>
            </a:r>
            <a:r>
              <a:rPr lang="en-US" dirty="0">
                <a:solidFill>
                  <a:schemeClr val="bg2"/>
                </a:solidFill>
              </a:rPr>
              <a:t> </a:t>
            </a:r>
            <a:r>
              <a:rPr lang="en-US" dirty="0" err="1">
                <a:solidFill>
                  <a:schemeClr val="bg2"/>
                </a:solidFill>
              </a:rPr>
              <a:t>nghĩ</a:t>
            </a:r>
            <a:r>
              <a:rPr lang="en-US" dirty="0">
                <a:solidFill>
                  <a:schemeClr val="bg2"/>
                </a:solidFill>
              </a:rPr>
              <a:t> </a:t>
            </a:r>
            <a:r>
              <a:rPr lang="en-US" dirty="0" err="1">
                <a:solidFill>
                  <a:schemeClr val="bg2"/>
                </a:solidFill>
              </a:rPr>
              <a:t>và</a:t>
            </a:r>
            <a:r>
              <a:rPr lang="en-US" dirty="0">
                <a:solidFill>
                  <a:schemeClr val="bg2"/>
                </a:solidFill>
              </a:rPr>
              <a:t> </a:t>
            </a:r>
            <a:r>
              <a:rPr lang="en-US" dirty="0" err="1">
                <a:solidFill>
                  <a:schemeClr val="bg2"/>
                </a:solidFill>
              </a:rPr>
              <a:t>sáng</a:t>
            </a:r>
            <a:r>
              <a:rPr lang="en-US" dirty="0">
                <a:solidFill>
                  <a:schemeClr val="bg2"/>
                </a:solidFill>
              </a:rPr>
              <a:t> </a:t>
            </a:r>
            <a:r>
              <a:rPr lang="en-US" dirty="0" err="1">
                <a:solidFill>
                  <a:schemeClr val="bg2"/>
                </a:solidFill>
              </a:rPr>
              <a:t>tạo</a:t>
            </a:r>
            <a:r>
              <a:rPr lang="en-US" dirty="0">
                <a:solidFill>
                  <a:schemeClr val="bg2"/>
                </a:solidFill>
              </a:rPr>
              <a:t> </a:t>
            </a:r>
            <a:r>
              <a:rPr lang="en-US" dirty="0" err="1">
                <a:solidFill>
                  <a:schemeClr val="bg2"/>
                </a:solidFill>
              </a:rPr>
              <a:t>ra</a:t>
            </a:r>
            <a:r>
              <a:rPr lang="en-US" dirty="0">
                <a:solidFill>
                  <a:schemeClr val="bg2"/>
                </a:solidFill>
              </a:rPr>
              <a:t> </a:t>
            </a:r>
            <a:r>
              <a:rPr lang="en-US" dirty="0" err="1">
                <a:solidFill>
                  <a:schemeClr val="bg2"/>
                </a:solidFill>
              </a:rPr>
              <a:t>nhiều</a:t>
            </a:r>
            <a:r>
              <a:rPr lang="en-US" dirty="0">
                <a:solidFill>
                  <a:schemeClr val="bg2"/>
                </a:solidFill>
              </a:rPr>
              <a:t> </a:t>
            </a:r>
            <a:r>
              <a:rPr lang="en-US" dirty="0" err="1">
                <a:solidFill>
                  <a:schemeClr val="bg2"/>
                </a:solidFill>
              </a:rPr>
              <a:t>trò</a:t>
            </a:r>
            <a:r>
              <a:rPr lang="en-US" dirty="0">
                <a:solidFill>
                  <a:schemeClr val="bg2"/>
                </a:solidFill>
              </a:rPr>
              <a:t> </a:t>
            </a:r>
            <a:r>
              <a:rPr lang="en-US" dirty="0" err="1">
                <a:solidFill>
                  <a:schemeClr val="bg2"/>
                </a:solidFill>
              </a:rPr>
              <a:t>chơi</a:t>
            </a:r>
            <a:r>
              <a:rPr lang="en-US" dirty="0">
                <a:solidFill>
                  <a:schemeClr val="bg2"/>
                </a:solidFill>
              </a:rPr>
              <a:t> hay, </a:t>
            </a:r>
            <a:r>
              <a:rPr lang="en-US" dirty="0" err="1">
                <a:solidFill>
                  <a:schemeClr val="bg2"/>
                </a:solidFill>
              </a:rPr>
              <a:t>hiệu</a:t>
            </a:r>
            <a:r>
              <a:rPr lang="en-US" dirty="0">
                <a:solidFill>
                  <a:schemeClr val="bg2"/>
                </a:solidFill>
              </a:rPr>
              <a:t> </a:t>
            </a:r>
            <a:r>
              <a:rPr lang="en-US" dirty="0" err="1">
                <a:solidFill>
                  <a:schemeClr val="bg2"/>
                </a:solidFill>
              </a:rPr>
              <a:t>quả</a:t>
            </a:r>
            <a:r>
              <a:rPr lang="en-US" dirty="0">
                <a:solidFill>
                  <a:schemeClr val="bg2"/>
                </a:solidFill>
              </a:rPr>
              <a:t> </a:t>
            </a:r>
            <a:r>
              <a:rPr lang="en-US" dirty="0" err="1">
                <a:solidFill>
                  <a:schemeClr val="bg2"/>
                </a:solidFill>
              </a:rPr>
              <a:t>khi</a:t>
            </a:r>
            <a:r>
              <a:rPr lang="en-US" dirty="0">
                <a:solidFill>
                  <a:schemeClr val="bg2"/>
                </a:solidFill>
              </a:rPr>
              <a:t> </a:t>
            </a:r>
            <a:r>
              <a:rPr lang="en-US" dirty="0" err="1">
                <a:solidFill>
                  <a:schemeClr val="bg2"/>
                </a:solidFill>
              </a:rPr>
              <a:t>áp</a:t>
            </a:r>
            <a:r>
              <a:rPr lang="en-US" dirty="0">
                <a:solidFill>
                  <a:schemeClr val="bg2"/>
                </a:solidFill>
              </a:rPr>
              <a:t> </a:t>
            </a:r>
            <a:r>
              <a:rPr lang="en-US" dirty="0" err="1">
                <a:solidFill>
                  <a:schemeClr val="bg2"/>
                </a:solidFill>
              </a:rPr>
              <a:t>dụng</a:t>
            </a:r>
            <a:r>
              <a:rPr lang="en-US" dirty="0">
                <a:solidFill>
                  <a:schemeClr val="bg2"/>
                </a:solidFill>
              </a:rPr>
              <a:t> </a:t>
            </a:r>
            <a:r>
              <a:rPr lang="en-US" dirty="0" err="1">
                <a:solidFill>
                  <a:schemeClr val="bg2"/>
                </a:solidFill>
              </a:rPr>
              <a:t>vào</a:t>
            </a:r>
            <a:r>
              <a:rPr lang="en-US" dirty="0">
                <a:solidFill>
                  <a:schemeClr val="bg2"/>
                </a:solidFill>
              </a:rPr>
              <a:t> </a:t>
            </a:r>
            <a:r>
              <a:rPr lang="en-US" dirty="0" err="1">
                <a:solidFill>
                  <a:schemeClr val="bg2"/>
                </a:solidFill>
              </a:rPr>
              <a:t>dạy</a:t>
            </a:r>
            <a:r>
              <a:rPr lang="en-US" dirty="0">
                <a:solidFill>
                  <a:schemeClr val="bg2"/>
                </a:solidFill>
              </a:rPr>
              <a:t> </a:t>
            </a:r>
            <a:r>
              <a:rPr lang="en-US" dirty="0" err="1">
                <a:solidFill>
                  <a:schemeClr val="bg2"/>
                </a:solidFill>
              </a:rPr>
              <a:t>học</a:t>
            </a:r>
            <a:r>
              <a:rPr lang="en-US" dirty="0">
                <a:solidFill>
                  <a:schemeClr val="bg2"/>
                </a:solidFill>
              </a:rPr>
              <a:t>. </a:t>
            </a:r>
            <a:r>
              <a:rPr lang="en-US" dirty="0" err="1">
                <a:solidFill>
                  <a:schemeClr val="bg2"/>
                </a:solidFill>
              </a:rPr>
              <a:t>Để</a:t>
            </a:r>
            <a:r>
              <a:rPr lang="en-US" dirty="0">
                <a:solidFill>
                  <a:schemeClr val="bg2"/>
                </a:solidFill>
              </a:rPr>
              <a:t> </a:t>
            </a:r>
            <a:r>
              <a:rPr lang="en-US" dirty="0" err="1">
                <a:solidFill>
                  <a:schemeClr val="bg2"/>
                </a:solidFill>
              </a:rPr>
              <a:t>thực</a:t>
            </a:r>
            <a:r>
              <a:rPr lang="en-US" dirty="0">
                <a:solidFill>
                  <a:schemeClr val="bg2"/>
                </a:solidFill>
              </a:rPr>
              <a:t> </a:t>
            </a:r>
            <a:r>
              <a:rPr lang="en-US" dirty="0" err="1">
                <a:solidFill>
                  <a:schemeClr val="bg2"/>
                </a:solidFill>
              </a:rPr>
              <a:t>hiện</a:t>
            </a:r>
            <a:r>
              <a:rPr lang="en-US" dirty="0">
                <a:solidFill>
                  <a:schemeClr val="bg2"/>
                </a:solidFill>
              </a:rPr>
              <a:t> </a:t>
            </a:r>
            <a:r>
              <a:rPr lang="en-US" dirty="0" err="1">
                <a:solidFill>
                  <a:schemeClr val="bg2"/>
                </a:solidFill>
              </a:rPr>
              <a:t>biện</a:t>
            </a:r>
            <a:r>
              <a:rPr lang="en-US" dirty="0">
                <a:solidFill>
                  <a:schemeClr val="bg2"/>
                </a:solidFill>
              </a:rPr>
              <a:t> </a:t>
            </a:r>
            <a:r>
              <a:rPr lang="en-US" dirty="0" err="1">
                <a:solidFill>
                  <a:schemeClr val="bg2"/>
                </a:solidFill>
              </a:rPr>
              <a:t>pháp</a:t>
            </a:r>
            <a:r>
              <a:rPr lang="en-US" dirty="0">
                <a:solidFill>
                  <a:schemeClr val="bg2"/>
                </a:solidFill>
              </a:rPr>
              <a:t> </a:t>
            </a:r>
            <a:r>
              <a:rPr lang="en-US" dirty="0" err="1">
                <a:solidFill>
                  <a:schemeClr val="bg2"/>
                </a:solidFill>
              </a:rPr>
              <a:t>này</a:t>
            </a:r>
            <a:r>
              <a:rPr lang="en-US" dirty="0">
                <a:solidFill>
                  <a:schemeClr val="bg2"/>
                </a:solidFill>
              </a:rPr>
              <a:t> </a:t>
            </a:r>
            <a:r>
              <a:rPr lang="en-US" dirty="0" err="1">
                <a:solidFill>
                  <a:schemeClr val="bg2"/>
                </a:solidFill>
              </a:rPr>
              <a:t>đạt</a:t>
            </a:r>
            <a:r>
              <a:rPr lang="en-US" dirty="0">
                <a:solidFill>
                  <a:schemeClr val="bg2"/>
                </a:solidFill>
              </a:rPr>
              <a:t> </a:t>
            </a:r>
            <a:r>
              <a:rPr lang="en-US" dirty="0" err="1">
                <a:solidFill>
                  <a:schemeClr val="bg2"/>
                </a:solidFill>
              </a:rPr>
              <a:t>hiệu</a:t>
            </a:r>
            <a:r>
              <a:rPr lang="en-US" dirty="0">
                <a:solidFill>
                  <a:schemeClr val="bg2"/>
                </a:solidFill>
              </a:rPr>
              <a:t> </a:t>
            </a:r>
            <a:r>
              <a:rPr lang="en-US" dirty="0" err="1">
                <a:solidFill>
                  <a:schemeClr val="bg2"/>
                </a:solidFill>
              </a:rPr>
              <a:t>quả</a:t>
            </a:r>
            <a:r>
              <a:rPr lang="en-US" dirty="0">
                <a:solidFill>
                  <a:schemeClr val="bg2"/>
                </a:solidFill>
              </a:rPr>
              <a:t> </a:t>
            </a:r>
            <a:r>
              <a:rPr lang="en-US" dirty="0" err="1">
                <a:solidFill>
                  <a:schemeClr val="bg2"/>
                </a:solidFill>
              </a:rPr>
              <a:t>mỗi</a:t>
            </a:r>
            <a:r>
              <a:rPr lang="en-US" dirty="0">
                <a:solidFill>
                  <a:schemeClr val="bg2"/>
                </a:solidFill>
              </a:rPr>
              <a:t> </a:t>
            </a:r>
            <a:r>
              <a:rPr lang="en-US" dirty="0" err="1">
                <a:solidFill>
                  <a:schemeClr val="bg2"/>
                </a:solidFill>
              </a:rPr>
              <a:t>giáo</a:t>
            </a:r>
            <a:r>
              <a:rPr lang="en-US" dirty="0">
                <a:solidFill>
                  <a:schemeClr val="bg2"/>
                </a:solidFill>
              </a:rPr>
              <a:t> </a:t>
            </a:r>
            <a:r>
              <a:rPr lang="en-US" dirty="0" err="1">
                <a:solidFill>
                  <a:schemeClr val="bg2"/>
                </a:solidFill>
              </a:rPr>
              <a:t>viên</a:t>
            </a:r>
            <a:r>
              <a:rPr lang="en-US" dirty="0">
                <a:solidFill>
                  <a:schemeClr val="bg2"/>
                </a:solidFill>
              </a:rPr>
              <a:t> </a:t>
            </a:r>
            <a:r>
              <a:rPr lang="en-US" dirty="0" err="1">
                <a:solidFill>
                  <a:schemeClr val="bg2"/>
                </a:solidFill>
              </a:rPr>
              <a:t>phải</a:t>
            </a:r>
            <a:r>
              <a:rPr lang="en-US" dirty="0">
                <a:solidFill>
                  <a:schemeClr val="bg2"/>
                </a:solidFill>
              </a:rPr>
              <a:t> </a:t>
            </a:r>
            <a:r>
              <a:rPr lang="en-US" dirty="0" err="1">
                <a:solidFill>
                  <a:schemeClr val="bg2"/>
                </a:solidFill>
              </a:rPr>
              <a:t>có</a:t>
            </a:r>
            <a:r>
              <a:rPr lang="en-US" dirty="0">
                <a:solidFill>
                  <a:schemeClr val="bg2"/>
                </a:solidFill>
              </a:rPr>
              <a:t> </a:t>
            </a:r>
            <a:r>
              <a:rPr lang="en-US" dirty="0" err="1">
                <a:solidFill>
                  <a:schemeClr val="bg2"/>
                </a:solidFill>
              </a:rPr>
              <a:t>kế</a:t>
            </a:r>
            <a:r>
              <a:rPr lang="en-US" dirty="0">
                <a:solidFill>
                  <a:schemeClr val="bg2"/>
                </a:solidFill>
              </a:rPr>
              <a:t> </a:t>
            </a:r>
            <a:r>
              <a:rPr lang="en-US" dirty="0" err="1">
                <a:solidFill>
                  <a:schemeClr val="bg2"/>
                </a:solidFill>
              </a:rPr>
              <a:t>hoạch</a:t>
            </a:r>
            <a:r>
              <a:rPr lang="en-US" dirty="0">
                <a:solidFill>
                  <a:schemeClr val="bg2"/>
                </a:solidFill>
              </a:rPr>
              <a:t> </a:t>
            </a:r>
            <a:r>
              <a:rPr lang="en-US" dirty="0" err="1">
                <a:solidFill>
                  <a:schemeClr val="bg2"/>
                </a:solidFill>
              </a:rPr>
              <a:t>chuẩn</a:t>
            </a:r>
            <a:r>
              <a:rPr lang="en-US" dirty="0">
                <a:solidFill>
                  <a:schemeClr val="bg2"/>
                </a:solidFill>
              </a:rPr>
              <a:t> </a:t>
            </a:r>
            <a:r>
              <a:rPr lang="en-US" dirty="0" err="1">
                <a:solidFill>
                  <a:schemeClr val="bg2"/>
                </a:solidFill>
              </a:rPr>
              <a:t>bị</a:t>
            </a:r>
            <a:r>
              <a:rPr lang="en-US" dirty="0">
                <a:solidFill>
                  <a:schemeClr val="bg2"/>
                </a:solidFill>
              </a:rPr>
              <a:t> chu </a:t>
            </a:r>
            <a:r>
              <a:rPr lang="en-US" dirty="0" err="1">
                <a:solidFill>
                  <a:schemeClr val="bg2"/>
                </a:solidFill>
              </a:rPr>
              <a:t>đáo</a:t>
            </a:r>
            <a:r>
              <a:rPr lang="en-US" dirty="0">
                <a:solidFill>
                  <a:schemeClr val="bg2"/>
                </a:solidFill>
              </a:rPr>
              <a:t>, </a:t>
            </a:r>
            <a:r>
              <a:rPr lang="en-US" dirty="0" err="1">
                <a:solidFill>
                  <a:schemeClr val="bg2"/>
                </a:solidFill>
              </a:rPr>
              <a:t>tỉ</a:t>
            </a:r>
            <a:r>
              <a:rPr lang="en-US" dirty="0">
                <a:solidFill>
                  <a:schemeClr val="bg2"/>
                </a:solidFill>
              </a:rPr>
              <a:t> </a:t>
            </a:r>
            <a:r>
              <a:rPr lang="en-US" dirty="0" err="1">
                <a:solidFill>
                  <a:schemeClr val="bg2"/>
                </a:solidFill>
              </a:rPr>
              <a:t>mỉ</a:t>
            </a:r>
            <a:r>
              <a:rPr lang="en-US" dirty="0">
                <a:solidFill>
                  <a:schemeClr val="bg2"/>
                </a:solidFill>
              </a:rPr>
              <a:t>, </a:t>
            </a:r>
            <a:r>
              <a:rPr lang="en-US" dirty="0" err="1">
                <a:solidFill>
                  <a:schemeClr val="bg2"/>
                </a:solidFill>
              </a:rPr>
              <a:t>cặn</a:t>
            </a:r>
            <a:r>
              <a:rPr lang="en-US" dirty="0">
                <a:solidFill>
                  <a:schemeClr val="bg2"/>
                </a:solidFill>
              </a:rPr>
              <a:t> </a:t>
            </a:r>
            <a:r>
              <a:rPr lang="en-US" dirty="0" err="1">
                <a:solidFill>
                  <a:schemeClr val="bg2"/>
                </a:solidFill>
              </a:rPr>
              <a:t>kẽ</a:t>
            </a:r>
            <a:r>
              <a:rPr lang="en-US" dirty="0">
                <a:solidFill>
                  <a:schemeClr val="bg2"/>
                </a:solidFill>
              </a:rPr>
              <a:t> </a:t>
            </a:r>
            <a:r>
              <a:rPr lang="en-US" dirty="0" err="1">
                <a:solidFill>
                  <a:schemeClr val="bg2"/>
                </a:solidFill>
              </a:rPr>
              <a:t>và</a:t>
            </a:r>
            <a:r>
              <a:rPr lang="en-US" dirty="0">
                <a:solidFill>
                  <a:schemeClr val="bg2"/>
                </a:solidFill>
              </a:rPr>
              <a:t> </a:t>
            </a:r>
            <a:r>
              <a:rPr lang="en-US" dirty="0" err="1">
                <a:solidFill>
                  <a:schemeClr val="bg2"/>
                </a:solidFill>
              </a:rPr>
              <a:t>đảm</a:t>
            </a:r>
            <a:r>
              <a:rPr lang="en-US" dirty="0">
                <a:solidFill>
                  <a:schemeClr val="bg2"/>
                </a:solidFill>
              </a:rPr>
              <a:t> </a:t>
            </a:r>
            <a:r>
              <a:rPr lang="en-US" dirty="0" err="1">
                <a:solidFill>
                  <a:schemeClr val="bg2"/>
                </a:solidFill>
              </a:rPr>
              <a:t>bảo</a:t>
            </a:r>
            <a:r>
              <a:rPr lang="en-US" dirty="0">
                <a:solidFill>
                  <a:schemeClr val="bg2"/>
                </a:solidFill>
              </a:rPr>
              <a:t> </a:t>
            </a:r>
            <a:r>
              <a:rPr lang="en-US" dirty="0" err="1">
                <a:solidFill>
                  <a:schemeClr val="bg2"/>
                </a:solidFill>
              </a:rPr>
              <a:t>các</a:t>
            </a:r>
            <a:r>
              <a:rPr lang="en-US" dirty="0">
                <a:solidFill>
                  <a:schemeClr val="bg2"/>
                </a:solidFill>
              </a:rPr>
              <a:t> </a:t>
            </a:r>
            <a:r>
              <a:rPr lang="en-US" dirty="0" err="1">
                <a:solidFill>
                  <a:schemeClr val="bg2"/>
                </a:solidFill>
              </a:rPr>
              <a:t>yêu</a:t>
            </a:r>
            <a:r>
              <a:rPr lang="en-US" dirty="0">
                <a:solidFill>
                  <a:schemeClr val="bg2"/>
                </a:solidFill>
              </a:rPr>
              <a:t> </a:t>
            </a:r>
            <a:r>
              <a:rPr lang="en-US" dirty="0" err="1">
                <a:solidFill>
                  <a:schemeClr val="bg2"/>
                </a:solidFill>
              </a:rPr>
              <a:t>cầu</a:t>
            </a:r>
            <a:r>
              <a:rPr lang="en-US" dirty="0">
                <a:solidFill>
                  <a:schemeClr val="bg2"/>
                </a:solidFill>
              </a:rPr>
              <a:t> </a:t>
            </a:r>
            <a:r>
              <a:rPr lang="en-US" dirty="0" err="1">
                <a:solidFill>
                  <a:schemeClr val="bg2"/>
                </a:solidFill>
              </a:rPr>
              <a:t>sau</a:t>
            </a:r>
            <a:r>
              <a:rPr lang="en-US" dirty="0">
                <a:solidFill>
                  <a:schemeClr val="bg2"/>
                </a:solidFill>
              </a:rPr>
              <a:t>:</a:t>
            </a:r>
          </a:p>
        </p:txBody>
      </p:sp>
    </p:spTree>
    <p:extLst>
      <p:ext uri="{BB962C8B-B14F-4D97-AF65-F5344CB8AC3E}">
        <p14:creationId xmlns:p14="http://schemas.microsoft.com/office/powerpoint/2010/main" val="2281026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0">
            <a:extLst>
              <a:ext uri="{FF2B5EF4-FFF2-40B4-BE49-F238E27FC236}">
                <a16:creationId xmlns:a16="http://schemas.microsoft.com/office/drawing/2014/main" id="{D6148832-A43F-6B9D-6DCD-88B3B92D41A3}"/>
              </a:ext>
            </a:extLst>
          </p:cNvPr>
          <p:cNvGrpSpPr>
            <a:grpSpLocks noChangeAspect="1"/>
          </p:cNvGrpSpPr>
          <p:nvPr/>
        </p:nvGrpSpPr>
        <p:grpSpPr bwMode="auto">
          <a:xfrm>
            <a:off x="0" y="0"/>
            <a:ext cx="2654072" cy="2351280"/>
            <a:chOff x="1837" y="1215"/>
            <a:chExt cx="2577" cy="2283"/>
          </a:xfrm>
        </p:grpSpPr>
        <p:sp>
          <p:nvSpPr>
            <p:cNvPr id="12" name="AutoShape 149">
              <a:extLst>
                <a:ext uri="{FF2B5EF4-FFF2-40B4-BE49-F238E27FC236}">
                  <a16:creationId xmlns:a16="http://schemas.microsoft.com/office/drawing/2014/main" id="{A655C260-94C2-C8C7-7D32-FC6BA5398DD5}"/>
                </a:ext>
              </a:extLst>
            </p:cNvPr>
            <p:cNvSpPr>
              <a:spLocks noChangeAspect="1" noChangeArrowheads="1" noTextEdit="1"/>
            </p:cNvSpPr>
            <p:nvPr/>
          </p:nvSpPr>
          <p:spPr bwMode="auto">
            <a:xfrm>
              <a:off x="1858" y="1263"/>
              <a:ext cx="2492"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51">
              <a:extLst>
                <a:ext uri="{FF2B5EF4-FFF2-40B4-BE49-F238E27FC236}">
                  <a16:creationId xmlns:a16="http://schemas.microsoft.com/office/drawing/2014/main" id="{FFC7D198-7470-7B3F-3B63-2A3B6465B45C}"/>
                </a:ext>
              </a:extLst>
            </p:cNvPr>
            <p:cNvSpPr>
              <a:spLocks/>
            </p:cNvSpPr>
            <p:nvPr/>
          </p:nvSpPr>
          <p:spPr bwMode="auto">
            <a:xfrm>
              <a:off x="1837" y="1215"/>
              <a:ext cx="2577" cy="2283"/>
            </a:xfrm>
            <a:custGeom>
              <a:avLst/>
              <a:gdLst>
                <a:gd name="T0" fmla="*/ 668 w 2624"/>
                <a:gd name="T1" fmla="*/ 220 h 2324"/>
                <a:gd name="T2" fmla="*/ 545 w 2624"/>
                <a:gd name="T3" fmla="*/ 240 h 2324"/>
                <a:gd name="T4" fmla="*/ 424 w 2624"/>
                <a:gd name="T5" fmla="*/ 325 h 2324"/>
                <a:gd name="T6" fmla="*/ 321 w 2624"/>
                <a:gd name="T7" fmla="*/ 417 h 2324"/>
                <a:gd name="T8" fmla="*/ 321 w 2624"/>
                <a:gd name="T9" fmla="*/ 416 h 2324"/>
                <a:gd name="T10" fmla="*/ 240 w 2624"/>
                <a:gd name="T11" fmla="*/ 523 h 2324"/>
                <a:gd name="T12" fmla="*/ 158 w 2624"/>
                <a:gd name="T13" fmla="*/ 642 h 2324"/>
                <a:gd name="T14" fmla="*/ 103 w 2624"/>
                <a:gd name="T15" fmla="*/ 789 h 2324"/>
                <a:gd name="T16" fmla="*/ 75 w 2624"/>
                <a:gd name="T17" fmla="*/ 963 h 2324"/>
                <a:gd name="T18" fmla="*/ 76 w 2624"/>
                <a:gd name="T19" fmla="*/ 1137 h 2324"/>
                <a:gd name="T20" fmla="*/ 127 w 2624"/>
                <a:gd name="T21" fmla="*/ 1317 h 2324"/>
                <a:gd name="T22" fmla="*/ 190 w 2624"/>
                <a:gd name="T23" fmla="*/ 1488 h 2324"/>
                <a:gd name="T24" fmla="*/ 264 w 2624"/>
                <a:gd name="T25" fmla="*/ 1648 h 2324"/>
                <a:gd name="T26" fmla="*/ 372 w 2624"/>
                <a:gd name="T27" fmla="*/ 1792 h 2324"/>
                <a:gd name="T28" fmla="*/ 532 w 2624"/>
                <a:gd name="T29" fmla="*/ 1929 h 2324"/>
                <a:gd name="T30" fmla="*/ 667 w 2624"/>
                <a:gd name="T31" fmla="*/ 2045 h 2324"/>
                <a:gd name="T32" fmla="*/ 700 w 2624"/>
                <a:gd name="T33" fmla="*/ 2059 h 2324"/>
                <a:gd name="T34" fmla="*/ 457 w 2624"/>
                <a:gd name="T35" fmla="*/ 2197 h 2324"/>
                <a:gd name="T36" fmla="*/ 877 w 2624"/>
                <a:gd name="T37" fmla="*/ 2273 h 2324"/>
                <a:gd name="T38" fmla="*/ 938 w 2624"/>
                <a:gd name="T39" fmla="*/ 2231 h 2324"/>
                <a:gd name="T40" fmla="*/ 983 w 2624"/>
                <a:gd name="T41" fmla="*/ 2186 h 2324"/>
                <a:gd name="T42" fmla="*/ 998 w 2624"/>
                <a:gd name="T43" fmla="*/ 2228 h 2324"/>
                <a:gd name="T44" fmla="*/ 1069 w 2624"/>
                <a:gd name="T45" fmla="*/ 2232 h 2324"/>
                <a:gd name="T46" fmla="*/ 1102 w 2624"/>
                <a:gd name="T47" fmla="*/ 2218 h 2324"/>
                <a:gd name="T48" fmla="*/ 1131 w 2624"/>
                <a:gd name="T49" fmla="*/ 2167 h 2324"/>
                <a:gd name="T50" fmla="*/ 1362 w 2624"/>
                <a:gd name="T51" fmla="*/ 2176 h 2324"/>
                <a:gd name="T52" fmla="*/ 1540 w 2624"/>
                <a:gd name="T53" fmla="*/ 2169 h 2324"/>
                <a:gd name="T54" fmla="*/ 1736 w 2624"/>
                <a:gd name="T55" fmla="*/ 2138 h 2324"/>
                <a:gd name="T56" fmla="*/ 1944 w 2624"/>
                <a:gd name="T57" fmla="*/ 2025 h 2324"/>
                <a:gd name="T58" fmla="*/ 2088 w 2624"/>
                <a:gd name="T59" fmla="*/ 1938 h 2324"/>
                <a:gd name="T60" fmla="*/ 2221 w 2624"/>
                <a:gd name="T61" fmla="*/ 1843 h 2324"/>
                <a:gd name="T62" fmla="*/ 2327 w 2624"/>
                <a:gd name="T63" fmla="*/ 1684 h 2324"/>
                <a:gd name="T64" fmla="*/ 2442 w 2624"/>
                <a:gd name="T65" fmla="*/ 1483 h 2324"/>
                <a:gd name="T66" fmla="*/ 2515 w 2624"/>
                <a:gd name="T67" fmla="*/ 1306 h 2324"/>
                <a:gd name="T68" fmla="*/ 2559 w 2624"/>
                <a:gd name="T69" fmla="*/ 1191 h 2324"/>
                <a:gd name="T70" fmla="*/ 2480 w 2624"/>
                <a:gd name="T71" fmla="*/ 1121 h 2324"/>
                <a:gd name="T72" fmla="*/ 2479 w 2624"/>
                <a:gd name="T73" fmla="*/ 968 h 2324"/>
                <a:gd name="T74" fmla="*/ 2407 w 2624"/>
                <a:gd name="T75" fmla="*/ 827 h 2324"/>
                <a:gd name="T76" fmla="*/ 2407 w 2624"/>
                <a:gd name="T77" fmla="*/ 828 h 2324"/>
                <a:gd name="T78" fmla="*/ 2311 w 2624"/>
                <a:gd name="T79" fmla="*/ 714 h 2324"/>
                <a:gd name="T80" fmla="*/ 2205 w 2624"/>
                <a:gd name="T81" fmla="*/ 550 h 2324"/>
                <a:gd name="T82" fmla="*/ 2061 w 2624"/>
                <a:gd name="T83" fmla="*/ 420 h 2324"/>
                <a:gd name="T84" fmla="*/ 1910 w 2624"/>
                <a:gd name="T85" fmla="*/ 291 h 2324"/>
                <a:gd name="T86" fmla="*/ 1787 w 2624"/>
                <a:gd name="T87" fmla="*/ 197 h 2324"/>
                <a:gd name="T88" fmla="*/ 1627 w 2624"/>
                <a:gd name="T89" fmla="*/ 152 h 2324"/>
                <a:gd name="T90" fmla="*/ 1548 w 2624"/>
                <a:gd name="T91" fmla="*/ 54 h 2324"/>
                <a:gd name="T92" fmla="*/ 1434 w 2624"/>
                <a:gd name="T93" fmla="*/ 110 h 2324"/>
                <a:gd name="T94" fmla="*/ 1245 w 2624"/>
                <a:gd name="T95" fmla="*/ 130 h 2324"/>
                <a:gd name="T96" fmla="*/ 1094 w 2624"/>
                <a:gd name="T97" fmla="*/ 109 h 2324"/>
                <a:gd name="T98" fmla="*/ 921 w 2624"/>
                <a:gd name="T99" fmla="*/ 109 h 2324"/>
                <a:gd name="T100" fmla="*/ 748 w 2624"/>
                <a:gd name="T101" fmla="*/ 160 h 2324"/>
                <a:gd name="T102" fmla="*/ 661 w 2624"/>
                <a:gd name="T103" fmla="*/ 234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24" h="2324">
                  <a:moveTo>
                    <a:pt x="668" y="220"/>
                  </a:moveTo>
                  <a:cubicBezTo>
                    <a:pt x="646" y="159"/>
                    <a:pt x="536" y="161"/>
                    <a:pt x="545" y="240"/>
                  </a:cubicBezTo>
                  <a:cubicBezTo>
                    <a:pt x="490" y="219"/>
                    <a:pt x="391" y="250"/>
                    <a:pt x="424" y="325"/>
                  </a:cubicBezTo>
                  <a:cubicBezTo>
                    <a:pt x="353" y="293"/>
                    <a:pt x="293" y="336"/>
                    <a:pt x="321" y="417"/>
                  </a:cubicBezTo>
                  <a:cubicBezTo>
                    <a:pt x="324" y="419"/>
                    <a:pt x="324" y="419"/>
                    <a:pt x="321" y="416"/>
                  </a:cubicBezTo>
                  <a:cubicBezTo>
                    <a:pt x="263" y="408"/>
                    <a:pt x="205" y="467"/>
                    <a:pt x="240" y="523"/>
                  </a:cubicBezTo>
                  <a:cubicBezTo>
                    <a:pt x="176" y="502"/>
                    <a:pt x="83" y="596"/>
                    <a:pt x="158" y="642"/>
                  </a:cubicBezTo>
                  <a:cubicBezTo>
                    <a:pt x="102" y="637"/>
                    <a:pt x="71" y="746"/>
                    <a:pt x="103" y="789"/>
                  </a:cubicBezTo>
                  <a:cubicBezTo>
                    <a:pt x="29" y="826"/>
                    <a:pt x="44" y="903"/>
                    <a:pt x="75" y="963"/>
                  </a:cubicBezTo>
                  <a:cubicBezTo>
                    <a:pt x="0" y="994"/>
                    <a:pt x="6" y="1102"/>
                    <a:pt x="76" y="1137"/>
                  </a:cubicBezTo>
                  <a:cubicBezTo>
                    <a:pt x="23" y="1195"/>
                    <a:pt x="44" y="1302"/>
                    <a:pt x="127" y="1317"/>
                  </a:cubicBezTo>
                  <a:cubicBezTo>
                    <a:pt x="65" y="1386"/>
                    <a:pt x="85" y="1495"/>
                    <a:pt x="190" y="1488"/>
                  </a:cubicBezTo>
                  <a:cubicBezTo>
                    <a:pt x="131" y="1552"/>
                    <a:pt x="157" y="1695"/>
                    <a:pt x="264" y="1648"/>
                  </a:cubicBezTo>
                  <a:cubicBezTo>
                    <a:pt x="215" y="1721"/>
                    <a:pt x="287" y="1824"/>
                    <a:pt x="372" y="1792"/>
                  </a:cubicBezTo>
                  <a:cubicBezTo>
                    <a:pt x="317" y="1906"/>
                    <a:pt x="428" y="2016"/>
                    <a:pt x="532" y="1929"/>
                  </a:cubicBezTo>
                  <a:cubicBezTo>
                    <a:pt x="531" y="1996"/>
                    <a:pt x="614" y="2030"/>
                    <a:pt x="667" y="2045"/>
                  </a:cubicBezTo>
                  <a:cubicBezTo>
                    <a:pt x="685" y="2050"/>
                    <a:pt x="684" y="2045"/>
                    <a:pt x="700" y="2059"/>
                  </a:cubicBezTo>
                  <a:cubicBezTo>
                    <a:pt x="713" y="2070"/>
                    <a:pt x="500" y="2233"/>
                    <a:pt x="457" y="2197"/>
                  </a:cubicBezTo>
                  <a:cubicBezTo>
                    <a:pt x="530" y="2258"/>
                    <a:pt x="780" y="2324"/>
                    <a:pt x="877" y="2273"/>
                  </a:cubicBezTo>
                  <a:cubicBezTo>
                    <a:pt x="899" y="2261"/>
                    <a:pt x="920" y="2247"/>
                    <a:pt x="938" y="2231"/>
                  </a:cubicBezTo>
                  <a:cubicBezTo>
                    <a:pt x="954" y="2217"/>
                    <a:pt x="973" y="2205"/>
                    <a:pt x="983" y="2186"/>
                  </a:cubicBezTo>
                  <a:cubicBezTo>
                    <a:pt x="980" y="2202"/>
                    <a:pt x="980" y="2220"/>
                    <a:pt x="998" y="2228"/>
                  </a:cubicBezTo>
                  <a:cubicBezTo>
                    <a:pt x="1019" y="2237"/>
                    <a:pt x="1047" y="2237"/>
                    <a:pt x="1069" y="2232"/>
                  </a:cubicBezTo>
                  <a:cubicBezTo>
                    <a:pt x="1080" y="2229"/>
                    <a:pt x="1093" y="2225"/>
                    <a:pt x="1102" y="2218"/>
                  </a:cubicBezTo>
                  <a:cubicBezTo>
                    <a:pt x="1116" y="2206"/>
                    <a:pt x="1128" y="2185"/>
                    <a:pt x="1131" y="2167"/>
                  </a:cubicBezTo>
                  <a:cubicBezTo>
                    <a:pt x="1192" y="2215"/>
                    <a:pt x="1320" y="2300"/>
                    <a:pt x="1362" y="2176"/>
                  </a:cubicBezTo>
                  <a:cubicBezTo>
                    <a:pt x="1388" y="2247"/>
                    <a:pt x="1525" y="2250"/>
                    <a:pt x="1540" y="2169"/>
                  </a:cubicBezTo>
                  <a:cubicBezTo>
                    <a:pt x="1592" y="2229"/>
                    <a:pt x="1740" y="2242"/>
                    <a:pt x="1736" y="2138"/>
                  </a:cubicBezTo>
                  <a:cubicBezTo>
                    <a:pt x="1827" y="2179"/>
                    <a:pt x="1942" y="2131"/>
                    <a:pt x="1944" y="2025"/>
                  </a:cubicBezTo>
                  <a:cubicBezTo>
                    <a:pt x="2030" y="2097"/>
                    <a:pt x="2119" y="2042"/>
                    <a:pt x="2088" y="1938"/>
                  </a:cubicBezTo>
                  <a:cubicBezTo>
                    <a:pt x="2144" y="2030"/>
                    <a:pt x="2272" y="1937"/>
                    <a:pt x="2221" y="1843"/>
                  </a:cubicBezTo>
                  <a:cubicBezTo>
                    <a:pt x="2322" y="1858"/>
                    <a:pt x="2378" y="1779"/>
                    <a:pt x="2327" y="1684"/>
                  </a:cubicBezTo>
                  <a:cubicBezTo>
                    <a:pt x="2403" y="1682"/>
                    <a:pt x="2505" y="1539"/>
                    <a:pt x="2442" y="1483"/>
                  </a:cubicBezTo>
                  <a:cubicBezTo>
                    <a:pt x="2510" y="1467"/>
                    <a:pt x="2624" y="1342"/>
                    <a:pt x="2515" y="1306"/>
                  </a:cubicBezTo>
                  <a:cubicBezTo>
                    <a:pt x="2540" y="1264"/>
                    <a:pt x="2560" y="1239"/>
                    <a:pt x="2559" y="1191"/>
                  </a:cubicBezTo>
                  <a:cubicBezTo>
                    <a:pt x="2557" y="1141"/>
                    <a:pt x="2536" y="1095"/>
                    <a:pt x="2480" y="1121"/>
                  </a:cubicBezTo>
                  <a:cubicBezTo>
                    <a:pt x="2543" y="1089"/>
                    <a:pt x="2586" y="952"/>
                    <a:pt x="2479" y="968"/>
                  </a:cubicBezTo>
                  <a:cubicBezTo>
                    <a:pt x="2545" y="904"/>
                    <a:pt x="2506" y="788"/>
                    <a:pt x="2407" y="827"/>
                  </a:cubicBezTo>
                  <a:cubicBezTo>
                    <a:pt x="2404" y="830"/>
                    <a:pt x="2404" y="830"/>
                    <a:pt x="2407" y="828"/>
                  </a:cubicBezTo>
                  <a:cubicBezTo>
                    <a:pt x="2455" y="774"/>
                    <a:pt x="2377" y="663"/>
                    <a:pt x="2311" y="714"/>
                  </a:cubicBezTo>
                  <a:cubicBezTo>
                    <a:pt x="2411" y="657"/>
                    <a:pt x="2295" y="516"/>
                    <a:pt x="2205" y="550"/>
                  </a:cubicBezTo>
                  <a:cubicBezTo>
                    <a:pt x="2245" y="463"/>
                    <a:pt x="2135" y="383"/>
                    <a:pt x="2061" y="420"/>
                  </a:cubicBezTo>
                  <a:cubicBezTo>
                    <a:pt x="2136" y="341"/>
                    <a:pt x="1987" y="205"/>
                    <a:pt x="1910" y="291"/>
                  </a:cubicBezTo>
                  <a:cubicBezTo>
                    <a:pt x="1944" y="220"/>
                    <a:pt x="1837" y="171"/>
                    <a:pt x="1787" y="197"/>
                  </a:cubicBezTo>
                  <a:cubicBezTo>
                    <a:pt x="1815" y="112"/>
                    <a:pt x="1672" y="94"/>
                    <a:pt x="1627" y="152"/>
                  </a:cubicBezTo>
                  <a:cubicBezTo>
                    <a:pt x="1651" y="107"/>
                    <a:pt x="1591" y="60"/>
                    <a:pt x="1548" y="54"/>
                  </a:cubicBezTo>
                  <a:cubicBezTo>
                    <a:pt x="1498" y="46"/>
                    <a:pt x="1467" y="81"/>
                    <a:pt x="1434" y="110"/>
                  </a:cubicBezTo>
                  <a:cubicBezTo>
                    <a:pt x="1448" y="0"/>
                    <a:pt x="1278" y="73"/>
                    <a:pt x="1245" y="130"/>
                  </a:cubicBezTo>
                  <a:cubicBezTo>
                    <a:pt x="1235" y="37"/>
                    <a:pt x="1127" y="14"/>
                    <a:pt x="1094" y="109"/>
                  </a:cubicBezTo>
                  <a:cubicBezTo>
                    <a:pt x="1041" y="36"/>
                    <a:pt x="969" y="37"/>
                    <a:pt x="921" y="109"/>
                  </a:cubicBezTo>
                  <a:cubicBezTo>
                    <a:pt x="887" y="18"/>
                    <a:pt x="749" y="73"/>
                    <a:pt x="748" y="160"/>
                  </a:cubicBezTo>
                  <a:cubicBezTo>
                    <a:pt x="703" y="82"/>
                    <a:pt x="621" y="158"/>
                    <a:pt x="661" y="2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Freeform 152">
              <a:extLst>
                <a:ext uri="{FF2B5EF4-FFF2-40B4-BE49-F238E27FC236}">
                  <a16:creationId xmlns:a16="http://schemas.microsoft.com/office/drawing/2014/main" id="{BEA125D1-2F05-A563-71AC-21BE854425A2}"/>
                </a:ext>
              </a:extLst>
            </p:cNvPr>
            <p:cNvSpPr>
              <a:spLocks/>
            </p:cNvSpPr>
            <p:nvPr/>
          </p:nvSpPr>
          <p:spPr bwMode="auto">
            <a:xfrm>
              <a:off x="1952" y="1320"/>
              <a:ext cx="2343" cy="2076"/>
            </a:xfrm>
            <a:custGeom>
              <a:avLst/>
              <a:gdLst>
                <a:gd name="T0" fmla="*/ 608 w 2386"/>
                <a:gd name="T1" fmla="*/ 200 h 2113"/>
                <a:gd name="T2" fmla="*/ 495 w 2386"/>
                <a:gd name="T3" fmla="*/ 219 h 2113"/>
                <a:gd name="T4" fmla="*/ 386 w 2386"/>
                <a:gd name="T5" fmla="*/ 296 h 2113"/>
                <a:gd name="T6" fmla="*/ 292 w 2386"/>
                <a:gd name="T7" fmla="*/ 379 h 2113"/>
                <a:gd name="T8" fmla="*/ 292 w 2386"/>
                <a:gd name="T9" fmla="*/ 379 h 2113"/>
                <a:gd name="T10" fmla="*/ 219 w 2386"/>
                <a:gd name="T11" fmla="*/ 476 h 2113"/>
                <a:gd name="T12" fmla="*/ 144 w 2386"/>
                <a:gd name="T13" fmla="*/ 584 h 2113"/>
                <a:gd name="T14" fmla="*/ 94 w 2386"/>
                <a:gd name="T15" fmla="*/ 718 h 2113"/>
                <a:gd name="T16" fmla="*/ 68 w 2386"/>
                <a:gd name="T17" fmla="*/ 875 h 2113"/>
                <a:gd name="T18" fmla="*/ 70 w 2386"/>
                <a:gd name="T19" fmla="*/ 1034 h 2113"/>
                <a:gd name="T20" fmla="*/ 116 w 2386"/>
                <a:gd name="T21" fmla="*/ 1198 h 2113"/>
                <a:gd name="T22" fmla="*/ 173 w 2386"/>
                <a:gd name="T23" fmla="*/ 1353 h 2113"/>
                <a:gd name="T24" fmla="*/ 240 w 2386"/>
                <a:gd name="T25" fmla="*/ 1499 h 2113"/>
                <a:gd name="T26" fmla="*/ 338 w 2386"/>
                <a:gd name="T27" fmla="*/ 1630 h 2113"/>
                <a:gd name="T28" fmla="*/ 484 w 2386"/>
                <a:gd name="T29" fmla="*/ 1754 h 2113"/>
                <a:gd name="T30" fmla="*/ 607 w 2386"/>
                <a:gd name="T31" fmla="*/ 1860 h 2113"/>
                <a:gd name="T32" fmla="*/ 656 w 2386"/>
                <a:gd name="T33" fmla="*/ 1869 h 2113"/>
                <a:gd name="T34" fmla="*/ 661 w 2386"/>
                <a:gd name="T35" fmla="*/ 1909 h 2113"/>
                <a:gd name="T36" fmla="*/ 583 w 2386"/>
                <a:gd name="T37" fmla="*/ 1999 h 2113"/>
                <a:gd name="T38" fmla="*/ 540 w 2386"/>
                <a:gd name="T39" fmla="*/ 2032 h 2113"/>
                <a:gd name="T40" fmla="*/ 476 w 2386"/>
                <a:gd name="T41" fmla="*/ 2073 h 2113"/>
                <a:gd name="T42" fmla="*/ 798 w 2386"/>
                <a:gd name="T43" fmla="*/ 2066 h 2113"/>
                <a:gd name="T44" fmla="*/ 853 w 2386"/>
                <a:gd name="T45" fmla="*/ 2029 h 2113"/>
                <a:gd name="T46" fmla="*/ 894 w 2386"/>
                <a:gd name="T47" fmla="*/ 1987 h 2113"/>
                <a:gd name="T48" fmla="*/ 908 w 2386"/>
                <a:gd name="T49" fmla="*/ 2026 h 2113"/>
                <a:gd name="T50" fmla="*/ 972 w 2386"/>
                <a:gd name="T51" fmla="*/ 2029 h 2113"/>
                <a:gd name="T52" fmla="*/ 1002 w 2386"/>
                <a:gd name="T53" fmla="*/ 2016 h 2113"/>
                <a:gd name="T54" fmla="*/ 1029 w 2386"/>
                <a:gd name="T55" fmla="*/ 1970 h 2113"/>
                <a:gd name="T56" fmla="*/ 1238 w 2386"/>
                <a:gd name="T57" fmla="*/ 1978 h 2113"/>
                <a:gd name="T58" fmla="*/ 1401 w 2386"/>
                <a:gd name="T59" fmla="*/ 1972 h 2113"/>
                <a:gd name="T60" fmla="*/ 1579 w 2386"/>
                <a:gd name="T61" fmla="*/ 1944 h 2113"/>
                <a:gd name="T62" fmla="*/ 1768 w 2386"/>
                <a:gd name="T63" fmla="*/ 1841 h 2113"/>
                <a:gd name="T64" fmla="*/ 1899 w 2386"/>
                <a:gd name="T65" fmla="*/ 1762 h 2113"/>
                <a:gd name="T66" fmla="*/ 2020 w 2386"/>
                <a:gd name="T67" fmla="*/ 1676 h 2113"/>
                <a:gd name="T68" fmla="*/ 2116 w 2386"/>
                <a:gd name="T69" fmla="*/ 1531 h 2113"/>
                <a:gd name="T70" fmla="*/ 2221 w 2386"/>
                <a:gd name="T71" fmla="*/ 1349 h 2113"/>
                <a:gd name="T72" fmla="*/ 2287 w 2386"/>
                <a:gd name="T73" fmla="*/ 1188 h 2113"/>
                <a:gd name="T74" fmla="*/ 2327 w 2386"/>
                <a:gd name="T75" fmla="*/ 1083 h 2113"/>
                <a:gd name="T76" fmla="*/ 2255 w 2386"/>
                <a:gd name="T77" fmla="*/ 1020 h 2113"/>
                <a:gd name="T78" fmla="*/ 2254 w 2386"/>
                <a:gd name="T79" fmla="*/ 880 h 2113"/>
                <a:gd name="T80" fmla="*/ 2188 w 2386"/>
                <a:gd name="T81" fmla="*/ 752 h 2113"/>
                <a:gd name="T82" fmla="*/ 2189 w 2386"/>
                <a:gd name="T83" fmla="*/ 753 h 2113"/>
                <a:gd name="T84" fmla="*/ 2101 w 2386"/>
                <a:gd name="T85" fmla="*/ 650 h 2113"/>
                <a:gd name="T86" fmla="*/ 2005 w 2386"/>
                <a:gd name="T87" fmla="*/ 500 h 2113"/>
                <a:gd name="T88" fmla="*/ 1874 w 2386"/>
                <a:gd name="T89" fmla="*/ 382 h 2113"/>
                <a:gd name="T90" fmla="*/ 1736 w 2386"/>
                <a:gd name="T91" fmla="*/ 264 h 2113"/>
                <a:gd name="T92" fmla="*/ 1625 w 2386"/>
                <a:gd name="T93" fmla="*/ 179 h 2113"/>
                <a:gd name="T94" fmla="*/ 1479 w 2386"/>
                <a:gd name="T95" fmla="*/ 138 h 2113"/>
                <a:gd name="T96" fmla="*/ 1408 w 2386"/>
                <a:gd name="T97" fmla="*/ 49 h 2113"/>
                <a:gd name="T98" fmla="*/ 1304 w 2386"/>
                <a:gd name="T99" fmla="*/ 101 h 2113"/>
                <a:gd name="T100" fmla="*/ 1132 w 2386"/>
                <a:gd name="T101" fmla="*/ 119 h 2113"/>
                <a:gd name="T102" fmla="*/ 995 w 2386"/>
                <a:gd name="T103" fmla="*/ 99 h 2113"/>
                <a:gd name="T104" fmla="*/ 837 w 2386"/>
                <a:gd name="T105" fmla="*/ 99 h 2113"/>
                <a:gd name="T106" fmla="*/ 681 w 2386"/>
                <a:gd name="T107" fmla="*/ 145 h 2113"/>
                <a:gd name="T108" fmla="*/ 601 w 2386"/>
                <a:gd name="T109" fmla="*/ 213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86" h="2113">
                  <a:moveTo>
                    <a:pt x="608" y="200"/>
                  </a:moveTo>
                  <a:cubicBezTo>
                    <a:pt x="588" y="145"/>
                    <a:pt x="487" y="146"/>
                    <a:pt x="495" y="219"/>
                  </a:cubicBezTo>
                  <a:cubicBezTo>
                    <a:pt x="446" y="199"/>
                    <a:pt x="356" y="227"/>
                    <a:pt x="386" y="296"/>
                  </a:cubicBezTo>
                  <a:cubicBezTo>
                    <a:pt x="322" y="266"/>
                    <a:pt x="267" y="306"/>
                    <a:pt x="292" y="379"/>
                  </a:cubicBezTo>
                  <a:cubicBezTo>
                    <a:pt x="295" y="381"/>
                    <a:pt x="295" y="381"/>
                    <a:pt x="292" y="379"/>
                  </a:cubicBezTo>
                  <a:cubicBezTo>
                    <a:pt x="240" y="371"/>
                    <a:pt x="186" y="424"/>
                    <a:pt x="219" y="476"/>
                  </a:cubicBezTo>
                  <a:cubicBezTo>
                    <a:pt x="160" y="457"/>
                    <a:pt x="76" y="542"/>
                    <a:pt x="144" y="584"/>
                  </a:cubicBezTo>
                  <a:cubicBezTo>
                    <a:pt x="93" y="579"/>
                    <a:pt x="65" y="679"/>
                    <a:pt x="94" y="718"/>
                  </a:cubicBezTo>
                  <a:cubicBezTo>
                    <a:pt x="27" y="752"/>
                    <a:pt x="40" y="822"/>
                    <a:pt x="68" y="875"/>
                  </a:cubicBezTo>
                  <a:cubicBezTo>
                    <a:pt x="0" y="904"/>
                    <a:pt x="6" y="1002"/>
                    <a:pt x="70" y="1034"/>
                  </a:cubicBezTo>
                  <a:cubicBezTo>
                    <a:pt x="22" y="1087"/>
                    <a:pt x="41" y="1184"/>
                    <a:pt x="116" y="1198"/>
                  </a:cubicBezTo>
                  <a:cubicBezTo>
                    <a:pt x="59" y="1260"/>
                    <a:pt x="78" y="1360"/>
                    <a:pt x="173" y="1353"/>
                  </a:cubicBezTo>
                  <a:cubicBezTo>
                    <a:pt x="120" y="1411"/>
                    <a:pt x="143" y="1541"/>
                    <a:pt x="240" y="1499"/>
                  </a:cubicBezTo>
                  <a:cubicBezTo>
                    <a:pt x="196" y="1564"/>
                    <a:pt x="262" y="1658"/>
                    <a:pt x="338" y="1630"/>
                  </a:cubicBezTo>
                  <a:cubicBezTo>
                    <a:pt x="289" y="1733"/>
                    <a:pt x="390" y="1833"/>
                    <a:pt x="484" y="1754"/>
                  </a:cubicBezTo>
                  <a:cubicBezTo>
                    <a:pt x="483" y="1815"/>
                    <a:pt x="558" y="1846"/>
                    <a:pt x="607" y="1860"/>
                  </a:cubicBezTo>
                  <a:cubicBezTo>
                    <a:pt x="623" y="1864"/>
                    <a:pt x="641" y="1856"/>
                    <a:pt x="656" y="1869"/>
                  </a:cubicBezTo>
                  <a:cubicBezTo>
                    <a:pt x="668" y="1879"/>
                    <a:pt x="666" y="1895"/>
                    <a:pt x="661" y="1909"/>
                  </a:cubicBezTo>
                  <a:cubicBezTo>
                    <a:pt x="648" y="1945"/>
                    <a:pt x="611" y="1975"/>
                    <a:pt x="583" y="1999"/>
                  </a:cubicBezTo>
                  <a:cubicBezTo>
                    <a:pt x="569" y="2011"/>
                    <a:pt x="555" y="2022"/>
                    <a:pt x="540" y="2032"/>
                  </a:cubicBezTo>
                  <a:cubicBezTo>
                    <a:pt x="523" y="2043"/>
                    <a:pt x="521" y="2049"/>
                    <a:pt x="476" y="2073"/>
                  </a:cubicBezTo>
                  <a:cubicBezTo>
                    <a:pt x="568" y="2112"/>
                    <a:pt x="709" y="2113"/>
                    <a:pt x="798" y="2066"/>
                  </a:cubicBezTo>
                  <a:cubicBezTo>
                    <a:pt x="818" y="2056"/>
                    <a:pt x="836" y="2043"/>
                    <a:pt x="853" y="2029"/>
                  </a:cubicBezTo>
                  <a:cubicBezTo>
                    <a:pt x="868" y="2016"/>
                    <a:pt x="885" y="2005"/>
                    <a:pt x="894" y="1987"/>
                  </a:cubicBezTo>
                  <a:cubicBezTo>
                    <a:pt x="891" y="2002"/>
                    <a:pt x="891" y="2019"/>
                    <a:pt x="908" y="2026"/>
                  </a:cubicBezTo>
                  <a:cubicBezTo>
                    <a:pt x="927" y="2034"/>
                    <a:pt x="952" y="2034"/>
                    <a:pt x="972" y="2029"/>
                  </a:cubicBezTo>
                  <a:cubicBezTo>
                    <a:pt x="982" y="2027"/>
                    <a:pt x="994" y="2023"/>
                    <a:pt x="1002" y="2016"/>
                  </a:cubicBezTo>
                  <a:cubicBezTo>
                    <a:pt x="1015" y="2006"/>
                    <a:pt x="1026" y="1987"/>
                    <a:pt x="1029" y="1970"/>
                  </a:cubicBezTo>
                  <a:cubicBezTo>
                    <a:pt x="1084" y="2014"/>
                    <a:pt x="1200" y="2091"/>
                    <a:pt x="1238" y="1978"/>
                  </a:cubicBezTo>
                  <a:cubicBezTo>
                    <a:pt x="1263" y="2043"/>
                    <a:pt x="1387" y="2046"/>
                    <a:pt x="1401" y="1972"/>
                  </a:cubicBezTo>
                  <a:cubicBezTo>
                    <a:pt x="1448" y="2027"/>
                    <a:pt x="1582" y="2039"/>
                    <a:pt x="1579" y="1944"/>
                  </a:cubicBezTo>
                  <a:cubicBezTo>
                    <a:pt x="1661" y="1982"/>
                    <a:pt x="1766" y="1937"/>
                    <a:pt x="1768" y="1841"/>
                  </a:cubicBezTo>
                  <a:cubicBezTo>
                    <a:pt x="1846" y="1907"/>
                    <a:pt x="1927" y="1857"/>
                    <a:pt x="1899" y="1762"/>
                  </a:cubicBezTo>
                  <a:cubicBezTo>
                    <a:pt x="1950" y="1846"/>
                    <a:pt x="2066" y="1761"/>
                    <a:pt x="2020" y="1676"/>
                  </a:cubicBezTo>
                  <a:cubicBezTo>
                    <a:pt x="2111" y="1689"/>
                    <a:pt x="2163" y="1617"/>
                    <a:pt x="2116" y="1531"/>
                  </a:cubicBezTo>
                  <a:cubicBezTo>
                    <a:pt x="2185" y="1529"/>
                    <a:pt x="2277" y="1400"/>
                    <a:pt x="2221" y="1349"/>
                  </a:cubicBezTo>
                  <a:cubicBezTo>
                    <a:pt x="2283" y="1334"/>
                    <a:pt x="2386" y="1221"/>
                    <a:pt x="2287" y="1188"/>
                  </a:cubicBezTo>
                  <a:cubicBezTo>
                    <a:pt x="2310" y="1149"/>
                    <a:pt x="2328" y="1127"/>
                    <a:pt x="2327" y="1083"/>
                  </a:cubicBezTo>
                  <a:cubicBezTo>
                    <a:pt x="2325" y="1037"/>
                    <a:pt x="2306" y="996"/>
                    <a:pt x="2255" y="1020"/>
                  </a:cubicBezTo>
                  <a:cubicBezTo>
                    <a:pt x="2312" y="990"/>
                    <a:pt x="2352" y="865"/>
                    <a:pt x="2254" y="880"/>
                  </a:cubicBezTo>
                  <a:cubicBezTo>
                    <a:pt x="2314" y="822"/>
                    <a:pt x="2278" y="717"/>
                    <a:pt x="2188" y="752"/>
                  </a:cubicBezTo>
                  <a:cubicBezTo>
                    <a:pt x="2186" y="755"/>
                    <a:pt x="2186" y="755"/>
                    <a:pt x="2189" y="753"/>
                  </a:cubicBezTo>
                  <a:cubicBezTo>
                    <a:pt x="2232" y="704"/>
                    <a:pt x="2161" y="602"/>
                    <a:pt x="2101" y="650"/>
                  </a:cubicBezTo>
                  <a:cubicBezTo>
                    <a:pt x="2192" y="597"/>
                    <a:pt x="2087" y="469"/>
                    <a:pt x="2005" y="500"/>
                  </a:cubicBezTo>
                  <a:cubicBezTo>
                    <a:pt x="2041" y="421"/>
                    <a:pt x="1941" y="349"/>
                    <a:pt x="1874" y="382"/>
                  </a:cubicBezTo>
                  <a:cubicBezTo>
                    <a:pt x="1942" y="310"/>
                    <a:pt x="1807" y="187"/>
                    <a:pt x="1736" y="264"/>
                  </a:cubicBezTo>
                  <a:cubicBezTo>
                    <a:pt x="1767" y="200"/>
                    <a:pt x="1670" y="156"/>
                    <a:pt x="1625" y="179"/>
                  </a:cubicBezTo>
                  <a:cubicBezTo>
                    <a:pt x="1651" y="102"/>
                    <a:pt x="1521" y="86"/>
                    <a:pt x="1479" y="138"/>
                  </a:cubicBezTo>
                  <a:cubicBezTo>
                    <a:pt x="1502" y="97"/>
                    <a:pt x="1447" y="55"/>
                    <a:pt x="1408" y="49"/>
                  </a:cubicBezTo>
                  <a:cubicBezTo>
                    <a:pt x="1363" y="42"/>
                    <a:pt x="1334" y="74"/>
                    <a:pt x="1304" y="101"/>
                  </a:cubicBezTo>
                  <a:cubicBezTo>
                    <a:pt x="1317" y="0"/>
                    <a:pt x="1162" y="66"/>
                    <a:pt x="1132" y="119"/>
                  </a:cubicBezTo>
                  <a:cubicBezTo>
                    <a:pt x="1123" y="34"/>
                    <a:pt x="1025" y="13"/>
                    <a:pt x="995" y="99"/>
                  </a:cubicBezTo>
                  <a:cubicBezTo>
                    <a:pt x="946" y="33"/>
                    <a:pt x="881" y="33"/>
                    <a:pt x="837" y="99"/>
                  </a:cubicBezTo>
                  <a:cubicBezTo>
                    <a:pt x="807" y="16"/>
                    <a:pt x="681" y="67"/>
                    <a:pt x="681" y="145"/>
                  </a:cubicBezTo>
                  <a:cubicBezTo>
                    <a:pt x="640" y="75"/>
                    <a:pt x="565" y="144"/>
                    <a:pt x="601" y="213"/>
                  </a:cubicBezTo>
                </a:path>
              </a:pathLst>
            </a:custGeom>
            <a:solidFill>
              <a:srgbClr val="C29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Freeform 153">
              <a:extLst>
                <a:ext uri="{FF2B5EF4-FFF2-40B4-BE49-F238E27FC236}">
                  <a16:creationId xmlns:a16="http://schemas.microsoft.com/office/drawing/2014/main" id="{17BB63D2-BAD7-BC77-5758-E84595A76BA1}"/>
                </a:ext>
              </a:extLst>
            </p:cNvPr>
            <p:cNvSpPr>
              <a:spLocks/>
            </p:cNvSpPr>
            <p:nvPr/>
          </p:nvSpPr>
          <p:spPr bwMode="auto">
            <a:xfrm>
              <a:off x="1963" y="1354"/>
              <a:ext cx="2283" cy="2039"/>
            </a:xfrm>
            <a:custGeom>
              <a:avLst/>
              <a:gdLst>
                <a:gd name="T0" fmla="*/ 369 w 2325"/>
                <a:gd name="T1" fmla="*/ 205 h 2075"/>
                <a:gd name="T2" fmla="*/ 277 w 2325"/>
                <a:gd name="T3" fmla="*/ 352 h 2075"/>
                <a:gd name="T4" fmla="*/ 286 w 2325"/>
                <a:gd name="T5" fmla="*/ 336 h 2075"/>
                <a:gd name="T6" fmla="*/ 99 w 2325"/>
                <a:gd name="T7" fmla="*/ 509 h 2075"/>
                <a:gd name="T8" fmla="*/ 79 w 2325"/>
                <a:gd name="T9" fmla="*/ 675 h 2075"/>
                <a:gd name="T10" fmla="*/ 52 w 2325"/>
                <a:gd name="T11" fmla="*/ 993 h 2075"/>
                <a:gd name="T12" fmla="*/ 156 w 2325"/>
                <a:gd name="T13" fmla="*/ 1312 h 2075"/>
                <a:gd name="T14" fmla="*/ 330 w 2325"/>
                <a:gd name="T15" fmla="*/ 1603 h 2075"/>
                <a:gd name="T16" fmla="*/ 532 w 2325"/>
                <a:gd name="T17" fmla="*/ 1809 h 2075"/>
                <a:gd name="T18" fmla="*/ 524 w 2325"/>
                <a:gd name="T19" fmla="*/ 1990 h 2075"/>
                <a:gd name="T20" fmla="*/ 874 w 2325"/>
                <a:gd name="T21" fmla="*/ 1951 h 2075"/>
                <a:gd name="T22" fmla="*/ 1078 w 2325"/>
                <a:gd name="T23" fmla="*/ 1986 h 2075"/>
                <a:gd name="T24" fmla="*/ 1383 w 2325"/>
                <a:gd name="T25" fmla="*/ 1943 h 2075"/>
                <a:gd name="T26" fmla="*/ 1765 w 2325"/>
                <a:gd name="T27" fmla="*/ 1806 h 2075"/>
                <a:gd name="T28" fmla="*/ 2002 w 2325"/>
                <a:gd name="T29" fmla="*/ 1744 h 2075"/>
                <a:gd name="T30" fmla="*/ 2151 w 2325"/>
                <a:gd name="T31" fmla="*/ 1489 h 2075"/>
                <a:gd name="T32" fmla="*/ 2278 w 2325"/>
                <a:gd name="T33" fmla="*/ 1145 h 2075"/>
                <a:gd name="T34" fmla="*/ 2248 w 2325"/>
                <a:gd name="T35" fmla="*/ 992 h 2075"/>
                <a:gd name="T36" fmla="*/ 2212 w 2325"/>
                <a:gd name="T37" fmla="*/ 701 h 2075"/>
                <a:gd name="T38" fmla="*/ 2176 w 2325"/>
                <a:gd name="T39" fmla="*/ 728 h 2075"/>
                <a:gd name="T40" fmla="*/ 2085 w 2325"/>
                <a:gd name="T41" fmla="*/ 608 h 2075"/>
                <a:gd name="T42" fmla="*/ 1900 w 2325"/>
                <a:gd name="T43" fmla="*/ 330 h 2075"/>
                <a:gd name="T44" fmla="*/ 1730 w 2325"/>
                <a:gd name="T45" fmla="*/ 173 h 2075"/>
                <a:gd name="T46" fmla="*/ 1461 w 2325"/>
                <a:gd name="T47" fmla="*/ 98 h 2075"/>
                <a:gd name="T48" fmla="*/ 1301 w 2325"/>
                <a:gd name="T49" fmla="*/ 67 h 2075"/>
                <a:gd name="T50" fmla="*/ 1050 w 2325"/>
                <a:gd name="T51" fmla="*/ 0 h 2075"/>
                <a:gd name="T52" fmla="*/ 806 w 2325"/>
                <a:gd name="T53" fmla="*/ 24 h 2075"/>
                <a:gd name="T54" fmla="*/ 598 w 2325"/>
                <a:gd name="T55" fmla="*/ 174 h 2075"/>
                <a:gd name="T56" fmla="*/ 818 w 2325"/>
                <a:gd name="T57" fmla="*/ 67 h 2075"/>
                <a:gd name="T58" fmla="*/ 1090 w 2325"/>
                <a:gd name="T59" fmla="*/ 34 h 2075"/>
                <a:gd name="T60" fmla="*/ 1281 w 2325"/>
                <a:gd name="T61" fmla="*/ 87 h 2075"/>
                <a:gd name="T62" fmla="*/ 1543 w 2325"/>
                <a:gd name="T63" fmla="*/ 81 h 2075"/>
                <a:gd name="T64" fmla="*/ 1718 w 2325"/>
                <a:gd name="T65" fmla="*/ 226 h 2075"/>
                <a:gd name="T66" fmla="*/ 1977 w 2325"/>
                <a:gd name="T67" fmla="*/ 481 h 2075"/>
                <a:gd name="T68" fmla="*/ 2172 w 2325"/>
                <a:gd name="T69" fmla="*/ 644 h 2075"/>
                <a:gd name="T70" fmla="*/ 2171 w 2325"/>
                <a:gd name="T71" fmla="*/ 712 h 2075"/>
                <a:gd name="T72" fmla="*/ 2176 w 2325"/>
                <a:gd name="T73" fmla="*/ 719 h 2075"/>
                <a:gd name="T74" fmla="*/ 2183 w 2325"/>
                <a:gd name="T75" fmla="*/ 715 h 2075"/>
                <a:gd name="T76" fmla="*/ 2184 w 2325"/>
                <a:gd name="T77" fmla="*/ 719 h 2075"/>
                <a:gd name="T78" fmla="*/ 2179 w 2325"/>
                <a:gd name="T79" fmla="*/ 721 h 2075"/>
                <a:gd name="T80" fmla="*/ 2258 w 2325"/>
                <a:gd name="T81" fmla="*/ 853 h 2075"/>
                <a:gd name="T82" fmla="*/ 2307 w 2325"/>
                <a:gd name="T83" fmla="*/ 1053 h 2075"/>
                <a:gd name="T84" fmla="*/ 2204 w 2325"/>
                <a:gd name="T85" fmla="*/ 1320 h 2075"/>
                <a:gd name="T86" fmla="*/ 2010 w 2325"/>
                <a:gd name="T87" fmla="*/ 1632 h 2075"/>
                <a:gd name="T88" fmla="*/ 1828 w 2325"/>
                <a:gd name="T89" fmla="*/ 1827 h 2075"/>
                <a:gd name="T90" fmla="*/ 1530 w 2325"/>
                <a:gd name="T91" fmla="*/ 1963 h 2075"/>
                <a:gd name="T92" fmla="*/ 1219 w 2325"/>
                <a:gd name="T93" fmla="*/ 1941 h 2075"/>
                <a:gd name="T94" fmla="*/ 900 w 2325"/>
                <a:gd name="T95" fmla="*/ 1983 h 2075"/>
                <a:gd name="T96" fmla="*/ 469 w 2325"/>
                <a:gd name="T97" fmla="*/ 2046 h 2075"/>
                <a:gd name="T98" fmla="*/ 610 w 2325"/>
                <a:gd name="T99" fmla="*/ 1818 h 2075"/>
                <a:gd name="T100" fmla="*/ 335 w 2325"/>
                <a:gd name="T101" fmla="*/ 1598 h 2075"/>
                <a:gd name="T102" fmla="*/ 150 w 2325"/>
                <a:gd name="T103" fmla="*/ 1434 h 2075"/>
                <a:gd name="T104" fmla="*/ 58 w 2325"/>
                <a:gd name="T105" fmla="*/ 1124 h 2075"/>
                <a:gd name="T106" fmla="*/ 43 w 2325"/>
                <a:gd name="T107" fmla="*/ 760 h 2075"/>
                <a:gd name="T108" fmla="*/ 121 w 2325"/>
                <a:gd name="T109" fmla="*/ 526 h 2075"/>
                <a:gd name="T110" fmla="*/ 280 w 2325"/>
                <a:gd name="T111" fmla="*/ 352 h 2075"/>
                <a:gd name="T112" fmla="*/ 276 w 2325"/>
                <a:gd name="T113" fmla="*/ 350 h 2075"/>
                <a:gd name="T114" fmla="*/ 283 w 2325"/>
                <a:gd name="T115" fmla="*/ 346 h 2075"/>
                <a:gd name="T116" fmla="*/ 279 w 2325"/>
                <a:gd name="T117" fmla="*/ 338 h 2075"/>
                <a:gd name="T118" fmla="*/ 284 w 2325"/>
                <a:gd name="T119" fmla="*/ 344 h 2075"/>
                <a:gd name="T120" fmla="*/ 281 w 2325"/>
                <a:gd name="T121" fmla="*/ 344 h 2075"/>
                <a:gd name="T122" fmla="*/ 450 w 2325"/>
                <a:gd name="T123" fmla="*/ 186 h 2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5" h="2075">
                  <a:moveTo>
                    <a:pt x="605" y="162"/>
                  </a:moveTo>
                  <a:cubicBezTo>
                    <a:pt x="600" y="147"/>
                    <a:pt x="589" y="136"/>
                    <a:pt x="577" y="129"/>
                  </a:cubicBezTo>
                  <a:cubicBezTo>
                    <a:pt x="565" y="121"/>
                    <a:pt x="550" y="118"/>
                    <a:pt x="536" y="118"/>
                  </a:cubicBezTo>
                  <a:cubicBezTo>
                    <a:pt x="521" y="118"/>
                    <a:pt x="506" y="122"/>
                    <a:pt x="495" y="132"/>
                  </a:cubicBezTo>
                  <a:cubicBezTo>
                    <a:pt x="483" y="142"/>
                    <a:pt x="475" y="157"/>
                    <a:pt x="475" y="176"/>
                  </a:cubicBezTo>
                  <a:cubicBezTo>
                    <a:pt x="475" y="179"/>
                    <a:pt x="476" y="182"/>
                    <a:pt x="476" y="185"/>
                  </a:cubicBezTo>
                  <a:cubicBezTo>
                    <a:pt x="484" y="184"/>
                    <a:pt x="484" y="184"/>
                    <a:pt x="484" y="184"/>
                  </a:cubicBezTo>
                  <a:cubicBezTo>
                    <a:pt x="488" y="176"/>
                    <a:pt x="488" y="176"/>
                    <a:pt x="488" y="176"/>
                  </a:cubicBezTo>
                  <a:cubicBezTo>
                    <a:pt x="476" y="171"/>
                    <a:pt x="463" y="169"/>
                    <a:pt x="450" y="169"/>
                  </a:cubicBezTo>
                  <a:cubicBezTo>
                    <a:pt x="429" y="169"/>
                    <a:pt x="407" y="174"/>
                    <a:pt x="390" y="185"/>
                  </a:cubicBezTo>
                  <a:cubicBezTo>
                    <a:pt x="381" y="190"/>
                    <a:pt x="374" y="197"/>
                    <a:pt x="369" y="205"/>
                  </a:cubicBezTo>
                  <a:cubicBezTo>
                    <a:pt x="363" y="214"/>
                    <a:pt x="360" y="224"/>
                    <a:pt x="360" y="235"/>
                  </a:cubicBezTo>
                  <a:cubicBezTo>
                    <a:pt x="360" y="244"/>
                    <a:pt x="362" y="254"/>
                    <a:pt x="367" y="264"/>
                  </a:cubicBezTo>
                  <a:cubicBezTo>
                    <a:pt x="375" y="261"/>
                    <a:pt x="375" y="261"/>
                    <a:pt x="375" y="261"/>
                  </a:cubicBezTo>
                  <a:cubicBezTo>
                    <a:pt x="378" y="253"/>
                    <a:pt x="378" y="253"/>
                    <a:pt x="378" y="253"/>
                  </a:cubicBezTo>
                  <a:cubicBezTo>
                    <a:pt x="363" y="246"/>
                    <a:pt x="348" y="242"/>
                    <a:pt x="333" y="242"/>
                  </a:cubicBezTo>
                  <a:cubicBezTo>
                    <a:pt x="315" y="242"/>
                    <a:pt x="298" y="248"/>
                    <a:pt x="285" y="260"/>
                  </a:cubicBezTo>
                  <a:cubicBezTo>
                    <a:pt x="273" y="272"/>
                    <a:pt x="266" y="289"/>
                    <a:pt x="266" y="310"/>
                  </a:cubicBezTo>
                  <a:cubicBezTo>
                    <a:pt x="266" y="321"/>
                    <a:pt x="268" y="334"/>
                    <a:pt x="273" y="347"/>
                  </a:cubicBezTo>
                  <a:cubicBezTo>
                    <a:pt x="274" y="349"/>
                    <a:pt x="274" y="349"/>
                    <a:pt x="274" y="349"/>
                  </a:cubicBezTo>
                  <a:cubicBezTo>
                    <a:pt x="276" y="351"/>
                    <a:pt x="276" y="351"/>
                    <a:pt x="276" y="351"/>
                  </a:cubicBezTo>
                  <a:cubicBezTo>
                    <a:pt x="277" y="352"/>
                    <a:pt x="277" y="352"/>
                    <a:pt x="277" y="352"/>
                  </a:cubicBezTo>
                  <a:cubicBezTo>
                    <a:pt x="279" y="353"/>
                    <a:pt x="279" y="353"/>
                    <a:pt x="279" y="353"/>
                  </a:cubicBezTo>
                  <a:cubicBezTo>
                    <a:pt x="280" y="353"/>
                    <a:pt x="280" y="353"/>
                    <a:pt x="280" y="353"/>
                  </a:cubicBezTo>
                  <a:cubicBezTo>
                    <a:pt x="280" y="354"/>
                    <a:pt x="281" y="354"/>
                    <a:pt x="283" y="354"/>
                  </a:cubicBezTo>
                  <a:cubicBezTo>
                    <a:pt x="284" y="354"/>
                    <a:pt x="285" y="354"/>
                    <a:pt x="286" y="354"/>
                  </a:cubicBezTo>
                  <a:cubicBezTo>
                    <a:pt x="288" y="353"/>
                    <a:pt x="290" y="352"/>
                    <a:pt x="291" y="350"/>
                  </a:cubicBezTo>
                  <a:cubicBezTo>
                    <a:pt x="292" y="348"/>
                    <a:pt x="292" y="347"/>
                    <a:pt x="292" y="346"/>
                  </a:cubicBezTo>
                  <a:cubicBezTo>
                    <a:pt x="292" y="344"/>
                    <a:pt x="291" y="343"/>
                    <a:pt x="291" y="343"/>
                  </a:cubicBezTo>
                  <a:cubicBezTo>
                    <a:pt x="291" y="342"/>
                    <a:pt x="291" y="341"/>
                    <a:pt x="290" y="341"/>
                  </a:cubicBezTo>
                  <a:cubicBezTo>
                    <a:pt x="290" y="340"/>
                    <a:pt x="289" y="340"/>
                    <a:pt x="289" y="339"/>
                  </a:cubicBezTo>
                  <a:cubicBezTo>
                    <a:pt x="288" y="338"/>
                    <a:pt x="288" y="338"/>
                    <a:pt x="288" y="338"/>
                  </a:cubicBezTo>
                  <a:cubicBezTo>
                    <a:pt x="286" y="336"/>
                    <a:pt x="286" y="336"/>
                    <a:pt x="286" y="336"/>
                  </a:cubicBezTo>
                  <a:cubicBezTo>
                    <a:pt x="283" y="335"/>
                    <a:pt x="283" y="335"/>
                    <a:pt x="283" y="335"/>
                  </a:cubicBezTo>
                  <a:cubicBezTo>
                    <a:pt x="279" y="335"/>
                    <a:pt x="275" y="334"/>
                    <a:pt x="271" y="334"/>
                  </a:cubicBezTo>
                  <a:cubicBezTo>
                    <a:pt x="250" y="334"/>
                    <a:pt x="230" y="343"/>
                    <a:pt x="215" y="356"/>
                  </a:cubicBezTo>
                  <a:cubicBezTo>
                    <a:pt x="200" y="369"/>
                    <a:pt x="189" y="388"/>
                    <a:pt x="189" y="408"/>
                  </a:cubicBezTo>
                  <a:cubicBezTo>
                    <a:pt x="189" y="421"/>
                    <a:pt x="193" y="433"/>
                    <a:pt x="201" y="445"/>
                  </a:cubicBezTo>
                  <a:cubicBezTo>
                    <a:pt x="208" y="441"/>
                    <a:pt x="208" y="441"/>
                    <a:pt x="208" y="441"/>
                  </a:cubicBezTo>
                  <a:cubicBezTo>
                    <a:pt x="210" y="433"/>
                    <a:pt x="210" y="433"/>
                    <a:pt x="210" y="433"/>
                  </a:cubicBezTo>
                  <a:cubicBezTo>
                    <a:pt x="204" y="430"/>
                    <a:pt x="197" y="429"/>
                    <a:pt x="190" y="429"/>
                  </a:cubicBezTo>
                  <a:cubicBezTo>
                    <a:pt x="168" y="430"/>
                    <a:pt x="145" y="440"/>
                    <a:pt x="128" y="454"/>
                  </a:cubicBezTo>
                  <a:cubicBezTo>
                    <a:pt x="120" y="461"/>
                    <a:pt x="112" y="470"/>
                    <a:pt x="107" y="479"/>
                  </a:cubicBezTo>
                  <a:cubicBezTo>
                    <a:pt x="102" y="489"/>
                    <a:pt x="99" y="499"/>
                    <a:pt x="99" y="509"/>
                  </a:cubicBezTo>
                  <a:cubicBezTo>
                    <a:pt x="99" y="518"/>
                    <a:pt x="101" y="527"/>
                    <a:pt x="106" y="535"/>
                  </a:cubicBezTo>
                  <a:cubicBezTo>
                    <a:pt x="111" y="543"/>
                    <a:pt x="118" y="550"/>
                    <a:pt x="128" y="556"/>
                  </a:cubicBezTo>
                  <a:cubicBezTo>
                    <a:pt x="133" y="549"/>
                    <a:pt x="133" y="549"/>
                    <a:pt x="133" y="549"/>
                  </a:cubicBezTo>
                  <a:cubicBezTo>
                    <a:pt x="133" y="540"/>
                    <a:pt x="133" y="540"/>
                    <a:pt x="133" y="540"/>
                  </a:cubicBezTo>
                  <a:cubicBezTo>
                    <a:pt x="132" y="540"/>
                    <a:pt x="131" y="540"/>
                    <a:pt x="129" y="540"/>
                  </a:cubicBezTo>
                  <a:cubicBezTo>
                    <a:pt x="119" y="540"/>
                    <a:pt x="109" y="544"/>
                    <a:pt x="100" y="550"/>
                  </a:cubicBezTo>
                  <a:cubicBezTo>
                    <a:pt x="88" y="559"/>
                    <a:pt x="79" y="573"/>
                    <a:pt x="72" y="589"/>
                  </a:cubicBezTo>
                  <a:cubicBezTo>
                    <a:pt x="66" y="605"/>
                    <a:pt x="63" y="623"/>
                    <a:pt x="63" y="640"/>
                  </a:cubicBezTo>
                  <a:cubicBezTo>
                    <a:pt x="63" y="658"/>
                    <a:pt x="66" y="675"/>
                    <a:pt x="76" y="688"/>
                  </a:cubicBezTo>
                  <a:cubicBezTo>
                    <a:pt x="83" y="683"/>
                    <a:pt x="83" y="683"/>
                    <a:pt x="83" y="683"/>
                  </a:cubicBezTo>
                  <a:cubicBezTo>
                    <a:pt x="79" y="675"/>
                    <a:pt x="79" y="675"/>
                    <a:pt x="79" y="675"/>
                  </a:cubicBezTo>
                  <a:cubicBezTo>
                    <a:pt x="60" y="685"/>
                    <a:pt x="46" y="698"/>
                    <a:pt x="38" y="712"/>
                  </a:cubicBezTo>
                  <a:cubicBezTo>
                    <a:pt x="29" y="727"/>
                    <a:pt x="26" y="743"/>
                    <a:pt x="26" y="760"/>
                  </a:cubicBezTo>
                  <a:cubicBezTo>
                    <a:pt x="26" y="789"/>
                    <a:pt x="36" y="818"/>
                    <a:pt x="49" y="844"/>
                  </a:cubicBezTo>
                  <a:cubicBezTo>
                    <a:pt x="57" y="840"/>
                    <a:pt x="57" y="840"/>
                    <a:pt x="57" y="840"/>
                  </a:cubicBezTo>
                  <a:cubicBezTo>
                    <a:pt x="54" y="832"/>
                    <a:pt x="54" y="832"/>
                    <a:pt x="54" y="832"/>
                  </a:cubicBezTo>
                  <a:cubicBezTo>
                    <a:pt x="36" y="840"/>
                    <a:pt x="22" y="853"/>
                    <a:pt x="13" y="867"/>
                  </a:cubicBezTo>
                  <a:cubicBezTo>
                    <a:pt x="4" y="882"/>
                    <a:pt x="0" y="899"/>
                    <a:pt x="0" y="916"/>
                  </a:cubicBezTo>
                  <a:cubicBezTo>
                    <a:pt x="0" y="934"/>
                    <a:pt x="4" y="952"/>
                    <a:pt x="14" y="968"/>
                  </a:cubicBezTo>
                  <a:cubicBezTo>
                    <a:pt x="23" y="984"/>
                    <a:pt x="37" y="998"/>
                    <a:pt x="55" y="1006"/>
                  </a:cubicBezTo>
                  <a:cubicBezTo>
                    <a:pt x="59" y="999"/>
                    <a:pt x="59" y="999"/>
                    <a:pt x="59" y="999"/>
                  </a:cubicBezTo>
                  <a:cubicBezTo>
                    <a:pt x="52" y="993"/>
                    <a:pt x="52" y="993"/>
                    <a:pt x="52" y="993"/>
                  </a:cubicBezTo>
                  <a:cubicBezTo>
                    <a:pt x="33" y="1014"/>
                    <a:pt x="24" y="1042"/>
                    <a:pt x="24" y="1069"/>
                  </a:cubicBezTo>
                  <a:cubicBezTo>
                    <a:pt x="24" y="1092"/>
                    <a:pt x="30" y="1115"/>
                    <a:pt x="44" y="1134"/>
                  </a:cubicBezTo>
                  <a:cubicBezTo>
                    <a:pt x="57" y="1152"/>
                    <a:pt x="77" y="1166"/>
                    <a:pt x="103" y="1171"/>
                  </a:cubicBezTo>
                  <a:cubicBezTo>
                    <a:pt x="105" y="1163"/>
                    <a:pt x="105" y="1163"/>
                    <a:pt x="105" y="1163"/>
                  </a:cubicBezTo>
                  <a:cubicBezTo>
                    <a:pt x="98" y="1157"/>
                    <a:pt x="98" y="1157"/>
                    <a:pt x="98" y="1157"/>
                  </a:cubicBezTo>
                  <a:cubicBezTo>
                    <a:pt x="76" y="1182"/>
                    <a:pt x="64" y="1212"/>
                    <a:pt x="64" y="1241"/>
                  </a:cubicBezTo>
                  <a:cubicBezTo>
                    <a:pt x="64" y="1264"/>
                    <a:pt x="72" y="1285"/>
                    <a:pt x="87" y="1301"/>
                  </a:cubicBezTo>
                  <a:cubicBezTo>
                    <a:pt x="102" y="1317"/>
                    <a:pt x="125" y="1327"/>
                    <a:pt x="153" y="1327"/>
                  </a:cubicBezTo>
                  <a:cubicBezTo>
                    <a:pt x="156" y="1327"/>
                    <a:pt x="159" y="1327"/>
                    <a:pt x="163" y="1327"/>
                  </a:cubicBezTo>
                  <a:cubicBezTo>
                    <a:pt x="162" y="1318"/>
                    <a:pt x="162" y="1318"/>
                    <a:pt x="162" y="1318"/>
                  </a:cubicBezTo>
                  <a:cubicBezTo>
                    <a:pt x="156" y="1312"/>
                    <a:pt x="156" y="1312"/>
                    <a:pt x="156" y="1312"/>
                  </a:cubicBezTo>
                  <a:cubicBezTo>
                    <a:pt x="135" y="1335"/>
                    <a:pt x="125" y="1366"/>
                    <a:pt x="125" y="1395"/>
                  </a:cubicBezTo>
                  <a:cubicBezTo>
                    <a:pt x="125" y="1417"/>
                    <a:pt x="131" y="1438"/>
                    <a:pt x="142" y="1454"/>
                  </a:cubicBezTo>
                  <a:cubicBezTo>
                    <a:pt x="147" y="1462"/>
                    <a:pt x="155" y="1468"/>
                    <a:pt x="163" y="1473"/>
                  </a:cubicBezTo>
                  <a:cubicBezTo>
                    <a:pt x="172" y="1478"/>
                    <a:pt x="182" y="1481"/>
                    <a:pt x="194" y="1481"/>
                  </a:cubicBezTo>
                  <a:cubicBezTo>
                    <a:pt x="205" y="1481"/>
                    <a:pt x="218" y="1478"/>
                    <a:pt x="232" y="1472"/>
                  </a:cubicBezTo>
                  <a:cubicBezTo>
                    <a:pt x="229" y="1464"/>
                    <a:pt x="229" y="1464"/>
                    <a:pt x="229" y="1464"/>
                  </a:cubicBezTo>
                  <a:cubicBezTo>
                    <a:pt x="222" y="1459"/>
                    <a:pt x="222" y="1459"/>
                    <a:pt x="222" y="1459"/>
                  </a:cubicBezTo>
                  <a:cubicBezTo>
                    <a:pt x="211" y="1475"/>
                    <a:pt x="206" y="1493"/>
                    <a:pt x="206" y="1510"/>
                  </a:cubicBezTo>
                  <a:cubicBezTo>
                    <a:pt x="206" y="1536"/>
                    <a:pt x="216" y="1560"/>
                    <a:pt x="233" y="1578"/>
                  </a:cubicBezTo>
                  <a:cubicBezTo>
                    <a:pt x="249" y="1596"/>
                    <a:pt x="273" y="1608"/>
                    <a:pt x="299" y="1608"/>
                  </a:cubicBezTo>
                  <a:cubicBezTo>
                    <a:pt x="309" y="1608"/>
                    <a:pt x="320" y="1607"/>
                    <a:pt x="330" y="1603"/>
                  </a:cubicBezTo>
                  <a:cubicBezTo>
                    <a:pt x="327" y="1595"/>
                    <a:pt x="327" y="1595"/>
                    <a:pt x="327" y="1595"/>
                  </a:cubicBezTo>
                  <a:cubicBezTo>
                    <a:pt x="320" y="1591"/>
                    <a:pt x="320" y="1591"/>
                    <a:pt x="320" y="1591"/>
                  </a:cubicBezTo>
                  <a:cubicBezTo>
                    <a:pt x="310" y="1611"/>
                    <a:pt x="306" y="1631"/>
                    <a:pt x="306" y="1650"/>
                  </a:cubicBezTo>
                  <a:cubicBezTo>
                    <a:pt x="306" y="1679"/>
                    <a:pt x="316" y="1705"/>
                    <a:pt x="334" y="1725"/>
                  </a:cubicBezTo>
                  <a:cubicBezTo>
                    <a:pt x="351" y="1744"/>
                    <a:pt x="376" y="1756"/>
                    <a:pt x="403" y="1756"/>
                  </a:cubicBezTo>
                  <a:cubicBezTo>
                    <a:pt x="427" y="1756"/>
                    <a:pt x="453" y="1746"/>
                    <a:pt x="478" y="1726"/>
                  </a:cubicBezTo>
                  <a:cubicBezTo>
                    <a:pt x="473" y="1719"/>
                    <a:pt x="473" y="1719"/>
                    <a:pt x="473" y="1719"/>
                  </a:cubicBezTo>
                  <a:cubicBezTo>
                    <a:pt x="464" y="1719"/>
                    <a:pt x="464" y="1719"/>
                    <a:pt x="464" y="1719"/>
                  </a:cubicBezTo>
                  <a:cubicBezTo>
                    <a:pt x="464" y="1720"/>
                    <a:pt x="464" y="1720"/>
                    <a:pt x="464" y="1720"/>
                  </a:cubicBezTo>
                  <a:cubicBezTo>
                    <a:pt x="464" y="1737"/>
                    <a:pt x="469" y="1752"/>
                    <a:pt x="478" y="1765"/>
                  </a:cubicBezTo>
                  <a:cubicBezTo>
                    <a:pt x="491" y="1784"/>
                    <a:pt x="511" y="1798"/>
                    <a:pt x="532" y="1809"/>
                  </a:cubicBezTo>
                  <a:cubicBezTo>
                    <a:pt x="553" y="1820"/>
                    <a:pt x="575" y="1828"/>
                    <a:pt x="594" y="1833"/>
                  </a:cubicBezTo>
                  <a:cubicBezTo>
                    <a:pt x="600" y="1835"/>
                    <a:pt x="605" y="1835"/>
                    <a:pt x="610" y="1835"/>
                  </a:cubicBezTo>
                  <a:cubicBezTo>
                    <a:pt x="614" y="1835"/>
                    <a:pt x="617" y="1835"/>
                    <a:pt x="620" y="1835"/>
                  </a:cubicBezTo>
                  <a:cubicBezTo>
                    <a:pt x="624" y="1835"/>
                    <a:pt x="628" y="1835"/>
                    <a:pt x="631" y="1836"/>
                  </a:cubicBezTo>
                  <a:cubicBezTo>
                    <a:pt x="634" y="1836"/>
                    <a:pt x="637" y="1838"/>
                    <a:pt x="639" y="1840"/>
                  </a:cubicBezTo>
                  <a:cubicBezTo>
                    <a:pt x="642" y="1842"/>
                    <a:pt x="643" y="1844"/>
                    <a:pt x="644" y="1847"/>
                  </a:cubicBezTo>
                  <a:cubicBezTo>
                    <a:pt x="645" y="1849"/>
                    <a:pt x="645" y="1852"/>
                    <a:pt x="645" y="1855"/>
                  </a:cubicBezTo>
                  <a:cubicBezTo>
                    <a:pt x="645" y="1860"/>
                    <a:pt x="644" y="1865"/>
                    <a:pt x="642" y="1871"/>
                  </a:cubicBezTo>
                  <a:cubicBezTo>
                    <a:pt x="636" y="1887"/>
                    <a:pt x="624" y="1903"/>
                    <a:pt x="610" y="1917"/>
                  </a:cubicBezTo>
                  <a:cubicBezTo>
                    <a:pt x="596" y="1932"/>
                    <a:pt x="580" y="1945"/>
                    <a:pt x="566" y="1958"/>
                  </a:cubicBezTo>
                  <a:cubicBezTo>
                    <a:pt x="553" y="1969"/>
                    <a:pt x="539" y="1980"/>
                    <a:pt x="524" y="1990"/>
                  </a:cubicBezTo>
                  <a:cubicBezTo>
                    <a:pt x="515" y="1996"/>
                    <a:pt x="511" y="2000"/>
                    <a:pt x="503" y="2006"/>
                  </a:cubicBezTo>
                  <a:cubicBezTo>
                    <a:pt x="495" y="2011"/>
                    <a:pt x="483" y="2019"/>
                    <a:pt x="460" y="2031"/>
                  </a:cubicBezTo>
                  <a:cubicBezTo>
                    <a:pt x="445" y="2039"/>
                    <a:pt x="445" y="2039"/>
                    <a:pt x="445" y="2039"/>
                  </a:cubicBezTo>
                  <a:cubicBezTo>
                    <a:pt x="461" y="2046"/>
                    <a:pt x="461" y="2046"/>
                    <a:pt x="461" y="2046"/>
                  </a:cubicBezTo>
                  <a:cubicBezTo>
                    <a:pt x="507" y="2065"/>
                    <a:pt x="564" y="2075"/>
                    <a:pt x="621" y="2075"/>
                  </a:cubicBezTo>
                  <a:cubicBezTo>
                    <a:pt x="682" y="2075"/>
                    <a:pt x="743" y="2064"/>
                    <a:pt x="791" y="2039"/>
                  </a:cubicBezTo>
                  <a:cubicBezTo>
                    <a:pt x="811" y="2028"/>
                    <a:pt x="830" y="2015"/>
                    <a:pt x="848" y="2000"/>
                  </a:cubicBezTo>
                  <a:cubicBezTo>
                    <a:pt x="855" y="1994"/>
                    <a:pt x="863" y="1988"/>
                    <a:pt x="870" y="1981"/>
                  </a:cubicBezTo>
                  <a:cubicBezTo>
                    <a:pt x="878" y="1974"/>
                    <a:pt x="885" y="1966"/>
                    <a:pt x="890" y="1956"/>
                  </a:cubicBezTo>
                  <a:cubicBezTo>
                    <a:pt x="883" y="1952"/>
                    <a:pt x="883" y="1952"/>
                    <a:pt x="883" y="1952"/>
                  </a:cubicBezTo>
                  <a:cubicBezTo>
                    <a:pt x="874" y="1951"/>
                    <a:pt x="874" y="1951"/>
                    <a:pt x="874" y="1951"/>
                  </a:cubicBezTo>
                  <a:cubicBezTo>
                    <a:pt x="873" y="1955"/>
                    <a:pt x="873" y="1960"/>
                    <a:pt x="873" y="1965"/>
                  </a:cubicBezTo>
                  <a:cubicBezTo>
                    <a:pt x="873" y="1971"/>
                    <a:pt x="874" y="1978"/>
                    <a:pt x="877" y="1984"/>
                  </a:cubicBezTo>
                  <a:cubicBezTo>
                    <a:pt x="880" y="1990"/>
                    <a:pt x="886" y="1995"/>
                    <a:pt x="893" y="1999"/>
                  </a:cubicBezTo>
                  <a:cubicBezTo>
                    <a:pt x="906" y="2004"/>
                    <a:pt x="920" y="2006"/>
                    <a:pt x="934" y="2006"/>
                  </a:cubicBezTo>
                  <a:cubicBezTo>
                    <a:pt x="944" y="2006"/>
                    <a:pt x="954" y="2005"/>
                    <a:pt x="963" y="2003"/>
                  </a:cubicBezTo>
                  <a:cubicBezTo>
                    <a:pt x="974" y="2000"/>
                    <a:pt x="987" y="1996"/>
                    <a:pt x="997" y="1988"/>
                  </a:cubicBezTo>
                  <a:cubicBezTo>
                    <a:pt x="1004" y="1982"/>
                    <a:pt x="1011" y="1974"/>
                    <a:pt x="1016" y="1965"/>
                  </a:cubicBezTo>
                  <a:cubicBezTo>
                    <a:pt x="1021" y="1956"/>
                    <a:pt x="1025" y="1946"/>
                    <a:pt x="1026" y="1937"/>
                  </a:cubicBezTo>
                  <a:cubicBezTo>
                    <a:pt x="1018" y="1935"/>
                    <a:pt x="1018" y="1935"/>
                    <a:pt x="1018" y="1935"/>
                  </a:cubicBezTo>
                  <a:cubicBezTo>
                    <a:pt x="1012" y="1942"/>
                    <a:pt x="1012" y="1942"/>
                    <a:pt x="1012" y="1942"/>
                  </a:cubicBezTo>
                  <a:cubicBezTo>
                    <a:pt x="1030" y="1956"/>
                    <a:pt x="1053" y="1973"/>
                    <a:pt x="1078" y="1986"/>
                  </a:cubicBezTo>
                  <a:cubicBezTo>
                    <a:pt x="1103" y="2000"/>
                    <a:pt x="1131" y="2010"/>
                    <a:pt x="1157" y="2011"/>
                  </a:cubicBezTo>
                  <a:cubicBezTo>
                    <a:pt x="1173" y="2011"/>
                    <a:pt x="1189" y="2006"/>
                    <a:pt x="1203" y="1996"/>
                  </a:cubicBezTo>
                  <a:cubicBezTo>
                    <a:pt x="1217" y="1985"/>
                    <a:pt x="1228" y="1969"/>
                    <a:pt x="1236" y="1946"/>
                  </a:cubicBezTo>
                  <a:cubicBezTo>
                    <a:pt x="1227" y="1943"/>
                    <a:pt x="1227" y="1943"/>
                    <a:pt x="1227" y="1943"/>
                  </a:cubicBezTo>
                  <a:cubicBezTo>
                    <a:pt x="1219" y="1946"/>
                    <a:pt x="1219" y="1946"/>
                    <a:pt x="1219" y="1946"/>
                  </a:cubicBezTo>
                  <a:cubicBezTo>
                    <a:pt x="1226" y="1965"/>
                    <a:pt x="1240" y="1978"/>
                    <a:pt x="1256" y="1987"/>
                  </a:cubicBezTo>
                  <a:cubicBezTo>
                    <a:pt x="1273" y="1996"/>
                    <a:pt x="1292" y="2001"/>
                    <a:pt x="1311" y="2001"/>
                  </a:cubicBezTo>
                  <a:cubicBezTo>
                    <a:pt x="1331" y="2001"/>
                    <a:pt x="1350" y="1996"/>
                    <a:pt x="1366" y="1986"/>
                  </a:cubicBezTo>
                  <a:cubicBezTo>
                    <a:pt x="1382" y="1976"/>
                    <a:pt x="1394" y="1960"/>
                    <a:pt x="1398" y="1939"/>
                  </a:cubicBezTo>
                  <a:cubicBezTo>
                    <a:pt x="1390" y="1937"/>
                    <a:pt x="1390" y="1937"/>
                    <a:pt x="1390" y="1937"/>
                  </a:cubicBezTo>
                  <a:cubicBezTo>
                    <a:pt x="1383" y="1943"/>
                    <a:pt x="1383" y="1943"/>
                    <a:pt x="1383" y="1943"/>
                  </a:cubicBezTo>
                  <a:cubicBezTo>
                    <a:pt x="1396" y="1957"/>
                    <a:pt x="1413" y="1968"/>
                    <a:pt x="1432" y="1976"/>
                  </a:cubicBezTo>
                  <a:cubicBezTo>
                    <a:pt x="1450" y="1983"/>
                    <a:pt x="1471" y="1988"/>
                    <a:pt x="1491" y="1988"/>
                  </a:cubicBezTo>
                  <a:cubicBezTo>
                    <a:pt x="1513" y="1988"/>
                    <a:pt x="1534" y="1983"/>
                    <a:pt x="1550" y="1970"/>
                  </a:cubicBezTo>
                  <a:cubicBezTo>
                    <a:pt x="1558" y="1964"/>
                    <a:pt x="1565" y="1956"/>
                    <a:pt x="1570" y="1946"/>
                  </a:cubicBezTo>
                  <a:cubicBezTo>
                    <a:pt x="1574" y="1937"/>
                    <a:pt x="1577" y="1925"/>
                    <a:pt x="1577" y="1912"/>
                  </a:cubicBezTo>
                  <a:cubicBezTo>
                    <a:pt x="1577" y="1911"/>
                    <a:pt x="1577" y="1910"/>
                    <a:pt x="1577" y="1909"/>
                  </a:cubicBezTo>
                  <a:cubicBezTo>
                    <a:pt x="1568" y="1909"/>
                    <a:pt x="1568" y="1909"/>
                    <a:pt x="1568" y="1909"/>
                  </a:cubicBezTo>
                  <a:cubicBezTo>
                    <a:pt x="1564" y="1917"/>
                    <a:pt x="1564" y="1917"/>
                    <a:pt x="1564" y="1917"/>
                  </a:cubicBezTo>
                  <a:cubicBezTo>
                    <a:pt x="1585" y="1926"/>
                    <a:pt x="1607" y="1931"/>
                    <a:pt x="1629" y="1931"/>
                  </a:cubicBezTo>
                  <a:cubicBezTo>
                    <a:pt x="1664" y="1931"/>
                    <a:pt x="1697" y="1920"/>
                    <a:pt x="1722" y="1898"/>
                  </a:cubicBezTo>
                  <a:cubicBezTo>
                    <a:pt x="1748" y="1877"/>
                    <a:pt x="1765" y="1845"/>
                    <a:pt x="1765" y="1806"/>
                  </a:cubicBezTo>
                  <a:cubicBezTo>
                    <a:pt x="1757" y="1806"/>
                    <a:pt x="1757" y="1806"/>
                    <a:pt x="1757" y="1806"/>
                  </a:cubicBezTo>
                  <a:cubicBezTo>
                    <a:pt x="1751" y="1812"/>
                    <a:pt x="1751" y="1812"/>
                    <a:pt x="1751" y="1812"/>
                  </a:cubicBezTo>
                  <a:cubicBezTo>
                    <a:pt x="1777" y="1834"/>
                    <a:pt x="1804" y="1844"/>
                    <a:pt x="1828" y="1844"/>
                  </a:cubicBezTo>
                  <a:cubicBezTo>
                    <a:pt x="1849" y="1844"/>
                    <a:pt x="1868" y="1837"/>
                    <a:pt x="1881" y="1822"/>
                  </a:cubicBezTo>
                  <a:cubicBezTo>
                    <a:pt x="1894" y="1808"/>
                    <a:pt x="1902" y="1788"/>
                    <a:pt x="1902" y="1764"/>
                  </a:cubicBezTo>
                  <a:cubicBezTo>
                    <a:pt x="1902" y="1751"/>
                    <a:pt x="1900" y="1738"/>
                    <a:pt x="1896" y="1725"/>
                  </a:cubicBezTo>
                  <a:cubicBezTo>
                    <a:pt x="1888" y="1727"/>
                    <a:pt x="1888" y="1727"/>
                    <a:pt x="1888" y="1727"/>
                  </a:cubicBezTo>
                  <a:cubicBezTo>
                    <a:pt x="1881" y="1732"/>
                    <a:pt x="1881" y="1732"/>
                    <a:pt x="1881" y="1732"/>
                  </a:cubicBezTo>
                  <a:cubicBezTo>
                    <a:pt x="1889" y="1745"/>
                    <a:pt x="1898" y="1754"/>
                    <a:pt x="1909" y="1761"/>
                  </a:cubicBezTo>
                  <a:cubicBezTo>
                    <a:pt x="1920" y="1767"/>
                    <a:pt x="1932" y="1770"/>
                    <a:pt x="1943" y="1770"/>
                  </a:cubicBezTo>
                  <a:cubicBezTo>
                    <a:pt x="1965" y="1770"/>
                    <a:pt x="1986" y="1760"/>
                    <a:pt x="2002" y="1744"/>
                  </a:cubicBezTo>
                  <a:cubicBezTo>
                    <a:pt x="2017" y="1728"/>
                    <a:pt x="2028" y="1706"/>
                    <a:pt x="2028" y="1681"/>
                  </a:cubicBezTo>
                  <a:cubicBezTo>
                    <a:pt x="2028" y="1667"/>
                    <a:pt x="2024" y="1651"/>
                    <a:pt x="2016" y="1637"/>
                  </a:cubicBezTo>
                  <a:cubicBezTo>
                    <a:pt x="2009" y="1641"/>
                    <a:pt x="2009" y="1641"/>
                    <a:pt x="2009" y="1641"/>
                  </a:cubicBezTo>
                  <a:cubicBezTo>
                    <a:pt x="2007" y="1649"/>
                    <a:pt x="2007" y="1649"/>
                    <a:pt x="2007" y="1649"/>
                  </a:cubicBezTo>
                  <a:cubicBezTo>
                    <a:pt x="2015" y="1650"/>
                    <a:pt x="2023" y="1651"/>
                    <a:pt x="2031" y="1651"/>
                  </a:cubicBezTo>
                  <a:cubicBezTo>
                    <a:pt x="2060" y="1651"/>
                    <a:pt x="2086" y="1642"/>
                    <a:pt x="2103" y="1625"/>
                  </a:cubicBezTo>
                  <a:cubicBezTo>
                    <a:pt x="2121" y="1609"/>
                    <a:pt x="2131" y="1585"/>
                    <a:pt x="2131" y="1559"/>
                  </a:cubicBezTo>
                  <a:cubicBezTo>
                    <a:pt x="2131" y="1538"/>
                    <a:pt x="2125" y="1515"/>
                    <a:pt x="2113" y="1492"/>
                  </a:cubicBezTo>
                  <a:cubicBezTo>
                    <a:pt x="2105" y="1496"/>
                    <a:pt x="2105" y="1496"/>
                    <a:pt x="2105" y="1496"/>
                  </a:cubicBezTo>
                  <a:cubicBezTo>
                    <a:pt x="2105" y="1505"/>
                    <a:pt x="2105" y="1505"/>
                    <a:pt x="2105" y="1505"/>
                  </a:cubicBezTo>
                  <a:cubicBezTo>
                    <a:pt x="2121" y="1505"/>
                    <a:pt x="2137" y="1499"/>
                    <a:pt x="2151" y="1489"/>
                  </a:cubicBezTo>
                  <a:cubicBezTo>
                    <a:pt x="2174" y="1476"/>
                    <a:pt x="2195" y="1454"/>
                    <a:pt x="2210" y="1431"/>
                  </a:cubicBezTo>
                  <a:cubicBezTo>
                    <a:pt x="2226" y="1407"/>
                    <a:pt x="2236" y="1380"/>
                    <a:pt x="2236" y="1356"/>
                  </a:cubicBezTo>
                  <a:cubicBezTo>
                    <a:pt x="2236" y="1347"/>
                    <a:pt x="2234" y="1338"/>
                    <a:pt x="2231" y="1329"/>
                  </a:cubicBezTo>
                  <a:cubicBezTo>
                    <a:pt x="2228" y="1321"/>
                    <a:pt x="2223" y="1314"/>
                    <a:pt x="2216" y="1307"/>
                  </a:cubicBezTo>
                  <a:cubicBezTo>
                    <a:pt x="2210" y="1314"/>
                    <a:pt x="2210" y="1314"/>
                    <a:pt x="2210" y="1314"/>
                  </a:cubicBezTo>
                  <a:cubicBezTo>
                    <a:pt x="2212" y="1322"/>
                    <a:pt x="2212" y="1322"/>
                    <a:pt x="2212" y="1322"/>
                  </a:cubicBezTo>
                  <a:cubicBezTo>
                    <a:pt x="2224" y="1319"/>
                    <a:pt x="2237" y="1313"/>
                    <a:pt x="2249" y="1305"/>
                  </a:cubicBezTo>
                  <a:cubicBezTo>
                    <a:pt x="2268" y="1293"/>
                    <a:pt x="2287" y="1276"/>
                    <a:pt x="2301" y="1258"/>
                  </a:cubicBezTo>
                  <a:cubicBezTo>
                    <a:pt x="2315" y="1239"/>
                    <a:pt x="2325" y="1219"/>
                    <a:pt x="2325" y="1199"/>
                  </a:cubicBezTo>
                  <a:cubicBezTo>
                    <a:pt x="2325" y="1188"/>
                    <a:pt x="2322" y="1176"/>
                    <a:pt x="2314" y="1167"/>
                  </a:cubicBezTo>
                  <a:cubicBezTo>
                    <a:pt x="2306" y="1157"/>
                    <a:pt x="2294" y="1150"/>
                    <a:pt x="2278" y="1145"/>
                  </a:cubicBezTo>
                  <a:cubicBezTo>
                    <a:pt x="2276" y="1153"/>
                    <a:pt x="2276" y="1153"/>
                    <a:pt x="2276" y="1153"/>
                  </a:cubicBezTo>
                  <a:cubicBezTo>
                    <a:pt x="2283" y="1157"/>
                    <a:pt x="2283" y="1157"/>
                    <a:pt x="2283" y="1157"/>
                  </a:cubicBezTo>
                  <a:cubicBezTo>
                    <a:pt x="2294" y="1139"/>
                    <a:pt x="2304" y="1124"/>
                    <a:pt x="2312" y="1108"/>
                  </a:cubicBezTo>
                  <a:cubicBezTo>
                    <a:pt x="2319" y="1092"/>
                    <a:pt x="2324" y="1074"/>
                    <a:pt x="2324" y="1053"/>
                  </a:cubicBezTo>
                  <a:cubicBezTo>
                    <a:pt x="2324" y="1051"/>
                    <a:pt x="2324" y="1050"/>
                    <a:pt x="2324" y="1048"/>
                  </a:cubicBezTo>
                  <a:cubicBezTo>
                    <a:pt x="2324" y="1029"/>
                    <a:pt x="2320" y="1010"/>
                    <a:pt x="2312" y="995"/>
                  </a:cubicBezTo>
                  <a:cubicBezTo>
                    <a:pt x="2308" y="988"/>
                    <a:pt x="2303" y="981"/>
                    <a:pt x="2296" y="977"/>
                  </a:cubicBezTo>
                  <a:cubicBezTo>
                    <a:pt x="2289" y="972"/>
                    <a:pt x="2280" y="969"/>
                    <a:pt x="2271" y="969"/>
                  </a:cubicBezTo>
                  <a:cubicBezTo>
                    <a:pt x="2262" y="969"/>
                    <a:pt x="2252" y="972"/>
                    <a:pt x="2241" y="977"/>
                  </a:cubicBezTo>
                  <a:cubicBezTo>
                    <a:pt x="2244" y="985"/>
                    <a:pt x="2244" y="985"/>
                    <a:pt x="2244" y="985"/>
                  </a:cubicBezTo>
                  <a:cubicBezTo>
                    <a:pt x="2248" y="992"/>
                    <a:pt x="2248" y="992"/>
                    <a:pt x="2248" y="992"/>
                  </a:cubicBezTo>
                  <a:cubicBezTo>
                    <a:pt x="2266" y="983"/>
                    <a:pt x="2281" y="966"/>
                    <a:pt x="2293" y="947"/>
                  </a:cubicBezTo>
                  <a:cubicBezTo>
                    <a:pt x="2304" y="928"/>
                    <a:pt x="2311" y="906"/>
                    <a:pt x="2311" y="887"/>
                  </a:cubicBezTo>
                  <a:cubicBezTo>
                    <a:pt x="2311" y="873"/>
                    <a:pt x="2307" y="860"/>
                    <a:pt x="2298" y="851"/>
                  </a:cubicBezTo>
                  <a:cubicBezTo>
                    <a:pt x="2294" y="846"/>
                    <a:pt x="2288" y="842"/>
                    <a:pt x="2281" y="839"/>
                  </a:cubicBezTo>
                  <a:cubicBezTo>
                    <a:pt x="2275" y="837"/>
                    <a:pt x="2267" y="835"/>
                    <a:pt x="2258" y="835"/>
                  </a:cubicBezTo>
                  <a:cubicBezTo>
                    <a:pt x="2253" y="835"/>
                    <a:pt x="2247" y="836"/>
                    <a:pt x="2241" y="837"/>
                  </a:cubicBezTo>
                  <a:cubicBezTo>
                    <a:pt x="2243" y="845"/>
                    <a:pt x="2243" y="845"/>
                    <a:pt x="2243" y="845"/>
                  </a:cubicBezTo>
                  <a:cubicBezTo>
                    <a:pt x="2249" y="851"/>
                    <a:pt x="2249" y="851"/>
                    <a:pt x="2249" y="851"/>
                  </a:cubicBezTo>
                  <a:cubicBezTo>
                    <a:pt x="2271" y="830"/>
                    <a:pt x="2281" y="803"/>
                    <a:pt x="2281" y="777"/>
                  </a:cubicBezTo>
                  <a:cubicBezTo>
                    <a:pt x="2281" y="757"/>
                    <a:pt x="2275" y="739"/>
                    <a:pt x="2263" y="725"/>
                  </a:cubicBezTo>
                  <a:cubicBezTo>
                    <a:pt x="2251" y="710"/>
                    <a:pt x="2233" y="701"/>
                    <a:pt x="2212" y="701"/>
                  </a:cubicBezTo>
                  <a:cubicBezTo>
                    <a:pt x="2200" y="701"/>
                    <a:pt x="2188" y="704"/>
                    <a:pt x="2174" y="709"/>
                  </a:cubicBezTo>
                  <a:cubicBezTo>
                    <a:pt x="2172" y="710"/>
                    <a:pt x="2172" y="710"/>
                    <a:pt x="2172" y="710"/>
                  </a:cubicBezTo>
                  <a:cubicBezTo>
                    <a:pt x="2171" y="712"/>
                    <a:pt x="2171" y="712"/>
                    <a:pt x="2171" y="712"/>
                  </a:cubicBezTo>
                  <a:cubicBezTo>
                    <a:pt x="2169" y="713"/>
                    <a:pt x="2169" y="713"/>
                    <a:pt x="2169" y="713"/>
                  </a:cubicBezTo>
                  <a:cubicBezTo>
                    <a:pt x="2169" y="714"/>
                    <a:pt x="2169" y="714"/>
                    <a:pt x="2169" y="714"/>
                  </a:cubicBezTo>
                  <a:cubicBezTo>
                    <a:pt x="2168" y="715"/>
                    <a:pt x="2168" y="715"/>
                    <a:pt x="2168" y="715"/>
                  </a:cubicBezTo>
                  <a:cubicBezTo>
                    <a:pt x="2168" y="716"/>
                    <a:pt x="2168" y="716"/>
                    <a:pt x="2168" y="716"/>
                  </a:cubicBezTo>
                  <a:cubicBezTo>
                    <a:pt x="2168" y="717"/>
                    <a:pt x="2167" y="718"/>
                    <a:pt x="2167" y="719"/>
                  </a:cubicBezTo>
                  <a:cubicBezTo>
                    <a:pt x="2167" y="720"/>
                    <a:pt x="2167" y="721"/>
                    <a:pt x="2168" y="722"/>
                  </a:cubicBezTo>
                  <a:cubicBezTo>
                    <a:pt x="2168" y="724"/>
                    <a:pt x="2170" y="726"/>
                    <a:pt x="2172" y="727"/>
                  </a:cubicBezTo>
                  <a:cubicBezTo>
                    <a:pt x="2174" y="728"/>
                    <a:pt x="2175" y="728"/>
                    <a:pt x="2176" y="728"/>
                  </a:cubicBezTo>
                  <a:cubicBezTo>
                    <a:pt x="2178" y="728"/>
                    <a:pt x="2178" y="727"/>
                    <a:pt x="2179" y="727"/>
                  </a:cubicBezTo>
                  <a:cubicBezTo>
                    <a:pt x="2180" y="727"/>
                    <a:pt x="2180" y="727"/>
                    <a:pt x="2181" y="726"/>
                  </a:cubicBezTo>
                  <a:cubicBezTo>
                    <a:pt x="2182" y="726"/>
                    <a:pt x="2182" y="725"/>
                    <a:pt x="2182" y="725"/>
                  </a:cubicBezTo>
                  <a:cubicBezTo>
                    <a:pt x="2184" y="724"/>
                    <a:pt x="2184" y="724"/>
                    <a:pt x="2184" y="724"/>
                  </a:cubicBezTo>
                  <a:cubicBezTo>
                    <a:pt x="2184" y="724"/>
                    <a:pt x="2184" y="724"/>
                    <a:pt x="2184" y="724"/>
                  </a:cubicBezTo>
                  <a:cubicBezTo>
                    <a:pt x="2184" y="723"/>
                    <a:pt x="2184" y="723"/>
                    <a:pt x="2184" y="723"/>
                  </a:cubicBezTo>
                  <a:cubicBezTo>
                    <a:pt x="2195" y="711"/>
                    <a:pt x="2200" y="696"/>
                    <a:pt x="2200" y="681"/>
                  </a:cubicBezTo>
                  <a:cubicBezTo>
                    <a:pt x="2200" y="660"/>
                    <a:pt x="2191" y="638"/>
                    <a:pt x="2177" y="622"/>
                  </a:cubicBezTo>
                  <a:cubicBezTo>
                    <a:pt x="2170" y="614"/>
                    <a:pt x="2162" y="607"/>
                    <a:pt x="2153" y="602"/>
                  </a:cubicBezTo>
                  <a:cubicBezTo>
                    <a:pt x="2144" y="597"/>
                    <a:pt x="2134" y="594"/>
                    <a:pt x="2123" y="594"/>
                  </a:cubicBezTo>
                  <a:cubicBezTo>
                    <a:pt x="2110" y="594"/>
                    <a:pt x="2097" y="598"/>
                    <a:pt x="2085" y="608"/>
                  </a:cubicBezTo>
                  <a:cubicBezTo>
                    <a:pt x="2095" y="622"/>
                    <a:pt x="2095" y="622"/>
                    <a:pt x="2095" y="622"/>
                  </a:cubicBezTo>
                  <a:cubicBezTo>
                    <a:pt x="2108" y="614"/>
                    <a:pt x="2118" y="605"/>
                    <a:pt x="2125" y="594"/>
                  </a:cubicBezTo>
                  <a:cubicBezTo>
                    <a:pt x="2131" y="583"/>
                    <a:pt x="2134" y="571"/>
                    <a:pt x="2134" y="560"/>
                  </a:cubicBezTo>
                  <a:cubicBezTo>
                    <a:pt x="2134" y="533"/>
                    <a:pt x="2119" y="506"/>
                    <a:pt x="2099" y="486"/>
                  </a:cubicBezTo>
                  <a:cubicBezTo>
                    <a:pt x="2078" y="466"/>
                    <a:pt x="2050" y="452"/>
                    <a:pt x="2021" y="452"/>
                  </a:cubicBezTo>
                  <a:cubicBezTo>
                    <a:pt x="2011" y="452"/>
                    <a:pt x="2001" y="454"/>
                    <a:pt x="1991" y="457"/>
                  </a:cubicBezTo>
                  <a:cubicBezTo>
                    <a:pt x="1994" y="465"/>
                    <a:pt x="1994" y="465"/>
                    <a:pt x="1994" y="465"/>
                  </a:cubicBezTo>
                  <a:cubicBezTo>
                    <a:pt x="2002" y="469"/>
                    <a:pt x="2002" y="469"/>
                    <a:pt x="2002" y="469"/>
                  </a:cubicBezTo>
                  <a:cubicBezTo>
                    <a:pt x="2008" y="456"/>
                    <a:pt x="2010" y="444"/>
                    <a:pt x="2010" y="431"/>
                  </a:cubicBezTo>
                  <a:cubicBezTo>
                    <a:pt x="2010" y="403"/>
                    <a:pt x="1996" y="377"/>
                    <a:pt x="1975" y="359"/>
                  </a:cubicBezTo>
                  <a:cubicBezTo>
                    <a:pt x="1955" y="341"/>
                    <a:pt x="1927" y="330"/>
                    <a:pt x="1900" y="330"/>
                  </a:cubicBezTo>
                  <a:cubicBezTo>
                    <a:pt x="1886" y="330"/>
                    <a:pt x="1872" y="333"/>
                    <a:pt x="1859" y="340"/>
                  </a:cubicBezTo>
                  <a:cubicBezTo>
                    <a:pt x="1863" y="347"/>
                    <a:pt x="1863" y="347"/>
                    <a:pt x="1863" y="347"/>
                  </a:cubicBezTo>
                  <a:cubicBezTo>
                    <a:pt x="1869" y="353"/>
                    <a:pt x="1869" y="353"/>
                    <a:pt x="1869" y="353"/>
                  </a:cubicBezTo>
                  <a:cubicBezTo>
                    <a:pt x="1884" y="338"/>
                    <a:pt x="1890" y="320"/>
                    <a:pt x="1890" y="302"/>
                  </a:cubicBezTo>
                  <a:cubicBezTo>
                    <a:pt x="1890" y="275"/>
                    <a:pt x="1876" y="249"/>
                    <a:pt x="1855" y="229"/>
                  </a:cubicBezTo>
                  <a:cubicBezTo>
                    <a:pt x="1835" y="209"/>
                    <a:pt x="1807" y="196"/>
                    <a:pt x="1780" y="196"/>
                  </a:cubicBezTo>
                  <a:cubicBezTo>
                    <a:pt x="1758" y="196"/>
                    <a:pt x="1736" y="204"/>
                    <a:pt x="1719" y="224"/>
                  </a:cubicBezTo>
                  <a:cubicBezTo>
                    <a:pt x="1725" y="229"/>
                    <a:pt x="1725" y="229"/>
                    <a:pt x="1725" y="229"/>
                  </a:cubicBezTo>
                  <a:cubicBezTo>
                    <a:pt x="1733" y="233"/>
                    <a:pt x="1733" y="233"/>
                    <a:pt x="1733" y="233"/>
                  </a:cubicBezTo>
                  <a:cubicBezTo>
                    <a:pt x="1738" y="223"/>
                    <a:pt x="1740" y="214"/>
                    <a:pt x="1740" y="205"/>
                  </a:cubicBezTo>
                  <a:cubicBezTo>
                    <a:pt x="1740" y="193"/>
                    <a:pt x="1736" y="182"/>
                    <a:pt x="1730" y="173"/>
                  </a:cubicBezTo>
                  <a:cubicBezTo>
                    <a:pt x="1721" y="159"/>
                    <a:pt x="1708" y="148"/>
                    <a:pt x="1692" y="141"/>
                  </a:cubicBezTo>
                  <a:cubicBezTo>
                    <a:pt x="1677" y="133"/>
                    <a:pt x="1660" y="129"/>
                    <a:pt x="1643" y="129"/>
                  </a:cubicBezTo>
                  <a:cubicBezTo>
                    <a:pt x="1631" y="129"/>
                    <a:pt x="1620" y="132"/>
                    <a:pt x="1610" y="137"/>
                  </a:cubicBezTo>
                  <a:cubicBezTo>
                    <a:pt x="1614" y="144"/>
                    <a:pt x="1614" y="144"/>
                    <a:pt x="1614" y="144"/>
                  </a:cubicBezTo>
                  <a:cubicBezTo>
                    <a:pt x="1622" y="147"/>
                    <a:pt x="1622" y="147"/>
                    <a:pt x="1622" y="147"/>
                  </a:cubicBezTo>
                  <a:cubicBezTo>
                    <a:pt x="1624" y="139"/>
                    <a:pt x="1626" y="132"/>
                    <a:pt x="1626" y="125"/>
                  </a:cubicBezTo>
                  <a:cubicBezTo>
                    <a:pt x="1626" y="115"/>
                    <a:pt x="1623" y="106"/>
                    <a:pt x="1618" y="98"/>
                  </a:cubicBezTo>
                  <a:cubicBezTo>
                    <a:pt x="1611" y="86"/>
                    <a:pt x="1599" y="78"/>
                    <a:pt x="1586" y="72"/>
                  </a:cubicBezTo>
                  <a:cubicBezTo>
                    <a:pt x="1573" y="67"/>
                    <a:pt x="1558" y="64"/>
                    <a:pt x="1543" y="64"/>
                  </a:cubicBezTo>
                  <a:cubicBezTo>
                    <a:pt x="1527" y="64"/>
                    <a:pt x="1512" y="67"/>
                    <a:pt x="1498" y="72"/>
                  </a:cubicBezTo>
                  <a:cubicBezTo>
                    <a:pt x="1483" y="78"/>
                    <a:pt x="1471" y="86"/>
                    <a:pt x="1461" y="98"/>
                  </a:cubicBezTo>
                  <a:cubicBezTo>
                    <a:pt x="1468" y="103"/>
                    <a:pt x="1468" y="103"/>
                    <a:pt x="1468" y="103"/>
                  </a:cubicBezTo>
                  <a:cubicBezTo>
                    <a:pt x="1476" y="107"/>
                    <a:pt x="1476" y="107"/>
                    <a:pt x="1476" y="107"/>
                  </a:cubicBezTo>
                  <a:cubicBezTo>
                    <a:pt x="1480" y="100"/>
                    <a:pt x="1482" y="91"/>
                    <a:pt x="1482" y="83"/>
                  </a:cubicBezTo>
                  <a:cubicBezTo>
                    <a:pt x="1482" y="73"/>
                    <a:pt x="1478" y="63"/>
                    <a:pt x="1473" y="54"/>
                  </a:cubicBezTo>
                  <a:cubicBezTo>
                    <a:pt x="1465" y="41"/>
                    <a:pt x="1453" y="30"/>
                    <a:pt x="1440" y="22"/>
                  </a:cubicBezTo>
                  <a:cubicBezTo>
                    <a:pt x="1426" y="13"/>
                    <a:pt x="1412" y="8"/>
                    <a:pt x="1398" y="5"/>
                  </a:cubicBezTo>
                  <a:cubicBezTo>
                    <a:pt x="1393" y="5"/>
                    <a:pt x="1389" y="4"/>
                    <a:pt x="1385" y="4"/>
                  </a:cubicBezTo>
                  <a:cubicBezTo>
                    <a:pt x="1363" y="4"/>
                    <a:pt x="1345" y="12"/>
                    <a:pt x="1330" y="23"/>
                  </a:cubicBezTo>
                  <a:cubicBezTo>
                    <a:pt x="1314" y="34"/>
                    <a:pt x="1301" y="47"/>
                    <a:pt x="1287" y="59"/>
                  </a:cubicBezTo>
                  <a:cubicBezTo>
                    <a:pt x="1293" y="66"/>
                    <a:pt x="1293" y="66"/>
                    <a:pt x="1293" y="66"/>
                  </a:cubicBezTo>
                  <a:cubicBezTo>
                    <a:pt x="1301" y="67"/>
                    <a:pt x="1301" y="67"/>
                    <a:pt x="1301" y="67"/>
                  </a:cubicBezTo>
                  <a:cubicBezTo>
                    <a:pt x="1302" y="62"/>
                    <a:pt x="1302" y="58"/>
                    <a:pt x="1302" y="54"/>
                  </a:cubicBezTo>
                  <a:cubicBezTo>
                    <a:pt x="1302" y="46"/>
                    <a:pt x="1301" y="38"/>
                    <a:pt x="1298" y="32"/>
                  </a:cubicBezTo>
                  <a:cubicBezTo>
                    <a:pt x="1295" y="22"/>
                    <a:pt x="1288" y="15"/>
                    <a:pt x="1279" y="11"/>
                  </a:cubicBezTo>
                  <a:cubicBezTo>
                    <a:pt x="1271" y="6"/>
                    <a:pt x="1261" y="5"/>
                    <a:pt x="1251" y="5"/>
                  </a:cubicBezTo>
                  <a:cubicBezTo>
                    <a:pt x="1226" y="5"/>
                    <a:pt x="1198" y="15"/>
                    <a:pt x="1172" y="29"/>
                  </a:cubicBezTo>
                  <a:cubicBezTo>
                    <a:pt x="1159" y="36"/>
                    <a:pt x="1147" y="44"/>
                    <a:pt x="1137" y="52"/>
                  </a:cubicBezTo>
                  <a:cubicBezTo>
                    <a:pt x="1127" y="61"/>
                    <a:pt x="1119" y="70"/>
                    <a:pt x="1114" y="79"/>
                  </a:cubicBezTo>
                  <a:cubicBezTo>
                    <a:pt x="1121" y="84"/>
                    <a:pt x="1121" y="84"/>
                    <a:pt x="1121" y="84"/>
                  </a:cubicBezTo>
                  <a:cubicBezTo>
                    <a:pt x="1130" y="83"/>
                    <a:pt x="1130" y="83"/>
                    <a:pt x="1130" y="83"/>
                  </a:cubicBezTo>
                  <a:cubicBezTo>
                    <a:pt x="1127" y="57"/>
                    <a:pt x="1117" y="37"/>
                    <a:pt x="1102" y="22"/>
                  </a:cubicBezTo>
                  <a:cubicBezTo>
                    <a:pt x="1088" y="8"/>
                    <a:pt x="1069" y="0"/>
                    <a:pt x="1050" y="0"/>
                  </a:cubicBezTo>
                  <a:cubicBezTo>
                    <a:pt x="1035" y="0"/>
                    <a:pt x="1020" y="5"/>
                    <a:pt x="1007" y="15"/>
                  </a:cubicBezTo>
                  <a:cubicBezTo>
                    <a:pt x="994" y="26"/>
                    <a:pt x="983" y="41"/>
                    <a:pt x="976" y="61"/>
                  </a:cubicBezTo>
                  <a:cubicBezTo>
                    <a:pt x="984" y="64"/>
                    <a:pt x="984" y="64"/>
                    <a:pt x="984" y="64"/>
                  </a:cubicBezTo>
                  <a:cubicBezTo>
                    <a:pt x="991" y="59"/>
                    <a:pt x="991" y="59"/>
                    <a:pt x="991" y="59"/>
                  </a:cubicBezTo>
                  <a:cubicBezTo>
                    <a:pt x="978" y="42"/>
                    <a:pt x="964" y="29"/>
                    <a:pt x="949" y="20"/>
                  </a:cubicBezTo>
                  <a:cubicBezTo>
                    <a:pt x="935" y="11"/>
                    <a:pt x="919" y="6"/>
                    <a:pt x="903" y="6"/>
                  </a:cubicBezTo>
                  <a:cubicBezTo>
                    <a:pt x="888" y="6"/>
                    <a:pt x="872" y="11"/>
                    <a:pt x="858" y="20"/>
                  </a:cubicBezTo>
                  <a:cubicBezTo>
                    <a:pt x="844" y="29"/>
                    <a:pt x="831" y="42"/>
                    <a:pt x="819" y="59"/>
                  </a:cubicBezTo>
                  <a:cubicBezTo>
                    <a:pt x="826" y="64"/>
                    <a:pt x="826" y="64"/>
                    <a:pt x="826" y="64"/>
                  </a:cubicBezTo>
                  <a:cubicBezTo>
                    <a:pt x="834" y="61"/>
                    <a:pt x="834" y="61"/>
                    <a:pt x="834" y="61"/>
                  </a:cubicBezTo>
                  <a:cubicBezTo>
                    <a:pt x="828" y="45"/>
                    <a:pt x="818" y="32"/>
                    <a:pt x="806" y="24"/>
                  </a:cubicBezTo>
                  <a:cubicBezTo>
                    <a:pt x="794" y="16"/>
                    <a:pt x="780" y="13"/>
                    <a:pt x="766" y="13"/>
                  </a:cubicBezTo>
                  <a:cubicBezTo>
                    <a:pt x="741" y="13"/>
                    <a:pt x="715" y="23"/>
                    <a:pt x="695" y="41"/>
                  </a:cubicBezTo>
                  <a:cubicBezTo>
                    <a:pt x="676" y="58"/>
                    <a:pt x="661" y="82"/>
                    <a:pt x="661" y="110"/>
                  </a:cubicBezTo>
                  <a:cubicBezTo>
                    <a:pt x="670" y="110"/>
                    <a:pt x="670" y="110"/>
                    <a:pt x="670" y="110"/>
                  </a:cubicBezTo>
                  <a:cubicBezTo>
                    <a:pt x="677" y="106"/>
                    <a:pt x="677" y="106"/>
                    <a:pt x="677" y="106"/>
                  </a:cubicBezTo>
                  <a:cubicBezTo>
                    <a:pt x="670" y="95"/>
                    <a:pt x="663" y="86"/>
                    <a:pt x="654" y="81"/>
                  </a:cubicBezTo>
                  <a:cubicBezTo>
                    <a:pt x="646" y="75"/>
                    <a:pt x="637" y="72"/>
                    <a:pt x="628" y="72"/>
                  </a:cubicBezTo>
                  <a:cubicBezTo>
                    <a:pt x="613" y="72"/>
                    <a:pt x="598" y="81"/>
                    <a:pt x="588" y="93"/>
                  </a:cubicBezTo>
                  <a:cubicBezTo>
                    <a:pt x="578" y="105"/>
                    <a:pt x="572" y="122"/>
                    <a:pt x="572" y="140"/>
                  </a:cubicBezTo>
                  <a:cubicBezTo>
                    <a:pt x="572" y="154"/>
                    <a:pt x="575" y="168"/>
                    <a:pt x="583" y="182"/>
                  </a:cubicBezTo>
                  <a:cubicBezTo>
                    <a:pt x="598" y="174"/>
                    <a:pt x="598" y="174"/>
                    <a:pt x="598" y="174"/>
                  </a:cubicBezTo>
                  <a:cubicBezTo>
                    <a:pt x="592" y="162"/>
                    <a:pt x="589" y="151"/>
                    <a:pt x="589" y="140"/>
                  </a:cubicBezTo>
                  <a:cubicBezTo>
                    <a:pt x="589" y="126"/>
                    <a:pt x="594" y="113"/>
                    <a:pt x="602" y="104"/>
                  </a:cubicBezTo>
                  <a:cubicBezTo>
                    <a:pt x="609" y="94"/>
                    <a:pt x="619" y="89"/>
                    <a:pt x="628" y="90"/>
                  </a:cubicBezTo>
                  <a:cubicBezTo>
                    <a:pt x="634" y="90"/>
                    <a:pt x="639" y="91"/>
                    <a:pt x="645" y="95"/>
                  </a:cubicBezTo>
                  <a:cubicBezTo>
                    <a:pt x="651" y="99"/>
                    <a:pt x="657" y="105"/>
                    <a:pt x="662" y="115"/>
                  </a:cubicBezTo>
                  <a:cubicBezTo>
                    <a:pt x="678" y="142"/>
                    <a:pt x="678" y="142"/>
                    <a:pt x="678" y="142"/>
                  </a:cubicBezTo>
                  <a:cubicBezTo>
                    <a:pt x="678" y="110"/>
                    <a:pt x="678" y="110"/>
                    <a:pt x="678" y="110"/>
                  </a:cubicBezTo>
                  <a:cubicBezTo>
                    <a:pt x="678" y="88"/>
                    <a:pt x="690" y="68"/>
                    <a:pt x="707" y="54"/>
                  </a:cubicBezTo>
                  <a:cubicBezTo>
                    <a:pt x="724" y="39"/>
                    <a:pt x="746" y="30"/>
                    <a:pt x="766" y="30"/>
                  </a:cubicBezTo>
                  <a:cubicBezTo>
                    <a:pt x="777" y="30"/>
                    <a:pt x="788" y="33"/>
                    <a:pt x="797" y="39"/>
                  </a:cubicBezTo>
                  <a:cubicBezTo>
                    <a:pt x="806" y="45"/>
                    <a:pt x="813" y="53"/>
                    <a:pt x="818" y="67"/>
                  </a:cubicBezTo>
                  <a:cubicBezTo>
                    <a:pt x="824" y="83"/>
                    <a:pt x="824" y="83"/>
                    <a:pt x="824" y="83"/>
                  </a:cubicBezTo>
                  <a:cubicBezTo>
                    <a:pt x="833" y="69"/>
                    <a:pt x="833" y="69"/>
                    <a:pt x="833" y="69"/>
                  </a:cubicBezTo>
                  <a:cubicBezTo>
                    <a:pt x="844" y="53"/>
                    <a:pt x="855" y="42"/>
                    <a:pt x="867" y="34"/>
                  </a:cubicBezTo>
                  <a:cubicBezTo>
                    <a:pt x="879" y="27"/>
                    <a:pt x="891" y="23"/>
                    <a:pt x="903" y="23"/>
                  </a:cubicBezTo>
                  <a:cubicBezTo>
                    <a:pt x="916" y="23"/>
                    <a:pt x="928" y="27"/>
                    <a:pt x="941" y="34"/>
                  </a:cubicBezTo>
                  <a:cubicBezTo>
                    <a:pt x="953" y="42"/>
                    <a:pt x="965" y="54"/>
                    <a:pt x="977" y="69"/>
                  </a:cubicBezTo>
                  <a:cubicBezTo>
                    <a:pt x="987" y="82"/>
                    <a:pt x="987" y="82"/>
                    <a:pt x="987" y="82"/>
                  </a:cubicBezTo>
                  <a:cubicBezTo>
                    <a:pt x="992" y="67"/>
                    <a:pt x="992" y="67"/>
                    <a:pt x="992" y="67"/>
                  </a:cubicBezTo>
                  <a:cubicBezTo>
                    <a:pt x="998" y="49"/>
                    <a:pt x="1007" y="37"/>
                    <a:pt x="1017" y="29"/>
                  </a:cubicBezTo>
                  <a:cubicBezTo>
                    <a:pt x="1027" y="21"/>
                    <a:pt x="1039" y="17"/>
                    <a:pt x="1050" y="17"/>
                  </a:cubicBezTo>
                  <a:cubicBezTo>
                    <a:pt x="1064" y="17"/>
                    <a:pt x="1079" y="23"/>
                    <a:pt x="1090" y="34"/>
                  </a:cubicBezTo>
                  <a:cubicBezTo>
                    <a:pt x="1102" y="46"/>
                    <a:pt x="1110" y="63"/>
                    <a:pt x="1113" y="85"/>
                  </a:cubicBezTo>
                  <a:cubicBezTo>
                    <a:pt x="1115" y="111"/>
                    <a:pt x="1115" y="111"/>
                    <a:pt x="1115" y="111"/>
                  </a:cubicBezTo>
                  <a:cubicBezTo>
                    <a:pt x="1129" y="88"/>
                    <a:pt x="1129" y="88"/>
                    <a:pt x="1129" y="88"/>
                  </a:cubicBezTo>
                  <a:cubicBezTo>
                    <a:pt x="1132" y="81"/>
                    <a:pt x="1139" y="73"/>
                    <a:pt x="1148" y="66"/>
                  </a:cubicBezTo>
                  <a:cubicBezTo>
                    <a:pt x="1162" y="54"/>
                    <a:pt x="1180" y="43"/>
                    <a:pt x="1199" y="35"/>
                  </a:cubicBezTo>
                  <a:cubicBezTo>
                    <a:pt x="1217" y="27"/>
                    <a:pt x="1236" y="22"/>
                    <a:pt x="1251" y="22"/>
                  </a:cubicBezTo>
                  <a:cubicBezTo>
                    <a:pt x="1262" y="22"/>
                    <a:pt x="1271" y="24"/>
                    <a:pt x="1276" y="29"/>
                  </a:cubicBezTo>
                  <a:cubicBezTo>
                    <a:pt x="1279" y="31"/>
                    <a:pt x="1281" y="34"/>
                    <a:pt x="1282" y="38"/>
                  </a:cubicBezTo>
                  <a:cubicBezTo>
                    <a:pt x="1284" y="42"/>
                    <a:pt x="1285" y="47"/>
                    <a:pt x="1285" y="54"/>
                  </a:cubicBezTo>
                  <a:cubicBezTo>
                    <a:pt x="1285" y="57"/>
                    <a:pt x="1285" y="61"/>
                    <a:pt x="1284" y="64"/>
                  </a:cubicBezTo>
                  <a:cubicBezTo>
                    <a:pt x="1281" y="87"/>
                    <a:pt x="1281" y="87"/>
                    <a:pt x="1281" y="87"/>
                  </a:cubicBezTo>
                  <a:cubicBezTo>
                    <a:pt x="1298" y="72"/>
                    <a:pt x="1298" y="72"/>
                    <a:pt x="1298" y="72"/>
                  </a:cubicBezTo>
                  <a:cubicBezTo>
                    <a:pt x="1312" y="60"/>
                    <a:pt x="1326" y="47"/>
                    <a:pt x="1339" y="37"/>
                  </a:cubicBezTo>
                  <a:cubicBezTo>
                    <a:pt x="1353" y="28"/>
                    <a:pt x="1368" y="22"/>
                    <a:pt x="1385" y="22"/>
                  </a:cubicBezTo>
                  <a:cubicBezTo>
                    <a:pt x="1388" y="22"/>
                    <a:pt x="1392" y="22"/>
                    <a:pt x="1395" y="22"/>
                  </a:cubicBezTo>
                  <a:cubicBezTo>
                    <a:pt x="1410" y="24"/>
                    <a:pt x="1428" y="33"/>
                    <a:pt x="1442" y="44"/>
                  </a:cubicBezTo>
                  <a:cubicBezTo>
                    <a:pt x="1449" y="50"/>
                    <a:pt x="1455" y="57"/>
                    <a:pt x="1459" y="63"/>
                  </a:cubicBezTo>
                  <a:cubicBezTo>
                    <a:pt x="1463" y="70"/>
                    <a:pt x="1465" y="77"/>
                    <a:pt x="1465" y="83"/>
                  </a:cubicBezTo>
                  <a:cubicBezTo>
                    <a:pt x="1465" y="89"/>
                    <a:pt x="1463" y="94"/>
                    <a:pt x="1461" y="99"/>
                  </a:cubicBezTo>
                  <a:cubicBezTo>
                    <a:pt x="1475" y="109"/>
                    <a:pt x="1475" y="109"/>
                    <a:pt x="1475" y="109"/>
                  </a:cubicBezTo>
                  <a:cubicBezTo>
                    <a:pt x="1482" y="100"/>
                    <a:pt x="1492" y="93"/>
                    <a:pt x="1504" y="88"/>
                  </a:cubicBezTo>
                  <a:cubicBezTo>
                    <a:pt x="1516" y="84"/>
                    <a:pt x="1529" y="81"/>
                    <a:pt x="1543" y="81"/>
                  </a:cubicBezTo>
                  <a:cubicBezTo>
                    <a:pt x="1560" y="81"/>
                    <a:pt x="1578" y="86"/>
                    <a:pt x="1590" y="93"/>
                  </a:cubicBezTo>
                  <a:cubicBezTo>
                    <a:pt x="1596" y="97"/>
                    <a:pt x="1600" y="102"/>
                    <a:pt x="1603" y="107"/>
                  </a:cubicBezTo>
                  <a:cubicBezTo>
                    <a:pt x="1607" y="112"/>
                    <a:pt x="1608" y="118"/>
                    <a:pt x="1609" y="125"/>
                  </a:cubicBezTo>
                  <a:cubicBezTo>
                    <a:pt x="1609" y="130"/>
                    <a:pt x="1608" y="135"/>
                    <a:pt x="1606" y="142"/>
                  </a:cubicBezTo>
                  <a:cubicBezTo>
                    <a:pt x="1599" y="162"/>
                    <a:pt x="1599" y="162"/>
                    <a:pt x="1599" y="162"/>
                  </a:cubicBezTo>
                  <a:cubicBezTo>
                    <a:pt x="1618" y="152"/>
                    <a:pt x="1618" y="152"/>
                    <a:pt x="1618" y="152"/>
                  </a:cubicBezTo>
                  <a:cubicBezTo>
                    <a:pt x="1625" y="148"/>
                    <a:pt x="1633" y="146"/>
                    <a:pt x="1643" y="146"/>
                  </a:cubicBezTo>
                  <a:cubicBezTo>
                    <a:pt x="1661" y="146"/>
                    <a:pt x="1682" y="153"/>
                    <a:pt x="1697" y="164"/>
                  </a:cubicBezTo>
                  <a:cubicBezTo>
                    <a:pt x="1705" y="169"/>
                    <a:pt x="1711" y="175"/>
                    <a:pt x="1716" y="182"/>
                  </a:cubicBezTo>
                  <a:cubicBezTo>
                    <a:pt x="1720" y="189"/>
                    <a:pt x="1723" y="197"/>
                    <a:pt x="1723" y="205"/>
                  </a:cubicBezTo>
                  <a:cubicBezTo>
                    <a:pt x="1723" y="211"/>
                    <a:pt x="1721" y="218"/>
                    <a:pt x="1718" y="226"/>
                  </a:cubicBezTo>
                  <a:cubicBezTo>
                    <a:pt x="1732" y="235"/>
                    <a:pt x="1732" y="235"/>
                    <a:pt x="1732" y="235"/>
                  </a:cubicBezTo>
                  <a:cubicBezTo>
                    <a:pt x="1746" y="219"/>
                    <a:pt x="1762" y="213"/>
                    <a:pt x="1780" y="213"/>
                  </a:cubicBezTo>
                  <a:cubicBezTo>
                    <a:pt x="1802" y="213"/>
                    <a:pt x="1826" y="224"/>
                    <a:pt x="1843" y="241"/>
                  </a:cubicBezTo>
                  <a:cubicBezTo>
                    <a:pt x="1861" y="258"/>
                    <a:pt x="1873" y="281"/>
                    <a:pt x="1873" y="302"/>
                  </a:cubicBezTo>
                  <a:cubicBezTo>
                    <a:pt x="1873" y="316"/>
                    <a:pt x="1868" y="329"/>
                    <a:pt x="1857" y="342"/>
                  </a:cubicBezTo>
                  <a:cubicBezTo>
                    <a:pt x="1867" y="355"/>
                    <a:pt x="1867" y="355"/>
                    <a:pt x="1867" y="355"/>
                  </a:cubicBezTo>
                  <a:cubicBezTo>
                    <a:pt x="1877" y="350"/>
                    <a:pt x="1888" y="347"/>
                    <a:pt x="1900" y="347"/>
                  </a:cubicBezTo>
                  <a:cubicBezTo>
                    <a:pt x="1923" y="347"/>
                    <a:pt x="1946" y="357"/>
                    <a:pt x="1964" y="372"/>
                  </a:cubicBezTo>
                  <a:cubicBezTo>
                    <a:pt x="1982" y="388"/>
                    <a:pt x="1993" y="409"/>
                    <a:pt x="1993" y="431"/>
                  </a:cubicBezTo>
                  <a:cubicBezTo>
                    <a:pt x="1993" y="441"/>
                    <a:pt x="1991" y="451"/>
                    <a:pt x="1986" y="462"/>
                  </a:cubicBezTo>
                  <a:cubicBezTo>
                    <a:pt x="1977" y="481"/>
                    <a:pt x="1977" y="481"/>
                    <a:pt x="1977" y="481"/>
                  </a:cubicBezTo>
                  <a:cubicBezTo>
                    <a:pt x="1997" y="473"/>
                    <a:pt x="1997" y="473"/>
                    <a:pt x="1997" y="473"/>
                  </a:cubicBezTo>
                  <a:cubicBezTo>
                    <a:pt x="2005" y="470"/>
                    <a:pt x="2013" y="469"/>
                    <a:pt x="2021" y="469"/>
                  </a:cubicBezTo>
                  <a:cubicBezTo>
                    <a:pt x="2044" y="469"/>
                    <a:pt x="2068" y="481"/>
                    <a:pt x="2087" y="498"/>
                  </a:cubicBezTo>
                  <a:cubicBezTo>
                    <a:pt x="2105" y="516"/>
                    <a:pt x="2117" y="539"/>
                    <a:pt x="2117" y="560"/>
                  </a:cubicBezTo>
                  <a:cubicBezTo>
                    <a:pt x="2117" y="569"/>
                    <a:pt x="2115" y="577"/>
                    <a:pt x="2110" y="585"/>
                  </a:cubicBezTo>
                  <a:cubicBezTo>
                    <a:pt x="2105" y="593"/>
                    <a:pt x="2097" y="601"/>
                    <a:pt x="2086" y="607"/>
                  </a:cubicBezTo>
                  <a:cubicBezTo>
                    <a:pt x="2090" y="615"/>
                    <a:pt x="2090" y="615"/>
                    <a:pt x="2090" y="615"/>
                  </a:cubicBezTo>
                  <a:cubicBezTo>
                    <a:pt x="2096" y="621"/>
                    <a:pt x="2096" y="621"/>
                    <a:pt x="2096" y="621"/>
                  </a:cubicBezTo>
                  <a:cubicBezTo>
                    <a:pt x="2105" y="614"/>
                    <a:pt x="2114" y="611"/>
                    <a:pt x="2123" y="611"/>
                  </a:cubicBezTo>
                  <a:cubicBezTo>
                    <a:pt x="2131" y="611"/>
                    <a:pt x="2138" y="613"/>
                    <a:pt x="2145" y="617"/>
                  </a:cubicBezTo>
                  <a:cubicBezTo>
                    <a:pt x="2155" y="623"/>
                    <a:pt x="2165" y="632"/>
                    <a:pt x="2172" y="644"/>
                  </a:cubicBezTo>
                  <a:cubicBezTo>
                    <a:pt x="2179" y="655"/>
                    <a:pt x="2183" y="669"/>
                    <a:pt x="2183" y="681"/>
                  </a:cubicBezTo>
                  <a:cubicBezTo>
                    <a:pt x="2183" y="692"/>
                    <a:pt x="2179" y="703"/>
                    <a:pt x="2171" y="712"/>
                  </a:cubicBezTo>
                  <a:cubicBezTo>
                    <a:pt x="2178" y="718"/>
                    <a:pt x="2178" y="718"/>
                    <a:pt x="2178" y="718"/>
                  </a:cubicBezTo>
                  <a:cubicBezTo>
                    <a:pt x="2172" y="711"/>
                    <a:pt x="2172" y="711"/>
                    <a:pt x="2172" y="711"/>
                  </a:cubicBezTo>
                  <a:cubicBezTo>
                    <a:pt x="2171" y="712"/>
                    <a:pt x="2171" y="712"/>
                    <a:pt x="2171" y="712"/>
                  </a:cubicBezTo>
                  <a:cubicBezTo>
                    <a:pt x="2171" y="712"/>
                    <a:pt x="2171" y="712"/>
                    <a:pt x="2171" y="712"/>
                  </a:cubicBezTo>
                  <a:cubicBezTo>
                    <a:pt x="2174" y="717"/>
                    <a:pt x="2174" y="717"/>
                    <a:pt x="2174" y="717"/>
                  </a:cubicBezTo>
                  <a:cubicBezTo>
                    <a:pt x="2171" y="712"/>
                    <a:pt x="2171" y="712"/>
                    <a:pt x="2171" y="712"/>
                  </a:cubicBezTo>
                  <a:cubicBezTo>
                    <a:pt x="2171" y="712"/>
                    <a:pt x="2171" y="712"/>
                    <a:pt x="2171" y="712"/>
                  </a:cubicBezTo>
                  <a:cubicBezTo>
                    <a:pt x="2174" y="717"/>
                    <a:pt x="2174" y="717"/>
                    <a:pt x="2174" y="717"/>
                  </a:cubicBezTo>
                  <a:cubicBezTo>
                    <a:pt x="2171" y="712"/>
                    <a:pt x="2171" y="712"/>
                    <a:pt x="2171" y="712"/>
                  </a:cubicBezTo>
                  <a:cubicBezTo>
                    <a:pt x="2176" y="719"/>
                    <a:pt x="2176" y="719"/>
                    <a:pt x="2176" y="719"/>
                  </a:cubicBezTo>
                  <a:cubicBezTo>
                    <a:pt x="2172" y="712"/>
                    <a:pt x="2172" y="712"/>
                    <a:pt x="2172" y="712"/>
                  </a:cubicBezTo>
                  <a:cubicBezTo>
                    <a:pt x="2171" y="712"/>
                    <a:pt x="2171" y="712"/>
                    <a:pt x="2171" y="712"/>
                  </a:cubicBezTo>
                  <a:cubicBezTo>
                    <a:pt x="2176" y="719"/>
                    <a:pt x="2176" y="719"/>
                    <a:pt x="2176" y="719"/>
                  </a:cubicBezTo>
                  <a:cubicBezTo>
                    <a:pt x="2172" y="712"/>
                    <a:pt x="2172" y="712"/>
                    <a:pt x="2172" y="712"/>
                  </a:cubicBezTo>
                  <a:cubicBezTo>
                    <a:pt x="2176" y="719"/>
                    <a:pt x="2176" y="719"/>
                    <a:pt x="2176" y="719"/>
                  </a:cubicBezTo>
                  <a:cubicBezTo>
                    <a:pt x="2173" y="711"/>
                    <a:pt x="2173" y="711"/>
                    <a:pt x="2173" y="711"/>
                  </a:cubicBezTo>
                  <a:cubicBezTo>
                    <a:pt x="2172" y="712"/>
                    <a:pt x="2172" y="712"/>
                    <a:pt x="2172" y="712"/>
                  </a:cubicBezTo>
                  <a:cubicBezTo>
                    <a:pt x="2176" y="719"/>
                    <a:pt x="2176" y="719"/>
                    <a:pt x="2176" y="719"/>
                  </a:cubicBezTo>
                  <a:cubicBezTo>
                    <a:pt x="2173" y="711"/>
                    <a:pt x="2173" y="711"/>
                    <a:pt x="2173" y="711"/>
                  </a:cubicBezTo>
                  <a:cubicBezTo>
                    <a:pt x="2176" y="719"/>
                    <a:pt x="2176" y="719"/>
                    <a:pt x="2176" y="719"/>
                  </a:cubicBezTo>
                  <a:cubicBezTo>
                    <a:pt x="2176" y="711"/>
                    <a:pt x="2176" y="711"/>
                    <a:pt x="2176" y="711"/>
                  </a:cubicBezTo>
                  <a:cubicBezTo>
                    <a:pt x="2174" y="711"/>
                    <a:pt x="2174" y="711"/>
                    <a:pt x="2173" y="711"/>
                  </a:cubicBezTo>
                  <a:cubicBezTo>
                    <a:pt x="2176" y="719"/>
                    <a:pt x="2176" y="719"/>
                    <a:pt x="2176" y="719"/>
                  </a:cubicBezTo>
                  <a:cubicBezTo>
                    <a:pt x="2176" y="711"/>
                    <a:pt x="2176" y="711"/>
                    <a:pt x="2176" y="711"/>
                  </a:cubicBezTo>
                  <a:cubicBezTo>
                    <a:pt x="2176" y="719"/>
                    <a:pt x="2176" y="719"/>
                    <a:pt x="2176" y="719"/>
                  </a:cubicBezTo>
                  <a:cubicBezTo>
                    <a:pt x="2178" y="711"/>
                    <a:pt x="2178" y="711"/>
                    <a:pt x="2178" y="711"/>
                  </a:cubicBezTo>
                  <a:cubicBezTo>
                    <a:pt x="2177" y="711"/>
                    <a:pt x="2176" y="711"/>
                    <a:pt x="2176" y="711"/>
                  </a:cubicBezTo>
                  <a:cubicBezTo>
                    <a:pt x="2176" y="719"/>
                    <a:pt x="2176" y="719"/>
                    <a:pt x="2176" y="719"/>
                  </a:cubicBezTo>
                  <a:cubicBezTo>
                    <a:pt x="2178" y="711"/>
                    <a:pt x="2178" y="711"/>
                    <a:pt x="2178" y="711"/>
                  </a:cubicBezTo>
                  <a:cubicBezTo>
                    <a:pt x="2176" y="719"/>
                    <a:pt x="2176" y="719"/>
                    <a:pt x="2176" y="719"/>
                  </a:cubicBezTo>
                  <a:cubicBezTo>
                    <a:pt x="2183" y="715"/>
                    <a:pt x="2183" y="715"/>
                    <a:pt x="2183" y="715"/>
                  </a:cubicBezTo>
                  <a:cubicBezTo>
                    <a:pt x="2182" y="713"/>
                    <a:pt x="2180" y="711"/>
                    <a:pt x="2178" y="711"/>
                  </a:cubicBezTo>
                  <a:cubicBezTo>
                    <a:pt x="2176" y="719"/>
                    <a:pt x="2176" y="719"/>
                    <a:pt x="2176" y="719"/>
                  </a:cubicBezTo>
                  <a:cubicBezTo>
                    <a:pt x="2183" y="715"/>
                    <a:pt x="2183" y="715"/>
                    <a:pt x="2183" y="715"/>
                  </a:cubicBezTo>
                  <a:cubicBezTo>
                    <a:pt x="2176" y="719"/>
                    <a:pt x="2176" y="719"/>
                    <a:pt x="2176" y="719"/>
                  </a:cubicBezTo>
                  <a:cubicBezTo>
                    <a:pt x="2184" y="719"/>
                    <a:pt x="2184" y="719"/>
                    <a:pt x="2184" y="719"/>
                  </a:cubicBezTo>
                  <a:cubicBezTo>
                    <a:pt x="2184" y="718"/>
                    <a:pt x="2184" y="717"/>
                    <a:pt x="2183" y="715"/>
                  </a:cubicBezTo>
                  <a:cubicBezTo>
                    <a:pt x="2176" y="719"/>
                    <a:pt x="2176" y="719"/>
                    <a:pt x="2176" y="719"/>
                  </a:cubicBezTo>
                  <a:cubicBezTo>
                    <a:pt x="2184" y="719"/>
                    <a:pt x="2184" y="719"/>
                    <a:pt x="2184" y="719"/>
                  </a:cubicBezTo>
                  <a:cubicBezTo>
                    <a:pt x="2176" y="719"/>
                    <a:pt x="2176" y="719"/>
                    <a:pt x="2176" y="719"/>
                  </a:cubicBezTo>
                  <a:cubicBezTo>
                    <a:pt x="2184" y="722"/>
                    <a:pt x="2184" y="722"/>
                    <a:pt x="2184" y="722"/>
                  </a:cubicBezTo>
                  <a:cubicBezTo>
                    <a:pt x="2184" y="722"/>
                    <a:pt x="2184" y="721"/>
                    <a:pt x="2184" y="719"/>
                  </a:cubicBezTo>
                  <a:cubicBezTo>
                    <a:pt x="2176" y="719"/>
                    <a:pt x="2176" y="719"/>
                    <a:pt x="2176" y="719"/>
                  </a:cubicBezTo>
                  <a:cubicBezTo>
                    <a:pt x="2184" y="722"/>
                    <a:pt x="2184" y="722"/>
                    <a:pt x="2184" y="722"/>
                  </a:cubicBezTo>
                  <a:cubicBezTo>
                    <a:pt x="2176" y="719"/>
                    <a:pt x="2176" y="719"/>
                    <a:pt x="2176" y="719"/>
                  </a:cubicBezTo>
                  <a:cubicBezTo>
                    <a:pt x="2183" y="724"/>
                    <a:pt x="2183" y="724"/>
                    <a:pt x="2183" y="724"/>
                  </a:cubicBezTo>
                  <a:cubicBezTo>
                    <a:pt x="2183" y="723"/>
                    <a:pt x="2183" y="723"/>
                    <a:pt x="2184" y="722"/>
                  </a:cubicBezTo>
                  <a:cubicBezTo>
                    <a:pt x="2176" y="719"/>
                    <a:pt x="2176" y="719"/>
                    <a:pt x="2176" y="719"/>
                  </a:cubicBezTo>
                  <a:cubicBezTo>
                    <a:pt x="2183" y="724"/>
                    <a:pt x="2183" y="724"/>
                    <a:pt x="2183" y="724"/>
                  </a:cubicBezTo>
                  <a:cubicBezTo>
                    <a:pt x="2179" y="721"/>
                    <a:pt x="2179" y="721"/>
                    <a:pt x="2179" y="721"/>
                  </a:cubicBezTo>
                  <a:cubicBezTo>
                    <a:pt x="2183" y="724"/>
                    <a:pt x="2183" y="724"/>
                    <a:pt x="2183" y="724"/>
                  </a:cubicBezTo>
                  <a:cubicBezTo>
                    <a:pt x="2183" y="724"/>
                    <a:pt x="2183" y="724"/>
                    <a:pt x="2183" y="724"/>
                  </a:cubicBezTo>
                  <a:cubicBezTo>
                    <a:pt x="2179" y="721"/>
                    <a:pt x="2179" y="721"/>
                    <a:pt x="2179" y="721"/>
                  </a:cubicBezTo>
                  <a:cubicBezTo>
                    <a:pt x="2183" y="724"/>
                    <a:pt x="2183" y="724"/>
                    <a:pt x="2183" y="724"/>
                  </a:cubicBezTo>
                  <a:cubicBezTo>
                    <a:pt x="2184" y="723"/>
                    <a:pt x="2184" y="723"/>
                    <a:pt x="2184" y="723"/>
                  </a:cubicBezTo>
                  <a:cubicBezTo>
                    <a:pt x="2177" y="717"/>
                    <a:pt x="2177" y="717"/>
                    <a:pt x="2177" y="717"/>
                  </a:cubicBezTo>
                  <a:cubicBezTo>
                    <a:pt x="2181" y="725"/>
                    <a:pt x="2181" y="725"/>
                    <a:pt x="2181" y="725"/>
                  </a:cubicBezTo>
                  <a:cubicBezTo>
                    <a:pt x="2192" y="721"/>
                    <a:pt x="2203" y="719"/>
                    <a:pt x="2212" y="719"/>
                  </a:cubicBezTo>
                  <a:cubicBezTo>
                    <a:pt x="2229" y="719"/>
                    <a:pt x="2241" y="725"/>
                    <a:pt x="2250" y="736"/>
                  </a:cubicBezTo>
                  <a:cubicBezTo>
                    <a:pt x="2259" y="746"/>
                    <a:pt x="2264" y="761"/>
                    <a:pt x="2264" y="777"/>
                  </a:cubicBezTo>
                  <a:cubicBezTo>
                    <a:pt x="2264" y="798"/>
                    <a:pt x="2256" y="821"/>
                    <a:pt x="2237" y="839"/>
                  </a:cubicBezTo>
                  <a:cubicBezTo>
                    <a:pt x="2217" y="858"/>
                    <a:pt x="2217" y="858"/>
                    <a:pt x="2217" y="858"/>
                  </a:cubicBezTo>
                  <a:cubicBezTo>
                    <a:pt x="2244" y="854"/>
                    <a:pt x="2244" y="854"/>
                    <a:pt x="2244" y="854"/>
                  </a:cubicBezTo>
                  <a:cubicBezTo>
                    <a:pt x="2249" y="853"/>
                    <a:pt x="2254" y="853"/>
                    <a:pt x="2258" y="853"/>
                  </a:cubicBezTo>
                  <a:cubicBezTo>
                    <a:pt x="2265" y="853"/>
                    <a:pt x="2271" y="854"/>
                    <a:pt x="2275" y="855"/>
                  </a:cubicBezTo>
                  <a:cubicBezTo>
                    <a:pt x="2282" y="858"/>
                    <a:pt x="2286" y="862"/>
                    <a:pt x="2289" y="867"/>
                  </a:cubicBezTo>
                  <a:cubicBezTo>
                    <a:pt x="2292" y="872"/>
                    <a:pt x="2294" y="879"/>
                    <a:pt x="2294" y="887"/>
                  </a:cubicBezTo>
                  <a:cubicBezTo>
                    <a:pt x="2294" y="902"/>
                    <a:pt x="2288" y="921"/>
                    <a:pt x="2278" y="938"/>
                  </a:cubicBezTo>
                  <a:cubicBezTo>
                    <a:pt x="2268" y="955"/>
                    <a:pt x="2254" y="970"/>
                    <a:pt x="2240" y="977"/>
                  </a:cubicBezTo>
                  <a:cubicBezTo>
                    <a:pt x="2248" y="992"/>
                    <a:pt x="2248" y="992"/>
                    <a:pt x="2248" y="992"/>
                  </a:cubicBezTo>
                  <a:cubicBezTo>
                    <a:pt x="2257" y="988"/>
                    <a:pt x="2265" y="986"/>
                    <a:pt x="2271" y="986"/>
                  </a:cubicBezTo>
                  <a:cubicBezTo>
                    <a:pt x="2277" y="986"/>
                    <a:pt x="2282" y="988"/>
                    <a:pt x="2286" y="991"/>
                  </a:cubicBezTo>
                  <a:cubicBezTo>
                    <a:pt x="2292" y="995"/>
                    <a:pt x="2298" y="1002"/>
                    <a:pt x="2301" y="1013"/>
                  </a:cubicBezTo>
                  <a:cubicBezTo>
                    <a:pt x="2305" y="1023"/>
                    <a:pt x="2307" y="1035"/>
                    <a:pt x="2307" y="1049"/>
                  </a:cubicBezTo>
                  <a:cubicBezTo>
                    <a:pt x="2307" y="1050"/>
                    <a:pt x="2307" y="1051"/>
                    <a:pt x="2307" y="1053"/>
                  </a:cubicBezTo>
                  <a:cubicBezTo>
                    <a:pt x="2307" y="1072"/>
                    <a:pt x="2303" y="1086"/>
                    <a:pt x="2296" y="1100"/>
                  </a:cubicBezTo>
                  <a:cubicBezTo>
                    <a:pt x="2289" y="1115"/>
                    <a:pt x="2279" y="1130"/>
                    <a:pt x="2268" y="1149"/>
                  </a:cubicBezTo>
                  <a:cubicBezTo>
                    <a:pt x="2263" y="1158"/>
                    <a:pt x="2263" y="1158"/>
                    <a:pt x="2263" y="1158"/>
                  </a:cubicBezTo>
                  <a:cubicBezTo>
                    <a:pt x="2273" y="1161"/>
                    <a:pt x="2273" y="1161"/>
                    <a:pt x="2273" y="1161"/>
                  </a:cubicBezTo>
                  <a:cubicBezTo>
                    <a:pt x="2287" y="1166"/>
                    <a:pt x="2295" y="1172"/>
                    <a:pt x="2301" y="1178"/>
                  </a:cubicBezTo>
                  <a:cubicBezTo>
                    <a:pt x="2306" y="1184"/>
                    <a:pt x="2308" y="1191"/>
                    <a:pt x="2308" y="1199"/>
                  </a:cubicBezTo>
                  <a:cubicBezTo>
                    <a:pt x="2308" y="1209"/>
                    <a:pt x="2305" y="1219"/>
                    <a:pt x="2299" y="1231"/>
                  </a:cubicBezTo>
                  <a:cubicBezTo>
                    <a:pt x="2289" y="1248"/>
                    <a:pt x="2274" y="1265"/>
                    <a:pt x="2257" y="1278"/>
                  </a:cubicBezTo>
                  <a:cubicBezTo>
                    <a:pt x="2241" y="1292"/>
                    <a:pt x="2222" y="1302"/>
                    <a:pt x="2208" y="1305"/>
                  </a:cubicBezTo>
                  <a:cubicBezTo>
                    <a:pt x="2192" y="1309"/>
                    <a:pt x="2192" y="1309"/>
                    <a:pt x="2192" y="1309"/>
                  </a:cubicBezTo>
                  <a:cubicBezTo>
                    <a:pt x="2204" y="1320"/>
                    <a:pt x="2204" y="1320"/>
                    <a:pt x="2204" y="1320"/>
                  </a:cubicBezTo>
                  <a:cubicBezTo>
                    <a:pt x="2209" y="1325"/>
                    <a:pt x="2213" y="1330"/>
                    <a:pt x="2215" y="1336"/>
                  </a:cubicBezTo>
                  <a:cubicBezTo>
                    <a:pt x="2218" y="1342"/>
                    <a:pt x="2219" y="1348"/>
                    <a:pt x="2219" y="1356"/>
                  </a:cubicBezTo>
                  <a:cubicBezTo>
                    <a:pt x="2219" y="1369"/>
                    <a:pt x="2215" y="1384"/>
                    <a:pt x="2208" y="1399"/>
                  </a:cubicBezTo>
                  <a:cubicBezTo>
                    <a:pt x="2198" y="1421"/>
                    <a:pt x="2181" y="1444"/>
                    <a:pt x="2162" y="1460"/>
                  </a:cubicBezTo>
                  <a:cubicBezTo>
                    <a:pt x="2143" y="1477"/>
                    <a:pt x="2122" y="1487"/>
                    <a:pt x="2105" y="1488"/>
                  </a:cubicBezTo>
                  <a:cubicBezTo>
                    <a:pt x="2091" y="1488"/>
                    <a:pt x="2091" y="1488"/>
                    <a:pt x="2091" y="1488"/>
                  </a:cubicBezTo>
                  <a:cubicBezTo>
                    <a:pt x="2098" y="1500"/>
                    <a:pt x="2098" y="1500"/>
                    <a:pt x="2098" y="1500"/>
                  </a:cubicBezTo>
                  <a:cubicBezTo>
                    <a:pt x="2109" y="1522"/>
                    <a:pt x="2114" y="1541"/>
                    <a:pt x="2114" y="1559"/>
                  </a:cubicBezTo>
                  <a:cubicBezTo>
                    <a:pt x="2114" y="1581"/>
                    <a:pt x="2106" y="1599"/>
                    <a:pt x="2092" y="1613"/>
                  </a:cubicBezTo>
                  <a:cubicBezTo>
                    <a:pt x="2078" y="1626"/>
                    <a:pt x="2057" y="1634"/>
                    <a:pt x="2031" y="1634"/>
                  </a:cubicBezTo>
                  <a:cubicBezTo>
                    <a:pt x="2024" y="1634"/>
                    <a:pt x="2017" y="1633"/>
                    <a:pt x="2010" y="1632"/>
                  </a:cubicBezTo>
                  <a:cubicBezTo>
                    <a:pt x="1993" y="1630"/>
                    <a:pt x="1993" y="1630"/>
                    <a:pt x="1993" y="1630"/>
                  </a:cubicBezTo>
                  <a:cubicBezTo>
                    <a:pt x="2001" y="1645"/>
                    <a:pt x="2001" y="1645"/>
                    <a:pt x="2001" y="1645"/>
                  </a:cubicBezTo>
                  <a:cubicBezTo>
                    <a:pt x="2008" y="1657"/>
                    <a:pt x="2011" y="1669"/>
                    <a:pt x="2011" y="1681"/>
                  </a:cubicBezTo>
                  <a:cubicBezTo>
                    <a:pt x="2011" y="1701"/>
                    <a:pt x="2002" y="1719"/>
                    <a:pt x="1989" y="1732"/>
                  </a:cubicBezTo>
                  <a:cubicBezTo>
                    <a:pt x="1977" y="1745"/>
                    <a:pt x="1960" y="1753"/>
                    <a:pt x="1943" y="1753"/>
                  </a:cubicBezTo>
                  <a:cubicBezTo>
                    <a:pt x="1934" y="1753"/>
                    <a:pt x="1926" y="1751"/>
                    <a:pt x="1918" y="1746"/>
                  </a:cubicBezTo>
                  <a:cubicBezTo>
                    <a:pt x="1910" y="1741"/>
                    <a:pt x="1902" y="1734"/>
                    <a:pt x="1895" y="1723"/>
                  </a:cubicBezTo>
                  <a:cubicBezTo>
                    <a:pt x="1880" y="1730"/>
                    <a:pt x="1880" y="1730"/>
                    <a:pt x="1880" y="1730"/>
                  </a:cubicBezTo>
                  <a:cubicBezTo>
                    <a:pt x="1883" y="1742"/>
                    <a:pt x="1885" y="1753"/>
                    <a:pt x="1885" y="1764"/>
                  </a:cubicBezTo>
                  <a:cubicBezTo>
                    <a:pt x="1885" y="1784"/>
                    <a:pt x="1879" y="1800"/>
                    <a:pt x="1869" y="1810"/>
                  </a:cubicBezTo>
                  <a:cubicBezTo>
                    <a:pt x="1858" y="1821"/>
                    <a:pt x="1845" y="1827"/>
                    <a:pt x="1828" y="1827"/>
                  </a:cubicBezTo>
                  <a:cubicBezTo>
                    <a:pt x="1809" y="1827"/>
                    <a:pt x="1786" y="1819"/>
                    <a:pt x="1762" y="1799"/>
                  </a:cubicBezTo>
                  <a:cubicBezTo>
                    <a:pt x="1749" y="1788"/>
                    <a:pt x="1749" y="1788"/>
                    <a:pt x="1749" y="1788"/>
                  </a:cubicBezTo>
                  <a:cubicBezTo>
                    <a:pt x="1748" y="1806"/>
                    <a:pt x="1748" y="1806"/>
                    <a:pt x="1748" y="1806"/>
                  </a:cubicBezTo>
                  <a:cubicBezTo>
                    <a:pt x="1747" y="1840"/>
                    <a:pt x="1733" y="1866"/>
                    <a:pt x="1711" y="1885"/>
                  </a:cubicBezTo>
                  <a:cubicBezTo>
                    <a:pt x="1690" y="1904"/>
                    <a:pt x="1660" y="1914"/>
                    <a:pt x="1629" y="1914"/>
                  </a:cubicBezTo>
                  <a:cubicBezTo>
                    <a:pt x="1610" y="1914"/>
                    <a:pt x="1590" y="1910"/>
                    <a:pt x="1571" y="1901"/>
                  </a:cubicBezTo>
                  <a:cubicBezTo>
                    <a:pt x="1559" y="1896"/>
                    <a:pt x="1559" y="1896"/>
                    <a:pt x="1559" y="1896"/>
                  </a:cubicBezTo>
                  <a:cubicBezTo>
                    <a:pt x="1559" y="1909"/>
                    <a:pt x="1559" y="1909"/>
                    <a:pt x="1559" y="1909"/>
                  </a:cubicBezTo>
                  <a:cubicBezTo>
                    <a:pt x="1559" y="1910"/>
                    <a:pt x="1559" y="1911"/>
                    <a:pt x="1559" y="1912"/>
                  </a:cubicBezTo>
                  <a:cubicBezTo>
                    <a:pt x="1559" y="1923"/>
                    <a:pt x="1557" y="1932"/>
                    <a:pt x="1554" y="1939"/>
                  </a:cubicBezTo>
                  <a:cubicBezTo>
                    <a:pt x="1549" y="1950"/>
                    <a:pt x="1541" y="1958"/>
                    <a:pt x="1530" y="1963"/>
                  </a:cubicBezTo>
                  <a:cubicBezTo>
                    <a:pt x="1519" y="1968"/>
                    <a:pt x="1506" y="1971"/>
                    <a:pt x="1491" y="1971"/>
                  </a:cubicBezTo>
                  <a:cubicBezTo>
                    <a:pt x="1474" y="1971"/>
                    <a:pt x="1455" y="1967"/>
                    <a:pt x="1438" y="1960"/>
                  </a:cubicBezTo>
                  <a:cubicBezTo>
                    <a:pt x="1421" y="1953"/>
                    <a:pt x="1406" y="1943"/>
                    <a:pt x="1396" y="1931"/>
                  </a:cubicBezTo>
                  <a:cubicBezTo>
                    <a:pt x="1385" y="1918"/>
                    <a:pt x="1385" y="1918"/>
                    <a:pt x="1385" y="1918"/>
                  </a:cubicBezTo>
                  <a:cubicBezTo>
                    <a:pt x="1381" y="1935"/>
                    <a:pt x="1381" y="1935"/>
                    <a:pt x="1381" y="1935"/>
                  </a:cubicBezTo>
                  <a:cubicBezTo>
                    <a:pt x="1378" y="1952"/>
                    <a:pt x="1369" y="1963"/>
                    <a:pt x="1357" y="1971"/>
                  </a:cubicBezTo>
                  <a:cubicBezTo>
                    <a:pt x="1344" y="1979"/>
                    <a:pt x="1328" y="1984"/>
                    <a:pt x="1311" y="1984"/>
                  </a:cubicBezTo>
                  <a:cubicBezTo>
                    <a:pt x="1295" y="1984"/>
                    <a:pt x="1278" y="1980"/>
                    <a:pt x="1265" y="1972"/>
                  </a:cubicBezTo>
                  <a:cubicBezTo>
                    <a:pt x="1251" y="1965"/>
                    <a:pt x="1241" y="1954"/>
                    <a:pt x="1235" y="1940"/>
                  </a:cubicBezTo>
                  <a:cubicBezTo>
                    <a:pt x="1227" y="1918"/>
                    <a:pt x="1227" y="1918"/>
                    <a:pt x="1227" y="1918"/>
                  </a:cubicBezTo>
                  <a:cubicBezTo>
                    <a:pt x="1219" y="1941"/>
                    <a:pt x="1219" y="1941"/>
                    <a:pt x="1219" y="1941"/>
                  </a:cubicBezTo>
                  <a:cubicBezTo>
                    <a:pt x="1212" y="1961"/>
                    <a:pt x="1203" y="1974"/>
                    <a:pt x="1193" y="1982"/>
                  </a:cubicBezTo>
                  <a:cubicBezTo>
                    <a:pt x="1182" y="1990"/>
                    <a:pt x="1170" y="1993"/>
                    <a:pt x="1157" y="1993"/>
                  </a:cubicBezTo>
                  <a:cubicBezTo>
                    <a:pt x="1135" y="1993"/>
                    <a:pt x="1110" y="1984"/>
                    <a:pt x="1086" y="1971"/>
                  </a:cubicBezTo>
                  <a:cubicBezTo>
                    <a:pt x="1062" y="1958"/>
                    <a:pt x="1040" y="1942"/>
                    <a:pt x="1023" y="1929"/>
                  </a:cubicBezTo>
                  <a:cubicBezTo>
                    <a:pt x="1012" y="1920"/>
                    <a:pt x="1012" y="1920"/>
                    <a:pt x="1012" y="1920"/>
                  </a:cubicBezTo>
                  <a:cubicBezTo>
                    <a:pt x="1009" y="1934"/>
                    <a:pt x="1009" y="1934"/>
                    <a:pt x="1009" y="1934"/>
                  </a:cubicBezTo>
                  <a:cubicBezTo>
                    <a:pt x="1008" y="1941"/>
                    <a:pt x="1005" y="1949"/>
                    <a:pt x="1001" y="1956"/>
                  </a:cubicBezTo>
                  <a:cubicBezTo>
                    <a:pt x="997" y="1964"/>
                    <a:pt x="991" y="1970"/>
                    <a:pt x="986" y="1975"/>
                  </a:cubicBezTo>
                  <a:cubicBezTo>
                    <a:pt x="980" y="1980"/>
                    <a:pt x="968" y="1984"/>
                    <a:pt x="959" y="1986"/>
                  </a:cubicBezTo>
                  <a:cubicBezTo>
                    <a:pt x="951" y="1988"/>
                    <a:pt x="942" y="1989"/>
                    <a:pt x="934" y="1989"/>
                  </a:cubicBezTo>
                  <a:cubicBezTo>
                    <a:pt x="922" y="1989"/>
                    <a:pt x="909" y="1987"/>
                    <a:pt x="900" y="1983"/>
                  </a:cubicBezTo>
                  <a:cubicBezTo>
                    <a:pt x="896" y="1981"/>
                    <a:pt x="894" y="1979"/>
                    <a:pt x="892" y="1976"/>
                  </a:cubicBezTo>
                  <a:cubicBezTo>
                    <a:pt x="891" y="1973"/>
                    <a:pt x="890" y="1969"/>
                    <a:pt x="890" y="1965"/>
                  </a:cubicBezTo>
                  <a:cubicBezTo>
                    <a:pt x="890" y="1961"/>
                    <a:pt x="890" y="1958"/>
                    <a:pt x="891" y="1954"/>
                  </a:cubicBezTo>
                  <a:cubicBezTo>
                    <a:pt x="875" y="1949"/>
                    <a:pt x="875" y="1949"/>
                    <a:pt x="875" y="1949"/>
                  </a:cubicBezTo>
                  <a:cubicBezTo>
                    <a:pt x="871" y="1956"/>
                    <a:pt x="866" y="1962"/>
                    <a:pt x="859" y="1968"/>
                  </a:cubicBezTo>
                  <a:cubicBezTo>
                    <a:pt x="852" y="1975"/>
                    <a:pt x="844" y="1980"/>
                    <a:pt x="837" y="1987"/>
                  </a:cubicBezTo>
                  <a:cubicBezTo>
                    <a:pt x="820" y="2001"/>
                    <a:pt x="802" y="2014"/>
                    <a:pt x="783" y="2024"/>
                  </a:cubicBezTo>
                  <a:cubicBezTo>
                    <a:pt x="739" y="2047"/>
                    <a:pt x="680" y="2058"/>
                    <a:pt x="621" y="2058"/>
                  </a:cubicBezTo>
                  <a:cubicBezTo>
                    <a:pt x="566" y="2058"/>
                    <a:pt x="511" y="2048"/>
                    <a:pt x="468" y="2030"/>
                  </a:cubicBezTo>
                  <a:cubicBezTo>
                    <a:pt x="465" y="2038"/>
                    <a:pt x="465" y="2038"/>
                    <a:pt x="465" y="2038"/>
                  </a:cubicBezTo>
                  <a:cubicBezTo>
                    <a:pt x="469" y="2046"/>
                    <a:pt x="469" y="2046"/>
                    <a:pt x="469" y="2046"/>
                  </a:cubicBezTo>
                  <a:cubicBezTo>
                    <a:pt x="491" y="2033"/>
                    <a:pt x="504" y="2026"/>
                    <a:pt x="512" y="2020"/>
                  </a:cubicBezTo>
                  <a:cubicBezTo>
                    <a:pt x="521" y="2013"/>
                    <a:pt x="526" y="2009"/>
                    <a:pt x="534" y="2004"/>
                  </a:cubicBezTo>
                  <a:cubicBezTo>
                    <a:pt x="549" y="1993"/>
                    <a:pt x="564" y="1983"/>
                    <a:pt x="577" y="1971"/>
                  </a:cubicBezTo>
                  <a:cubicBezTo>
                    <a:pt x="592" y="1958"/>
                    <a:pt x="608" y="1945"/>
                    <a:pt x="623" y="1929"/>
                  </a:cubicBezTo>
                  <a:cubicBezTo>
                    <a:pt x="638" y="1914"/>
                    <a:pt x="651" y="1896"/>
                    <a:pt x="658" y="1877"/>
                  </a:cubicBezTo>
                  <a:cubicBezTo>
                    <a:pt x="661" y="1870"/>
                    <a:pt x="662" y="1862"/>
                    <a:pt x="662" y="1855"/>
                  </a:cubicBezTo>
                  <a:cubicBezTo>
                    <a:pt x="662" y="1850"/>
                    <a:pt x="662" y="1845"/>
                    <a:pt x="660" y="1840"/>
                  </a:cubicBezTo>
                  <a:cubicBezTo>
                    <a:pt x="658" y="1835"/>
                    <a:pt x="655" y="1831"/>
                    <a:pt x="651" y="1827"/>
                  </a:cubicBezTo>
                  <a:cubicBezTo>
                    <a:pt x="646" y="1823"/>
                    <a:pt x="640" y="1820"/>
                    <a:pt x="635" y="1819"/>
                  </a:cubicBezTo>
                  <a:cubicBezTo>
                    <a:pt x="630" y="1818"/>
                    <a:pt x="625" y="1817"/>
                    <a:pt x="620" y="1817"/>
                  </a:cubicBezTo>
                  <a:cubicBezTo>
                    <a:pt x="616" y="1817"/>
                    <a:pt x="613" y="1818"/>
                    <a:pt x="610" y="1818"/>
                  </a:cubicBezTo>
                  <a:cubicBezTo>
                    <a:pt x="606" y="1818"/>
                    <a:pt x="602" y="1817"/>
                    <a:pt x="598" y="1816"/>
                  </a:cubicBezTo>
                  <a:cubicBezTo>
                    <a:pt x="575" y="1810"/>
                    <a:pt x="544" y="1799"/>
                    <a:pt x="521" y="1783"/>
                  </a:cubicBezTo>
                  <a:cubicBezTo>
                    <a:pt x="509" y="1775"/>
                    <a:pt x="499" y="1765"/>
                    <a:pt x="492" y="1755"/>
                  </a:cubicBezTo>
                  <a:cubicBezTo>
                    <a:pt x="485" y="1744"/>
                    <a:pt x="481" y="1733"/>
                    <a:pt x="481" y="1720"/>
                  </a:cubicBezTo>
                  <a:cubicBezTo>
                    <a:pt x="481" y="1719"/>
                    <a:pt x="481" y="1719"/>
                    <a:pt x="481" y="1719"/>
                  </a:cubicBezTo>
                  <a:cubicBezTo>
                    <a:pt x="481" y="1700"/>
                    <a:pt x="481" y="1700"/>
                    <a:pt x="481" y="1700"/>
                  </a:cubicBezTo>
                  <a:cubicBezTo>
                    <a:pt x="467" y="1712"/>
                    <a:pt x="467" y="1712"/>
                    <a:pt x="467" y="1712"/>
                  </a:cubicBezTo>
                  <a:cubicBezTo>
                    <a:pt x="445" y="1731"/>
                    <a:pt x="423" y="1739"/>
                    <a:pt x="403" y="1739"/>
                  </a:cubicBezTo>
                  <a:cubicBezTo>
                    <a:pt x="381" y="1739"/>
                    <a:pt x="361" y="1729"/>
                    <a:pt x="346" y="1713"/>
                  </a:cubicBezTo>
                  <a:cubicBezTo>
                    <a:pt x="332" y="1697"/>
                    <a:pt x="323" y="1675"/>
                    <a:pt x="323" y="1650"/>
                  </a:cubicBezTo>
                  <a:cubicBezTo>
                    <a:pt x="323" y="1633"/>
                    <a:pt x="327" y="1616"/>
                    <a:pt x="335" y="1598"/>
                  </a:cubicBezTo>
                  <a:cubicBezTo>
                    <a:pt x="344" y="1579"/>
                    <a:pt x="344" y="1579"/>
                    <a:pt x="344" y="1579"/>
                  </a:cubicBezTo>
                  <a:cubicBezTo>
                    <a:pt x="324" y="1587"/>
                    <a:pt x="324" y="1587"/>
                    <a:pt x="324" y="1587"/>
                  </a:cubicBezTo>
                  <a:cubicBezTo>
                    <a:pt x="316" y="1590"/>
                    <a:pt x="307" y="1591"/>
                    <a:pt x="299" y="1591"/>
                  </a:cubicBezTo>
                  <a:cubicBezTo>
                    <a:pt x="278" y="1591"/>
                    <a:pt x="259" y="1582"/>
                    <a:pt x="245" y="1567"/>
                  </a:cubicBezTo>
                  <a:cubicBezTo>
                    <a:pt x="232" y="1552"/>
                    <a:pt x="223" y="1531"/>
                    <a:pt x="223" y="1510"/>
                  </a:cubicBezTo>
                  <a:cubicBezTo>
                    <a:pt x="223" y="1496"/>
                    <a:pt x="227" y="1482"/>
                    <a:pt x="236" y="1469"/>
                  </a:cubicBezTo>
                  <a:cubicBezTo>
                    <a:pt x="253" y="1444"/>
                    <a:pt x="253" y="1444"/>
                    <a:pt x="253" y="1444"/>
                  </a:cubicBezTo>
                  <a:cubicBezTo>
                    <a:pt x="226" y="1456"/>
                    <a:pt x="226" y="1456"/>
                    <a:pt x="226" y="1456"/>
                  </a:cubicBezTo>
                  <a:cubicBezTo>
                    <a:pt x="213" y="1461"/>
                    <a:pt x="203" y="1463"/>
                    <a:pt x="194" y="1463"/>
                  </a:cubicBezTo>
                  <a:cubicBezTo>
                    <a:pt x="185" y="1463"/>
                    <a:pt x="178" y="1462"/>
                    <a:pt x="172" y="1458"/>
                  </a:cubicBezTo>
                  <a:cubicBezTo>
                    <a:pt x="162" y="1453"/>
                    <a:pt x="155" y="1445"/>
                    <a:pt x="150" y="1434"/>
                  </a:cubicBezTo>
                  <a:cubicBezTo>
                    <a:pt x="145" y="1423"/>
                    <a:pt x="142" y="1409"/>
                    <a:pt x="142" y="1395"/>
                  </a:cubicBezTo>
                  <a:cubicBezTo>
                    <a:pt x="142" y="1370"/>
                    <a:pt x="151" y="1342"/>
                    <a:pt x="168" y="1324"/>
                  </a:cubicBezTo>
                  <a:cubicBezTo>
                    <a:pt x="183" y="1308"/>
                    <a:pt x="183" y="1308"/>
                    <a:pt x="183" y="1308"/>
                  </a:cubicBezTo>
                  <a:cubicBezTo>
                    <a:pt x="161" y="1310"/>
                    <a:pt x="161" y="1310"/>
                    <a:pt x="161" y="1310"/>
                  </a:cubicBezTo>
                  <a:cubicBezTo>
                    <a:pt x="159" y="1310"/>
                    <a:pt x="156" y="1310"/>
                    <a:pt x="153" y="1310"/>
                  </a:cubicBezTo>
                  <a:cubicBezTo>
                    <a:pt x="128" y="1310"/>
                    <a:pt x="111" y="1302"/>
                    <a:pt x="99" y="1289"/>
                  </a:cubicBezTo>
                  <a:cubicBezTo>
                    <a:pt x="87" y="1277"/>
                    <a:pt x="81" y="1260"/>
                    <a:pt x="81" y="1241"/>
                  </a:cubicBezTo>
                  <a:cubicBezTo>
                    <a:pt x="81" y="1217"/>
                    <a:pt x="91" y="1190"/>
                    <a:pt x="111" y="1169"/>
                  </a:cubicBezTo>
                  <a:cubicBezTo>
                    <a:pt x="121" y="1157"/>
                    <a:pt x="121" y="1157"/>
                    <a:pt x="121" y="1157"/>
                  </a:cubicBezTo>
                  <a:cubicBezTo>
                    <a:pt x="106" y="1154"/>
                    <a:pt x="106" y="1154"/>
                    <a:pt x="106" y="1154"/>
                  </a:cubicBezTo>
                  <a:cubicBezTo>
                    <a:pt x="85" y="1150"/>
                    <a:pt x="69" y="1139"/>
                    <a:pt x="58" y="1124"/>
                  </a:cubicBezTo>
                  <a:cubicBezTo>
                    <a:pt x="47" y="1108"/>
                    <a:pt x="41" y="1089"/>
                    <a:pt x="41" y="1069"/>
                  </a:cubicBezTo>
                  <a:cubicBezTo>
                    <a:pt x="41" y="1046"/>
                    <a:pt x="49" y="1022"/>
                    <a:pt x="65" y="1004"/>
                  </a:cubicBezTo>
                  <a:cubicBezTo>
                    <a:pt x="73" y="996"/>
                    <a:pt x="73" y="996"/>
                    <a:pt x="73" y="996"/>
                  </a:cubicBezTo>
                  <a:cubicBezTo>
                    <a:pt x="62" y="991"/>
                    <a:pt x="62" y="991"/>
                    <a:pt x="62" y="991"/>
                  </a:cubicBezTo>
                  <a:cubicBezTo>
                    <a:pt x="48" y="984"/>
                    <a:pt x="36" y="973"/>
                    <a:pt x="29" y="959"/>
                  </a:cubicBezTo>
                  <a:cubicBezTo>
                    <a:pt x="21" y="946"/>
                    <a:pt x="17" y="931"/>
                    <a:pt x="17" y="916"/>
                  </a:cubicBezTo>
                  <a:cubicBezTo>
                    <a:pt x="17" y="902"/>
                    <a:pt x="20" y="888"/>
                    <a:pt x="28" y="876"/>
                  </a:cubicBezTo>
                  <a:cubicBezTo>
                    <a:pt x="35" y="864"/>
                    <a:pt x="45" y="855"/>
                    <a:pt x="60" y="848"/>
                  </a:cubicBezTo>
                  <a:cubicBezTo>
                    <a:pt x="69" y="845"/>
                    <a:pt x="69" y="845"/>
                    <a:pt x="69" y="845"/>
                  </a:cubicBezTo>
                  <a:cubicBezTo>
                    <a:pt x="65" y="836"/>
                    <a:pt x="65" y="836"/>
                    <a:pt x="65" y="836"/>
                  </a:cubicBezTo>
                  <a:cubicBezTo>
                    <a:pt x="52" y="812"/>
                    <a:pt x="43" y="785"/>
                    <a:pt x="43" y="760"/>
                  </a:cubicBezTo>
                  <a:cubicBezTo>
                    <a:pt x="43" y="746"/>
                    <a:pt x="46" y="733"/>
                    <a:pt x="53" y="721"/>
                  </a:cubicBezTo>
                  <a:cubicBezTo>
                    <a:pt x="59" y="709"/>
                    <a:pt x="70" y="699"/>
                    <a:pt x="87" y="690"/>
                  </a:cubicBezTo>
                  <a:cubicBezTo>
                    <a:pt x="96" y="686"/>
                    <a:pt x="96" y="686"/>
                    <a:pt x="96" y="686"/>
                  </a:cubicBezTo>
                  <a:cubicBezTo>
                    <a:pt x="90" y="678"/>
                    <a:pt x="90" y="678"/>
                    <a:pt x="90" y="678"/>
                  </a:cubicBezTo>
                  <a:cubicBezTo>
                    <a:pt x="83" y="669"/>
                    <a:pt x="80" y="655"/>
                    <a:pt x="80" y="640"/>
                  </a:cubicBezTo>
                  <a:cubicBezTo>
                    <a:pt x="80" y="620"/>
                    <a:pt x="85" y="599"/>
                    <a:pt x="95" y="583"/>
                  </a:cubicBezTo>
                  <a:cubicBezTo>
                    <a:pt x="99" y="575"/>
                    <a:pt x="105" y="568"/>
                    <a:pt x="111" y="564"/>
                  </a:cubicBezTo>
                  <a:cubicBezTo>
                    <a:pt x="117" y="559"/>
                    <a:pt x="123" y="557"/>
                    <a:pt x="129" y="557"/>
                  </a:cubicBezTo>
                  <a:cubicBezTo>
                    <a:pt x="130" y="557"/>
                    <a:pt x="131" y="557"/>
                    <a:pt x="132" y="557"/>
                  </a:cubicBezTo>
                  <a:cubicBezTo>
                    <a:pt x="137" y="541"/>
                    <a:pt x="137" y="541"/>
                    <a:pt x="137" y="541"/>
                  </a:cubicBezTo>
                  <a:cubicBezTo>
                    <a:pt x="129" y="536"/>
                    <a:pt x="124" y="531"/>
                    <a:pt x="121" y="526"/>
                  </a:cubicBezTo>
                  <a:cubicBezTo>
                    <a:pt x="117" y="520"/>
                    <a:pt x="116" y="515"/>
                    <a:pt x="116" y="509"/>
                  </a:cubicBezTo>
                  <a:cubicBezTo>
                    <a:pt x="116" y="502"/>
                    <a:pt x="118" y="495"/>
                    <a:pt x="122" y="488"/>
                  </a:cubicBezTo>
                  <a:cubicBezTo>
                    <a:pt x="128" y="477"/>
                    <a:pt x="139" y="466"/>
                    <a:pt x="151" y="459"/>
                  </a:cubicBezTo>
                  <a:cubicBezTo>
                    <a:pt x="163" y="451"/>
                    <a:pt x="177" y="447"/>
                    <a:pt x="190" y="447"/>
                  </a:cubicBezTo>
                  <a:cubicBezTo>
                    <a:pt x="195" y="447"/>
                    <a:pt x="200" y="447"/>
                    <a:pt x="205" y="449"/>
                  </a:cubicBezTo>
                  <a:cubicBezTo>
                    <a:pt x="228" y="456"/>
                    <a:pt x="228" y="456"/>
                    <a:pt x="228" y="456"/>
                  </a:cubicBezTo>
                  <a:cubicBezTo>
                    <a:pt x="215" y="436"/>
                    <a:pt x="215" y="436"/>
                    <a:pt x="215" y="436"/>
                  </a:cubicBezTo>
                  <a:cubicBezTo>
                    <a:pt x="209" y="427"/>
                    <a:pt x="206" y="417"/>
                    <a:pt x="206" y="408"/>
                  </a:cubicBezTo>
                  <a:cubicBezTo>
                    <a:pt x="206" y="393"/>
                    <a:pt x="214" y="379"/>
                    <a:pt x="226" y="369"/>
                  </a:cubicBezTo>
                  <a:cubicBezTo>
                    <a:pt x="238" y="358"/>
                    <a:pt x="255" y="351"/>
                    <a:pt x="271" y="351"/>
                  </a:cubicBezTo>
                  <a:cubicBezTo>
                    <a:pt x="274" y="351"/>
                    <a:pt x="277" y="352"/>
                    <a:pt x="280" y="352"/>
                  </a:cubicBezTo>
                  <a:cubicBezTo>
                    <a:pt x="281" y="344"/>
                    <a:pt x="281" y="344"/>
                    <a:pt x="281" y="344"/>
                  </a:cubicBezTo>
                  <a:cubicBezTo>
                    <a:pt x="275" y="349"/>
                    <a:pt x="275" y="349"/>
                    <a:pt x="275" y="349"/>
                  </a:cubicBezTo>
                  <a:cubicBezTo>
                    <a:pt x="276" y="350"/>
                    <a:pt x="276" y="350"/>
                    <a:pt x="276" y="350"/>
                  </a:cubicBezTo>
                  <a:cubicBezTo>
                    <a:pt x="276" y="350"/>
                    <a:pt x="276" y="350"/>
                    <a:pt x="276" y="350"/>
                  </a:cubicBezTo>
                  <a:cubicBezTo>
                    <a:pt x="276" y="350"/>
                    <a:pt x="276" y="350"/>
                    <a:pt x="276" y="350"/>
                  </a:cubicBezTo>
                  <a:cubicBezTo>
                    <a:pt x="276" y="350"/>
                    <a:pt x="276" y="350"/>
                    <a:pt x="276" y="350"/>
                  </a:cubicBezTo>
                  <a:cubicBezTo>
                    <a:pt x="276" y="350"/>
                    <a:pt x="276" y="350"/>
                    <a:pt x="276" y="350"/>
                  </a:cubicBezTo>
                  <a:cubicBezTo>
                    <a:pt x="276" y="350"/>
                    <a:pt x="276" y="350"/>
                    <a:pt x="276" y="350"/>
                  </a:cubicBezTo>
                  <a:cubicBezTo>
                    <a:pt x="281" y="347"/>
                    <a:pt x="281" y="347"/>
                    <a:pt x="281" y="347"/>
                  </a:cubicBezTo>
                  <a:cubicBezTo>
                    <a:pt x="276" y="350"/>
                    <a:pt x="276" y="350"/>
                    <a:pt x="276" y="350"/>
                  </a:cubicBezTo>
                  <a:cubicBezTo>
                    <a:pt x="276" y="350"/>
                    <a:pt x="276" y="350"/>
                    <a:pt x="276" y="350"/>
                  </a:cubicBezTo>
                  <a:cubicBezTo>
                    <a:pt x="281" y="347"/>
                    <a:pt x="281" y="347"/>
                    <a:pt x="281" y="347"/>
                  </a:cubicBezTo>
                  <a:cubicBezTo>
                    <a:pt x="276" y="350"/>
                    <a:pt x="276" y="350"/>
                    <a:pt x="276" y="350"/>
                  </a:cubicBezTo>
                  <a:cubicBezTo>
                    <a:pt x="283" y="346"/>
                    <a:pt x="283" y="346"/>
                    <a:pt x="283" y="346"/>
                  </a:cubicBezTo>
                  <a:cubicBezTo>
                    <a:pt x="275" y="349"/>
                    <a:pt x="275" y="349"/>
                    <a:pt x="275" y="349"/>
                  </a:cubicBezTo>
                  <a:cubicBezTo>
                    <a:pt x="276" y="350"/>
                    <a:pt x="276" y="350"/>
                    <a:pt x="276" y="350"/>
                  </a:cubicBezTo>
                  <a:cubicBezTo>
                    <a:pt x="283" y="346"/>
                    <a:pt x="283" y="346"/>
                    <a:pt x="283" y="346"/>
                  </a:cubicBezTo>
                  <a:cubicBezTo>
                    <a:pt x="275" y="349"/>
                    <a:pt x="275" y="349"/>
                    <a:pt x="275" y="349"/>
                  </a:cubicBezTo>
                  <a:cubicBezTo>
                    <a:pt x="283" y="346"/>
                    <a:pt x="283" y="346"/>
                    <a:pt x="283" y="346"/>
                  </a:cubicBezTo>
                  <a:cubicBezTo>
                    <a:pt x="275" y="346"/>
                    <a:pt x="275" y="346"/>
                    <a:pt x="275" y="346"/>
                  </a:cubicBezTo>
                  <a:cubicBezTo>
                    <a:pt x="275" y="348"/>
                    <a:pt x="275" y="348"/>
                    <a:pt x="275" y="349"/>
                  </a:cubicBezTo>
                  <a:cubicBezTo>
                    <a:pt x="283" y="346"/>
                    <a:pt x="283" y="346"/>
                    <a:pt x="283" y="346"/>
                  </a:cubicBezTo>
                  <a:cubicBezTo>
                    <a:pt x="275" y="346"/>
                    <a:pt x="275" y="346"/>
                    <a:pt x="275" y="346"/>
                  </a:cubicBezTo>
                  <a:cubicBezTo>
                    <a:pt x="283" y="346"/>
                    <a:pt x="283" y="346"/>
                    <a:pt x="283" y="346"/>
                  </a:cubicBezTo>
                  <a:cubicBezTo>
                    <a:pt x="275" y="343"/>
                    <a:pt x="275" y="343"/>
                    <a:pt x="275" y="343"/>
                  </a:cubicBezTo>
                  <a:cubicBezTo>
                    <a:pt x="275" y="344"/>
                    <a:pt x="275" y="345"/>
                    <a:pt x="275" y="346"/>
                  </a:cubicBezTo>
                  <a:cubicBezTo>
                    <a:pt x="283" y="346"/>
                    <a:pt x="283" y="346"/>
                    <a:pt x="283" y="346"/>
                  </a:cubicBezTo>
                  <a:cubicBezTo>
                    <a:pt x="275" y="343"/>
                    <a:pt x="275" y="343"/>
                    <a:pt x="275" y="343"/>
                  </a:cubicBezTo>
                  <a:cubicBezTo>
                    <a:pt x="283" y="346"/>
                    <a:pt x="283" y="346"/>
                    <a:pt x="283" y="346"/>
                  </a:cubicBezTo>
                  <a:cubicBezTo>
                    <a:pt x="279" y="338"/>
                    <a:pt x="279" y="338"/>
                    <a:pt x="279" y="338"/>
                  </a:cubicBezTo>
                  <a:cubicBezTo>
                    <a:pt x="277" y="339"/>
                    <a:pt x="275" y="341"/>
                    <a:pt x="275" y="343"/>
                  </a:cubicBezTo>
                  <a:cubicBezTo>
                    <a:pt x="283" y="346"/>
                    <a:pt x="283" y="346"/>
                    <a:pt x="283" y="346"/>
                  </a:cubicBezTo>
                  <a:cubicBezTo>
                    <a:pt x="279" y="338"/>
                    <a:pt x="279" y="338"/>
                    <a:pt x="279" y="338"/>
                  </a:cubicBezTo>
                  <a:cubicBezTo>
                    <a:pt x="283" y="346"/>
                    <a:pt x="283" y="346"/>
                    <a:pt x="283" y="346"/>
                  </a:cubicBezTo>
                  <a:cubicBezTo>
                    <a:pt x="283" y="337"/>
                    <a:pt x="283" y="337"/>
                    <a:pt x="283" y="337"/>
                  </a:cubicBezTo>
                  <a:cubicBezTo>
                    <a:pt x="282" y="337"/>
                    <a:pt x="280" y="337"/>
                    <a:pt x="279" y="338"/>
                  </a:cubicBezTo>
                  <a:cubicBezTo>
                    <a:pt x="283" y="346"/>
                    <a:pt x="283" y="346"/>
                    <a:pt x="283" y="346"/>
                  </a:cubicBezTo>
                  <a:cubicBezTo>
                    <a:pt x="283" y="337"/>
                    <a:pt x="283" y="337"/>
                    <a:pt x="283" y="337"/>
                  </a:cubicBezTo>
                  <a:cubicBezTo>
                    <a:pt x="283" y="345"/>
                    <a:pt x="283" y="345"/>
                    <a:pt x="283" y="345"/>
                  </a:cubicBezTo>
                  <a:cubicBezTo>
                    <a:pt x="286" y="338"/>
                    <a:pt x="286" y="338"/>
                    <a:pt x="286" y="338"/>
                  </a:cubicBezTo>
                  <a:cubicBezTo>
                    <a:pt x="286" y="338"/>
                    <a:pt x="285" y="337"/>
                    <a:pt x="283" y="337"/>
                  </a:cubicBezTo>
                  <a:cubicBezTo>
                    <a:pt x="283" y="345"/>
                    <a:pt x="283" y="345"/>
                    <a:pt x="283" y="345"/>
                  </a:cubicBezTo>
                  <a:cubicBezTo>
                    <a:pt x="286" y="338"/>
                    <a:pt x="286" y="338"/>
                    <a:pt x="286" y="338"/>
                  </a:cubicBezTo>
                  <a:cubicBezTo>
                    <a:pt x="284" y="344"/>
                    <a:pt x="284" y="344"/>
                    <a:pt x="284" y="344"/>
                  </a:cubicBezTo>
                  <a:cubicBezTo>
                    <a:pt x="287" y="338"/>
                    <a:pt x="287" y="338"/>
                    <a:pt x="287" y="338"/>
                  </a:cubicBezTo>
                  <a:cubicBezTo>
                    <a:pt x="287" y="338"/>
                    <a:pt x="287" y="338"/>
                    <a:pt x="286" y="338"/>
                  </a:cubicBezTo>
                  <a:cubicBezTo>
                    <a:pt x="284" y="344"/>
                    <a:pt x="284" y="344"/>
                    <a:pt x="284" y="344"/>
                  </a:cubicBezTo>
                  <a:cubicBezTo>
                    <a:pt x="287" y="338"/>
                    <a:pt x="287" y="338"/>
                    <a:pt x="287" y="338"/>
                  </a:cubicBezTo>
                  <a:cubicBezTo>
                    <a:pt x="286" y="340"/>
                    <a:pt x="286" y="340"/>
                    <a:pt x="286" y="340"/>
                  </a:cubicBezTo>
                  <a:cubicBezTo>
                    <a:pt x="287" y="338"/>
                    <a:pt x="287" y="338"/>
                    <a:pt x="287" y="338"/>
                  </a:cubicBezTo>
                  <a:cubicBezTo>
                    <a:pt x="287" y="338"/>
                    <a:pt x="287" y="338"/>
                    <a:pt x="287" y="338"/>
                  </a:cubicBezTo>
                  <a:cubicBezTo>
                    <a:pt x="286" y="340"/>
                    <a:pt x="286" y="340"/>
                    <a:pt x="286" y="340"/>
                  </a:cubicBezTo>
                  <a:cubicBezTo>
                    <a:pt x="287" y="338"/>
                    <a:pt x="287" y="338"/>
                    <a:pt x="287" y="338"/>
                  </a:cubicBezTo>
                  <a:cubicBezTo>
                    <a:pt x="286" y="337"/>
                    <a:pt x="286" y="337"/>
                    <a:pt x="286" y="337"/>
                  </a:cubicBezTo>
                  <a:cubicBezTo>
                    <a:pt x="281" y="344"/>
                    <a:pt x="281" y="344"/>
                    <a:pt x="281" y="344"/>
                  </a:cubicBezTo>
                  <a:cubicBezTo>
                    <a:pt x="289" y="341"/>
                    <a:pt x="289" y="341"/>
                    <a:pt x="289" y="341"/>
                  </a:cubicBezTo>
                  <a:cubicBezTo>
                    <a:pt x="285" y="330"/>
                    <a:pt x="283" y="319"/>
                    <a:pt x="283" y="310"/>
                  </a:cubicBezTo>
                  <a:cubicBezTo>
                    <a:pt x="283" y="293"/>
                    <a:pt x="289" y="281"/>
                    <a:pt x="297" y="273"/>
                  </a:cubicBezTo>
                  <a:cubicBezTo>
                    <a:pt x="306" y="264"/>
                    <a:pt x="318" y="259"/>
                    <a:pt x="333" y="259"/>
                  </a:cubicBezTo>
                  <a:cubicBezTo>
                    <a:pt x="345" y="259"/>
                    <a:pt x="358" y="262"/>
                    <a:pt x="371" y="268"/>
                  </a:cubicBezTo>
                  <a:cubicBezTo>
                    <a:pt x="392" y="278"/>
                    <a:pt x="392" y="278"/>
                    <a:pt x="392" y="278"/>
                  </a:cubicBezTo>
                  <a:cubicBezTo>
                    <a:pt x="383" y="257"/>
                    <a:pt x="383" y="257"/>
                    <a:pt x="383" y="257"/>
                  </a:cubicBezTo>
                  <a:cubicBezTo>
                    <a:pt x="379" y="249"/>
                    <a:pt x="377" y="241"/>
                    <a:pt x="377" y="235"/>
                  </a:cubicBezTo>
                  <a:cubicBezTo>
                    <a:pt x="377" y="227"/>
                    <a:pt x="379" y="220"/>
                    <a:pt x="383" y="215"/>
                  </a:cubicBezTo>
                  <a:cubicBezTo>
                    <a:pt x="389" y="206"/>
                    <a:pt x="398" y="199"/>
                    <a:pt x="410" y="194"/>
                  </a:cubicBezTo>
                  <a:cubicBezTo>
                    <a:pt x="422" y="189"/>
                    <a:pt x="436" y="186"/>
                    <a:pt x="450" y="186"/>
                  </a:cubicBezTo>
                  <a:cubicBezTo>
                    <a:pt x="461" y="186"/>
                    <a:pt x="472" y="188"/>
                    <a:pt x="481" y="192"/>
                  </a:cubicBezTo>
                  <a:cubicBezTo>
                    <a:pt x="494" y="197"/>
                    <a:pt x="494" y="197"/>
                    <a:pt x="494" y="197"/>
                  </a:cubicBezTo>
                  <a:cubicBezTo>
                    <a:pt x="493" y="183"/>
                    <a:pt x="493" y="183"/>
                    <a:pt x="493" y="183"/>
                  </a:cubicBezTo>
                  <a:cubicBezTo>
                    <a:pt x="493" y="180"/>
                    <a:pt x="492" y="178"/>
                    <a:pt x="492" y="176"/>
                  </a:cubicBezTo>
                  <a:cubicBezTo>
                    <a:pt x="493" y="161"/>
                    <a:pt x="498" y="152"/>
                    <a:pt x="505" y="145"/>
                  </a:cubicBezTo>
                  <a:cubicBezTo>
                    <a:pt x="513" y="138"/>
                    <a:pt x="524" y="135"/>
                    <a:pt x="536" y="135"/>
                  </a:cubicBezTo>
                  <a:cubicBezTo>
                    <a:pt x="547" y="135"/>
                    <a:pt x="559" y="138"/>
                    <a:pt x="568" y="144"/>
                  </a:cubicBezTo>
                  <a:cubicBezTo>
                    <a:pt x="577" y="149"/>
                    <a:pt x="585" y="157"/>
                    <a:pt x="589" y="168"/>
                  </a:cubicBezTo>
                  <a:lnTo>
                    <a:pt x="605" y="162"/>
                  </a:lnTo>
                  <a:close/>
                </a:path>
              </a:pathLst>
            </a:custGeom>
            <a:solidFill>
              <a:srgbClr val="A16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Freeform 154">
              <a:extLst>
                <a:ext uri="{FF2B5EF4-FFF2-40B4-BE49-F238E27FC236}">
                  <a16:creationId xmlns:a16="http://schemas.microsoft.com/office/drawing/2014/main" id="{8AA26F62-0EFD-15A2-9020-6FE635382D36}"/>
                </a:ext>
              </a:extLst>
            </p:cNvPr>
            <p:cNvSpPr>
              <a:spLocks/>
            </p:cNvSpPr>
            <p:nvPr/>
          </p:nvSpPr>
          <p:spPr bwMode="auto">
            <a:xfrm>
              <a:off x="2054" y="1413"/>
              <a:ext cx="2136" cy="1903"/>
            </a:xfrm>
            <a:custGeom>
              <a:avLst/>
              <a:gdLst>
                <a:gd name="T0" fmla="*/ 554 w 2175"/>
                <a:gd name="T1" fmla="*/ 182 h 1936"/>
                <a:gd name="T2" fmla="*/ 451 w 2175"/>
                <a:gd name="T3" fmla="*/ 199 h 1936"/>
                <a:gd name="T4" fmla="*/ 351 w 2175"/>
                <a:gd name="T5" fmla="*/ 269 h 1936"/>
                <a:gd name="T6" fmla="*/ 266 w 2175"/>
                <a:gd name="T7" fmla="*/ 345 h 1936"/>
                <a:gd name="T8" fmla="*/ 266 w 2175"/>
                <a:gd name="T9" fmla="*/ 345 h 1936"/>
                <a:gd name="T10" fmla="*/ 199 w 2175"/>
                <a:gd name="T11" fmla="*/ 434 h 1936"/>
                <a:gd name="T12" fmla="*/ 131 w 2175"/>
                <a:gd name="T13" fmla="*/ 532 h 1936"/>
                <a:gd name="T14" fmla="*/ 85 w 2175"/>
                <a:gd name="T15" fmla="*/ 654 h 1936"/>
                <a:gd name="T16" fmla="*/ 62 w 2175"/>
                <a:gd name="T17" fmla="*/ 798 h 1936"/>
                <a:gd name="T18" fmla="*/ 63 w 2175"/>
                <a:gd name="T19" fmla="*/ 942 h 1936"/>
                <a:gd name="T20" fmla="*/ 105 w 2175"/>
                <a:gd name="T21" fmla="*/ 1092 h 1936"/>
                <a:gd name="T22" fmla="*/ 158 w 2175"/>
                <a:gd name="T23" fmla="*/ 1233 h 1936"/>
                <a:gd name="T24" fmla="*/ 219 w 2175"/>
                <a:gd name="T25" fmla="*/ 1366 h 1936"/>
                <a:gd name="T26" fmla="*/ 308 w 2175"/>
                <a:gd name="T27" fmla="*/ 1485 h 1936"/>
                <a:gd name="T28" fmla="*/ 441 w 2175"/>
                <a:gd name="T29" fmla="*/ 1599 h 1936"/>
                <a:gd name="T30" fmla="*/ 553 w 2175"/>
                <a:gd name="T31" fmla="*/ 1695 h 1936"/>
                <a:gd name="T32" fmla="*/ 598 w 2175"/>
                <a:gd name="T33" fmla="*/ 1703 h 1936"/>
                <a:gd name="T34" fmla="*/ 602 w 2175"/>
                <a:gd name="T35" fmla="*/ 1740 h 1936"/>
                <a:gd name="T36" fmla="*/ 814 w 2175"/>
                <a:gd name="T37" fmla="*/ 1811 h 1936"/>
                <a:gd name="T38" fmla="*/ 938 w 2175"/>
                <a:gd name="T39" fmla="*/ 1796 h 1936"/>
                <a:gd name="T40" fmla="*/ 1129 w 2175"/>
                <a:gd name="T41" fmla="*/ 1803 h 1936"/>
                <a:gd name="T42" fmla="*/ 1277 w 2175"/>
                <a:gd name="T43" fmla="*/ 1798 h 1936"/>
                <a:gd name="T44" fmla="*/ 1439 w 2175"/>
                <a:gd name="T45" fmla="*/ 1772 h 1936"/>
                <a:gd name="T46" fmla="*/ 1611 w 2175"/>
                <a:gd name="T47" fmla="*/ 1678 h 1936"/>
                <a:gd name="T48" fmla="*/ 1731 w 2175"/>
                <a:gd name="T49" fmla="*/ 1606 h 1936"/>
                <a:gd name="T50" fmla="*/ 1841 w 2175"/>
                <a:gd name="T51" fmla="*/ 1527 h 1936"/>
                <a:gd name="T52" fmla="*/ 1929 w 2175"/>
                <a:gd name="T53" fmla="*/ 1396 h 1936"/>
                <a:gd name="T54" fmla="*/ 2024 w 2175"/>
                <a:gd name="T55" fmla="*/ 1229 h 1936"/>
                <a:gd name="T56" fmla="*/ 2084 w 2175"/>
                <a:gd name="T57" fmla="*/ 1083 h 1936"/>
                <a:gd name="T58" fmla="*/ 2121 w 2175"/>
                <a:gd name="T59" fmla="*/ 987 h 1936"/>
                <a:gd name="T60" fmla="*/ 2056 w 2175"/>
                <a:gd name="T61" fmla="*/ 929 h 1936"/>
                <a:gd name="T62" fmla="*/ 2054 w 2175"/>
                <a:gd name="T63" fmla="*/ 802 h 1936"/>
                <a:gd name="T64" fmla="*/ 1995 w 2175"/>
                <a:gd name="T65" fmla="*/ 686 h 1936"/>
                <a:gd name="T66" fmla="*/ 1995 w 2175"/>
                <a:gd name="T67" fmla="*/ 686 h 1936"/>
                <a:gd name="T68" fmla="*/ 1915 w 2175"/>
                <a:gd name="T69" fmla="*/ 592 h 1936"/>
                <a:gd name="T70" fmla="*/ 1828 w 2175"/>
                <a:gd name="T71" fmla="*/ 456 h 1936"/>
                <a:gd name="T72" fmla="*/ 1708 w 2175"/>
                <a:gd name="T73" fmla="*/ 348 h 1936"/>
                <a:gd name="T74" fmla="*/ 1583 w 2175"/>
                <a:gd name="T75" fmla="*/ 241 h 1936"/>
                <a:gd name="T76" fmla="*/ 1481 w 2175"/>
                <a:gd name="T77" fmla="*/ 163 h 1936"/>
                <a:gd name="T78" fmla="*/ 1348 w 2175"/>
                <a:gd name="T79" fmla="*/ 126 h 1936"/>
                <a:gd name="T80" fmla="*/ 1283 w 2175"/>
                <a:gd name="T81" fmla="*/ 44 h 1936"/>
                <a:gd name="T82" fmla="*/ 1188 w 2175"/>
                <a:gd name="T83" fmla="*/ 92 h 1936"/>
                <a:gd name="T84" fmla="*/ 1032 w 2175"/>
                <a:gd name="T85" fmla="*/ 108 h 1936"/>
                <a:gd name="T86" fmla="*/ 907 w 2175"/>
                <a:gd name="T87" fmla="*/ 90 h 1936"/>
                <a:gd name="T88" fmla="*/ 763 w 2175"/>
                <a:gd name="T89" fmla="*/ 90 h 1936"/>
                <a:gd name="T90" fmla="*/ 620 w 2175"/>
                <a:gd name="T91" fmla="*/ 132 h 1936"/>
                <a:gd name="T92" fmla="*/ 548 w 2175"/>
                <a:gd name="T93" fmla="*/ 194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75" h="1936">
                  <a:moveTo>
                    <a:pt x="554" y="182"/>
                  </a:moveTo>
                  <a:cubicBezTo>
                    <a:pt x="535" y="132"/>
                    <a:pt x="444" y="133"/>
                    <a:pt x="451" y="199"/>
                  </a:cubicBezTo>
                  <a:cubicBezTo>
                    <a:pt x="406" y="181"/>
                    <a:pt x="324" y="207"/>
                    <a:pt x="351" y="269"/>
                  </a:cubicBezTo>
                  <a:cubicBezTo>
                    <a:pt x="293" y="243"/>
                    <a:pt x="243" y="278"/>
                    <a:pt x="266" y="345"/>
                  </a:cubicBezTo>
                  <a:cubicBezTo>
                    <a:pt x="268" y="347"/>
                    <a:pt x="269" y="347"/>
                    <a:pt x="266" y="345"/>
                  </a:cubicBezTo>
                  <a:cubicBezTo>
                    <a:pt x="218" y="338"/>
                    <a:pt x="170" y="387"/>
                    <a:pt x="199" y="434"/>
                  </a:cubicBezTo>
                  <a:cubicBezTo>
                    <a:pt x="146" y="416"/>
                    <a:pt x="69" y="494"/>
                    <a:pt x="131" y="532"/>
                  </a:cubicBezTo>
                  <a:cubicBezTo>
                    <a:pt x="84" y="528"/>
                    <a:pt x="59" y="619"/>
                    <a:pt x="85" y="654"/>
                  </a:cubicBezTo>
                  <a:cubicBezTo>
                    <a:pt x="24" y="685"/>
                    <a:pt x="37" y="749"/>
                    <a:pt x="62" y="798"/>
                  </a:cubicBezTo>
                  <a:cubicBezTo>
                    <a:pt x="0" y="824"/>
                    <a:pt x="5" y="914"/>
                    <a:pt x="63" y="942"/>
                  </a:cubicBezTo>
                  <a:cubicBezTo>
                    <a:pt x="19" y="991"/>
                    <a:pt x="37" y="1079"/>
                    <a:pt x="105" y="1092"/>
                  </a:cubicBezTo>
                  <a:cubicBezTo>
                    <a:pt x="54" y="1149"/>
                    <a:pt x="71" y="1239"/>
                    <a:pt x="158" y="1233"/>
                  </a:cubicBezTo>
                  <a:cubicBezTo>
                    <a:pt x="109" y="1286"/>
                    <a:pt x="130" y="1404"/>
                    <a:pt x="219" y="1366"/>
                  </a:cubicBezTo>
                  <a:cubicBezTo>
                    <a:pt x="178" y="1426"/>
                    <a:pt x="238" y="1511"/>
                    <a:pt x="308" y="1485"/>
                  </a:cubicBezTo>
                  <a:cubicBezTo>
                    <a:pt x="263" y="1579"/>
                    <a:pt x="355" y="1670"/>
                    <a:pt x="441" y="1599"/>
                  </a:cubicBezTo>
                  <a:cubicBezTo>
                    <a:pt x="440" y="1654"/>
                    <a:pt x="509" y="1683"/>
                    <a:pt x="553" y="1695"/>
                  </a:cubicBezTo>
                  <a:cubicBezTo>
                    <a:pt x="568" y="1699"/>
                    <a:pt x="584" y="1692"/>
                    <a:pt x="598" y="1703"/>
                  </a:cubicBezTo>
                  <a:cubicBezTo>
                    <a:pt x="608" y="1713"/>
                    <a:pt x="602" y="1727"/>
                    <a:pt x="602" y="1740"/>
                  </a:cubicBezTo>
                  <a:cubicBezTo>
                    <a:pt x="602" y="1936"/>
                    <a:pt x="818" y="1829"/>
                    <a:pt x="814" y="1811"/>
                  </a:cubicBezTo>
                  <a:cubicBezTo>
                    <a:pt x="838" y="1924"/>
                    <a:pt x="935" y="1811"/>
                    <a:pt x="938" y="1796"/>
                  </a:cubicBezTo>
                  <a:cubicBezTo>
                    <a:pt x="988" y="1836"/>
                    <a:pt x="1094" y="1906"/>
                    <a:pt x="1129" y="1803"/>
                  </a:cubicBezTo>
                  <a:cubicBezTo>
                    <a:pt x="1151" y="1862"/>
                    <a:pt x="1264" y="1865"/>
                    <a:pt x="1277" y="1798"/>
                  </a:cubicBezTo>
                  <a:cubicBezTo>
                    <a:pt x="1320" y="1847"/>
                    <a:pt x="1442" y="1858"/>
                    <a:pt x="1439" y="1772"/>
                  </a:cubicBezTo>
                  <a:cubicBezTo>
                    <a:pt x="1514" y="1806"/>
                    <a:pt x="1609" y="1766"/>
                    <a:pt x="1611" y="1678"/>
                  </a:cubicBezTo>
                  <a:cubicBezTo>
                    <a:pt x="1682" y="1738"/>
                    <a:pt x="1756" y="1693"/>
                    <a:pt x="1731" y="1606"/>
                  </a:cubicBezTo>
                  <a:cubicBezTo>
                    <a:pt x="1777" y="1682"/>
                    <a:pt x="1883" y="1605"/>
                    <a:pt x="1841" y="1527"/>
                  </a:cubicBezTo>
                  <a:cubicBezTo>
                    <a:pt x="1925" y="1540"/>
                    <a:pt x="1971" y="1474"/>
                    <a:pt x="1929" y="1396"/>
                  </a:cubicBezTo>
                  <a:cubicBezTo>
                    <a:pt x="1991" y="1394"/>
                    <a:pt x="2076" y="1276"/>
                    <a:pt x="2024" y="1229"/>
                  </a:cubicBezTo>
                  <a:cubicBezTo>
                    <a:pt x="2080" y="1216"/>
                    <a:pt x="2175" y="1113"/>
                    <a:pt x="2084" y="1083"/>
                  </a:cubicBezTo>
                  <a:cubicBezTo>
                    <a:pt x="2105" y="1047"/>
                    <a:pt x="2122" y="1027"/>
                    <a:pt x="2121" y="987"/>
                  </a:cubicBezTo>
                  <a:cubicBezTo>
                    <a:pt x="2119" y="945"/>
                    <a:pt x="2102" y="908"/>
                    <a:pt x="2056" y="929"/>
                  </a:cubicBezTo>
                  <a:cubicBezTo>
                    <a:pt x="2107" y="902"/>
                    <a:pt x="2144" y="789"/>
                    <a:pt x="2054" y="802"/>
                  </a:cubicBezTo>
                  <a:cubicBezTo>
                    <a:pt x="2109" y="749"/>
                    <a:pt x="2077" y="653"/>
                    <a:pt x="1995" y="686"/>
                  </a:cubicBezTo>
                  <a:cubicBezTo>
                    <a:pt x="1993" y="688"/>
                    <a:pt x="1993" y="688"/>
                    <a:pt x="1995" y="686"/>
                  </a:cubicBezTo>
                  <a:cubicBezTo>
                    <a:pt x="2035" y="642"/>
                    <a:pt x="1970" y="549"/>
                    <a:pt x="1915" y="592"/>
                  </a:cubicBezTo>
                  <a:cubicBezTo>
                    <a:pt x="1998" y="544"/>
                    <a:pt x="1902" y="427"/>
                    <a:pt x="1828" y="456"/>
                  </a:cubicBezTo>
                  <a:cubicBezTo>
                    <a:pt x="1861" y="384"/>
                    <a:pt x="1769" y="318"/>
                    <a:pt x="1708" y="348"/>
                  </a:cubicBezTo>
                  <a:cubicBezTo>
                    <a:pt x="1770" y="282"/>
                    <a:pt x="1647" y="170"/>
                    <a:pt x="1583" y="241"/>
                  </a:cubicBezTo>
                  <a:cubicBezTo>
                    <a:pt x="1611" y="182"/>
                    <a:pt x="1522" y="142"/>
                    <a:pt x="1481" y="163"/>
                  </a:cubicBezTo>
                  <a:cubicBezTo>
                    <a:pt x="1504" y="93"/>
                    <a:pt x="1386" y="78"/>
                    <a:pt x="1348" y="126"/>
                  </a:cubicBezTo>
                  <a:cubicBezTo>
                    <a:pt x="1369" y="88"/>
                    <a:pt x="1318" y="50"/>
                    <a:pt x="1283" y="44"/>
                  </a:cubicBezTo>
                  <a:cubicBezTo>
                    <a:pt x="1242" y="38"/>
                    <a:pt x="1216" y="67"/>
                    <a:pt x="1188" y="92"/>
                  </a:cubicBezTo>
                  <a:cubicBezTo>
                    <a:pt x="1200" y="0"/>
                    <a:pt x="1059" y="60"/>
                    <a:pt x="1032" y="108"/>
                  </a:cubicBezTo>
                  <a:cubicBezTo>
                    <a:pt x="1023" y="31"/>
                    <a:pt x="934" y="11"/>
                    <a:pt x="907" y="90"/>
                  </a:cubicBezTo>
                  <a:cubicBezTo>
                    <a:pt x="862" y="30"/>
                    <a:pt x="803" y="30"/>
                    <a:pt x="763" y="90"/>
                  </a:cubicBezTo>
                  <a:cubicBezTo>
                    <a:pt x="735" y="15"/>
                    <a:pt x="621" y="61"/>
                    <a:pt x="620" y="132"/>
                  </a:cubicBezTo>
                  <a:cubicBezTo>
                    <a:pt x="583" y="68"/>
                    <a:pt x="515" y="131"/>
                    <a:pt x="548" y="194"/>
                  </a:cubicBezTo>
                </a:path>
              </a:pathLst>
            </a:custGeom>
            <a:blipFill dpi="0" rotWithShape="1">
              <a:blip r:embed="rId3"/>
              <a:srcRect/>
              <a:stretch>
                <a:fillRect l="-12000" r="-15000"/>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Freeform 155">
              <a:extLst>
                <a:ext uri="{FF2B5EF4-FFF2-40B4-BE49-F238E27FC236}">
                  <a16:creationId xmlns:a16="http://schemas.microsoft.com/office/drawing/2014/main" id="{E7B01F63-BD03-FD9D-A23F-FBADCF32424D}"/>
                </a:ext>
              </a:extLst>
            </p:cNvPr>
            <p:cNvSpPr>
              <a:spLocks/>
            </p:cNvSpPr>
            <p:nvPr/>
          </p:nvSpPr>
          <p:spPr bwMode="auto">
            <a:xfrm>
              <a:off x="2063" y="1444"/>
              <a:ext cx="2083" cy="1806"/>
            </a:xfrm>
            <a:custGeom>
              <a:avLst/>
              <a:gdLst>
                <a:gd name="T0" fmla="*/ 336 w 2121"/>
                <a:gd name="T1" fmla="*/ 188 h 1838"/>
                <a:gd name="T2" fmla="*/ 253 w 2121"/>
                <a:gd name="T3" fmla="*/ 322 h 1838"/>
                <a:gd name="T4" fmla="*/ 262 w 2121"/>
                <a:gd name="T5" fmla="*/ 306 h 1838"/>
                <a:gd name="T6" fmla="*/ 90 w 2121"/>
                <a:gd name="T7" fmla="*/ 465 h 1838"/>
                <a:gd name="T8" fmla="*/ 73 w 2121"/>
                <a:gd name="T9" fmla="*/ 616 h 1838"/>
                <a:gd name="T10" fmla="*/ 48 w 2121"/>
                <a:gd name="T11" fmla="*/ 905 h 1838"/>
                <a:gd name="T12" fmla="*/ 142 w 2121"/>
                <a:gd name="T13" fmla="*/ 1197 h 1838"/>
                <a:gd name="T14" fmla="*/ 302 w 2121"/>
                <a:gd name="T15" fmla="*/ 1462 h 1838"/>
                <a:gd name="T16" fmla="*/ 485 w 2121"/>
                <a:gd name="T17" fmla="*/ 1651 h 1838"/>
                <a:gd name="T18" fmla="*/ 632 w 2121"/>
                <a:gd name="T19" fmla="*/ 1820 h 1838"/>
                <a:gd name="T20" fmla="*/ 878 w 2121"/>
                <a:gd name="T21" fmla="*/ 1828 h 1838"/>
                <a:gd name="T22" fmla="*/ 1120 w 2121"/>
                <a:gd name="T23" fmla="*/ 1772 h 1838"/>
                <a:gd name="T24" fmla="*/ 1432 w 2121"/>
                <a:gd name="T25" fmla="*/ 1775 h 1838"/>
                <a:gd name="T26" fmla="*/ 1716 w 2121"/>
                <a:gd name="T27" fmla="*/ 1662 h 1838"/>
                <a:gd name="T28" fmla="*/ 1831 w 2121"/>
                <a:gd name="T29" fmla="*/ 1505 h 1838"/>
                <a:gd name="T30" fmla="*/ 2021 w 2121"/>
                <a:gd name="T31" fmla="*/ 1192 h 1838"/>
                <a:gd name="T32" fmla="*/ 2120 w 2121"/>
                <a:gd name="T33" fmla="*/ 961 h 1838"/>
                <a:gd name="T34" fmla="*/ 2081 w 2121"/>
                <a:gd name="T35" fmla="*/ 765 h 1838"/>
                <a:gd name="T36" fmla="*/ 1978 w 2121"/>
                <a:gd name="T37" fmla="*/ 650 h 1838"/>
                <a:gd name="T38" fmla="*/ 1992 w 2121"/>
                <a:gd name="T39" fmla="*/ 661 h 1838"/>
                <a:gd name="T40" fmla="*/ 1914 w 2121"/>
                <a:gd name="T41" fmla="*/ 443 h 1838"/>
                <a:gd name="T42" fmla="*/ 1724 w 2121"/>
                <a:gd name="T43" fmla="*/ 276 h 1838"/>
                <a:gd name="T44" fmla="*/ 1472 w 2121"/>
                <a:gd name="T45" fmla="*/ 132 h 1838"/>
                <a:gd name="T46" fmla="*/ 1344 w 2121"/>
                <a:gd name="T47" fmla="*/ 50 h 1838"/>
                <a:gd name="T48" fmla="*/ 1141 w 2121"/>
                <a:gd name="T49" fmla="*/ 4 h 1838"/>
                <a:gd name="T50" fmla="*/ 905 w 2121"/>
                <a:gd name="T51" fmla="*/ 54 h 1838"/>
                <a:gd name="T52" fmla="*/ 611 w 2121"/>
                <a:gd name="T53" fmla="*/ 101 h 1838"/>
                <a:gd name="T54" fmla="*/ 588 w 2121"/>
                <a:gd name="T55" fmla="*/ 88 h 1838"/>
                <a:gd name="T56" fmla="*/ 824 w 2121"/>
                <a:gd name="T57" fmla="*/ 23 h 1838"/>
                <a:gd name="T58" fmla="*/ 1048 w 2121"/>
                <a:gd name="T59" fmla="*/ 61 h 1838"/>
                <a:gd name="T60" fmla="*/ 1273 w 2121"/>
                <a:gd name="T61" fmla="*/ 22 h 1838"/>
                <a:gd name="T62" fmla="*/ 1464 w 2121"/>
                <a:gd name="T63" fmla="*/ 130 h 1838"/>
                <a:gd name="T64" fmla="*/ 1707 w 2121"/>
                <a:gd name="T65" fmla="*/ 276 h 1838"/>
                <a:gd name="T66" fmla="*/ 1930 w 2121"/>
                <a:gd name="T67" fmla="*/ 511 h 1838"/>
                <a:gd name="T68" fmla="*/ 1980 w 2121"/>
                <a:gd name="T69" fmla="*/ 649 h 1838"/>
                <a:gd name="T70" fmla="*/ 1984 w 2121"/>
                <a:gd name="T71" fmla="*/ 656 h 1838"/>
                <a:gd name="T72" fmla="*/ 1984 w 2121"/>
                <a:gd name="T73" fmla="*/ 648 h 1838"/>
                <a:gd name="T74" fmla="*/ 1984 w 2121"/>
                <a:gd name="T75" fmla="*/ 656 h 1838"/>
                <a:gd name="T76" fmla="*/ 1992 w 2121"/>
                <a:gd name="T77" fmla="*/ 661 h 1838"/>
                <a:gd name="T78" fmla="*/ 1986 w 2121"/>
                <a:gd name="T79" fmla="*/ 655 h 1838"/>
                <a:gd name="T80" fmla="*/ 2091 w 2121"/>
                <a:gd name="T81" fmla="*/ 809 h 1838"/>
                <a:gd name="T82" fmla="*/ 2062 w 2121"/>
                <a:gd name="T83" fmla="*/ 1057 h 1838"/>
                <a:gd name="T84" fmla="*/ 2013 w 2121"/>
                <a:gd name="T85" fmla="*/ 1276 h 1838"/>
                <a:gd name="T86" fmla="*/ 1833 w 2121"/>
                <a:gd name="T87" fmla="*/ 1533 h 1838"/>
                <a:gd name="T88" fmla="*/ 1594 w 2121"/>
                <a:gd name="T89" fmla="*/ 1647 h 1838"/>
                <a:gd name="T90" fmla="*/ 1274 w 2121"/>
                <a:gd name="T91" fmla="*/ 1761 h 1838"/>
                <a:gd name="T92" fmla="*/ 991 w 2121"/>
                <a:gd name="T93" fmla="*/ 1797 h 1838"/>
                <a:gd name="T94" fmla="*/ 887 w 2121"/>
                <a:gd name="T95" fmla="*/ 1801 h 1838"/>
                <a:gd name="T96" fmla="*/ 801 w 2121"/>
                <a:gd name="T97" fmla="*/ 1781 h 1838"/>
                <a:gd name="T98" fmla="*/ 602 w 2121"/>
                <a:gd name="T99" fmla="*/ 1709 h 1838"/>
                <a:gd name="T100" fmla="*/ 440 w 2121"/>
                <a:gd name="T101" fmla="*/ 1568 h 1838"/>
                <a:gd name="T102" fmla="*/ 205 w 2121"/>
                <a:gd name="T103" fmla="*/ 1378 h 1838"/>
                <a:gd name="T104" fmla="*/ 141 w 2121"/>
                <a:gd name="T105" fmla="*/ 1194 h 1838"/>
                <a:gd name="T106" fmla="*/ 27 w 2121"/>
                <a:gd name="T107" fmla="*/ 875 h 1838"/>
                <a:gd name="T108" fmla="*/ 74 w 2121"/>
                <a:gd name="T109" fmla="*/ 584 h 1838"/>
                <a:gd name="T110" fmla="*/ 188 w 2121"/>
                <a:gd name="T111" fmla="*/ 411 h 1838"/>
                <a:gd name="T112" fmla="*/ 252 w 2121"/>
                <a:gd name="T113" fmla="*/ 320 h 1838"/>
                <a:gd name="T114" fmla="*/ 251 w 2121"/>
                <a:gd name="T115" fmla="*/ 320 h 1838"/>
                <a:gd name="T116" fmla="*/ 259 w 2121"/>
                <a:gd name="T117" fmla="*/ 316 h 1838"/>
                <a:gd name="T118" fmla="*/ 259 w 2121"/>
                <a:gd name="T119" fmla="*/ 307 h 1838"/>
                <a:gd name="T120" fmla="*/ 262 w 2121"/>
                <a:gd name="T121" fmla="*/ 311 h 1838"/>
                <a:gd name="T122" fmla="*/ 339 w 2121"/>
                <a:gd name="T123" fmla="*/ 246 h 1838"/>
                <a:gd name="T124" fmla="*/ 462 w 2121"/>
                <a:gd name="T125" fmla="*/ 134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1838">
                  <a:moveTo>
                    <a:pt x="553" y="148"/>
                  </a:moveTo>
                  <a:cubicBezTo>
                    <a:pt x="548" y="135"/>
                    <a:pt x="538" y="124"/>
                    <a:pt x="527" y="118"/>
                  </a:cubicBezTo>
                  <a:cubicBezTo>
                    <a:pt x="516" y="111"/>
                    <a:pt x="503" y="107"/>
                    <a:pt x="490" y="107"/>
                  </a:cubicBezTo>
                  <a:cubicBezTo>
                    <a:pt x="476" y="107"/>
                    <a:pt x="462" y="111"/>
                    <a:pt x="451" y="120"/>
                  </a:cubicBezTo>
                  <a:cubicBezTo>
                    <a:pt x="440" y="129"/>
                    <a:pt x="433" y="143"/>
                    <a:pt x="433" y="161"/>
                  </a:cubicBezTo>
                  <a:cubicBezTo>
                    <a:pt x="433" y="164"/>
                    <a:pt x="434" y="166"/>
                    <a:pt x="434" y="169"/>
                  </a:cubicBezTo>
                  <a:cubicBezTo>
                    <a:pt x="442" y="168"/>
                    <a:pt x="442" y="168"/>
                    <a:pt x="442" y="168"/>
                  </a:cubicBezTo>
                  <a:cubicBezTo>
                    <a:pt x="446" y="160"/>
                    <a:pt x="446" y="160"/>
                    <a:pt x="446" y="160"/>
                  </a:cubicBezTo>
                  <a:cubicBezTo>
                    <a:pt x="435" y="156"/>
                    <a:pt x="423" y="154"/>
                    <a:pt x="411" y="154"/>
                  </a:cubicBezTo>
                  <a:cubicBezTo>
                    <a:pt x="391" y="154"/>
                    <a:pt x="372" y="159"/>
                    <a:pt x="356" y="169"/>
                  </a:cubicBezTo>
                  <a:cubicBezTo>
                    <a:pt x="348" y="174"/>
                    <a:pt x="341" y="180"/>
                    <a:pt x="336" y="188"/>
                  </a:cubicBezTo>
                  <a:cubicBezTo>
                    <a:pt x="331" y="195"/>
                    <a:pt x="328" y="205"/>
                    <a:pt x="328" y="215"/>
                  </a:cubicBezTo>
                  <a:cubicBezTo>
                    <a:pt x="328" y="223"/>
                    <a:pt x="330" y="232"/>
                    <a:pt x="335" y="242"/>
                  </a:cubicBezTo>
                  <a:cubicBezTo>
                    <a:pt x="342" y="238"/>
                    <a:pt x="342" y="238"/>
                    <a:pt x="342" y="238"/>
                  </a:cubicBezTo>
                  <a:cubicBezTo>
                    <a:pt x="346" y="230"/>
                    <a:pt x="346" y="230"/>
                    <a:pt x="346" y="230"/>
                  </a:cubicBezTo>
                  <a:cubicBezTo>
                    <a:pt x="332" y="224"/>
                    <a:pt x="318" y="221"/>
                    <a:pt x="305" y="221"/>
                  </a:cubicBezTo>
                  <a:cubicBezTo>
                    <a:pt x="287" y="221"/>
                    <a:pt x="272" y="227"/>
                    <a:pt x="260" y="237"/>
                  </a:cubicBezTo>
                  <a:cubicBezTo>
                    <a:pt x="249" y="248"/>
                    <a:pt x="243" y="264"/>
                    <a:pt x="243" y="283"/>
                  </a:cubicBezTo>
                  <a:cubicBezTo>
                    <a:pt x="243" y="294"/>
                    <a:pt x="245" y="305"/>
                    <a:pt x="249" y="317"/>
                  </a:cubicBezTo>
                  <a:cubicBezTo>
                    <a:pt x="250" y="320"/>
                    <a:pt x="250" y="320"/>
                    <a:pt x="250" y="320"/>
                  </a:cubicBezTo>
                  <a:cubicBezTo>
                    <a:pt x="252" y="321"/>
                    <a:pt x="252" y="321"/>
                    <a:pt x="252" y="321"/>
                  </a:cubicBezTo>
                  <a:cubicBezTo>
                    <a:pt x="253" y="322"/>
                    <a:pt x="253" y="322"/>
                    <a:pt x="253" y="322"/>
                  </a:cubicBezTo>
                  <a:cubicBezTo>
                    <a:pt x="254" y="323"/>
                    <a:pt x="254" y="323"/>
                    <a:pt x="254" y="323"/>
                  </a:cubicBezTo>
                  <a:cubicBezTo>
                    <a:pt x="255" y="324"/>
                    <a:pt x="255" y="324"/>
                    <a:pt x="255" y="324"/>
                  </a:cubicBezTo>
                  <a:cubicBezTo>
                    <a:pt x="256" y="324"/>
                    <a:pt x="257" y="324"/>
                    <a:pt x="259" y="324"/>
                  </a:cubicBezTo>
                  <a:cubicBezTo>
                    <a:pt x="260" y="324"/>
                    <a:pt x="260" y="324"/>
                    <a:pt x="262" y="324"/>
                  </a:cubicBezTo>
                  <a:cubicBezTo>
                    <a:pt x="263" y="323"/>
                    <a:pt x="265" y="322"/>
                    <a:pt x="266" y="320"/>
                  </a:cubicBezTo>
                  <a:cubicBezTo>
                    <a:pt x="267" y="318"/>
                    <a:pt x="267" y="317"/>
                    <a:pt x="267" y="316"/>
                  </a:cubicBezTo>
                  <a:cubicBezTo>
                    <a:pt x="267" y="314"/>
                    <a:pt x="267" y="314"/>
                    <a:pt x="267" y="313"/>
                  </a:cubicBezTo>
                  <a:cubicBezTo>
                    <a:pt x="267" y="312"/>
                    <a:pt x="266" y="312"/>
                    <a:pt x="266" y="311"/>
                  </a:cubicBezTo>
                  <a:cubicBezTo>
                    <a:pt x="265" y="310"/>
                    <a:pt x="265" y="310"/>
                    <a:pt x="265" y="309"/>
                  </a:cubicBezTo>
                  <a:cubicBezTo>
                    <a:pt x="264" y="308"/>
                    <a:pt x="264" y="308"/>
                    <a:pt x="264" y="308"/>
                  </a:cubicBezTo>
                  <a:cubicBezTo>
                    <a:pt x="262" y="306"/>
                    <a:pt x="262" y="306"/>
                    <a:pt x="262" y="306"/>
                  </a:cubicBezTo>
                  <a:cubicBezTo>
                    <a:pt x="259" y="305"/>
                    <a:pt x="259" y="305"/>
                    <a:pt x="259" y="305"/>
                  </a:cubicBezTo>
                  <a:cubicBezTo>
                    <a:pt x="255" y="305"/>
                    <a:pt x="252" y="305"/>
                    <a:pt x="248" y="305"/>
                  </a:cubicBezTo>
                  <a:cubicBezTo>
                    <a:pt x="229" y="305"/>
                    <a:pt x="210" y="312"/>
                    <a:pt x="196" y="325"/>
                  </a:cubicBezTo>
                  <a:cubicBezTo>
                    <a:pt x="182" y="337"/>
                    <a:pt x="173" y="354"/>
                    <a:pt x="173" y="373"/>
                  </a:cubicBezTo>
                  <a:cubicBezTo>
                    <a:pt x="173" y="384"/>
                    <a:pt x="176" y="396"/>
                    <a:pt x="183" y="407"/>
                  </a:cubicBezTo>
                  <a:cubicBezTo>
                    <a:pt x="190" y="403"/>
                    <a:pt x="190" y="403"/>
                    <a:pt x="190" y="403"/>
                  </a:cubicBezTo>
                  <a:cubicBezTo>
                    <a:pt x="193" y="394"/>
                    <a:pt x="193" y="394"/>
                    <a:pt x="193" y="394"/>
                  </a:cubicBezTo>
                  <a:cubicBezTo>
                    <a:pt x="187" y="392"/>
                    <a:pt x="180" y="392"/>
                    <a:pt x="174" y="392"/>
                  </a:cubicBezTo>
                  <a:cubicBezTo>
                    <a:pt x="153" y="392"/>
                    <a:pt x="133" y="401"/>
                    <a:pt x="117" y="414"/>
                  </a:cubicBezTo>
                  <a:cubicBezTo>
                    <a:pt x="109" y="421"/>
                    <a:pt x="103" y="429"/>
                    <a:pt x="98" y="437"/>
                  </a:cubicBezTo>
                  <a:cubicBezTo>
                    <a:pt x="93" y="446"/>
                    <a:pt x="90" y="455"/>
                    <a:pt x="90" y="465"/>
                  </a:cubicBezTo>
                  <a:cubicBezTo>
                    <a:pt x="90" y="473"/>
                    <a:pt x="92" y="481"/>
                    <a:pt x="97" y="489"/>
                  </a:cubicBezTo>
                  <a:cubicBezTo>
                    <a:pt x="101" y="496"/>
                    <a:pt x="108" y="503"/>
                    <a:pt x="117" y="508"/>
                  </a:cubicBezTo>
                  <a:cubicBezTo>
                    <a:pt x="122" y="501"/>
                    <a:pt x="122" y="501"/>
                    <a:pt x="122" y="501"/>
                  </a:cubicBezTo>
                  <a:cubicBezTo>
                    <a:pt x="122" y="492"/>
                    <a:pt x="122" y="492"/>
                    <a:pt x="122" y="492"/>
                  </a:cubicBezTo>
                  <a:cubicBezTo>
                    <a:pt x="121" y="492"/>
                    <a:pt x="120" y="492"/>
                    <a:pt x="119" y="492"/>
                  </a:cubicBezTo>
                  <a:cubicBezTo>
                    <a:pt x="109" y="492"/>
                    <a:pt x="99" y="496"/>
                    <a:pt x="92" y="501"/>
                  </a:cubicBezTo>
                  <a:cubicBezTo>
                    <a:pt x="80" y="510"/>
                    <a:pt x="72" y="523"/>
                    <a:pt x="66" y="538"/>
                  </a:cubicBezTo>
                  <a:cubicBezTo>
                    <a:pt x="60" y="552"/>
                    <a:pt x="57" y="568"/>
                    <a:pt x="57" y="584"/>
                  </a:cubicBezTo>
                  <a:cubicBezTo>
                    <a:pt x="57" y="600"/>
                    <a:pt x="61" y="616"/>
                    <a:pt x="70" y="628"/>
                  </a:cubicBezTo>
                  <a:cubicBezTo>
                    <a:pt x="76" y="623"/>
                    <a:pt x="76" y="623"/>
                    <a:pt x="76" y="623"/>
                  </a:cubicBezTo>
                  <a:cubicBezTo>
                    <a:pt x="73" y="616"/>
                    <a:pt x="73" y="616"/>
                    <a:pt x="73" y="616"/>
                  </a:cubicBezTo>
                  <a:cubicBezTo>
                    <a:pt x="55" y="624"/>
                    <a:pt x="43" y="636"/>
                    <a:pt x="35" y="650"/>
                  </a:cubicBezTo>
                  <a:cubicBezTo>
                    <a:pt x="27" y="663"/>
                    <a:pt x="24" y="678"/>
                    <a:pt x="24" y="693"/>
                  </a:cubicBezTo>
                  <a:cubicBezTo>
                    <a:pt x="24" y="720"/>
                    <a:pt x="33" y="747"/>
                    <a:pt x="45" y="771"/>
                  </a:cubicBezTo>
                  <a:cubicBezTo>
                    <a:pt x="53" y="767"/>
                    <a:pt x="53" y="767"/>
                    <a:pt x="53" y="767"/>
                  </a:cubicBezTo>
                  <a:cubicBezTo>
                    <a:pt x="49" y="759"/>
                    <a:pt x="49" y="759"/>
                    <a:pt x="49" y="759"/>
                  </a:cubicBezTo>
                  <a:cubicBezTo>
                    <a:pt x="33" y="766"/>
                    <a:pt x="20" y="777"/>
                    <a:pt x="12" y="791"/>
                  </a:cubicBezTo>
                  <a:cubicBezTo>
                    <a:pt x="4" y="804"/>
                    <a:pt x="0" y="820"/>
                    <a:pt x="0" y="836"/>
                  </a:cubicBezTo>
                  <a:cubicBezTo>
                    <a:pt x="0" y="852"/>
                    <a:pt x="4" y="869"/>
                    <a:pt x="13" y="883"/>
                  </a:cubicBezTo>
                  <a:cubicBezTo>
                    <a:pt x="21" y="898"/>
                    <a:pt x="34" y="911"/>
                    <a:pt x="50" y="919"/>
                  </a:cubicBezTo>
                  <a:cubicBezTo>
                    <a:pt x="54" y="911"/>
                    <a:pt x="54" y="911"/>
                    <a:pt x="54" y="911"/>
                  </a:cubicBezTo>
                  <a:cubicBezTo>
                    <a:pt x="48" y="905"/>
                    <a:pt x="48" y="905"/>
                    <a:pt x="48" y="905"/>
                  </a:cubicBezTo>
                  <a:cubicBezTo>
                    <a:pt x="30" y="925"/>
                    <a:pt x="22" y="950"/>
                    <a:pt x="22" y="975"/>
                  </a:cubicBezTo>
                  <a:cubicBezTo>
                    <a:pt x="22" y="997"/>
                    <a:pt x="28" y="1018"/>
                    <a:pt x="40" y="1035"/>
                  </a:cubicBezTo>
                  <a:cubicBezTo>
                    <a:pt x="52" y="1052"/>
                    <a:pt x="71" y="1065"/>
                    <a:pt x="95" y="1069"/>
                  </a:cubicBezTo>
                  <a:cubicBezTo>
                    <a:pt x="96" y="1061"/>
                    <a:pt x="96" y="1061"/>
                    <a:pt x="96" y="1061"/>
                  </a:cubicBezTo>
                  <a:cubicBezTo>
                    <a:pt x="90" y="1055"/>
                    <a:pt x="90" y="1055"/>
                    <a:pt x="90" y="1055"/>
                  </a:cubicBezTo>
                  <a:cubicBezTo>
                    <a:pt x="69" y="1078"/>
                    <a:pt x="59" y="1106"/>
                    <a:pt x="59" y="1132"/>
                  </a:cubicBezTo>
                  <a:cubicBezTo>
                    <a:pt x="59" y="1153"/>
                    <a:pt x="65" y="1173"/>
                    <a:pt x="79" y="1187"/>
                  </a:cubicBezTo>
                  <a:cubicBezTo>
                    <a:pt x="93" y="1202"/>
                    <a:pt x="114" y="1211"/>
                    <a:pt x="141" y="1211"/>
                  </a:cubicBezTo>
                  <a:cubicBezTo>
                    <a:pt x="143" y="1211"/>
                    <a:pt x="146" y="1211"/>
                    <a:pt x="149" y="1211"/>
                  </a:cubicBezTo>
                  <a:cubicBezTo>
                    <a:pt x="149" y="1202"/>
                    <a:pt x="149" y="1202"/>
                    <a:pt x="149" y="1202"/>
                  </a:cubicBezTo>
                  <a:cubicBezTo>
                    <a:pt x="142" y="1197"/>
                    <a:pt x="142" y="1197"/>
                    <a:pt x="142" y="1197"/>
                  </a:cubicBezTo>
                  <a:cubicBezTo>
                    <a:pt x="123" y="1217"/>
                    <a:pt x="114" y="1246"/>
                    <a:pt x="114" y="1273"/>
                  </a:cubicBezTo>
                  <a:cubicBezTo>
                    <a:pt x="114" y="1292"/>
                    <a:pt x="119" y="1312"/>
                    <a:pt x="129" y="1326"/>
                  </a:cubicBezTo>
                  <a:cubicBezTo>
                    <a:pt x="135" y="1334"/>
                    <a:pt x="141" y="1340"/>
                    <a:pt x="149" y="1344"/>
                  </a:cubicBezTo>
                  <a:cubicBezTo>
                    <a:pt x="157" y="1349"/>
                    <a:pt x="167" y="1351"/>
                    <a:pt x="177" y="1351"/>
                  </a:cubicBezTo>
                  <a:cubicBezTo>
                    <a:pt x="188" y="1351"/>
                    <a:pt x="200" y="1349"/>
                    <a:pt x="213" y="1343"/>
                  </a:cubicBezTo>
                  <a:cubicBezTo>
                    <a:pt x="210" y="1335"/>
                    <a:pt x="210" y="1335"/>
                    <a:pt x="210" y="1335"/>
                  </a:cubicBezTo>
                  <a:cubicBezTo>
                    <a:pt x="203" y="1330"/>
                    <a:pt x="203" y="1330"/>
                    <a:pt x="203" y="1330"/>
                  </a:cubicBezTo>
                  <a:cubicBezTo>
                    <a:pt x="192" y="1345"/>
                    <a:pt x="188" y="1362"/>
                    <a:pt x="188" y="1378"/>
                  </a:cubicBezTo>
                  <a:cubicBezTo>
                    <a:pt x="188" y="1401"/>
                    <a:pt x="197" y="1423"/>
                    <a:pt x="212" y="1440"/>
                  </a:cubicBezTo>
                  <a:cubicBezTo>
                    <a:pt x="228" y="1457"/>
                    <a:pt x="249" y="1468"/>
                    <a:pt x="273" y="1468"/>
                  </a:cubicBezTo>
                  <a:cubicBezTo>
                    <a:pt x="283" y="1468"/>
                    <a:pt x="292" y="1466"/>
                    <a:pt x="302" y="1462"/>
                  </a:cubicBezTo>
                  <a:cubicBezTo>
                    <a:pt x="299" y="1454"/>
                    <a:pt x="299" y="1454"/>
                    <a:pt x="299" y="1454"/>
                  </a:cubicBezTo>
                  <a:cubicBezTo>
                    <a:pt x="292" y="1451"/>
                    <a:pt x="292" y="1451"/>
                    <a:pt x="292" y="1451"/>
                  </a:cubicBezTo>
                  <a:cubicBezTo>
                    <a:pt x="283" y="1469"/>
                    <a:pt x="279" y="1487"/>
                    <a:pt x="279" y="1504"/>
                  </a:cubicBezTo>
                  <a:cubicBezTo>
                    <a:pt x="279" y="1531"/>
                    <a:pt x="288" y="1556"/>
                    <a:pt x="304" y="1573"/>
                  </a:cubicBezTo>
                  <a:cubicBezTo>
                    <a:pt x="320" y="1591"/>
                    <a:pt x="343" y="1602"/>
                    <a:pt x="368" y="1602"/>
                  </a:cubicBezTo>
                  <a:cubicBezTo>
                    <a:pt x="390" y="1602"/>
                    <a:pt x="414" y="1593"/>
                    <a:pt x="437" y="1574"/>
                  </a:cubicBezTo>
                  <a:cubicBezTo>
                    <a:pt x="432" y="1568"/>
                    <a:pt x="432" y="1568"/>
                    <a:pt x="432" y="1568"/>
                  </a:cubicBezTo>
                  <a:cubicBezTo>
                    <a:pt x="423" y="1568"/>
                    <a:pt x="423" y="1568"/>
                    <a:pt x="423" y="1568"/>
                  </a:cubicBezTo>
                  <a:cubicBezTo>
                    <a:pt x="423" y="1568"/>
                    <a:pt x="423" y="1568"/>
                    <a:pt x="423" y="1568"/>
                  </a:cubicBezTo>
                  <a:cubicBezTo>
                    <a:pt x="423" y="1584"/>
                    <a:pt x="428" y="1598"/>
                    <a:pt x="436" y="1610"/>
                  </a:cubicBezTo>
                  <a:cubicBezTo>
                    <a:pt x="448" y="1627"/>
                    <a:pt x="466" y="1640"/>
                    <a:pt x="485" y="1651"/>
                  </a:cubicBezTo>
                  <a:cubicBezTo>
                    <a:pt x="504" y="1661"/>
                    <a:pt x="525" y="1668"/>
                    <a:pt x="542" y="1672"/>
                  </a:cubicBezTo>
                  <a:cubicBezTo>
                    <a:pt x="547" y="1674"/>
                    <a:pt x="552" y="1674"/>
                    <a:pt x="557" y="1674"/>
                  </a:cubicBezTo>
                  <a:cubicBezTo>
                    <a:pt x="560" y="1674"/>
                    <a:pt x="563" y="1674"/>
                    <a:pt x="566" y="1674"/>
                  </a:cubicBezTo>
                  <a:cubicBezTo>
                    <a:pt x="570" y="1674"/>
                    <a:pt x="573" y="1674"/>
                    <a:pt x="576" y="1675"/>
                  </a:cubicBezTo>
                  <a:cubicBezTo>
                    <a:pt x="578" y="1676"/>
                    <a:pt x="581" y="1677"/>
                    <a:pt x="583" y="1679"/>
                  </a:cubicBezTo>
                  <a:cubicBezTo>
                    <a:pt x="585" y="1680"/>
                    <a:pt x="585" y="1681"/>
                    <a:pt x="586" y="1683"/>
                  </a:cubicBezTo>
                  <a:cubicBezTo>
                    <a:pt x="586" y="1684"/>
                    <a:pt x="587" y="1686"/>
                    <a:pt x="587" y="1688"/>
                  </a:cubicBezTo>
                  <a:cubicBezTo>
                    <a:pt x="587" y="1693"/>
                    <a:pt x="585" y="1700"/>
                    <a:pt x="585" y="1709"/>
                  </a:cubicBezTo>
                  <a:cubicBezTo>
                    <a:pt x="585" y="1709"/>
                    <a:pt x="585" y="1709"/>
                    <a:pt x="585" y="1709"/>
                  </a:cubicBezTo>
                  <a:cubicBezTo>
                    <a:pt x="585" y="1732"/>
                    <a:pt x="588" y="1752"/>
                    <a:pt x="593" y="1768"/>
                  </a:cubicBezTo>
                  <a:cubicBezTo>
                    <a:pt x="601" y="1792"/>
                    <a:pt x="615" y="1809"/>
                    <a:pt x="632" y="1820"/>
                  </a:cubicBezTo>
                  <a:cubicBezTo>
                    <a:pt x="649" y="1830"/>
                    <a:pt x="669" y="1834"/>
                    <a:pt x="688" y="1834"/>
                  </a:cubicBezTo>
                  <a:cubicBezTo>
                    <a:pt x="718" y="1834"/>
                    <a:pt x="749" y="1825"/>
                    <a:pt x="772" y="1815"/>
                  </a:cubicBezTo>
                  <a:cubicBezTo>
                    <a:pt x="783" y="1810"/>
                    <a:pt x="793" y="1804"/>
                    <a:pt x="800" y="1799"/>
                  </a:cubicBezTo>
                  <a:cubicBezTo>
                    <a:pt x="804" y="1797"/>
                    <a:pt x="807" y="1794"/>
                    <a:pt x="809" y="1791"/>
                  </a:cubicBezTo>
                  <a:cubicBezTo>
                    <a:pt x="810" y="1790"/>
                    <a:pt x="811" y="1789"/>
                    <a:pt x="812" y="1787"/>
                  </a:cubicBezTo>
                  <a:cubicBezTo>
                    <a:pt x="813" y="1786"/>
                    <a:pt x="814" y="1784"/>
                    <a:pt x="814" y="1781"/>
                  </a:cubicBezTo>
                  <a:cubicBezTo>
                    <a:pt x="814" y="1780"/>
                    <a:pt x="814" y="1779"/>
                    <a:pt x="814" y="1779"/>
                  </a:cubicBezTo>
                  <a:cubicBezTo>
                    <a:pt x="797" y="1782"/>
                    <a:pt x="797" y="1782"/>
                    <a:pt x="797" y="1782"/>
                  </a:cubicBezTo>
                  <a:cubicBezTo>
                    <a:pt x="801" y="1801"/>
                    <a:pt x="807" y="1815"/>
                    <a:pt x="816" y="1824"/>
                  </a:cubicBezTo>
                  <a:cubicBezTo>
                    <a:pt x="824" y="1834"/>
                    <a:pt x="835" y="1838"/>
                    <a:pt x="846" y="1838"/>
                  </a:cubicBezTo>
                  <a:cubicBezTo>
                    <a:pt x="857" y="1838"/>
                    <a:pt x="868" y="1834"/>
                    <a:pt x="878" y="1828"/>
                  </a:cubicBezTo>
                  <a:cubicBezTo>
                    <a:pt x="893" y="1820"/>
                    <a:pt x="907" y="1807"/>
                    <a:pt x="918" y="1796"/>
                  </a:cubicBezTo>
                  <a:cubicBezTo>
                    <a:pt x="923" y="1790"/>
                    <a:pt x="927" y="1784"/>
                    <a:pt x="930" y="1779"/>
                  </a:cubicBezTo>
                  <a:cubicBezTo>
                    <a:pt x="932" y="1777"/>
                    <a:pt x="933" y="1775"/>
                    <a:pt x="935" y="1773"/>
                  </a:cubicBezTo>
                  <a:cubicBezTo>
                    <a:pt x="936" y="1771"/>
                    <a:pt x="936" y="1769"/>
                    <a:pt x="937" y="1766"/>
                  </a:cubicBezTo>
                  <a:cubicBezTo>
                    <a:pt x="929" y="1765"/>
                    <a:pt x="929" y="1765"/>
                    <a:pt x="929" y="1765"/>
                  </a:cubicBezTo>
                  <a:cubicBezTo>
                    <a:pt x="923" y="1772"/>
                    <a:pt x="923" y="1772"/>
                    <a:pt x="923" y="1772"/>
                  </a:cubicBezTo>
                  <a:cubicBezTo>
                    <a:pt x="939" y="1784"/>
                    <a:pt x="960" y="1800"/>
                    <a:pt x="983" y="1812"/>
                  </a:cubicBezTo>
                  <a:cubicBezTo>
                    <a:pt x="1006" y="1825"/>
                    <a:pt x="1031" y="1834"/>
                    <a:pt x="1055" y="1834"/>
                  </a:cubicBezTo>
                  <a:cubicBezTo>
                    <a:pt x="1070" y="1834"/>
                    <a:pt x="1085" y="1830"/>
                    <a:pt x="1098" y="1821"/>
                  </a:cubicBezTo>
                  <a:cubicBezTo>
                    <a:pt x="1111" y="1811"/>
                    <a:pt x="1121" y="1796"/>
                    <a:pt x="1128" y="1775"/>
                  </a:cubicBezTo>
                  <a:cubicBezTo>
                    <a:pt x="1120" y="1772"/>
                    <a:pt x="1120" y="1772"/>
                    <a:pt x="1120" y="1772"/>
                  </a:cubicBezTo>
                  <a:cubicBezTo>
                    <a:pt x="1112" y="1775"/>
                    <a:pt x="1112" y="1775"/>
                    <a:pt x="1112" y="1775"/>
                  </a:cubicBezTo>
                  <a:cubicBezTo>
                    <a:pt x="1118" y="1792"/>
                    <a:pt x="1131" y="1805"/>
                    <a:pt x="1146" y="1813"/>
                  </a:cubicBezTo>
                  <a:cubicBezTo>
                    <a:pt x="1161" y="1821"/>
                    <a:pt x="1179" y="1825"/>
                    <a:pt x="1196" y="1825"/>
                  </a:cubicBezTo>
                  <a:cubicBezTo>
                    <a:pt x="1214" y="1825"/>
                    <a:pt x="1232" y="1821"/>
                    <a:pt x="1246" y="1812"/>
                  </a:cubicBezTo>
                  <a:cubicBezTo>
                    <a:pt x="1261" y="1802"/>
                    <a:pt x="1272" y="1788"/>
                    <a:pt x="1276" y="1768"/>
                  </a:cubicBezTo>
                  <a:cubicBezTo>
                    <a:pt x="1268" y="1767"/>
                    <a:pt x="1268" y="1767"/>
                    <a:pt x="1268" y="1767"/>
                  </a:cubicBezTo>
                  <a:cubicBezTo>
                    <a:pt x="1261" y="1772"/>
                    <a:pt x="1261" y="1772"/>
                    <a:pt x="1261" y="1772"/>
                  </a:cubicBezTo>
                  <a:cubicBezTo>
                    <a:pt x="1272" y="1785"/>
                    <a:pt x="1288" y="1795"/>
                    <a:pt x="1305" y="1803"/>
                  </a:cubicBezTo>
                  <a:cubicBezTo>
                    <a:pt x="1323" y="1810"/>
                    <a:pt x="1342" y="1814"/>
                    <a:pt x="1360" y="1814"/>
                  </a:cubicBezTo>
                  <a:cubicBezTo>
                    <a:pt x="1380" y="1814"/>
                    <a:pt x="1399" y="1809"/>
                    <a:pt x="1414" y="1797"/>
                  </a:cubicBezTo>
                  <a:cubicBezTo>
                    <a:pt x="1422" y="1792"/>
                    <a:pt x="1428" y="1784"/>
                    <a:pt x="1432" y="1775"/>
                  </a:cubicBezTo>
                  <a:cubicBezTo>
                    <a:pt x="1436" y="1766"/>
                    <a:pt x="1439" y="1756"/>
                    <a:pt x="1439" y="1744"/>
                  </a:cubicBezTo>
                  <a:cubicBezTo>
                    <a:pt x="1439" y="1743"/>
                    <a:pt x="1439" y="1742"/>
                    <a:pt x="1439" y="1741"/>
                  </a:cubicBezTo>
                  <a:cubicBezTo>
                    <a:pt x="1430" y="1741"/>
                    <a:pt x="1430" y="1741"/>
                    <a:pt x="1430" y="1741"/>
                  </a:cubicBezTo>
                  <a:cubicBezTo>
                    <a:pt x="1427" y="1749"/>
                    <a:pt x="1427" y="1749"/>
                    <a:pt x="1427" y="1749"/>
                  </a:cubicBezTo>
                  <a:cubicBezTo>
                    <a:pt x="1446" y="1758"/>
                    <a:pt x="1466" y="1762"/>
                    <a:pt x="1486" y="1762"/>
                  </a:cubicBezTo>
                  <a:cubicBezTo>
                    <a:pt x="1518" y="1762"/>
                    <a:pt x="1548" y="1751"/>
                    <a:pt x="1571" y="1732"/>
                  </a:cubicBezTo>
                  <a:cubicBezTo>
                    <a:pt x="1595" y="1712"/>
                    <a:pt x="1610" y="1683"/>
                    <a:pt x="1611" y="1647"/>
                  </a:cubicBezTo>
                  <a:cubicBezTo>
                    <a:pt x="1602" y="1647"/>
                    <a:pt x="1602" y="1647"/>
                    <a:pt x="1602" y="1647"/>
                  </a:cubicBezTo>
                  <a:cubicBezTo>
                    <a:pt x="1597" y="1653"/>
                    <a:pt x="1597" y="1653"/>
                    <a:pt x="1597" y="1653"/>
                  </a:cubicBezTo>
                  <a:cubicBezTo>
                    <a:pt x="1620" y="1673"/>
                    <a:pt x="1645" y="1683"/>
                    <a:pt x="1667" y="1683"/>
                  </a:cubicBezTo>
                  <a:cubicBezTo>
                    <a:pt x="1686" y="1683"/>
                    <a:pt x="1704" y="1676"/>
                    <a:pt x="1716" y="1662"/>
                  </a:cubicBezTo>
                  <a:cubicBezTo>
                    <a:pt x="1728" y="1649"/>
                    <a:pt x="1735" y="1630"/>
                    <a:pt x="1735" y="1608"/>
                  </a:cubicBezTo>
                  <a:cubicBezTo>
                    <a:pt x="1735" y="1597"/>
                    <a:pt x="1734" y="1585"/>
                    <a:pt x="1730" y="1573"/>
                  </a:cubicBezTo>
                  <a:cubicBezTo>
                    <a:pt x="1722" y="1575"/>
                    <a:pt x="1722" y="1575"/>
                    <a:pt x="1722" y="1575"/>
                  </a:cubicBezTo>
                  <a:cubicBezTo>
                    <a:pt x="1714" y="1580"/>
                    <a:pt x="1714" y="1580"/>
                    <a:pt x="1714" y="1580"/>
                  </a:cubicBezTo>
                  <a:cubicBezTo>
                    <a:pt x="1722" y="1592"/>
                    <a:pt x="1731" y="1601"/>
                    <a:pt x="1741" y="1606"/>
                  </a:cubicBezTo>
                  <a:cubicBezTo>
                    <a:pt x="1751" y="1612"/>
                    <a:pt x="1762" y="1615"/>
                    <a:pt x="1772" y="1615"/>
                  </a:cubicBezTo>
                  <a:cubicBezTo>
                    <a:pt x="1792" y="1615"/>
                    <a:pt x="1812" y="1606"/>
                    <a:pt x="1826" y="1591"/>
                  </a:cubicBezTo>
                  <a:cubicBezTo>
                    <a:pt x="1840" y="1576"/>
                    <a:pt x="1850" y="1556"/>
                    <a:pt x="1850" y="1533"/>
                  </a:cubicBezTo>
                  <a:cubicBezTo>
                    <a:pt x="1850" y="1520"/>
                    <a:pt x="1847" y="1506"/>
                    <a:pt x="1839" y="1492"/>
                  </a:cubicBezTo>
                  <a:cubicBezTo>
                    <a:pt x="1832" y="1496"/>
                    <a:pt x="1832" y="1496"/>
                    <a:pt x="1832" y="1496"/>
                  </a:cubicBezTo>
                  <a:cubicBezTo>
                    <a:pt x="1831" y="1505"/>
                    <a:pt x="1831" y="1505"/>
                    <a:pt x="1831" y="1505"/>
                  </a:cubicBezTo>
                  <a:cubicBezTo>
                    <a:pt x="1838" y="1506"/>
                    <a:pt x="1845" y="1506"/>
                    <a:pt x="1852" y="1506"/>
                  </a:cubicBezTo>
                  <a:cubicBezTo>
                    <a:pt x="1879" y="1506"/>
                    <a:pt x="1902" y="1498"/>
                    <a:pt x="1919" y="1483"/>
                  </a:cubicBezTo>
                  <a:cubicBezTo>
                    <a:pt x="1935" y="1468"/>
                    <a:pt x="1944" y="1446"/>
                    <a:pt x="1944" y="1422"/>
                  </a:cubicBezTo>
                  <a:cubicBezTo>
                    <a:pt x="1944" y="1403"/>
                    <a:pt x="1939" y="1382"/>
                    <a:pt x="1927" y="1361"/>
                  </a:cubicBezTo>
                  <a:cubicBezTo>
                    <a:pt x="1920" y="1365"/>
                    <a:pt x="1920" y="1365"/>
                    <a:pt x="1920" y="1365"/>
                  </a:cubicBezTo>
                  <a:cubicBezTo>
                    <a:pt x="1920" y="1373"/>
                    <a:pt x="1920" y="1373"/>
                    <a:pt x="1920" y="1373"/>
                  </a:cubicBezTo>
                  <a:cubicBezTo>
                    <a:pt x="1934" y="1373"/>
                    <a:pt x="1949" y="1368"/>
                    <a:pt x="1962" y="1359"/>
                  </a:cubicBezTo>
                  <a:cubicBezTo>
                    <a:pt x="1983" y="1346"/>
                    <a:pt x="2002" y="1327"/>
                    <a:pt x="2016" y="1305"/>
                  </a:cubicBezTo>
                  <a:cubicBezTo>
                    <a:pt x="2030" y="1283"/>
                    <a:pt x="2040" y="1259"/>
                    <a:pt x="2040" y="1237"/>
                  </a:cubicBezTo>
                  <a:cubicBezTo>
                    <a:pt x="2040" y="1228"/>
                    <a:pt x="2038" y="1220"/>
                    <a:pt x="2035" y="1212"/>
                  </a:cubicBezTo>
                  <a:cubicBezTo>
                    <a:pt x="2032" y="1205"/>
                    <a:pt x="2028" y="1198"/>
                    <a:pt x="2021" y="1192"/>
                  </a:cubicBezTo>
                  <a:cubicBezTo>
                    <a:pt x="2015" y="1198"/>
                    <a:pt x="2015" y="1198"/>
                    <a:pt x="2015" y="1198"/>
                  </a:cubicBezTo>
                  <a:cubicBezTo>
                    <a:pt x="2017" y="1206"/>
                    <a:pt x="2017" y="1206"/>
                    <a:pt x="2017" y="1206"/>
                  </a:cubicBezTo>
                  <a:cubicBezTo>
                    <a:pt x="2028" y="1204"/>
                    <a:pt x="2040" y="1198"/>
                    <a:pt x="2052" y="1191"/>
                  </a:cubicBezTo>
                  <a:cubicBezTo>
                    <a:pt x="2069" y="1180"/>
                    <a:pt x="2086" y="1165"/>
                    <a:pt x="2099" y="1148"/>
                  </a:cubicBezTo>
                  <a:cubicBezTo>
                    <a:pt x="2112" y="1131"/>
                    <a:pt x="2121" y="1112"/>
                    <a:pt x="2121" y="1094"/>
                  </a:cubicBezTo>
                  <a:cubicBezTo>
                    <a:pt x="2121" y="1083"/>
                    <a:pt x="2118" y="1073"/>
                    <a:pt x="2111" y="1064"/>
                  </a:cubicBezTo>
                  <a:cubicBezTo>
                    <a:pt x="2103" y="1055"/>
                    <a:pt x="2092" y="1048"/>
                    <a:pt x="2078" y="1044"/>
                  </a:cubicBezTo>
                  <a:cubicBezTo>
                    <a:pt x="2075" y="1052"/>
                    <a:pt x="2075" y="1052"/>
                    <a:pt x="2075" y="1052"/>
                  </a:cubicBezTo>
                  <a:cubicBezTo>
                    <a:pt x="2082" y="1056"/>
                    <a:pt x="2082" y="1056"/>
                    <a:pt x="2082" y="1056"/>
                  </a:cubicBezTo>
                  <a:cubicBezTo>
                    <a:pt x="2092" y="1039"/>
                    <a:pt x="2102" y="1026"/>
                    <a:pt x="2109" y="1011"/>
                  </a:cubicBezTo>
                  <a:cubicBezTo>
                    <a:pt x="2116" y="996"/>
                    <a:pt x="2120" y="980"/>
                    <a:pt x="2120" y="961"/>
                  </a:cubicBezTo>
                  <a:cubicBezTo>
                    <a:pt x="2120" y="959"/>
                    <a:pt x="2120" y="958"/>
                    <a:pt x="2120" y="956"/>
                  </a:cubicBezTo>
                  <a:cubicBezTo>
                    <a:pt x="2120" y="938"/>
                    <a:pt x="2117" y="921"/>
                    <a:pt x="2109" y="908"/>
                  </a:cubicBezTo>
                  <a:cubicBezTo>
                    <a:pt x="2105" y="901"/>
                    <a:pt x="2100" y="895"/>
                    <a:pt x="2094" y="890"/>
                  </a:cubicBezTo>
                  <a:cubicBezTo>
                    <a:pt x="2088" y="886"/>
                    <a:pt x="2080" y="884"/>
                    <a:pt x="2071" y="884"/>
                  </a:cubicBezTo>
                  <a:cubicBezTo>
                    <a:pt x="2062" y="884"/>
                    <a:pt x="2053" y="886"/>
                    <a:pt x="2043" y="891"/>
                  </a:cubicBezTo>
                  <a:cubicBezTo>
                    <a:pt x="2047" y="898"/>
                    <a:pt x="2047" y="898"/>
                    <a:pt x="2047" y="898"/>
                  </a:cubicBezTo>
                  <a:cubicBezTo>
                    <a:pt x="2051" y="906"/>
                    <a:pt x="2051" y="906"/>
                    <a:pt x="2051" y="906"/>
                  </a:cubicBezTo>
                  <a:cubicBezTo>
                    <a:pt x="2067" y="897"/>
                    <a:pt x="2081" y="882"/>
                    <a:pt x="2091" y="864"/>
                  </a:cubicBezTo>
                  <a:cubicBezTo>
                    <a:pt x="2102" y="847"/>
                    <a:pt x="2108" y="827"/>
                    <a:pt x="2108" y="809"/>
                  </a:cubicBezTo>
                  <a:cubicBezTo>
                    <a:pt x="2108" y="797"/>
                    <a:pt x="2105" y="785"/>
                    <a:pt x="2096" y="776"/>
                  </a:cubicBezTo>
                  <a:cubicBezTo>
                    <a:pt x="2092" y="771"/>
                    <a:pt x="2087" y="767"/>
                    <a:pt x="2081" y="765"/>
                  </a:cubicBezTo>
                  <a:cubicBezTo>
                    <a:pt x="2074" y="763"/>
                    <a:pt x="2067" y="762"/>
                    <a:pt x="2059" y="762"/>
                  </a:cubicBezTo>
                  <a:cubicBezTo>
                    <a:pt x="2054" y="762"/>
                    <a:pt x="2049" y="762"/>
                    <a:pt x="2044" y="763"/>
                  </a:cubicBezTo>
                  <a:cubicBezTo>
                    <a:pt x="2045" y="771"/>
                    <a:pt x="2045" y="771"/>
                    <a:pt x="2045" y="771"/>
                  </a:cubicBezTo>
                  <a:cubicBezTo>
                    <a:pt x="2051" y="777"/>
                    <a:pt x="2051" y="777"/>
                    <a:pt x="2051" y="777"/>
                  </a:cubicBezTo>
                  <a:cubicBezTo>
                    <a:pt x="2072" y="758"/>
                    <a:pt x="2081" y="733"/>
                    <a:pt x="2081" y="709"/>
                  </a:cubicBezTo>
                  <a:cubicBezTo>
                    <a:pt x="2081" y="691"/>
                    <a:pt x="2075" y="674"/>
                    <a:pt x="2064" y="661"/>
                  </a:cubicBezTo>
                  <a:cubicBezTo>
                    <a:pt x="2054" y="648"/>
                    <a:pt x="2037" y="639"/>
                    <a:pt x="2017" y="639"/>
                  </a:cubicBezTo>
                  <a:cubicBezTo>
                    <a:pt x="2006" y="639"/>
                    <a:pt x="1995" y="642"/>
                    <a:pt x="1982" y="647"/>
                  </a:cubicBezTo>
                  <a:cubicBezTo>
                    <a:pt x="1981" y="647"/>
                    <a:pt x="1981" y="647"/>
                    <a:pt x="1981" y="647"/>
                  </a:cubicBezTo>
                  <a:cubicBezTo>
                    <a:pt x="1979" y="649"/>
                    <a:pt x="1979" y="649"/>
                    <a:pt x="1979" y="649"/>
                  </a:cubicBezTo>
                  <a:cubicBezTo>
                    <a:pt x="1978" y="650"/>
                    <a:pt x="1978" y="650"/>
                    <a:pt x="1978" y="650"/>
                  </a:cubicBezTo>
                  <a:cubicBezTo>
                    <a:pt x="1977" y="651"/>
                    <a:pt x="1977" y="651"/>
                    <a:pt x="1977" y="651"/>
                  </a:cubicBezTo>
                  <a:cubicBezTo>
                    <a:pt x="1977" y="652"/>
                    <a:pt x="1977" y="652"/>
                    <a:pt x="1977" y="652"/>
                  </a:cubicBezTo>
                  <a:cubicBezTo>
                    <a:pt x="1976" y="653"/>
                    <a:pt x="1976" y="653"/>
                    <a:pt x="1976" y="653"/>
                  </a:cubicBezTo>
                  <a:cubicBezTo>
                    <a:pt x="1976" y="654"/>
                    <a:pt x="1976" y="655"/>
                    <a:pt x="1976" y="656"/>
                  </a:cubicBezTo>
                  <a:cubicBezTo>
                    <a:pt x="1976" y="657"/>
                    <a:pt x="1976" y="658"/>
                    <a:pt x="1976" y="659"/>
                  </a:cubicBezTo>
                  <a:cubicBezTo>
                    <a:pt x="1977" y="661"/>
                    <a:pt x="1978" y="663"/>
                    <a:pt x="1980" y="664"/>
                  </a:cubicBezTo>
                  <a:cubicBezTo>
                    <a:pt x="1982" y="665"/>
                    <a:pt x="1983" y="665"/>
                    <a:pt x="1984" y="665"/>
                  </a:cubicBezTo>
                  <a:cubicBezTo>
                    <a:pt x="1986" y="665"/>
                    <a:pt x="1987" y="665"/>
                    <a:pt x="1987" y="664"/>
                  </a:cubicBezTo>
                  <a:cubicBezTo>
                    <a:pt x="1988" y="664"/>
                    <a:pt x="1989" y="664"/>
                    <a:pt x="1989" y="664"/>
                  </a:cubicBezTo>
                  <a:cubicBezTo>
                    <a:pt x="1990" y="663"/>
                    <a:pt x="1990" y="663"/>
                    <a:pt x="1991" y="662"/>
                  </a:cubicBezTo>
                  <a:cubicBezTo>
                    <a:pt x="1992" y="661"/>
                    <a:pt x="1992" y="661"/>
                    <a:pt x="1992" y="661"/>
                  </a:cubicBezTo>
                  <a:cubicBezTo>
                    <a:pt x="1992" y="661"/>
                    <a:pt x="1992" y="661"/>
                    <a:pt x="1992" y="661"/>
                  </a:cubicBezTo>
                  <a:cubicBezTo>
                    <a:pt x="1992" y="661"/>
                    <a:pt x="1992" y="661"/>
                    <a:pt x="1992" y="661"/>
                  </a:cubicBezTo>
                  <a:cubicBezTo>
                    <a:pt x="2003" y="649"/>
                    <a:pt x="2007" y="635"/>
                    <a:pt x="2007" y="621"/>
                  </a:cubicBezTo>
                  <a:cubicBezTo>
                    <a:pt x="2007" y="602"/>
                    <a:pt x="1999" y="582"/>
                    <a:pt x="1986" y="567"/>
                  </a:cubicBezTo>
                  <a:cubicBezTo>
                    <a:pt x="1980" y="560"/>
                    <a:pt x="1972" y="553"/>
                    <a:pt x="1964" y="549"/>
                  </a:cubicBezTo>
                  <a:cubicBezTo>
                    <a:pt x="1955" y="544"/>
                    <a:pt x="1946" y="541"/>
                    <a:pt x="1936" y="541"/>
                  </a:cubicBezTo>
                  <a:cubicBezTo>
                    <a:pt x="1924" y="541"/>
                    <a:pt x="1912" y="546"/>
                    <a:pt x="1901" y="554"/>
                  </a:cubicBezTo>
                  <a:cubicBezTo>
                    <a:pt x="1911" y="568"/>
                    <a:pt x="1911" y="568"/>
                    <a:pt x="1911" y="568"/>
                  </a:cubicBezTo>
                  <a:cubicBezTo>
                    <a:pt x="1923" y="561"/>
                    <a:pt x="1932" y="553"/>
                    <a:pt x="1938" y="543"/>
                  </a:cubicBezTo>
                  <a:cubicBezTo>
                    <a:pt x="1944" y="533"/>
                    <a:pt x="1947" y="522"/>
                    <a:pt x="1947" y="511"/>
                  </a:cubicBezTo>
                  <a:cubicBezTo>
                    <a:pt x="1947" y="486"/>
                    <a:pt x="1934" y="462"/>
                    <a:pt x="1914" y="443"/>
                  </a:cubicBezTo>
                  <a:cubicBezTo>
                    <a:pt x="1895" y="425"/>
                    <a:pt x="1870" y="412"/>
                    <a:pt x="1843" y="412"/>
                  </a:cubicBezTo>
                  <a:cubicBezTo>
                    <a:pt x="1834" y="412"/>
                    <a:pt x="1824" y="414"/>
                    <a:pt x="1815" y="417"/>
                  </a:cubicBezTo>
                  <a:cubicBezTo>
                    <a:pt x="1819" y="425"/>
                    <a:pt x="1819" y="425"/>
                    <a:pt x="1819" y="425"/>
                  </a:cubicBezTo>
                  <a:cubicBezTo>
                    <a:pt x="1826" y="429"/>
                    <a:pt x="1826" y="429"/>
                    <a:pt x="1826" y="429"/>
                  </a:cubicBezTo>
                  <a:cubicBezTo>
                    <a:pt x="1832" y="417"/>
                    <a:pt x="1834" y="405"/>
                    <a:pt x="1834" y="394"/>
                  </a:cubicBezTo>
                  <a:cubicBezTo>
                    <a:pt x="1834" y="368"/>
                    <a:pt x="1821" y="344"/>
                    <a:pt x="1802" y="328"/>
                  </a:cubicBezTo>
                  <a:cubicBezTo>
                    <a:pt x="1783" y="311"/>
                    <a:pt x="1758" y="301"/>
                    <a:pt x="1733" y="301"/>
                  </a:cubicBezTo>
                  <a:cubicBezTo>
                    <a:pt x="1720" y="301"/>
                    <a:pt x="1707" y="304"/>
                    <a:pt x="1695" y="310"/>
                  </a:cubicBezTo>
                  <a:cubicBezTo>
                    <a:pt x="1699" y="317"/>
                    <a:pt x="1699" y="317"/>
                    <a:pt x="1699" y="317"/>
                  </a:cubicBezTo>
                  <a:cubicBezTo>
                    <a:pt x="1705" y="323"/>
                    <a:pt x="1705" y="323"/>
                    <a:pt x="1705" y="323"/>
                  </a:cubicBezTo>
                  <a:cubicBezTo>
                    <a:pt x="1719" y="309"/>
                    <a:pt x="1725" y="292"/>
                    <a:pt x="1724" y="276"/>
                  </a:cubicBezTo>
                  <a:cubicBezTo>
                    <a:pt x="1724" y="251"/>
                    <a:pt x="1711" y="227"/>
                    <a:pt x="1693" y="209"/>
                  </a:cubicBezTo>
                  <a:cubicBezTo>
                    <a:pt x="1674" y="191"/>
                    <a:pt x="1649" y="179"/>
                    <a:pt x="1623" y="179"/>
                  </a:cubicBezTo>
                  <a:cubicBezTo>
                    <a:pt x="1603" y="179"/>
                    <a:pt x="1583" y="186"/>
                    <a:pt x="1567" y="204"/>
                  </a:cubicBezTo>
                  <a:cubicBezTo>
                    <a:pt x="1574" y="210"/>
                    <a:pt x="1574" y="210"/>
                    <a:pt x="1574" y="210"/>
                  </a:cubicBezTo>
                  <a:cubicBezTo>
                    <a:pt x="1581" y="214"/>
                    <a:pt x="1581" y="214"/>
                    <a:pt x="1581" y="214"/>
                  </a:cubicBezTo>
                  <a:cubicBezTo>
                    <a:pt x="1586" y="205"/>
                    <a:pt x="1588" y="196"/>
                    <a:pt x="1588" y="187"/>
                  </a:cubicBezTo>
                  <a:cubicBezTo>
                    <a:pt x="1588" y="177"/>
                    <a:pt x="1584" y="167"/>
                    <a:pt x="1579" y="158"/>
                  </a:cubicBezTo>
                  <a:cubicBezTo>
                    <a:pt x="1571" y="145"/>
                    <a:pt x="1558" y="135"/>
                    <a:pt x="1544" y="129"/>
                  </a:cubicBezTo>
                  <a:cubicBezTo>
                    <a:pt x="1530" y="122"/>
                    <a:pt x="1514" y="118"/>
                    <a:pt x="1499" y="118"/>
                  </a:cubicBezTo>
                  <a:cubicBezTo>
                    <a:pt x="1488" y="118"/>
                    <a:pt x="1477" y="120"/>
                    <a:pt x="1468" y="125"/>
                  </a:cubicBezTo>
                  <a:cubicBezTo>
                    <a:pt x="1472" y="132"/>
                    <a:pt x="1472" y="132"/>
                    <a:pt x="1472" y="132"/>
                  </a:cubicBezTo>
                  <a:cubicBezTo>
                    <a:pt x="1480" y="135"/>
                    <a:pt x="1480" y="135"/>
                    <a:pt x="1480" y="135"/>
                  </a:cubicBezTo>
                  <a:cubicBezTo>
                    <a:pt x="1482" y="128"/>
                    <a:pt x="1483" y="121"/>
                    <a:pt x="1483" y="115"/>
                  </a:cubicBezTo>
                  <a:cubicBezTo>
                    <a:pt x="1483" y="105"/>
                    <a:pt x="1481" y="97"/>
                    <a:pt x="1476" y="90"/>
                  </a:cubicBezTo>
                  <a:cubicBezTo>
                    <a:pt x="1470" y="79"/>
                    <a:pt x="1459" y="71"/>
                    <a:pt x="1447" y="66"/>
                  </a:cubicBezTo>
                  <a:cubicBezTo>
                    <a:pt x="1435" y="61"/>
                    <a:pt x="1421" y="59"/>
                    <a:pt x="1407" y="59"/>
                  </a:cubicBezTo>
                  <a:cubicBezTo>
                    <a:pt x="1393" y="59"/>
                    <a:pt x="1379" y="61"/>
                    <a:pt x="1366" y="66"/>
                  </a:cubicBezTo>
                  <a:cubicBezTo>
                    <a:pt x="1353" y="71"/>
                    <a:pt x="1341" y="79"/>
                    <a:pt x="1332" y="90"/>
                  </a:cubicBezTo>
                  <a:cubicBezTo>
                    <a:pt x="1339" y="95"/>
                    <a:pt x="1339" y="95"/>
                    <a:pt x="1339" y="95"/>
                  </a:cubicBezTo>
                  <a:cubicBezTo>
                    <a:pt x="1347" y="99"/>
                    <a:pt x="1347" y="99"/>
                    <a:pt x="1347" y="99"/>
                  </a:cubicBezTo>
                  <a:cubicBezTo>
                    <a:pt x="1351" y="92"/>
                    <a:pt x="1352" y="84"/>
                    <a:pt x="1352" y="77"/>
                  </a:cubicBezTo>
                  <a:cubicBezTo>
                    <a:pt x="1352" y="67"/>
                    <a:pt x="1349" y="58"/>
                    <a:pt x="1344" y="50"/>
                  </a:cubicBezTo>
                  <a:cubicBezTo>
                    <a:pt x="1337" y="38"/>
                    <a:pt x="1326" y="28"/>
                    <a:pt x="1314" y="20"/>
                  </a:cubicBezTo>
                  <a:cubicBezTo>
                    <a:pt x="1301" y="12"/>
                    <a:pt x="1288" y="7"/>
                    <a:pt x="1275" y="5"/>
                  </a:cubicBezTo>
                  <a:cubicBezTo>
                    <a:pt x="1271" y="4"/>
                    <a:pt x="1267" y="4"/>
                    <a:pt x="1263" y="4"/>
                  </a:cubicBezTo>
                  <a:cubicBezTo>
                    <a:pt x="1243" y="4"/>
                    <a:pt x="1227" y="11"/>
                    <a:pt x="1213" y="21"/>
                  </a:cubicBezTo>
                  <a:cubicBezTo>
                    <a:pt x="1198" y="31"/>
                    <a:pt x="1186" y="43"/>
                    <a:pt x="1173" y="54"/>
                  </a:cubicBezTo>
                  <a:cubicBezTo>
                    <a:pt x="1179" y="61"/>
                    <a:pt x="1179" y="61"/>
                    <a:pt x="1179" y="61"/>
                  </a:cubicBezTo>
                  <a:cubicBezTo>
                    <a:pt x="1188" y="62"/>
                    <a:pt x="1188" y="62"/>
                    <a:pt x="1188" y="62"/>
                  </a:cubicBezTo>
                  <a:cubicBezTo>
                    <a:pt x="1188" y="58"/>
                    <a:pt x="1188" y="54"/>
                    <a:pt x="1188" y="50"/>
                  </a:cubicBezTo>
                  <a:cubicBezTo>
                    <a:pt x="1188" y="42"/>
                    <a:pt x="1187" y="36"/>
                    <a:pt x="1185" y="30"/>
                  </a:cubicBezTo>
                  <a:cubicBezTo>
                    <a:pt x="1182" y="21"/>
                    <a:pt x="1175" y="14"/>
                    <a:pt x="1167" y="10"/>
                  </a:cubicBezTo>
                  <a:cubicBezTo>
                    <a:pt x="1160" y="6"/>
                    <a:pt x="1151" y="4"/>
                    <a:pt x="1141" y="4"/>
                  </a:cubicBezTo>
                  <a:cubicBezTo>
                    <a:pt x="1119" y="4"/>
                    <a:pt x="1092" y="14"/>
                    <a:pt x="1069" y="26"/>
                  </a:cubicBezTo>
                  <a:cubicBezTo>
                    <a:pt x="1057" y="33"/>
                    <a:pt x="1046" y="40"/>
                    <a:pt x="1037" y="48"/>
                  </a:cubicBezTo>
                  <a:cubicBezTo>
                    <a:pt x="1028" y="56"/>
                    <a:pt x="1020" y="64"/>
                    <a:pt x="1015" y="73"/>
                  </a:cubicBezTo>
                  <a:cubicBezTo>
                    <a:pt x="1023" y="77"/>
                    <a:pt x="1023" y="77"/>
                    <a:pt x="1023" y="77"/>
                  </a:cubicBezTo>
                  <a:cubicBezTo>
                    <a:pt x="1031" y="76"/>
                    <a:pt x="1031" y="76"/>
                    <a:pt x="1031" y="76"/>
                  </a:cubicBezTo>
                  <a:cubicBezTo>
                    <a:pt x="1029" y="53"/>
                    <a:pt x="1019" y="34"/>
                    <a:pt x="1006" y="21"/>
                  </a:cubicBezTo>
                  <a:cubicBezTo>
                    <a:pt x="993" y="7"/>
                    <a:pt x="975" y="0"/>
                    <a:pt x="958" y="0"/>
                  </a:cubicBezTo>
                  <a:cubicBezTo>
                    <a:pt x="944" y="0"/>
                    <a:pt x="930" y="5"/>
                    <a:pt x="918" y="14"/>
                  </a:cubicBezTo>
                  <a:cubicBezTo>
                    <a:pt x="906" y="24"/>
                    <a:pt x="896" y="38"/>
                    <a:pt x="890" y="56"/>
                  </a:cubicBezTo>
                  <a:cubicBezTo>
                    <a:pt x="898" y="59"/>
                    <a:pt x="898" y="59"/>
                    <a:pt x="898" y="59"/>
                  </a:cubicBezTo>
                  <a:cubicBezTo>
                    <a:pt x="905" y="54"/>
                    <a:pt x="905" y="54"/>
                    <a:pt x="905" y="54"/>
                  </a:cubicBezTo>
                  <a:cubicBezTo>
                    <a:pt x="893" y="38"/>
                    <a:pt x="880" y="26"/>
                    <a:pt x="867" y="18"/>
                  </a:cubicBezTo>
                  <a:cubicBezTo>
                    <a:pt x="853" y="10"/>
                    <a:pt x="839" y="6"/>
                    <a:pt x="824" y="6"/>
                  </a:cubicBezTo>
                  <a:cubicBezTo>
                    <a:pt x="810" y="6"/>
                    <a:pt x="796" y="10"/>
                    <a:pt x="783" y="18"/>
                  </a:cubicBezTo>
                  <a:cubicBezTo>
                    <a:pt x="770" y="26"/>
                    <a:pt x="757" y="39"/>
                    <a:pt x="747" y="54"/>
                  </a:cubicBezTo>
                  <a:cubicBezTo>
                    <a:pt x="754" y="59"/>
                    <a:pt x="754" y="59"/>
                    <a:pt x="754" y="59"/>
                  </a:cubicBezTo>
                  <a:cubicBezTo>
                    <a:pt x="762" y="56"/>
                    <a:pt x="762" y="56"/>
                    <a:pt x="762" y="56"/>
                  </a:cubicBezTo>
                  <a:cubicBezTo>
                    <a:pt x="756" y="41"/>
                    <a:pt x="747" y="30"/>
                    <a:pt x="736" y="22"/>
                  </a:cubicBezTo>
                  <a:cubicBezTo>
                    <a:pt x="725" y="15"/>
                    <a:pt x="712" y="12"/>
                    <a:pt x="699" y="12"/>
                  </a:cubicBezTo>
                  <a:cubicBezTo>
                    <a:pt x="676" y="12"/>
                    <a:pt x="653" y="21"/>
                    <a:pt x="634" y="37"/>
                  </a:cubicBezTo>
                  <a:cubicBezTo>
                    <a:pt x="616" y="53"/>
                    <a:pt x="603" y="75"/>
                    <a:pt x="603" y="101"/>
                  </a:cubicBezTo>
                  <a:cubicBezTo>
                    <a:pt x="611" y="101"/>
                    <a:pt x="611" y="101"/>
                    <a:pt x="611" y="101"/>
                  </a:cubicBezTo>
                  <a:cubicBezTo>
                    <a:pt x="619" y="97"/>
                    <a:pt x="619" y="97"/>
                    <a:pt x="619" y="97"/>
                  </a:cubicBezTo>
                  <a:cubicBezTo>
                    <a:pt x="612" y="87"/>
                    <a:pt x="605" y="79"/>
                    <a:pt x="598" y="74"/>
                  </a:cubicBezTo>
                  <a:cubicBezTo>
                    <a:pt x="590" y="69"/>
                    <a:pt x="582" y="66"/>
                    <a:pt x="573" y="66"/>
                  </a:cubicBezTo>
                  <a:cubicBezTo>
                    <a:pt x="559" y="66"/>
                    <a:pt x="546" y="74"/>
                    <a:pt x="537" y="85"/>
                  </a:cubicBezTo>
                  <a:cubicBezTo>
                    <a:pt x="527" y="96"/>
                    <a:pt x="522" y="112"/>
                    <a:pt x="522" y="129"/>
                  </a:cubicBezTo>
                  <a:cubicBezTo>
                    <a:pt x="522" y="141"/>
                    <a:pt x="525" y="154"/>
                    <a:pt x="531" y="167"/>
                  </a:cubicBezTo>
                  <a:cubicBezTo>
                    <a:pt x="547" y="159"/>
                    <a:pt x="547" y="159"/>
                    <a:pt x="547" y="159"/>
                  </a:cubicBezTo>
                  <a:cubicBezTo>
                    <a:pt x="541" y="148"/>
                    <a:pt x="539" y="138"/>
                    <a:pt x="539" y="129"/>
                  </a:cubicBezTo>
                  <a:cubicBezTo>
                    <a:pt x="539" y="115"/>
                    <a:pt x="543" y="104"/>
                    <a:pt x="550" y="96"/>
                  </a:cubicBezTo>
                  <a:cubicBezTo>
                    <a:pt x="557" y="87"/>
                    <a:pt x="565" y="83"/>
                    <a:pt x="573" y="83"/>
                  </a:cubicBezTo>
                  <a:cubicBezTo>
                    <a:pt x="578" y="83"/>
                    <a:pt x="583" y="84"/>
                    <a:pt x="588" y="88"/>
                  </a:cubicBezTo>
                  <a:cubicBezTo>
                    <a:pt x="593" y="91"/>
                    <a:pt x="599" y="97"/>
                    <a:pt x="604" y="106"/>
                  </a:cubicBezTo>
                  <a:cubicBezTo>
                    <a:pt x="620" y="133"/>
                    <a:pt x="620" y="133"/>
                    <a:pt x="620" y="133"/>
                  </a:cubicBezTo>
                  <a:cubicBezTo>
                    <a:pt x="620" y="101"/>
                    <a:pt x="620" y="101"/>
                    <a:pt x="620" y="101"/>
                  </a:cubicBezTo>
                  <a:cubicBezTo>
                    <a:pt x="620" y="81"/>
                    <a:pt x="630" y="63"/>
                    <a:pt x="645" y="50"/>
                  </a:cubicBezTo>
                  <a:cubicBezTo>
                    <a:pt x="661" y="37"/>
                    <a:pt x="681" y="29"/>
                    <a:pt x="699" y="29"/>
                  </a:cubicBezTo>
                  <a:cubicBezTo>
                    <a:pt x="709" y="29"/>
                    <a:pt x="719" y="31"/>
                    <a:pt x="727" y="37"/>
                  </a:cubicBezTo>
                  <a:cubicBezTo>
                    <a:pt x="735" y="42"/>
                    <a:pt x="741" y="50"/>
                    <a:pt x="746" y="62"/>
                  </a:cubicBezTo>
                  <a:cubicBezTo>
                    <a:pt x="752" y="78"/>
                    <a:pt x="752" y="78"/>
                    <a:pt x="752" y="78"/>
                  </a:cubicBezTo>
                  <a:cubicBezTo>
                    <a:pt x="761" y="64"/>
                    <a:pt x="761" y="64"/>
                    <a:pt x="761" y="64"/>
                  </a:cubicBezTo>
                  <a:cubicBezTo>
                    <a:pt x="771" y="50"/>
                    <a:pt x="781" y="39"/>
                    <a:pt x="792" y="33"/>
                  </a:cubicBezTo>
                  <a:cubicBezTo>
                    <a:pt x="802" y="26"/>
                    <a:pt x="813" y="23"/>
                    <a:pt x="824" y="23"/>
                  </a:cubicBezTo>
                  <a:cubicBezTo>
                    <a:pt x="835" y="23"/>
                    <a:pt x="847" y="26"/>
                    <a:pt x="858" y="33"/>
                  </a:cubicBezTo>
                  <a:cubicBezTo>
                    <a:pt x="869" y="40"/>
                    <a:pt x="880" y="50"/>
                    <a:pt x="891" y="64"/>
                  </a:cubicBezTo>
                  <a:cubicBezTo>
                    <a:pt x="900" y="77"/>
                    <a:pt x="900" y="77"/>
                    <a:pt x="900" y="77"/>
                  </a:cubicBezTo>
                  <a:cubicBezTo>
                    <a:pt x="906" y="62"/>
                    <a:pt x="906" y="62"/>
                    <a:pt x="906" y="62"/>
                  </a:cubicBezTo>
                  <a:cubicBezTo>
                    <a:pt x="911" y="46"/>
                    <a:pt x="920" y="35"/>
                    <a:pt x="929" y="28"/>
                  </a:cubicBezTo>
                  <a:cubicBezTo>
                    <a:pt x="938" y="20"/>
                    <a:pt x="948" y="17"/>
                    <a:pt x="958" y="17"/>
                  </a:cubicBezTo>
                  <a:cubicBezTo>
                    <a:pt x="971" y="17"/>
                    <a:pt x="984" y="23"/>
                    <a:pt x="994" y="33"/>
                  </a:cubicBezTo>
                  <a:cubicBezTo>
                    <a:pt x="1004" y="43"/>
                    <a:pt x="1012" y="58"/>
                    <a:pt x="1014" y="78"/>
                  </a:cubicBezTo>
                  <a:cubicBezTo>
                    <a:pt x="1017" y="104"/>
                    <a:pt x="1017" y="104"/>
                    <a:pt x="1017" y="104"/>
                  </a:cubicBezTo>
                  <a:cubicBezTo>
                    <a:pt x="1030" y="81"/>
                    <a:pt x="1030" y="81"/>
                    <a:pt x="1030" y="81"/>
                  </a:cubicBezTo>
                  <a:cubicBezTo>
                    <a:pt x="1034" y="75"/>
                    <a:pt x="1040" y="68"/>
                    <a:pt x="1048" y="61"/>
                  </a:cubicBezTo>
                  <a:cubicBezTo>
                    <a:pt x="1061" y="51"/>
                    <a:pt x="1077" y="40"/>
                    <a:pt x="1094" y="33"/>
                  </a:cubicBezTo>
                  <a:cubicBezTo>
                    <a:pt x="1111" y="26"/>
                    <a:pt x="1128" y="21"/>
                    <a:pt x="1141" y="21"/>
                  </a:cubicBezTo>
                  <a:cubicBezTo>
                    <a:pt x="1151" y="21"/>
                    <a:pt x="1159" y="24"/>
                    <a:pt x="1163" y="28"/>
                  </a:cubicBezTo>
                  <a:cubicBezTo>
                    <a:pt x="1166" y="30"/>
                    <a:pt x="1168" y="32"/>
                    <a:pt x="1169" y="36"/>
                  </a:cubicBezTo>
                  <a:cubicBezTo>
                    <a:pt x="1170" y="40"/>
                    <a:pt x="1171" y="44"/>
                    <a:pt x="1171" y="50"/>
                  </a:cubicBezTo>
                  <a:cubicBezTo>
                    <a:pt x="1171" y="53"/>
                    <a:pt x="1171" y="56"/>
                    <a:pt x="1171" y="59"/>
                  </a:cubicBezTo>
                  <a:cubicBezTo>
                    <a:pt x="1168" y="82"/>
                    <a:pt x="1168" y="82"/>
                    <a:pt x="1168" y="82"/>
                  </a:cubicBezTo>
                  <a:cubicBezTo>
                    <a:pt x="1185" y="67"/>
                    <a:pt x="1185" y="67"/>
                    <a:pt x="1185" y="67"/>
                  </a:cubicBezTo>
                  <a:cubicBezTo>
                    <a:pt x="1198" y="56"/>
                    <a:pt x="1210" y="44"/>
                    <a:pt x="1222" y="35"/>
                  </a:cubicBezTo>
                  <a:cubicBezTo>
                    <a:pt x="1235" y="27"/>
                    <a:pt x="1248" y="21"/>
                    <a:pt x="1263" y="21"/>
                  </a:cubicBezTo>
                  <a:cubicBezTo>
                    <a:pt x="1266" y="21"/>
                    <a:pt x="1269" y="21"/>
                    <a:pt x="1273" y="22"/>
                  </a:cubicBezTo>
                  <a:cubicBezTo>
                    <a:pt x="1286" y="24"/>
                    <a:pt x="1302" y="31"/>
                    <a:pt x="1315" y="42"/>
                  </a:cubicBezTo>
                  <a:cubicBezTo>
                    <a:pt x="1321" y="47"/>
                    <a:pt x="1326" y="53"/>
                    <a:pt x="1330" y="59"/>
                  </a:cubicBezTo>
                  <a:cubicBezTo>
                    <a:pt x="1333" y="65"/>
                    <a:pt x="1335" y="71"/>
                    <a:pt x="1335" y="77"/>
                  </a:cubicBezTo>
                  <a:cubicBezTo>
                    <a:pt x="1335" y="81"/>
                    <a:pt x="1334" y="86"/>
                    <a:pt x="1332" y="91"/>
                  </a:cubicBezTo>
                  <a:cubicBezTo>
                    <a:pt x="1346" y="100"/>
                    <a:pt x="1346" y="100"/>
                    <a:pt x="1346" y="100"/>
                  </a:cubicBezTo>
                  <a:cubicBezTo>
                    <a:pt x="1352" y="92"/>
                    <a:pt x="1361" y="86"/>
                    <a:pt x="1372" y="82"/>
                  </a:cubicBezTo>
                  <a:cubicBezTo>
                    <a:pt x="1383" y="78"/>
                    <a:pt x="1395" y="76"/>
                    <a:pt x="1407" y="76"/>
                  </a:cubicBezTo>
                  <a:cubicBezTo>
                    <a:pt x="1423" y="76"/>
                    <a:pt x="1439" y="80"/>
                    <a:pt x="1449" y="86"/>
                  </a:cubicBezTo>
                  <a:cubicBezTo>
                    <a:pt x="1455" y="90"/>
                    <a:pt x="1459" y="94"/>
                    <a:pt x="1462" y="99"/>
                  </a:cubicBezTo>
                  <a:cubicBezTo>
                    <a:pt x="1465" y="103"/>
                    <a:pt x="1466" y="108"/>
                    <a:pt x="1466" y="115"/>
                  </a:cubicBezTo>
                  <a:cubicBezTo>
                    <a:pt x="1466" y="119"/>
                    <a:pt x="1466" y="124"/>
                    <a:pt x="1464" y="130"/>
                  </a:cubicBezTo>
                  <a:cubicBezTo>
                    <a:pt x="1457" y="150"/>
                    <a:pt x="1457" y="150"/>
                    <a:pt x="1457" y="150"/>
                  </a:cubicBezTo>
                  <a:cubicBezTo>
                    <a:pt x="1476" y="140"/>
                    <a:pt x="1476" y="140"/>
                    <a:pt x="1476" y="140"/>
                  </a:cubicBezTo>
                  <a:cubicBezTo>
                    <a:pt x="1482" y="137"/>
                    <a:pt x="1490" y="135"/>
                    <a:pt x="1499" y="135"/>
                  </a:cubicBezTo>
                  <a:cubicBezTo>
                    <a:pt x="1515" y="135"/>
                    <a:pt x="1534" y="141"/>
                    <a:pt x="1548" y="150"/>
                  </a:cubicBezTo>
                  <a:cubicBezTo>
                    <a:pt x="1555" y="155"/>
                    <a:pt x="1560" y="161"/>
                    <a:pt x="1564" y="167"/>
                  </a:cubicBezTo>
                  <a:cubicBezTo>
                    <a:pt x="1568" y="174"/>
                    <a:pt x="1570" y="180"/>
                    <a:pt x="1570" y="187"/>
                  </a:cubicBezTo>
                  <a:cubicBezTo>
                    <a:pt x="1570" y="193"/>
                    <a:pt x="1569" y="199"/>
                    <a:pt x="1566" y="206"/>
                  </a:cubicBezTo>
                  <a:cubicBezTo>
                    <a:pt x="1580" y="216"/>
                    <a:pt x="1580" y="216"/>
                    <a:pt x="1580" y="216"/>
                  </a:cubicBezTo>
                  <a:cubicBezTo>
                    <a:pt x="1593" y="201"/>
                    <a:pt x="1608" y="196"/>
                    <a:pt x="1623" y="196"/>
                  </a:cubicBezTo>
                  <a:cubicBezTo>
                    <a:pt x="1643" y="196"/>
                    <a:pt x="1665" y="206"/>
                    <a:pt x="1681" y="221"/>
                  </a:cubicBezTo>
                  <a:cubicBezTo>
                    <a:pt x="1697" y="237"/>
                    <a:pt x="1707" y="257"/>
                    <a:pt x="1707" y="276"/>
                  </a:cubicBezTo>
                  <a:cubicBezTo>
                    <a:pt x="1707" y="288"/>
                    <a:pt x="1703" y="300"/>
                    <a:pt x="1693" y="312"/>
                  </a:cubicBezTo>
                  <a:cubicBezTo>
                    <a:pt x="1703" y="325"/>
                    <a:pt x="1703" y="325"/>
                    <a:pt x="1703" y="325"/>
                  </a:cubicBezTo>
                  <a:cubicBezTo>
                    <a:pt x="1712" y="320"/>
                    <a:pt x="1722" y="318"/>
                    <a:pt x="1733" y="318"/>
                  </a:cubicBezTo>
                  <a:cubicBezTo>
                    <a:pt x="1753" y="318"/>
                    <a:pt x="1775" y="327"/>
                    <a:pt x="1791" y="341"/>
                  </a:cubicBezTo>
                  <a:cubicBezTo>
                    <a:pt x="1807" y="355"/>
                    <a:pt x="1817" y="374"/>
                    <a:pt x="1817" y="394"/>
                  </a:cubicBezTo>
                  <a:cubicBezTo>
                    <a:pt x="1817" y="403"/>
                    <a:pt x="1815" y="412"/>
                    <a:pt x="1811" y="421"/>
                  </a:cubicBezTo>
                  <a:cubicBezTo>
                    <a:pt x="1802" y="441"/>
                    <a:pt x="1802" y="441"/>
                    <a:pt x="1802" y="441"/>
                  </a:cubicBezTo>
                  <a:cubicBezTo>
                    <a:pt x="1822" y="433"/>
                    <a:pt x="1822" y="433"/>
                    <a:pt x="1822" y="433"/>
                  </a:cubicBezTo>
                  <a:cubicBezTo>
                    <a:pt x="1829" y="430"/>
                    <a:pt x="1836" y="429"/>
                    <a:pt x="1843" y="429"/>
                  </a:cubicBezTo>
                  <a:cubicBezTo>
                    <a:pt x="1864" y="429"/>
                    <a:pt x="1886" y="440"/>
                    <a:pt x="1903" y="456"/>
                  </a:cubicBezTo>
                  <a:cubicBezTo>
                    <a:pt x="1919" y="472"/>
                    <a:pt x="1930" y="492"/>
                    <a:pt x="1930" y="511"/>
                  </a:cubicBezTo>
                  <a:cubicBezTo>
                    <a:pt x="1930" y="519"/>
                    <a:pt x="1928" y="527"/>
                    <a:pt x="1923" y="534"/>
                  </a:cubicBezTo>
                  <a:cubicBezTo>
                    <a:pt x="1919" y="541"/>
                    <a:pt x="1912" y="548"/>
                    <a:pt x="1902" y="554"/>
                  </a:cubicBezTo>
                  <a:cubicBezTo>
                    <a:pt x="1906" y="561"/>
                    <a:pt x="1906" y="561"/>
                    <a:pt x="1906" y="561"/>
                  </a:cubicBezTo>
                  <a:cubicBezTo>
                    <a:pt x="1912" y="568"/>
                    <a:pt x="1912" y="568"/>
                    <a:pt x="1912" y="568"/>
                  </a:cubicBezTo>
                  <a:cubicBezTo>
                    <a:pt x="1920" y="561"/>
                    <a:pt x="1928" y="559"/>
                    <a:pt x="1936" y="559"/>
                  </a:cubicBezTo>
                  <a:cubicBezTo>
                    <a:pt x="1943" y="559"/>
                    <a:pt x="1949" y="560"/>
                    <a:pt x="1956" y="564"/>
                  </a:cubicBezTo>
                  <a:cubicBezTo>
                    <a:pt x="1965" y="569"/>
                    <a:pt x="1974" y="578"/>
                    <a:pt x="1980" y="588"/>
                  </a:cubicBezTo>
                  <a:cubicBezTo>
                    <a:pt x="1986" y="599"/>
                    <a:pt x="1990" y="610"/>
                    <a:pt x="1990" y="621"/>
                  </a:cubicBezTo>
                  <a:cubicBezTo>
                    <a:pt x="1990" y="632"/>
                    <a:pt x="1987" y="641"/>
                    <a:pt x="1980" y="649"/>
                  </a:cubicBezTo>
                  <a:cubicBezTo>
                    <a:pt x="1986" y="655"/>
                    <a:pt x="1986" y="655"/>
                    <a:pt x="1986" y="655"/>
                  </a:cubicBezTo>
                  <a:cubicBezTo>
                    <a:pt x="1980" y="649"/>
                    <a:pt x="1980" y="649"/>
                    <a:pt x="1980" y="649"/>
                  </a:cubicBezTo>
                  <a:cubicBezTo>
                    <a:pt x="1979" y="649"/>
                    <a:pt x="1979" y="649"/>
                    <a:pt x="1979" y="649"/>
                  </a:cubicBezTo>
                  <a:cubicBezTo>
                    <a:pt x="1979" y="649"/>
                    <a:pt x="1979" y="649"/>
                    <a:pt x="1979" y="649"/>
                  </a:cubicBezTo>
                  <a:cubicBezTo>
                    <a:pt x="1983" y="654"/>
                    <a:pt x="1983" y="654"/>
                    <a:pt x="1983" y="654"/>
                  </a:cubicBezTo>
                  <a:cubicBezTo>
                    <a:pt x="1980" y="649"/>
                    <a:pt x="1980" y="649"/>
                    <a:pt x="1980" y="649"/>
                  </a:cubicBezTo>
                  <a:cubicBezTo>
                    <a:pt x="1979" y="649"/>
                    <a:pt x="1979" y="649"/>
                    <a:pt x="1979" y="649"/>
                  </a:cubicBezTo>
                  <a:cubicBezTo>
                    <a:pt x="1983" y="654"/>
                    <a:pt x="1983" y="654"/>
                    <a:pt x="1983" y="654"/>
                  </a:cubicBezTo>
                  <a:cubicBezTo>
                    <a:pt x="1980" y="649"/>
                    <a:pt x="1980" y="649"/>
                    <a:pt x="1980" y="649"/>
                  </a:cubicBezTo>
                  <a:cubicBezTo>
                    <a:pt x="1984" y="656"/>
                    <a:pt x="1984" y="656"/>
                    <a:pt x="1984" y="656"/>
                  </a:cubicBezTo>
                  <a:cubicBezTo>
                    <a:pt x="1981" y="649"/>
                    <a:pt x="1981" y="649"/>
                    <a:pt x="1981" y="649"/>
                  </a:cubicBezTo>
                  <a:cubicBezTo>
                    <a:pt x="1980" y="649"/>
                    <a:pt x="1980" y="649"/>
                    <a:pt x="1980" y="649"/>
                  </a:cubicBezTo>
                  <a:cubicBezTo>
                    <a:pt x="1984" y="656"/>
                    <a:pt x="1984" y="656"/>
                    <a:pt x="1984" y="656"/>
                  </a:cubicBezTo>
                  <a:cubicBezTo>
                    <a:pt x="1981" y="649"/>
                    <a:pt x="1981" y="649"/>
                    <a:pt x="1981" y="649"/>
                  </a:cubicBezTo>
                  <a:cubicBezTo>
                    <a:pt x="1984" y="656"/>
                    <a:pt x="1984" y="656"/>
                    <a:pt x="1984" y="656"/>
                  </a:cubicBezTo>
                  <a:cubicBezTo>
                    <a:pt x="1982" y="648"/>
                    <a:pt x="1982" y="648"/>
                    <a:pt x="1982" y="648"/>
                  </a:cubicBezTo>
                  <a:cubicBezTo>
                    <a:pt x="1981" y="649"/>
                    <a:pt x="1981" y="649"/>
                    <a:pt x="1981" y="649"/>
                  </a:cubicBezTo>
                  <a:cubicBezTo>
                    <a:pt x="1984" y="656"/>
                    <a:pt x="1984" y="656"/>
                    <a:pt x="1984" y="656"/>
                  </a:cubicBezTo>
                  <a:cubicBezTo>
                    <a:pt x="1982" y="648"/>
                    <a:pt x="1982" y="648"/>
                    <a:pt x="1982" y="648"/>
                  </a:cubicBezTo>
                  <a:cubicBezTo>
                    <a:pt x="1984" y="656"/>
                    <a:pt x="1984" y="656"/>
                    <a:pt x="1984" y="656"/>
                  </a:cubicBezTo>
                  <a:cubicBezTo>
                    <a:pt x="1984" y="648"/>
                    <a:pt x="1984" y="648"/>
                    <a:pt x="1984" y="648"/>
                  </a:cubicBezTo>
                  <a:cubicBezTo>
                    <a:pt x="1983" y="648"/>
                    <a:pt x="1982" y="648"/>
                    <a:pt x="1982" y="648"/>
                  </a:cubicBezTo>
                  <a:cubicBezTo>
                    <a:pt x="1984" y="656"/>
                    <a:pt x="1984" y="656"/>
                    <a:pt x="1984" y="656"/>
                  </a:cubicBezTo>
                  <a:cubicBezTo>
                    <a:pt x="1984" y="648"/>
                    <a:pt x="1984" y="648"/>
                    <a:pt x="1984" y="648"/>
                  </a:cubicBezTo>
                  <a:cubicBezTo>
                    <a:pt x="1984" y="656"/>
                    <a:pt x="1984" y="656"/>
                    <a:pt x="1984" y="656"/>
                  </a:cubicBezTo>
                  <a:cubicBezTo>
                    <a:pt x="1986" y="648"/>
                    <a:pt x="1986" y="648"/>
                    <a:pt x="1986" y="648"/>
                  </a:cubicBezTo>
                  <a:cubicBezTo>
                    <a:pt x="1985" y="648"/>
                    <a:pt x="1985" y="648"/>
                    <a:pt x="1984" y="648"/>
                  </a:cubicBezTo>
                  <a:cubicBezTo>
                    <a:pt x="1984" y="656"/>
                    <a:pt x="1984" y="656"/>
                    <a:pt x="1984" y="656"/>
                  </a:cubicBezTo>
                  <a:cubicBezTo>
                    <a:pt x="1986" y="648"/>
                    <a:pt x="1986" y="648"/>
                    <a:pt x="1986" y="648"/>
                  </a:cubicBezTo>
                  <a:cubicBezTo>
                    <a:pt x="1984" y="656"/>
                    <a:pt x="1984" y="656"/>
                    <a:pt x="1984" y="656"/>
                  </a:cubicBezTo>
                  <a:cubicBezTo>
                    <a:pt x="1991" y="652"/>
                    <a:pt x="1991" y="652"/>
                    <a:pt x="1991" y="652"/>
                  </a:cubicBezTo>
                  <a:cubicBezTo>
                    <a:pt x="1990" y="650"/>
                    <a:pt x="1988" y="648"/>
                    <a:pt x="1986" y="648"/>
                  </a:cubicBezTo>
                  <a:cubicBezTo>
                    <a:pt x="1984" y="656"/>
                    <a:pt x="1984" y="656"/>
                    <a:pt x="1984" y="656"/>
                  </a:cubicBezTo>
                  <a:cubicBezTo>
                    <a:pt x="1991" y="652"/>
                    <a:pt x="1991" y="652"/>
                    <a:pt x="1991" y="652"/>
                  </a:cubicBezTo>
                  <a:cubicBezTo>
                    <a:pt x="1984" y="656"/>
                    <a:pt x="1984" y="656"/>
                    <a:pt x="1984" y="656"/>
                  </a:cubicBezTo>
                  <a:cubicBezTo>
                    <a:pt x="1993" y="656"/>
                    <a:pt x="1993" y="656"/>
                    <a:pt x="1993" y="656"/>
                  </a:cubicBezTo>
                  <a:cubicBezTo>
                    <a:pt x="1993" y="655"/>
                    <a:pt x="1993" y="654"/>
                    <a:pt x="1991" y="652"/>
                  </a:cubicBezTo>
                  <a:cubicBezTo>
                    <a:pt x="1984" y="656"/>
                    <a:pt x="1984" y="656"/>
                    <a:pt x="1984" y="656"/>
                  </a:cubicBezTo>
                  <a:cubicBezTo>
                    <a:pt x="1993" y="656"/>
                    <a:pt x="1993" y="656"/>
                    <a:pt x="1993" y="656"/>
                  </a:cubicBezTo>
                  <a:cubicBezTo>
                    <a:pt x="1984" y="656"/>
                    <a:pt x="1984" y="656"/>
                    <a:pt x="1984" y="656"/>
                  </a:cubicBezTo>
                  <a:cubicBezTo>
                    <a:pt x="1992" y="659"/>
                    <a:pt x="1992" y="659"/>
                    <a:pt x="1992" y="659"/>
                  </a:cubicBezTo>
                  <a:cubicBezTo>
                    <a:pt x="1992" y="659"/>
                    <a:pt x="1993" y="658"/>
                    <a:pt x="1993" y="656"/>
                  </a:cubicBezTo>
                  <a:cubicBezTo>
                    <a:pt x="1984" y="656"/>
                    <a:pt x="1984" y="656"/>
                    <a:pt x="1984" y="656"/>
                  </a:cubicBezTo>
                  <a:cubicBezTo>
                    <a:pt x="1992" y="659"/>
                    <a:pt x="1992" y="659"/>
                    <a:pt x="1992" y="659"/>
                  </a:cubicBezTo>
                  <a:cubicBezTo>
                    <a:pt x="1985" y="656"/>
                    <a:pt x="1985" y="656"/>
                    <a:pt x="1985" y="656"/>
                  </a:cubicBezTo>
                  <a:cubicBezTo>
                    <a:pt x="1992" y="661"/>
                    <a:pt x="1992" y="661"/>
                    <a:pt x="1992" y="661"/>
                  </a:cubicBezTo>
                  <a:cubicBezTo>
                    <a:pt x="1992" y="660"/>
                    <a:pt x="1992" y="660"/>
                    <a:pt x="1992" y="659"/>
                  </a:cubicBezTo>
                  <a:cubicBezTo>
                    <a:pt x="1985" y="656"/>
                    <a:pt x="1985" y="656"/>
                    <a:pt x="1985" y="656"/>
                  </a:cubicBezTo>
                  <a:cubicBezTo>
                    <a:pt x="1992" y="661"/>
                    <a:pt x="1992" y="661"/>
                    <a:pt x="1992" y="661"/>
                  </a:cubicBezTo>
                  <a:cubicBezTo>
                    <a:pt x="1987" y="658"/>
                    <a:pt x="1987" y="658"/>
                    <a:pt x="1987" y="658"/>
                  </a:cubicBezTo>
                  <a:cubicBezTo>
                    <a:pt x="1991" y="661"/>
                    <a:pt x="1991" y="661"/>
                    <a:pt x="1991" y="661"/>
                  </a:cubicBezTo>
                  <a:cubicBezTo>
                    <a:pt x="1992" y="661"/>
                    <a:pt x="1992" y="661"/>
                    <a:pt x="1992" y="661"/>
                  </a:cubicBezTo>
                  <a:cubicBezTo>
                    <a:pt x="1987" y="658"/>
                    <a:pt x="1987" y="658"/>
                    <a:pt x="1987" y="658"/>
                  </a:cubicBezTo>
                  <a:cubicBezTo>
                    <a:pt x="1991" y="661"/>
                    <a:pt x="1991" y="661"/>
                    <a:pt x="1991" y="661"/>
                  </a:cubicBezTo>
                  <a:cubicBezTo>
                    <a:pt x="1991" y="661"/>
                    <a:pt x="1991" y="661"/>
                    <a:pt x="1991" y="661"/>
                  </a:cubicBezTo>
                  <a:cubicBezTo>
                    <a:pt x="1992" y="660"/>
                    <a:pt x="1992" y="660"/>
                    <a:pt x="1992" y="660"/>
                  </a:cubicBezTo>
                  <a:cubicBezTo>
                    <a:pt x="1986" y="655"/>
                    <a:pt x="1986" y="655"/>
                    <a:pt x="1986" y="655"/>
                  </a:cubicBezTo>
                  <a:cubicBezTo>
                    <a:pt x="1989" y="662"/>
                    <a:pt x="1989" y="662"/>
                    <a:pt x="1989" y="662"/>
                  </a:cubicBezTo>
                  <a:cubicBezTo>
                    <a:pt x="1999" y="658"/>
                    <a:pt x="2009" y="657"/>
                    <a:pt x="2017" y="657"/>
                  </a:cubicBezTo>
                  <a:cubicBezTo>
                    <a:pt x="2032" y="657"/>
                    <a:pt x="2043" y="662"/>
                    <a:pt x="2051" y="672"/>
                  </a:cubicBezTo>
                  <a:cubicBezTo>
                    <a:pt x="2059" y="681"/>
                    <a:pt x="2064" y="695"/>
                    <a:pt x="2064" y="709"/>
                  </a:cubicBezTo>
                  <a:cubicBezTo>
                    <a:pt x="2064" y="728"/>
                    <a:pt x="2056" y="749"/>
                    <a:pt x="2039" y="765"/>
                  </a:cubicBezTo>
                  <a:cubicBezTo>
                    <a:pt x="2020" y="784"/>
                    <a:pt x="2020" y="784"/>
                    <a:pt x="2020" y="784"/>
                  </a:cubicBezTo>
                  <a:cubicBezTo>
                    <a:pt x="2047" y="780"/>
                    <a:pt x="2047" y="780"/>
                    <a:pt x="2047" y="780"/>
                  </a:cubicBezTo>
                  <a:cubicBezTo>
                    <a:pt x="2051" y="779"/>
                    <a:pt x="2055" y="779"/>
                    <a:pt x="2059" y="779"/>
                  </a:cubicBezTo>
                  <a:cubicBezTo>
                    <a:pt x="2065" y="779"/>
                    <a:pt x="2071" y="780"/>
                    <a:pt x="2075" y="781"/>
                  </a:cubicBezTo>
                  <a:cubicBezTo>
                    <a:pt x="2081" y="783"/>
                    <a:pt x="2084" y="787"/>
                    <a:pt x="2087" y="791"/>
                  </a:cubicBezTo>
                  <a:cubicBezTo>
                    <a:pt x="2090" y="796"/>
                    <a:pt x="2091" y="802"/>
                    <a:pt x="2091" y="809"/>
                  </a:cubicBezTo>
                  <a:cubicBezTo>
                    <a:pt x="2091" y="823"/>
                    <a:pt x="2086" y="840"/>
                    <a:pt x="2077" y="856"/>
                  </a:cubicBezTo>
                  <a:cubicBezTo>
                    <a:pt x="2068" y="871"/>
                    <a:pt x="2055" y="884"/>
                    <a:pt x="2043" y="891"/>
                  </a:cubicBezTo>
                  <a:cubicBezTo>
                    <a:pt x="2050" y="906"/>
                    <a:pt x="2050" y="906"/>
                    <a:pt x="2050" y="906"/>
                  </a:cubicBezTo>
                  <a:cubicBezTo>
                    <a:pt x="2059" y="902"/>
                    <a:pt x="2066" y="901"/>
                    <a:pt x="2071" y="901"/>
                  </a:cubicBezTo>
                  <a:cubicBezTo>
                    <a:pt x="2077" y="901"/>
                    <a:pt x="2081" y="902"/>
                    <a:pt x="2084" y="905"/>
                  </a:cubicBezTo>
                  <a:cubicBezTo>
                    <a:pt x="2090" y="908"/>
                    <a:pt x="2095" y="915"/>
                    <a:pt x="2098" y="924"/>
                  </a:cubicBezTo>
                  <a:cubicBezTo>
                    <a:pt x="2101" y="933"/>
                    <a:pt x="2103" y="945"/>
                    <a:pt x="2103" y="957"/>
                  </a:cubicBezTo>
                  <a:cubicBezTo>
                    <a:pt x="2103" y="958"/>
                    <a:pt x="2103" y="959"/>
                    <a:pt x="2103" y="961"/>
                  </a:cubicBezTo>
                  <a:cubicBezTo>
                    <a:pt x="2103" y="978"/>
                    <a:pt x="2100" y="990"/>
                    <a:pt x="2093" y="1004"/>
                  </a:cubicBezTo>
                  <a:cubicBezTo>
                    <a:pt x="2087" y="1017"/>
                    <a:pt x="2078" y="1030"/>
                    <a:pt x="2068" y="1047"/>
                  </a:cubicBezTo>
                  <a:cubicBezTo>
                    <a:pt x="2062" y="1057"/>
                    <a:pt x="2062" y="1057"/>
                    <a:pt x="2062" y="1057"/>
                  </a:cubicBezTo>
                  <a:cubicBezTo>
                    <a:pt x="2072" y="1060"/>
                    <a:pt x="2072" y="1060"/>
                    <a:pt x="2072" y="1060"/>
                  </a:cubicBezTo>
                  <a:cubicBezTo>
                    <a:pt x="2085" y="1064"/>
                    <a:pt x="2093" y="1069"/>
                    <a:pt x="2098" y="1075"/>
                  </a:cubicBezTo>
                  <a:cubicBezTo>
                    <a:pt x="2102" y="1081"/>
                    <a:pt x="2104" y="1087"/>
                    <a:pt x="2104" y="1094"/>
                  </a:cubicBezTo>
                  <a:cubicBezTo>
                    <a:pt x="2104" y="1102"/>
                    <a:pt x="2101" y="1112"/>
                    <a:pt x="2096" y="1122"/>
                  </a:cubicBezTo>
                  <a:cubicBezTo>
                    <a:pt x="2087" y="1137"/>
                    <a:pt x="2073" y="1153"/>
                    <a:pt x="2058" y="1165"/>
                  </a:cubicBezTo>
                  <a:cubicBezTo>
                    <a:pt x="2043" y="1178"/>
                    <a:pt x="2026" y="1187"/>
                    <a:pt x="2013" y="1190"/>
                  </a:cubicBezTo>
                  <a:cubicBezTo>
                    <a:pt x="1997" y="1193"/>
                    <a:pt x="1997" y="1193"/>
                    <a:pt x="1997" y="1193"/>
                  </a:cubicBezTo>
                  <a:cubicBezTo>
                    <a:pt x="2010" y="1204"/>
                    <a:pt x="2010" y="1204"/>
                    <a:pt x="2010" y="1204"/>
                  </a:cubicBezTo>
                  <a:cubicBezTo>
                    <a:pt x="2014" y="1209"/>
                    <a:pt x="2017" y="1213"/>
                    <a:pt x="2019" y="1219"/>
                  </a:cubicBezTo>
                  <a:cubicBezTo>
                    <a:pt x="2022" y="1224"/>
                    <a:pt x="2023" y="1230"/>
                    <a:pt x="2023" y="1237"/>
                  </a:cubicBezTo>
                  <a:cubicBezTo>
                    <a:pt x="2023" y="1248"/>
                    <a:pt x="2019" y="1262"/>
                    <a:pt x="2013" y="1276"/>
                  </a:cubicBezTo>
                  <a:cubicBezTo>
                    <a:pt x="2004" y="1296"/>
                    <a:pt x="1988" y="1316"/>
                    <a:pt x="1971" y="1331"/>
                  </a:cubicBezTo>
                  <a:cubicBezTo>
                    <a:pt x="1954" y="1347"/>
                    <a:pt x="1935" y="1356"/>
                    <a:pt x="1920" y="1356"/>
                  </a:cubicBezTo>
                  <a:cubicBezTo>
                    <a:pt x="1906" y="1357"/>
                    <a:pt x="1906" y="1357"/>
                    <a:pt x="1906" y="1357"/>
                  </a:cubicBezTo>
                  <a:cubicBezTo>
                    <a:pt x="1912" y="1369"/>
                    <a:pt x="1912" y="1369"/>
                    <a:pt x="1912" y="1369"/>
                  </a:cubicBezTo>
                  <a:cubicBezTo>
                    <a:pt x="1923" y="1388"/>
                    <a:pt x="1927" y="1406"/>
                    <a:pt x="1927" y="1422"/>
                  </a:cubicBezTo>
                  <a:cubicBezTo>
                    <a:pt x="1927" y="1442"/>
                    <a:pt x="1920" y="1458"/>
                    <a:pt x="1907" y="1470"/>
                  </a:cubicBezTo>
                  <a:cubicBezTo>
                    <a:pt x="1894" y="1482"/>
                    <a:pt x="1876" y="1489"/>
                    <a:pt x="1852" y="1489"/>
                  </a:cubicBezTo>
                  <a:cubicBezTo>
                    <a:pt x="1846" y="1489"/>
                    <a:pt x="1840" y="1489"/>
                    <a:pt x="1833" y="1488"/>
                  </a:cubicBezTo>
                  <a:cubicBezTo>
                    <a:pt x="1816" y="1485"/>
                    <a:pt x="1816" y="1485"/>
                    <a:pt x="1816" y="1485"/>
                  </a:cubicBezTo>
                  <a:cubicBezTo>
                    <a:pt x="1824" y="1500"/>
                    <a:pt x="1824" y="1500"/>
                    <a:pt x="1824" y="1500"/>
                  </a:cubicBezTo>
                  <a:cubicBezTo>
                    <a:pt x="1830" y="1512"/>
                    <a:pt x="1833" y="1523"/>
                    <a:pt x="1833" y="1533"/>
                  </a:cubicBezTo>
                  <a:cubicBezTo>
                    <a:pt x="1833" y="1551"/>
                    <a:pt x="1825" y="1567"/>
                    <a:pt x="1814" y="1579"/>
                  </a:cubicBezTo>
                  <a:cubicBezTo>
                    <a:pt x="1802" y="1591"/>
                    <a:pt x="1787" y="1598"/>
                    <a:pt x="1772" y="1598"/>
                  </a:cubicBezTo>
                  <a:cubicBezTo>
                    <a:pt x="1764" y="1598"/>
                    <a:pt x="1757" y="1596"/>
                    <a:pt x="1749" y="1592"/>
                  </a:cubicBezTo>
                  <a:cubicBezTo>
                    <a:pt x="1742" y="1587"/>
                    <a:pt x="1735" y="1581"/>
                    <a:pt x="1729" y="1571"/>
                  </a:cubicBezTo>
                  <a:cubicBezTo>
                    <a:pt x="1714" y="1578"/>
                    <a:pt x="1714" y="1578"/>
                    <a:pt x="1714" y="1578"/>
                  </a:cubicBezTo>
                  <a:cubicBezTo>
                    <a:pt x="1717" y="1589"/>
                    <a:pt x="1718" y="1599"/>
                    <a:pt x="1718" y="1608"/>
                  </a:cubicBezTo>
                  <a:cubicBezTo>
                    <a:pt x="1718" y="1627"/>
                    <a:pt x="1713" y="1641"/>
                    <a:pt x="1704" y="1651"/>
                  </a:cubicBezTo>
                  <a:cubicBezTo>
                    <a:pt x="1695" y="1660"/>
                    <a:pt x="1682" y="1666"/>
                    <a:pt x="1667" y="1666"/>
                  </a:cubicBezTo>
                  <a:cubicBezTo>
                    <a:pt x="1650" y="1666"/>
                    <a:pt x="1629" y="1658"/>
                    <a:pt x="1608" y="1640"/>
                  </a:cubicBezTo>
                  <a:cubicBezTo>
                    <a:pt x="1594" y="1629"/>
                    <a:pt x="1594" y="1629"/>
                    <a:pt x="1594" y="1629"/>
                  </a:cubicBezTo>
                  <a:cubicBezTo>
                    <a:pt x="1594" y="1647"/>
                    <a:pt x="1594" y="1647"/>
                    <a:pt x="1594" y="1647"/>
                  </a:cubicBezTo>
                  <a:cubicBezTo>
                    <a:pt x="1593" y="1678"/>
                    <a:pt x="1580" y="1702"/>
                    <a:pt x="1560" y="1719"/>
                  </a:cubicBezTo>
                  <a:cubicBezTo>
                    <a:pt x="1541" y="1735"/>
                    <a:pt x="1514" y="1745"/>
                    <a:pt x="1486" y="1745"/>
                  </a:cubicBezTo>
                  <a:cubicBezTo>
                    <a:pt x="1468" y="1745"/>
                    <a:pt x="1450" y="1741"/>
                    <a:pt x="1434" y="1733"/>
                  </a:cubicBezTo>
                  <a:cubicBezTo>
                    <a:pt x="1421" y="1728"/>
                    <a:pt x="1421" y="1728"/>
                    <a:pt x="1421" y="1728"/>
                  </a:cubicBezTo>
                  <a:cubicBezTo>
                    <a:pt x="1422" y="1741"/>
                    <a:pt x="1422" y="1741"/>
                    <a:pt x="1422" y="1741"/>
                  </a:cubicBezTo>
                  <a:cubicBezTo>
                    <a:pt x="1422" y="1742"/>
                    <a:pt x="1422" y="1743"/>
                    <a:pt x="1422" y="1744"/>
                  </a:cubicBezTo>
                  <a:cubicBezTo>
                    <a:pt x="1422" y="1754"/>
                    <a:pt x="1420" y="1762"/>
                    <a:pt x="1417" y="1768"/>
                  </a:cubicBezTo>
                  <a:cubicBezTo>
                    <a:pt x="1412" y="1778"/>
                    <a:pt x="1405" y="1785"/>
                    <a:pt x="1395" y="1789"/>
                  </a:cubicBezTo>
                  <a:cubicBezTo>
                    <a:pt x="1385" y="1794"/>
                    <a:pt x="1373" y="1796"/>
                    <a:pt x="1360" y="1796"/>
                  </a:cubicBezTo>
                  <a:cubicBezTo>
                    <a:pt x="1344" y="1796"/>
                    <a:pt x="1327" y="1793"/>
                    <a:pt x="1312" y="1787"/>
                  </a:cubicBezTo>
                  <a:cubicBezTo>
                    <a:pt x="1297" y="1780"/>
                    <a:pt x="1283" y="1771"/>
                    <a:pt x="1274" y="1761"/>
                  </a:cubicBezTo>
                  <a:cubicBezTo>
                    <a:pt x="1262" y="1747"/>
                    <a:pt x="1262" y="1747"/>
                    <a:pt x="1262" y="1747"/>
                  </a:cubicBezTo>
                  <a:cubicBezTo>
                    <a:pt x="1259" y="1765"/>
                    <a:pt x="1259" y="1765"/>
                    <a:pt x="1259" y="1765"/>
                  </a:cubicBezTo>
                  <a:cubicBezTo>
                    <a:pt x="1256" y="1780"/>
                    <a:pt x="1249" y="1790"/>
                    <a:pt x="1237" y="1797"/>
                  </a:cubicBezTo>
                  <a:cubicBezTo>
                    <a:pt x="1226" y="1804"/>
                    <a:pt x="1211" y="1808"/>
                    <a:pt x="1196" y="1808"/>
                  </a:cubicBezTo>
                  <a:cubicBezTo>
                    <a:pt x="1181" y="1808"/>
                    <a:pt x="1166" y="1805"/>
                    <a:pt x="1154" y="1798"/>
                  </a:cubicBezTo>
                  <a:cubicBezTo>
                    <a:pt x="1142" y="1791"/>
                    <a:pt x="1132" y="1781"/>
                    <a:pt x="1128" y="1769"/>
                  </a:cubicBezTo>
                  <a:cubicBezTo>
                    <a:pt x="1119" y="1747"/>
                    <a:pt x="1119" y="1747"/>
                    <a:pt x="1119" y="1747"/>
                  </a:cubicBezTo>
                  <a:cubicBezTo>
                    <a:pt x="1112" y="1769"/>
                    <a:pt x="1112" y="1769"/>
                    <a:pt x="1112" y="1769"/>
                  </a:cubicBezTo>
                  <a:cubicBezTo>
                    <a:pt x="1105" y="1788"/>
                    <a:pt x="1097" y="1800"/>
                    <a:pt x="1088" y="1807"/>
                  </a:cubicBezTo>
                  <a:cubicBezTo>
                    <a:pt x="1078" y="1814"/>
                    <a:pt x="1068" y="1817"/>
                    <a:pt x="1055" y="1817"/>
                  </a:cubicBezTo>
                  <a:cubicBezTo>
                    <a:pt x="1036" y="1817"/>
                    <a:pt x="1013" y="1809"/>
                    <a:pt x="991" y="1797"/>
                  </a:cubicBezTo>
                  <a:cubicBezTo>
                    <a:pt x="970" y="1785"/>
                    <a:pt x="949" y="1770"/>
                    <a:pt x="934" y="1758"/>
                  </a:cubicBezTo>
                  <a:cubicBezTo>
                    <a:pt x="922" y="1749"/>
                    <a:pt x="922" y="1749"/>
                    <a:pt x="922" y="1749"/>
                  </a:cubicBezTo>
                  <a:cubicBezTo>
                    <a:pt x="920" y="1763"/>
                    <a:pt x="920" y="1763"/>
                    <a:pt x="920" y="1763"/>
                  </a:cubicBezTo>
                  <a:cubicBezTo>
                    <a:pt x="923" y="1764"/>
                    <a:pt x="923" y="1764"/>
                    <a:pt x="923" y="1764"/>
                  </a:cubicBezTo>
                  <a:cubicBezTo>
                    <a:pt x="920" y="1763"/>
                    <a:pt x="920" y="1763"/>
                    <a:pt x="920" y="1763"/>
                  </a:cubicBezTo>
                  <a:cubicBezTo>
                    <a:pt x="920" y="1763"/>
                    <a:pt x="920" y="1763"/>
                    <a:pt x="920" y="1763"/>
                  </a:cubicBezTo>
                  <a:cubicBezTo>
                    <a:pt x="923" y="1764"/>
                    <a:pt x="923" y="1764"/>
                    <a:pt x="923" y="1764"/>
                  </a:cubicBezTo>
                  <a:cubicBezTo>
                    <a:pt x="920" y="1763"/>
                    <a:pt x="920" y="1763"/>
                    <a:pt x="920" y="1763"/>
                  </a:cubicBezTo>
                  <a:cubicBezTo>
                    <a:pt x="920" y="1763"/>
                    <a:pt x="920" y="1763"/>
                    <a:pt x="920" y="1763"/>
                  </a:cubicBezTo>
                  <a:cubicBezTo>
                    <a:pt x="920" y="1764"/>
                    <a:pt x="919" y="1765"/>
                    <a:pt x="918" y="1768"/>
                  </a:cubicBezTo>
                  <a:cubicBezTo>
                    <a:pt x="913" y="1776"/>
                    <a:pt x="901" y="1790"/>
                    <a:pt x="887" y="1801"/>
                  </a:cubicBezTo>
                  <a:cubicBezTo>
                    <a:pt x="880" y="1807"/>
                    <a:pt x="873" y="1812"/>
                    <a:pt x="866" y="1816"/>
                  </a:cubicBezTo>
                  <a:cubicBezTo>
                    <a:pt x="859" y="1819"/>
                    <a:pt x="852" y="1821"/>
                    <a:pt x="846" y="1821"/>
                  </a:cubicBezTo>
                  <a:cubicBezTo>
                    <a:pt x="839" y="1821"/>
                    <a:pt x="834" y="1819"/>
                    <a:pt x="828" y="1813"/>
                  </a:cubicBezTo>
                  <a:cubicBezTo>
                    <a:pt x="823" y="1807"/>
                    <a:pt x="817" y="1796"/>
                    <a:pt x="814" y="1779"/>
                  </a:cubicBezTo>
                  <a:cubicBezTo>
                    <a:pt x="797" y="1782"/>
                    <a:pt x="797" y="1782"/>
                    <a:pt x="797" y="1782"/>
                  </a:cubicBezTo>
                  <a:cubicBezTo>
                    <a:pt x="803" y="1781"/>
                    <a:pt x="803" y="1781"/>
                    <a:pt x="803" y="1781"/>
                  </a:cubicBezTo>
                  <a:cubicBezTo>
                    <a:pt x="797" y="1781"/>
                    <a:pt x="797" y="1781"/>
                    <a:pt x="797" y="1781"/>
                  </a:cubicBezTo>
                  <a:cubicBezTo>
                    <a:pt x="797" y="1782"/>
                    <a:pt x="797" y="1782"/>
                    <a:pt x="797" y="1782"/>
                  </a:cubicBezTo>
                  <a:cubicBezTo>
                    <a:pt x="803" y="1781"/>
                    <a:pt x="803" y="1781"/>
                    <a:pt x="803" y="1781"/>
                  </a:cubicBezTo>
                  <a:cubicBezTo>
                    <a:pt x="797" y="1781"/>
                    <a:pt x="797" y="1781"/>
                    <a:pt x="797" y="1781"/>
                  </a:cubicBezTo>
                  <a:cubicBezTo>
                    <a:pt x="801" y="1781"/>
                    <a:pt x="801" y="1781"/>
                    <a:pt x="801" y="1781"/>
                  </a:cubicBezTo>
                  <a:cubicBezTo>
                    <a:pt x="797" y="1779"/>
                    <a:pt x="797" y="1779"/>
                    <a:pt x="797" y="1779"/>
                  </a:cubicBezTo>
                  <a:cubicBezTo>
                    <a:pt x="797" y="1779"/>
                    <a:pt x="797" y="1779"/>
                    <a:pt x="797" y="1781"/>
                  </a:cubicBezTo>
                  <a:cubicBezTo>
                    <a:pt x="801" y="1781"/>
                    <a:pt x="801" y="1781"/>
                    <a:pt x="801" y="1781"/>
                  </a:cubicBezTo>
                  <a:cubicBezTo>
                    <a:pt x="797" y="1779"/>
                    <a:pt x="797" y="1779"/>
                    <a:pt x="797" y="1779"/>
                  </a:cubicBezTo>
                  <a:cubicBezTo>
                    <a:pt x="797" y="1779"/>
                    <a:pt x="796" y="1780"/>
                    <a:pt x="794" y="1782"/>
                  </a:cubicBezTo>
                  <a:cubicBezTo>
                    <a:pt x="791" y="1785"/>
                    <a:pt x="785" y="1789"/>
                    <a:pt x="778" y="1793"/>
                  </a:cubicBezTo>
                  <a:cubicBezTo>
                    <a:pt x="756" y="1804"/>
                    <a:pt x="721" y="1817"/>
                    <a:pt x="688" y="1817"/>
                  </a:cubicBezTo>
                  <a:cubicBezTo>
                    <a:pt x="677" y="1817"/>
                    <a:pt x="666" y="1815"/>
                    <a:pt x="656" y="1812"/>
                  </a:cubicBezTo>
                  <a:cubicBezTo>
                    <a:pt x="641" y="1807"/>
                    <a:pt x="628" y="1797"/>
                    <a:pt x="618" y="1781"/>
                  </a:cubicBezTo>
                  <a:cubicBezTo>
                    <a:pt x="608" y="1765"/>
                    <a:pt x="602" y="1742"/>
                    <a:pt x="602" y="1709"/>
                  </a:cubicBezTo>
                  <a:cubicBezTo>
                    <a:pt x="602" y="1709"/>
                    <a:pt x="602" y="1709"/>
                    <a:pt x="602" y="1709"/>
                  </a:cubicBezTo>
                  <a:cubicBezTo>
                    <a:pt x="602" y="1703"/>
                    <a:pt x="604" y="1696"/>
                    <a:pt x="604" y="1688"/>
                  </a:cubicBezTo>
                  <a:cubicBezTo>
                    <a:pt x="604" y="1684"/>
                    <a:pt x="603" y="1681"/>
                    <a:pt x="602" y="1677"/>
                  </a:cubicBezTo>
                  <a:cubicBezTo>
                    <a:pt x="600" y="1673"/>
                    <a:pt x="598" y="1669"/>
                    <a:pt x="594" y="1666"/>
                  </a:cubicBezTo>
                  <a:cubicBezTo>
                    <a:pt x="590" y="1662"/>
                    <a:pt x="585" y="1659"/>
                    <a:pt x="580" y="1658"/>
                  </a:cubicBezTo>
                  <a:cubicBezTo>
                    <a:pt x="575" y="1657"/>
                    <a:pt x="570" y="1657"/>
                    <a:pt x="566" y="1657"/>
                  </a:cubicBezTo>
                  <a:cubicBezTo>
                    <a:pt x="563" y="1657"/>
                    <a:pt x="560" y="1657"/>
                    <a:pt x="557" y="1657"/>
                  </a:cubicBezTo>
                  <a:cubicBezTo>
                    <a:pt x="553" y="1657"/>
                    <a:pt x="549" y="1657"/>
                    <a:pt x="546" y="1656"/>
                  </a:cubicBezTo>
                  <a:cubicBezTo>
                    <a:pt x="525" y="1650"/>
                    <a:pt x="497" y="1640"/>
                    <a:pt x="476" y="1625"/>
                  </a:cubicBezTo>
                  <a:cubicBezTo>
                    <a:pt x="465" y="1618"/>
                    <a:pt x="456" y="1610"/>
                    <a:pt x="450" y="1600"/>
                  </a:cubicBezTo>
                  <a:cubicBezTo>
                    <a:pt x="444" y="1591"/>
                    <a:pt x="440" y="1580"/>
                    <a:pt x="440" y="1568"/>
                  </a:cubicBezTo>
                  <a:cubicBezTo>
                    <a:pt x="440" y="1568"/>
                    <a:pt x="440" y="1568"/>
                    <a:pt x="440" y="1568"/>
                  </a:cubicBezTo>
                  <a:cubicBezTo>
                    <a:pt x="440" y="1549"/>
                    <a:pt x="440" y="1549"/>
                    <a:pt x="440" y="1549"/>
                  </a:cubicBezTo>
                  <a:cubicBezTo>
                    <a:pt x="426" y="1561"/>
                    <a:pt x="426" y="1561"/>
                    <a:pt x="426" y="1561"/>
                  </a:cubicBezTo>
                  <a:cubicBezTo>
                    <a:pt x="406" y="1578"/>
                    <a:pt x="386" y="1585"/>
                    <a:pt x="368" y="1585"/>
                  </a:cubicBezTo>
                  <a:cubicBezTo>
                    <a:pt x="348" y="1585"/>
                    <a:pt x="330" y="1576"/>
                    <a:pt x="317" y="1562"/>
                  </a:cubicBezTo>
                  <a:cubicBezTo>
                    <a:pt x="304" y="1547"/>
                    <a:pt x="296" y="1527"/>
                    <a:pt x="296" y="1504"/>
                  </a:cubicBezTo>
                  <a:cubicBezTo>
                    <a:pt x="296" y="1490"/>
                    <a:pt x="299" y="1474"/>
                    <a:pt x="307" y="1458"/>
                  </a:cubicBezTo>
                  <a:cubicBezTo>
                    <a:pt x="316" y="1439"/>
                    <a:pt x="316" y="1439"/>
                    <a:pt x="316" y="1439"/>
                  </a:cubicBezTo>
                  <a:cubicBezTo>
                    <a:pt x="296" y="1446"/>
                    <a:pt x="296" y="1446"/>
                    <a:pt x="296" y="1446"/>
                  </a:cubicBezTo>
                  <a:cubicBezTo>
                    <a:pt x="288" y="1449"/>
                    <a:pt x="281" y="1451"/>
                    <a:pt x="273" y="1451"/>
                  </a:cubicBezTo>
                  <a:cubicBezTo>
                    <a:pt x="255" y="1451"/>
                    <a:pt x="238" y="1442"/>
                    <a:pt x="225" y="1428"/>
                  </a:cubicBezTo>
                  <a:cubicBezTo>
                    <a:pt x="213" y="1415"/>
                    <a:pt x="205" y="1396"/>
                    <a:pt x="205" y="1378"/>
                  </a:cubicBezTo>
                  <a:cubicBezTo>
                    <a:pt x="205" y="1365"/>
                    <a:pt x="209" y="1352"/>
                    <a:pt x="217" y="1340"/>
                  </a:cubicBezTo>
                  <a:cubicBezTo>
                    <a:pt x="233" y="1316"/>
                    <a:pt x="233" y="1316"/>
                    <a:pt x="233" y="1316"/>
                  </a:cubicBezTo>
                  <a:cubicBezTo>
                    <a:pt x="206" y="1327"/>
                    <a:pt x="206" y="1327"/>
                    <a:pt x="206" y="1327"/>
                  </a:cubicBezTo>
                  <a:cubicBezTo>
                    <a:pt x="195" y="1332"/>
                    <a:pt x="185" y="1334"/>
                    <a:pt x="177" y="1334"/>
                  </a:cubicBezTo>
                  <a:cubicBezTo>
                    <a:pt x="170" y="1334"/>
                    <a:pt x="163" y="1332"/>
                    <a:pt x="158" y="1329"/>
                  </a:cubicBezTo>
                  <a:cubicBezTo>
                    <a:pt x="149" y="1325"/>
                    <a:pt x="143" y="1317"/>
                    <a:pt x="138" y="1307"/>
                  </a:cubicBezTo>
                  <a:cubicBezTo>
                    <a:pt x="134" y="1298"/>
                    <a:pt x="131" y="1285"/>
                    <a:pt x="131" y="1273"/>
                  </a:cubicBezTo>
                  <a:cubicBezTo>
                    <a:pt x="131" y="1250"/>
                    <a:pt x="139" y="1225"/>
                    <a:pt x="155" y="1208"/>
                  </a:cubicBezTo>
                  <a:cubicBezTo>
                    <a:pt x="169" y="1192"/>
                    <a:pt x="169" y="1192"/>
                    <a:pt x="169" y="1192"/>
                  </a:cubicBezTo>
                  <a:cubicBezTo>
                    <a:pt x="148" y="1194"/>
                    <a:pt x="148" y="1194"/>
                    <a:pt x="148" y="1194"/>
                  </a:cubicBezTo>
                  <a:cubicBezTo>
                    <a:pt x="145" y="1194"/>
                    <a:pt x="143" y="1194"/>
                    <a:pt x="141" y="1194"/>
                  </a:cubicBezTo>
                  <a:cubicBezTo>
                    <a:pt x="118" y="1194"/>
                    <a:pt x="102" y="1187"/>
                    <a:pt x="92" y="1176"/>
                  </a:cubicBezTo>
                  <a:cubicBezTo>
                    <a:pt x="81" y="1165"/>
                    <a:pt x="76" y="1149"/>
                    <a:pt x="76" y="1132"/>
                  </a:cubicBezTo>
                  <a:cubicBezTo>
                    <a:pt x="76" y="1110"/>
                    <a:pt x="85" y="1086"/>
                    <a:pt x="103" y="1066"/>
                  </a:cubicBezTo>
                  <a:cubicBezTo>
                    <a:pt x="113" y="1055"/>
                    <a:pt x="113" y="1055"/>
                    <a:pt x="113" y="1055"/>
                  </a:cubicBezTo>
                  <a:cubicBezTo>
                    <a:pt x="98" y="1052"/>
                    <a:pt x="98" y="1052"/>
                    <a:pt x="98" y="1052"/>
                  </a:cubicBezTo>
                  <a:cubicBezTo>
                    <a:pt x="78" y="1049"/>
                    <a:pt x="64" y="1038"/>
                    <a:pt x="54" y="1025"/>
                  </a:cubicBezTo>
                  <a:cubicBezTo>
                    <a:pt x="44" y="1011"/>
                    <a:pt x="39" y="993"/>
                    <a:pt x="39" y="975"/>
                  </a:cubicBezTo>
                  <a:cubicBezTo>
                    <a:pt x="39" y="954"/>
                    <a:pt x="46" y="933"/>
                    <a:pt x="61" y="917"/>
                  </a:cubicBezTo>
                  <a:cubicBezTo>
                    <a:pt x="68" y="909"/>
                    <a:pt x="68" y="909"/>
                    <a:pt x="68" y="909"/>
                  </a:cubicBezTo>
                  <a:cubicBezTo>
                    <a:pt x="58" y="903"/>
                    <a:pt x="58" y="903"/>
                    <a:pt x="58" y="903"/>
                  </a:cubicBezTo>
                  <a:cubicBezTo>
                    <a:pt x="45" y="897"/>
                    <a:pt x="34" y="887"/>
                    <a:pt x="27" y="875"/>
                  </a:cubicBezTo>
                  <a:cubicBezTo>
                    <a:pt x="21" y="863"/>
                    <a:pt x="17" y="849"/>
                    <a:pt x="17" y="836"/>
                  </a:cubicBezTo>
                  <a:cubicBezTo>
                    <a:pt x="17" y="823"/>
                    <a:pt x="20" y="810"/>
                    <a:pt x="27" y="800"/>
                  </a:cubicBezTo>
                  <a:cubicBezTo>
                    <a:pt x="33" y="789"/>
                    <a:pt x="43" y="780"/>
                    <a:pt x="56" y="775"/>
                  </a:cubicBezTo>
                  <a:cubicBezTo>
                    <a:pt x="65" y="771"/>
                    <a:pt x="65" y="771"/>
                    <a:pt x="65" y="771"/>
                  </a:cubicBezTo>
                  <a:cubicBezTo>
                    <a:pt x="60" y="763"/>
                    <a:pt x="60" y="763"/>
                    <a:pt x="60" y="763"/>
                  </a:cubicBezTo>
                  <a:cubicBezTo>
                    <a:pt x="49" y="741"/>
                    <a:pt x="41" y="716"/>
                    <a:pt x="41" y="693"/>
                  </a:cubicBezTo>
                  <a:cubicBezTo>
                    <a:pt x="41" y="681"/>
                    <a:pt x="43" y="669"/>
                    <a:pt x="49" y="658"/>
                  </a:cubicBezTo>
                  <a:cubicBezTo>
                    <a:pt x="56" y="648"/>
                    <a:pt x="65" y="638"/>
                    <a:pt x="80" y="631"/>
                  </a:cubicBezTo>
                  <a:cubicBezTo>
                    <a:pt x="90" y="626"/>
                    <a:pt x="90" y="626"/>
                    <a:pt x="90" y="626"/>
                  </a:cubicBezTo>
                  <a:cubicBezTo>
                    <a:pt x="83" y="618"/>
                    <a:pt x="83" y="618"/>
                    <a:pt x="83" y="618"/>
                  </a:cubicBezTo>
                  <a:cubicBezTo>
                    <a:pt x="77" y="610"/>
                    <a:pt x="74" y="598"/>
                    <a:pt x="74" y="584"/>
                  </a:cubicBezTo>
                  <a:cubicBezTo>
                    <a:pt x="74" y="566"/>
                    <a:pt x="79" y="547"/>
                    <a:pt x="88" y="532"/>
                  </a:cubicBezTo>
                  <a:cubicBezTo>
                    <a:pt x="92" y="525"/>
                    <a:pt x="97" y="519"/>
                    <a:pt x="102" y="515"/>
                  </a:cubicBezTo>
                  <a:cubicBezTo>
                    <a:pt x="107" y="511"/>
                    <a:pt x="113" y="509"/>
                    <a:pt x="119" y="509"/>
                  </a:cubicBezTo>
                  <a:cubicBezTo>
                    <a:pt x="121" y="509"/>
                    <a:pt x="121" y="509"/>
                    <a:pt x="121" y="509"/>
                  </a:cubicBezTo>
                  <a:cubicBezTo>
                    <a:pt x="126" y="494"/>
                    <a:pt x="126" y="494"/>
                    <a:pt x="126" y="494"/>
                  </a:cubicBezTo>
                  <a:cubicBezTo>
                    <a:pt x="119" y="489"/>
                    <a:pt x="114" y="484"/>
                    <a:pt x="111" y="480"/>
                  </a:cubicBezTo>
                  <a:cubicBezTo>
                    <a:pt x="108" y="475"/>
                    <a:pt x="107" y="470"/>
                    <a:pt x="107" y="465"/>
                  </a:cubicBezTo>
                  <a:cubicBezTo>
                    <a:pt x="107" y="459"/>
                    <a:pt x="109" y="452"/>
                    <a:pt x="113" y="446"/>
                  </a:cubicBezTo>
                  <a:cubicBezTo>
                    <a:pt x="118" y="436"/>
                    <a:pt x="128" y="426"/>
                    <a:pt x="139" y="420"/>
                  </a:cubicBezTo>
                  <a:cubicBezTo>
                    <a:pt x="150" y="413"/>
                    <a:pt x="162" y="409"/>
                    <a:pt x="174" y="409"/>
                  </a:cubicBezTo>
                  <a:cubicBezTo>
                    <a:pt x="179" y="409"/>
                    <a:pt x="183" y="409"/>
                    <a:pt x="188" y="411"/>
                  </a:cubicBezTo>
                  <a:cubicBezTo>
                    <a:pt x="210" y="418"/>
                    <a:pt x="210" y="418"/>
                    <a:pt x="210" y="418"/>
                  </a:cubicBezTo>
                  <a:cubicBezTo>
                    <a:pt x="197" y="398"/>
                    <a:pt x="197" y="398"/>
                    <a:pt x="197" y="398"/>
                  </a:cubicBezTo>
                  <a:cubicBezTo>
                    <a:pt x="192" y="389"/>
                    <a:pt x="190" y="381"/>
                    <a:pt x="190" y="373"/>
                  </a:cubicBezTo>
                  <a:cubicBezTo>
                    <a:pt x="190" y="360"/>
                    <a:pt x="196" y="347"/>
                    <a:pt x="207" y="337"/>
                  </a:cubicBezTo>
                  <a:cubicBezTo>
                    <a:pt x="218" y="328"/>
                    <a:pt x="233" y="322"/>
                    <a:pt x="248" y="322"/>
                  </a:cubicBezTo>
                  <a:cubicBezTo>
                    <a:pt x="251" y="322"/>
                    <a:pt x="254" y="322"/>
                    <a:pt x="256" y="322"/>
                  </a:cubicBezTo>
                  <a:cubicBezTo>
                    <a:pt x="257" y="314"/>
                    <a:pt x="257" y="314"/>
                    <a:pt x="257" y="314"/>
                  </a:cubicBezTo>
                  <a:cubicBezTo>
                    <a:pt x="251" y="320"/>
                    <a:pt x="251" y="320"/>
                    <a:pt x="251" y="320"/>
                  </a:cubicBezTo>
                  <a:cubicBezTo>
                    <a:pt x="252" y="321"/>
                    <a:pt x="252" y="321"/>
                    <a:pt x="252" y="321"/>
                  </a:cubicBezTo>
                  <a:cubicBezTo>
                    <a:pt x="255" y="318"/>
                    <a:pt x="255" y="318"/>
                    <a:pt x="255" y="318"/>
                  </a:cubicBezTo>
                  <a:cubicBezTo>
                    <a:pt x="252" y="320"/>
                    <a:pt x="252" y="320"/>
                    <a:pt x="252" y="320"/>
                  </a:cubicBezTo>
                  <a:cubicBezTo>
                    <a:pt x="252" y="321"/>
                    <a:pt x="252" y="321"/>
                    <a:pt x="252" y="321"/>
                  </a:cubicBezTo>
                  <a:cubicBezTo>
                    <a:pt x="255" y="318"/>
                    <a:pt x="255" y="318"/>
                    <a:pt x="255" y="318"/>
                  </a:cubicBezTo>
                  <a:cubicBezTo>
                    <a:pt x="252" y="320"/>
                    <a:pt x="252" y="320"/>
                    <a:pt x="252" y="320"/>
                  </a:cubicBezTo>
                  <a:cubicBezTo>
                    <a:pt x="258" y="316"/>
                    <a:pt x="258" y="316"/>
                    <a:pt x="258" y="316"/>
                  </a:cubicBezTo>
                  <a:cubicBezTo>
                    <a:pt x="251" y="320"/>
                    <a:pt x="251" y="320"/>
                    <a:pt x="251" y="320"/>
                  </a:cubicBezTo>
                  <a:cubicBezTo>
                    <a:pt x="252" y="320"/>
                    <a:pt x="252" y="320"/>
                    <a:pt x="252" y="320"/>
                  </a:cubicBezTo>
                  <a:cubicBezTo>
                    <a:pt x="258" y="316"/>
                    <a:pt x="258" y="316"/>
                    <a:pt x="258" y="316"/>
                  </a:cubicBezTo>
                  <a:cubicBezTo>
                    <a:pt x="251" y="320"/>
                    <a:pt x="251" y="320"/>
                    <a:pt x="251" y="320"/>
                  </a:cubicBezTo>
                  <a:cubicBezTo>
                    <a:pt x="259" y="316"/>
                    <a:pt x="259" y="316"/>
                    <a:pt x="259" y="316"/>
                  </a:cubicBezTo>
                  <a:cubicBezTo>
                    <a:pt x="251" y="318"/>
                    <a:pt x="251" y="318"/>
                    <a:pt x="251" y="318"/>
                  </a:cubicBezTo>
                  <a:cubicBezTo>
                    <a:pt x="251" y="320"/>
                    <a:pt x="251" y="320"/>
                    <a:pt x="251" y="320"/>
                  </a:cubicBezTo>
                  <a:cubicBezTo>
                    <a:pt x="259" y="316"/>
                    <a:pt x="259" y="316"/>
                    <a:pt x="259" y="316"/>
                  </a:cubicBezTo>
                  <a:cubicBezTo>
                    <a:pt x="251" y="318"/>
                    <a:pt x="251" y="318"/>
                    <a:pt x="251" y="318"/>
                  </a:cubicBezTo>
                  <a:cubicBezTo>
                    <a:pt x="259" y="316"/>
                    <a:pt x="259" y="316"/>
                    <a:pt x="259" y="316"/>
                  </a:cubicBezTo>
                  <a:cubicBezTo>
                    <a:pt x="250" y="316"/>
                    <a:pt x="250" y="316"/>
                    <a:pt x="250" y="316"/>
                  </a:cubicBezTo>
                  <a:cubicBezTo>
                    <a:pt x="250" y="317"/>
                    <a:pt x="251" y="318"/>
                    <a:pt x="251" y="318"/>
                  </a:cubicBezTo>
                  <a:cubicBezTo>
                    <a:pt x="259" y="316"/>
                    <a:pt x="259" y="316"/>
                    <a:pt x="259" y="316"/>
                  </a:cubicBezTo>
                  <a:cubicBezTo>
                    <a:pt x="250" y="316"/>
                    <a:pt x="250" y="316"/>
                    <a:pt x="250" y="316"/>
                  </a:cubicBezTo>
                  <a:cubicBezTo>
                    <a:pt x="259" y="316"/>
                    <a:pt x="259" y="316"/>
                    <a:pt x="259" y="316"/>
                  </a:cubicBezTo>
                  <a:cubicBezTo>
                    <a:pt x="251" y="313"/>
                    <a:pt x="251" y="313"/>
                    <a:pt x="251" y="313"/>
                  </a:cubicBezTo>
                  <a:cubicBezTo>
                    <a:pt x="250" y="314"/>
                    <a:pt x="250" y="315"/>
                    <a:pt x="250" y="316"/>
                  </a:cubicBezTo>
                  <a:cubicBezTo>
                    <a:pt x="259" y="316"/>
                    <a:pt x="259" y="316"/>
                    <a:pt x="259" y="316"/>
                  </a:cubicBezTo>
                  <a:cubicBezTo>
                    <a:pt x="251" y="313"/>
                    <a:pt x="251" y="313"/>
                    <a:pt x="251" y="313"/>
                  </a:cubicBezTo>
                  <a:cubicBezTo>
                    <a:pt x="259" y="316"/>
                    <a:pt x="259" y="316"/>
                    <a:pt x="259" y="316"/>
                  </a:cubicBezTo>
                  <a:cubicBezTo>
                    <a:pt x="254" y="308"/>
                    <a:pt x="254" y="308"/>
                    <a:pt x="254" y="308"/>
                  </a:cubicBezTo>
                  <a:cubicBezTo>
                    <a:pt x="253" y="309"/>
                    <a:pt x="251" y="312"/>
                    <a:pt x="251" y="313"/>
                  </a:cubicBezTo>
                  <a:cubicBezTo>
                    <a:pt x="259" y="316"/>
                    <a:pt x="259" y="316"/>
                    <a:pt x="259" y="316"/>
                  </a:cubicBezTo>
                  <a:cubicBezTo>
                    <a:pt x="254" y="308"/>
                    <a:pt x="254" y="308"/>
                    <a:pt x="254" y="308"/>
                  </a:cubicBezTo>
                  <a:cubicBezTo>
                    <a:pt x="259" y="316"/>
                    <a:pt x="259" y="316"/>
                    <a:pt x="259" y="316"/>
                  </a:cubicBezTo>
                  <a:cubicBezTo>
                    <a:pt x="259" y="307"/>
                    <a:pt x="259" y="307"/>
                    <a:pt x="259" y="307"/>
                  </a:cubicBezTo>
                  <a:cubicBezTo>
                    <a:pt x="258" y="307"/>
                    <a:pt x="256" y="307"/>
                    <a:pt x="254" y="308"/>
                  </a:cubicBezTo>
                  <a:cubicBezTo>
                    <a:pt x="259" y="316"/>
                    <a:pt x="259" y="316"/>
                    <a:pt x="259" y="316"/>
                  </a:cubicBezTo>
                  <a:cubicBezTo>
                    <a:pt x="259" y="307"/>
                    <a:pt x="259" y="307"/>
                    <a:pt x="259" y="307"/>
                  </a:cubicBezTo>
                  <a:cubicBezTo>
                    <a:pt x="259" y="316"/>
                    <a:pt x="259" y="316"/>
                    <a:pt x="259" y="316"/>
                  </a:cubicBezTo>
                  <a:cubicBezTo>
                    <a:pt x="262" y="308"/>
                    <a:pt x="262" y="308"/>
                    <a:pt x="262" y="308"/>
                  </a:cubicBezTo>
                  <a:cubicBezTo>
                    <a:pt x="262" y="308"/>
                    <a:pt x="261" y="307"/>
                    <a:pt x="259" y="307"/>
                  </a:cubicBezTo>
                  <a:cubicBezTo>
                    <a:pt x="259" y="316"/>
                    <a:pt x="259" y="316"/>
                    <a:pt x="259" y="316"/>
                  </a:cubicBezTo>
                  <a:cubicBezTo>
                    <a:pt x="262" y="308"/>
                    <a:pt x="262" y="308"/>
                    <a:pt x="262" y="308"/>
                  </a:cubicBezTo>
                  <a:cubicBezTo>
                    <a:pt x="259" y="314"/>
                    <a:pt x="259" y="314"/>
                    <a:pt x="259" y="314"/>
                  </a:cubicBezTo>
                  <a:cubicBezTo>
                    <a:pt x="263" y="308"/>
                    <a:pt x="263" y="308"/>
                    <a:pt x="263" y="308"/>
                  </a:cubicBezTo>
                  <a:cubicBezTo>
                    <a:pt x="263" y="308"/>
                    <a:pt x="263" y="308"/>
                    <a:pt x="262" y="308"/>
                  </a:cubicBezTo>
                  <a:cubicBezTo>
                    <a:pt x="259" y="314"/>
                    <a:pt x="259" y="314"/>
                    <a:pt x="259" y="314"/>
                  </a:cubicBezTo>
                  <a:cubicBezTo>
                    <a:pt x="263" y="308"/>
                    <a:pt x="263" y="308"/>
                    <a:pt x="263" y="308"/>
                  </a:cubicBezTo>
                  <a:cubicBezTo>
                    <a:pt x="262" y="311"/>
                    <a:pt x="262" y="311"/>
                    <a:pt x="262" y="311"/>
                  </a:cubicBezTo>
                  <a:cubicBezTo>
                    <a:pt x="263" y="308"/>
                    <a:pt x="263" y="308"/>
                    <a:pt x="263" y="308"/>
                  </a:cubicBezTo>
                  <a:cubicBezTo>
                    <a:pt x="263" y="308"/>
                    <a:pt x="263" y="308"/>
                    <a:pt x="263" y="308"/>
                  </a:cubicBezTo>
                  <a:cubicBezTo>
                    <a:pt x="262" y="311"/>
                    <a:pt x="262" y="311"/>
                    <a:pt x="262" y="311"/>
                  </a:cubicBezTo>
                  <a:cubicBezTo>
                    <a:pt x="263" y="308"/>
                    <a:pt x="263" y="308"/>
                    <a:pt x="263" y="308"/>
                  </a:cubicBezTo>
                  <a:cubicBezTo>
                    <a:pt x="262" y="308"/>
                    <a:pt x="262" y="308"/>
                    <a:pt x="262" y="308"/>
                  </a:cubicBezTo>
                  <a:cubicBezTo>
                    <a:pt x="257" y="314"/>
                    <a:pt x="257" y="314"/>
                    <a:pt x="257" y="314"/>
                  </a:cubicBezTo>
                  <a:cubicBezTo>
                    <a:pt x="265" y="312"/>
                    <a:pt x="265" y="312"/>
                    <a:pt x="265" y="312"/>
                  </a:cubicBezTo>
                  <a:cubicBezTo>
                    <a:pt x="261" y="301"/>
                    <a:pt x="260" y="291"/>
                    <a:pt x="260" y="283"/>
                  </a:cubicBezTo>
                  <a:cubicBezTo>
                    <a:pt x="260" y="268"/>
                    <a:pt x="265" y="257"/>
                    <a:pt x="272" y="250"/>
                  </a:cubicBezTo>
                  <a:cubicBezTo>
                    <a:pt x="280" y="242"/>
                    <a:pt x="291" y="238"/>
                    <a:pt x="305" y="238"/>
                  </a:cubicBezTo>
                  <a:cubicBezTo>
                    <a:pt x="315" y="238"/>
                    <a:pt x="327" y="240"/>
                    <a:pt x="339" y="246"/>
                  </a:cubicBezTo>
                  <a:cubicBezTo>
                    <a:pt x="359" y="255"/>
                    <a:pt x="359" y="255"/>
                    <a:pt x="359" y="255"/>
                  </a:cubicBezTo>
                  <a:cubicBezTo>
                    <a:pt x="350" y="235"/>
                    <a:pt x="350" y="235"/>
                    <a:pt x="350" y="235"/>
                  </a:cubicBezTo>
                  <a:cubicBezTo>
                    <a:pt x="347" y="227"/>
                    <a:pt x="345" y="220"/>
                    <a:pt x="345" y="215"/>
                  </a:cubicBezTo>
                  <a:cubicBezTo>
                    <a:pt x="345" y="208"/>
                    <a:pt x="347" y="202"/>
                    <a:pt x="351" y="197"/>
                  </a:cubicBezTo>
                  <a:cubicBezTo>
                    <a:pt x="356" y="189"/>
                    <a:pt x="364" y="182"/>
                    <a:pt x="375" y="178"/>
                  </a:cubicBezTo>
                  <a:cubicBezTo>
                    <a:pt x="386" y="174"/>
                    <a:pt x="398" y="171"/>
                    <a:pt x="411" y="171"/>
                  </a:cubicBezTo>
                  <a:cubicBezTo>
                    <a:pt x="421" y="171"/>
                    <a:pt x="431" y="173"/>
                    <a:pt x="439" y="176"/>
                  </a:cubicBezTo>
                  <a:cubicBezTo>
                    <a:pt x="452" y="181"/>
                    <a:pt x="452" y="181"/>
                    <a:pt x="452" y="181"/>
                  </a:cubicBezTo>
                  <a:cubicBezTo>
                    <a:pt x="451" y="167"/>
                    <a:pt x="451" y="167"/>
                    <a:pt x="451" y="167"/>
                  </a:cubicBezTo>
                  <a:cubicBezTo>
                    <a:pt x="451" y="165"/>
                    <a:pt x="450" y="163"/>
                    <a:pt x="450" y="161"/>
                  </a:cubicBezTo>
                  <a:cubicBezTo>
                    <a:pt x="451" y="148"/>
                    <a:pt x="455" y="139"/>
                    <a:pt x="462" y="134"/>
                  </a:cubicBezTo>
                  <a:cubicBezTo>
                    <a:pt x="469" y="128"/>
                    <a:pt x="479" y="125"/>
                    <a:pt x="490" y="125"/>
                  </a:cubicBezTo>
                  <a:cubicBezTo>
                    <a:pt x="500" y="125"/>
                    <a:pt x="510" y="127"/>
                    <a:pt x="518" y="132"/>
                  </a:cubicBezTo>
                  <a:cubicBezTo>
                    <a:pt x="527" y="137"/>
                    <a:pt x="533" y="145"/>
                    <a:pt x="537" y="154"/>
                  </a:cubicBezTo>
                  <a:cubicBezTo>
                    <a:pt x="553" y="148"/>
                    <a:pt x="553" y="148"/>
                    <a:pt x="553" y="148"/>
                  </a:cubicBezTo>
                  <a:close/>
                </a:path>
              </a:pathLst>
            </a:custGeom>
            <a:solidFill>
              <a:srgbClr val="A16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Group 13">
            <a:extLst>
              <a:ext uri="{FF2B5EF4-FFF2-40B4-BE49-F238E27FC236}">
                <a16:creationId xmlns:a16="http://schemas.microsoft.com/office/drawing/2014/main" id="{7F96A906-938F-D108-B8ED-F3AF5B2EDB27}"/>
              </a:ext>
            </a:extLst>
          </p:cNvPr>
          <p:cNvGrpSpPr/>
          <p:nvPr/>
        </p:nvGrpSpPr>
        <p:grpSpPr>
          <a:xfrm>
            <a:off x="1725550" y="2084712"/>
            <a:ext cx="937791" cy="937791"/>
            <a:chOff x="8119349" y="1881602"/>
            <a:chExt cx="703102" cy="703102"/>
          </a:xfrm>
        </p:grpSpPr>
        <p:sp>
          <p:nvSpPr>
            <p:cNvPr id="19" name="椭圆 26">
              <a:extLst>
                <a:ext uri="{FF2B5EF4-FFF2-40B4-BE49-F238E27FC236}">
                  <a16:creationId xmlns:a16="http://schemas.microsoft.com/office/drawing/2014/main" id="{76AAD867-3F4A-AF96-C7D7-F827F87B5868}"/>
                </a:ext>
              </a:extLst>
            </p:cNvPr>
            <p:cNvSpPr/>
            <p:nvPr/>
          </p:nvSpPr>
          <p:spPr>
            <a:xfrm>
              <a:off x="8119349" y="1881602"/>
              <a:ext cx="703102" cy="703102"/>
            </a:xfrm>
            <a:prstGeom prst="ellipse">
              <a:avLst/>
            </a:prstGeom>
            <a:solidFill>
              <a:srgbClr val="F84741"/>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Oval 15">
              <a:extLst>
                <a:ext uri="{FF2B5EF4-FFF2-40B4-BE49-F238E27FC236}">
                  <a16:creationId xmlns:a16="http://schemas.microsoft.com/office/drawing/2014/main" id="{02F09315-5EE8-6821-5B1C-89799FF97FB5}"/>
                </a:ext>
              </a:extLst>
            </p:cNvPr>
            <p:cNvSpPr/>
            <p:nvPr/>
          </p:nvSpPr>
          <p:spPr>
            <a:xfrm>
              <a:off x="8295147" y="2064992"/>
              <a:ext cx="351505" cy="336320"/>
            </a:xfrm>
            <a:custGeom>
              <a:avLst/>
              <a:gdLst>
                <a:gd name="connsiteX0" fmla="*/ 50644 w 607639"/>
                <a:gd name="connsiteY0" fmla="*/ 429776 h 581389"/>
                <a:gd name="connsiteX1" fmla="*/ 50644 w 607639"/>
                <a:gd name="connsiteY1" fmla="*/ 505583 h 581389"/>
                <a:gd name="connsiteX2" fmla="*/ 75922 w 607639"/>
                <a:gd name="connsiteY2" fmla="*/ 530911 h 581389"/>
                <a:gd name="connsiteX3" fmla="*/ 337686 w 607639"/>
                <a:gd name="connsiteY3" fmla="*/ 530911 h 581389"/>
                <a:gd name="connsiteX4" fmla="*/ 337152 w 607639"/>
                <a:gd name="connsiteY4" fmla="*/ 529755 h 581389"/>
                <a:gd name="connsiteX5" fmla="*/ 336529 w 607639"/>
                <a:gd name="connsiteY5" fmla="*/ 528422 h 581389"/>
                <a:gd name="connsiteX6" fmla="*/ 335728 w 607639"/>
                <a:gd name="connsiteY6" fmla="*/ 526556 h 581389"/>
                <a:gd name="connsiteX7" fmla="*/ 334838 w 607639"/>
                <a:gd name="connsiteY7" fmla="*/ 524157 h 581389"/>
                <a:gd name="connsiteX8" fmla="*/ 334126 w 607639"/>
                <a:gd name="connsiteY8" fmla="*/ 522379 h 581389"/>
                <a:gd name="connsiteX9" fmla="*/ 333503 w 607639"/>
                <a:gd name="connsiteY9" fmla="*/ 520424 h 581389"/>
                <a:gd name="connsiteX10" fmla="*/ 332791 w 607639"/>
                <a:gd name="connsiteY10" fmla="*/ 518202 h 581389"/>
                <a:gd name="connsiteX11" fmla="*/ 332257 w 607639"/>
                <a:gd name="connsiteY11" fmla="*/ 516158 h 581389"/>
                <a:gd name="connsiteX12" fmla="*/ 331723 w 607639"/>
                <a:gd name="connsiteY12" fmla="*/ 514114 h 581389"/>
                <a:gd name="connsiteX13" fmla="*/ 331100 w 607639"/>
                <a:gd name="connsiteY13" fmla="*/ 511626 h 581389"/>
                <a:gd name="connsiteX14" fmla="*/ 330833 w 607639"/>
                <a:gd name="connsiteY14" fmla="*/ 510382 h 581389"/>
                <a:gd name="connsiteX15" fmla="*/ 330299 w 607639"/>
                <a:gd name="connsiteY15" fmla="*/ 507094 h 581389"/>
                <a:gd name="connsiteX16" fmla="*/ 330121 w 607639"/>
                <a:gd name="connsiteY16" fmla="*/ 505938 h 581389"/>
                <a:gd name="connsiteX17" fmla="*/ 329587 w 607639"/>
                <a:gd name="connsiteY17" fmla="*/ 502383 h 581389"/>
                <a:gd name="connsiteX18" fmla="*/ 329587 w 607639"/>
                <a:gd name="connsiteY18" fmla="*/ 501495 h 581389"/>
                <a:gd name="connsiteX19" fmla="*/ 329230 w 607639"/>
                <a:gd name="connsiteY19" fmla="*/ 497673 h 581389"/>
                <a:gd name="connsiteX20" fmla="*/ 329230 w 607639"/>
                <a:gd name="connsiteY20" fmla="*/ 497140 h 581389"/>
                <a:gd name="connsiteX21" fmla="*/ 329142 w 607639"/>
                <a:gd name="connsiteY21" fmla="*/ 492963 h 581389"/>
                <a:gd name="connsiteX22" fmla="*/ 329142 w 607639"/>
                <a:gd name="connsiteY22" fmla="*/ 429776 h 581389"/>
                <a:gd name="connsiteX23" fmla="*/ 126566 w 607639"/>
                <a:gd name="connsiteY23" fmla="*/ 429776 h 581389"/>
                <a:gd name="connsiteX24" fmla="*/ 227862 w 607639"/>
                <a:gd name="connsiteY24" fmla="*/ 303432 h 581389"/>
                <a:gd name="connsiteX25" fmla="*/ 303759 w 607639"/>
                <a:gd name="connsiteY25" fmla="*/ 303432 h 581389"/>
                <a:gd name="connsiteX26" fmla="*/ 329117 w 607639"/>
                <a:gd name="connsiteY26" fmla="*/ 328659 h 581389"/>
                <a:gd name="connsiteX27" fmla="*/ 303759 w 607639"/>
                <a:gd name="connsiteY27" fmla="*/ 353886 h 581389"/>
                <a:gd name="connsiteX28" fmla="*/ 227862 w 607639"/>
                <a:gd name="connsiteY28" fmla="*/ 353886 h 581389"/>
                <a:gd name="connsiteX29" fmla="*/ 202593 w 607639"/>
                <a:gd name="connsiteY29" fmla="*/ 328659 h 581389"/>
                <a:gd name="connsiteX30" fmla="*/ 227862 w 607639"/>
                <a:gd name="connsiteY30" fmla="*/ 303432 h 581389"/>
                <a:gd name="connsiteX31" fmla="*/ 227861 w 607639"/>
                <a:gd name="connsiteY31" fmla="*/ 202241 h 581389"/>
                <a:gd name="connsiteX32" fmla="*/ 329111 w 607639"/>
                <a:gd name="connsiteY32" fmla="*/ 202241 h 581389"/>
                <a:gd name="connsiteX33" fmla="*/ 354379 w 607639"/>
                <a:gd name="connsiteY33" fmla="*/ 227494 h 581389"/>
                <a:gd name="connsiteX34" fmla="*/ 329111 w 607639"/>
                <a:gd name="connsiteY34" fmla="*/ 252836 h 581389"/>
                <a:gd name="connsiteX35" fmla="*/ 227861 w 607639"/>
                <a:gd name="connsiteY35" fmla="*/ 252836 h 581389"/>
                <a:gd name="connsiteX36" fmla="*/ 202593 w 607639"/>
                <a:gd name="connsiteY36" fmla="*/ 227494 h 581389"/>
                <a:gd name="connsiteX37" fmla="*/ 227861 w 607639"/>
                <a:gd name="connsiteY37" fmla="*/ 202241 h 581389"/>
                <a:gd name="connsiteX38" fmla="*/ 227866 w 607639"/>
                <a:gd name="connsiteY38" fmla="*/ 101120 h 581389"/>
                <a:gd name="connsiteX39" fmla="*/ 379772 w 607639"/>
                <a:gd name="connsiteY39" fmla="*/ 101120 h 581389"/>
                <a:gd name="connsiteX40" fmla="*/ 405045 w 607639"/>
                <a:gd name="connsiteY40" fmla="*/ 126373 h 581389"/>
                <a:gd name="connsiteX41" fmla="*/ 379772 w 607639"/>
                <a:gd name="connsiteY41" fmla="*/ 151715 h 581389"/>
                <a:gd name="connsiteX42" fmla="*/ 227866 w 607639"/>
                <a:gd name="connsiteY42" fmla="*/ 151715 h 581389"/>
                <a:gd name="connsiteX43" fmla="*/ 202593 w 607639"/>
                <a:gd name="connsiteY43" fmla="*/ 126373 h 581389"/>
                <a:gd name="connsiteX44" fmla="*/ 227866 w 607639"/>
                <a:gd name="connsiteY44" fmla="*/ 101120 h 581389"/>
                <a:gd name="connsiteX45" fmla="*/ 506351 w 607639"/>
                <a:gd name="connsiteY45" fmla="*/ 50567 h 581389"/>
                <a:gd name="connsiteX46" fmla="*/ 506351 w 607639"/>
                <a:gd name="connsiteY46" fmla="*/ 151701 h 581389"/>
                <a:gd name="connsiteX47" fmla="*/ 556995 w 607639"/>
                <a:gd name="connsiteY47" fmla="*/ 151701 h 581389"/>
                <a:gd name="connsiteX48" fmla="*/ 556995 w 607639"/>
                <a:gd name="connsiteY48" fmla="*/ 75895 h 581389"/>
                <a:gd name="connsiteX49" fmla="*/ 531628 w 607639"/>
                <a:gd name="connsiteY49" fmla="*/ 50567 h 581389"/>
                <a:gd name="connsiteX50" fmla="*/ 177210 w 607639"/>
                <a:gd name="connsiteY50" fmla="*/ 50567 h 581389"/>
                <a:gd name="connsiteX51" fmla="*/ 151932 w 607639"/>
                <a:gd name="connsiteY51" fmla="*/ 75895 h 581389"/>
                <a:gd name="connsiteX52" fmla="*/ 151932 w 607639"/>
                <a:gd name="connsiteY52" fmla="*/ 379209 h 581389"/>
                <a:gd name="connsiteX53" fmla="*/ 354419 w 607639"/>
                <a:gd name="connsiteY53" fmla="*/ 379209 h 581389"/>
                <a:gd name="connsiteX54" fmla="*/ 379786 w 607639"/>
                <a:gd name="connsiteY54" fmla="*/ 404448 h 581389"/>
                <a:gd name="connsiteX55" fmla="*/ 379786 w 607639"/>
                <a:gd name="connsiteY55" fmla="*/ 492963 h 581389"/>
                <a:gd name="connsiteX56" fmla="*/ 379786 w 607639"/>
                <a:gd name="connsiteY56" fmla="*/ 494741 h 581389"/>
                <a:gd name="connsiteX57" fmla="*/ 379874 w 607639"/>
                <a:gd name="connsiteY57" fmla="*/ 495452 h 581389"/>
                <a:gd name="connsiteX58" fmla="*/ 379964 w 607639"/>
                <a:gd name="connsiteY58" fmla="*/ 496518 h 581389"/>
                <a:gd name="connsiteX59" fmla="*/ 380053 w 607639"/>
                <a:gd name="connsiteY59" fmla="*/ 497407 h 581389"/>
                <a:gd name="connsiteX60" fmla="*/ 380142 w 607639"/>
                <a:gd name="connsiteY60" fmla="*/ 498295 h 581389"/>
                <a:gd name="connsiteX61" fmla="*/ 380320 w 607639"/>
                <a:gd name="connsiteY61" fmla="*/ 499273 h 581389"/>
                <a:gd name="connsiteX62" fmla="*/ 380409 w 607639"/>
                <a:gd name="connsiteY62" fmla="*/ 499984 h 581389"/>
                <a:gd name="connsiteX63" fmla="*/ 380676 w 607639"/>
                <a:gd name="connsiteY63" fmla="*/ 501050 h 581389"/>
                <a:gd name="connsiteX64" fmla="*/ 380765 w 607639"/>
                <a:gd name="connsiteY64" fmla="*/ 501495 h 581389"/>
                <a:gd name="connsiteX65" fmla="*/ 390288 w 607639"/>
                <a:gd name="connsiteY65" fmla="*/ 519180 h 581389"/>
                <a:gd name="connsiteX66" fmla="*/ 390555 w 607639"/>
                <a:gd name="connsiteY66" fmla="*/ 519446 h 581389"/>
                <a:gd name="connsiteX67" fmla="*/ 391356 w 607639"/>
                <a:gd name="connsiteY67" fmla="*/ 520246 h 581389"/>
                <a:gd name="connsiteX68" fmla="*/ 391801 w 607639"/>
                <a:gd name="connsiteY68" fmla="*/ 520691 h 581389"/>
                <a:gd name="connsiteX69" fmla="*/ 392513 w 607639"/>
                <a:gd name="connsiteY69" fmla="*/ 521313 h 581389"/>
                <a:gd name="connsiteX70" fmla="*/ 393136 w 607639"/>
                <a:gd name="connsiteY70" fmla="*/ 521846 h 581389"/>
                <a:gd name="connsiteX71" fmla="*/ 393848 w 607639"/>
                <a:gd name="connsiteY71" fmla="*/ 522379 h 581389"/>
                <a:gd name="connsiteX72" fmla="*/ 394649 w 607639"/>
                <a:gd name="connsiteY72" fmla="*/ 523001 h 581389"/>
                <a:gd name="connsiteX73" fmla="*/ 395094 w 607639"/>
                <a:gd name="connsiteY73" fmla="*/ 523446 h 581389"/>
                <a:gd name="connsiteX74" fmla="*/ 396340 w 607639"/>
                <a:gd name="connsiteY74" fmla="*/ 524334 h 581389"/>
                <a:gd name="connsiteX75" fmla="*/ 396518 w 607639"/>
                <a:gd name="connsiteY75" fmla="*/ 524423 h 581389"/>
                <a:gd name="connsiteX76" fmla="*/ 399634 w 607639"/>
                <a:gd name="connsiteY76" fmla="*/ 526289 h 581389"/>
                <a:gd name="connsiteX77" fmla="*/ 399723 w 607639"/>
                <a:gd name="connsiteY77" fmla="*/ 526378 h 581389"/>
                <a:gd name="connsiteX78" fmla="*/ 401147 w 607639"/>
                <a:gd name="connsiteY78" fmla="*/ 527089 h 581389"/>
                <a:gd name="connsiteX79" fmla="*/ 401414 w 607639"/>
                <a:gd name="connsiteY79" fmla="*/ 527178 h 581389"/>
                <a:gd name="connsiteX80" fmla="*/ 402838 w 607639"/>
                <a:gd name="connsiteY80" fmla="*/ 527800 h 581389"/>
                <a:gd name="connsiteX81" fmla="*/ 403105 w 607639"/>
                <a:gd name="connsiteY81" fmla="*/ 527978 h 581389"/>
                <a:gd name="connsiteX82" fmla="*/ 404529 w 607639"/>
                <a:gd name="connsiteY82" fmla="*/ 528511 h 581389"/>
                <a:gd name="connsiteX83" fmla="*/ 404796 w 607639"/>
                <a:gd name="connsiteY83" fmla="*/ 528600 h 581389"/>
                <a:gd name="connsiteX84" fmla="*/ 406309 w 607639"/>
                <a:gd name="connsiteY84" fmla="*/ 529133 h 581389"/>
                <a:gd name="connsiteX85" fmla="*/ 406487 w 607639"/>
                <a:gd name="connsiteY85" fmla="*/ 529222 h 581389"/>
                <a:gd name="connsiteX86" fmla="*/ 408178 w 607639"/>
                <a:gd name="connsiteY86" fmla="*/ 529666 h 581389"/>
                <a:gd name="connsiteX87" fmla="*/ 408267 w 607639"/>
                <a:gd name="connsiteY87" fmla="*/ 529666 h 581389"/>
                <a:gd name="connsiteX88" fmla="*/ 417702 w 607639"/>
                <a:gd name="connsiteY88" fmla="*/ 530911 h 581389"/>
                <a:gd name="connsiteX89" fmla="*/ 455707 w 607639"/>
                <a:gd name="connsiteY89" fmla="*/ 492963 h 581389"/>
                <a:gd name="connsiteX90" fmla="*/ 455707 w 607639"/>
                <a:gd name="connsiteY90" fmla="*/ 176941 h 581389"/>
                <a:gd name="connsiteX91" fmla="*/ 455707 w 607639"/>
                <a:gd name="connsiteY91" fmla="*/ 50567 h 581389"/>
                <a:gd name="connsiteX92" fmla="*/ 177210 w 607639"/>
                <a:gd name="connsiteY92" fmla="*/ 0 h 581389"/>
                <a:gd name="connsiteX93" fmla="*/ 480984 w 607639"/>
                <a:gd name="connsiteY93" fmla="*/ 0 h 581389"/>
                <a:gd name="connsiteX94" fmla="*/ 531628 w 607639"/>
                <a:gd name="connsiteY94" fmla="*/ 0 h 581389"/>
                <a:gd name="connsiteX95" fmla="*/ 607639 w 607639"/>
                <a:gd name="connsiteY95" fmla="*/ 75895 h 581389"/>
                <a:gd name="connsiteX96" fmla="*/ 607639 w 607639"/>
                <a:gd name="connsiteY96" fmla="*/ 176941 h 581389"/>
                <a:gd name="connsiteX97" fmla="*/ 582272 w 607639"/>
                <a:gd name="connsiteY97" fmla="*/ 202269 h 581389"/>
                <a:gd name="connsiteX98" fmla="*/ 506351 w 607639"/>
                <a:gd name="connsiteY98" fmla="*/ 202269 h 581389"/>
                <a:gd name="connsiteX99" fmla="*/ 506351 w 607639"/>
                <a:gd name="connsiteY99" fmla="*/ 492963 h 581389"/>
                <a:gd name="connsiteX100" fmla="*/ 417702 w 607639"/>
                <a:gd name="connsiteY100" fmla="*/ 581389 h 581389"/>
                <a:gd name="connsiteX101" fmla="*/ 409424 w 607639"/>
                <a:gd name="connsiteY101" fmla="*/ 581034 h 581389"/>
                <a:gd name="connsiteX102" fmla="*/ 405063 w 607639"/>
                <a:gd name="connsiteY102" fmla="*/ 581389 h 581389"/>
                <a:gd name="connsiteX103" fmla="*/ 75922 w 607639"/>
                <a:gd name="connsiteY103" fmla="*/ 581389 h 581389"/>
                <a:gd name="connsiteX104" fmla="*/ 0 w 607639"/>
                <a:gd name="connsiteY104" fmla="*/ 505583 h 581389"/>
                <a:gd name="connsiteX105" fmla="*/ 0 w 607639"/>
                <a:gd name="connsiteY105" fmla="*/ 404448 h 581389"/>
                <a:gd name="connsiteX106" fmla="*/ 25277 w 607639"/>
                <a:gd name="connsiteY106" fmla="*/ 379209 h 581389"/>
                <a:gd name="connsiteX107" fmla="*/ 101288 w 607639"/>
                <a:gd name="connsiteY107" fmla="*/ 379209 h 581389"/>
                <a:gd name="connsiteX108" fmla="*/ 101288 w 607639"/>
                <a:gd name="connsiteY108" fmla="*/ 75895 h 581389"/>
                <a:gd name="connsiteX109" fmla="*/ 177210 w 607639"/>
                <a:gd name="connsiteY109" fmla="*/ 0 h 5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07639" h="581389">
                  <a:moveTo>
                    <a:pt x="50644" y="429776"/>
                  </a:moveTo>
                  <a:lnTo>
                    <a:pt x="50644" y="505583"/>
                  </a:lnTo>
                  <a:cubicBezTo>
                    <a:pt x="50644" y="519535"/>
                    <a:pt x="61948" y="530911"/>
                    <a:pt x="75922" y="530911"/>
                  </a:cubicBezTo>
                  <a:lnTo>
                    <a:pt x="337686" y="530911"/>
                  </a:lnTo>
                  <a:cubicBezTo>
                    <a:pt x="337508" y="530466"/>
                    <a:pt x="337330" y="530111"/>
                    <a:pt x="337152" y="529755"/>
                  </a:cubicBezTo>
                  <a:cubicBezTo>
                    <a:pt x="336974" y="529311"/>
                    <a:pt x="336707" y="528867"/>
                    <a:pt x="336529" y="528422"/>
                  </a:cubicBezTo>
                  <a:cubicBezTo>
                    <a:pt x="336262" y="527800"/>
                    <a:pt x="335995" y="527178"/>
                    <a:pt x="335728" y="526556"/>
                  </a:cubicBezTo>
                  <a:cubicBezTo>
                    <a:pt x="335461" y="525756"/>
                    <a:pt x="335105" y="524956"/>
                    <a:pt x="334838" y="524157"/>
                  </a:cubicBezTo>
                  <a:cubicBezTo>
                    <a:pt x="334571" y="523534"/>
                    <a:pt x="334393" y="523001"/>
                    <a:pt x="334126" y="522379"/>
                  </a:cubicBezTo>
                  <a:cubicBezTo>
                    <a:pt x="333948" y="521757"/>
                    <a:pt x="333681" y="521046"/>
                    <a:pt x="333503" y="520424"/>
                  </a:cubicBezTo>
                  <a:cubicBezTo>
                    <a:pt x="333236" y="519713"/>
                    <a:pt x="333058" y="518913"/>
                    <a:pt x="332791" y="518202"/>
                  </a:cubicBezTo>
                  <a:cubicBezTo>
                    <a:pt x="332613" y="517491"/>
                    <a:pt x="332435" y="516780"/>
                    <a:pt x="332257" y="516158"/>
                  </a:cubicBezTo>
                  <a:cubicBezTo>
                    <a:pt x="332079" y="515447"/>
                    <a:pt x="331901" y="514825"/>
                    <a:pt x="331723" y="514114"/>
                  </a:cubicBezTo>
                  <a:cubicBezTo>
                    <a:pt x="331456" y="513314"/>
                    <a:pt x="331278" y="512515"/>
                    <a:pt x="331100" y="511626"/>
                  </a:cubicBezTo>
                  <a:cubicBezTo>
                    <a:pt x="331011" y="511182"/>
                    <a:pt x="330922" y="510826"/>
                    <a:pt x="330833" y="510382"/>
                  </a:cubicBezTo>
                  <a:cubicBezTo>
                    <a:pt x="330655" y="509226"/>
                    <a:pt x="330477" y="508160"/>
                    <a:pt x="330299" y="507094"/>
                  </a:cubicBezTo>
                  <a:cubicBezTo>
                    <a:pt x="330210" y="506649"/>
                    <a:pt x="330121" y="506294"/>
                    <a:pt x="330121" y="505938"/>
                  </a:cubicBezTo>
                  <a:cubicBezTo>
                    <a:pt x="329943" y="504783"/>
                    <a:pt x="329765" y="503628"/>
                    <a:pt x="329587" y="502383"/>
                  </a:cubicBezTo>
                  <a:cubicBezTo>
                    <a:pt x="329587" y="502117"/>
                    <a:pt x="329587" y="501850"/>
                    <a:pt x="329587" y="501495"/>
                  </a:cubicBezTo>
                  <a:cubicBezTo>
                    <a:pt x="329409" y="500250"/>
                    <a:pt x="329320" y="499006"/>
                    <a:pt x="329230" y="497673"/>
                  </a:cubicBezTo>
                  <a:cubicBezTo>
                    <a:pt x="329230" y="497496"/>
                    <a:pt x="329230" y="497318"/>
                    <a:pt x="329230" y="497140"/>
                  </a:cubicBezTo>
                  <a:cubicBezTo>
                    <a:pt x="329142" y="495718"/>
                    <a:pt x="329142" y="494385"/>
                    <a:pt x="329142" y="492963"/>
                  </a:cubicBezTo>
                  <a:lnTo>
                    <a:pt x="329142" y="429776"/>
                  </a:lnTo>
                  <a:lnTo>
                    <a:pt x="126566" y="429776"/>
                  </a:lnTo>
                  <a:close/>
                  <a:moveTo>
                    <a:pt x="227862" y="303432"/>
                  </a:moveTo>
                  <a:lnTo>
                    <a:pt x="303759" y="303432"/>
                  </a:lnTo>
                  <a:cubicBezTo>
                    <a:pt x="317728" y="303432"/>
                    <a:pt x="329117" y="314713"/>
                    <a:pt x="329117" y="328659"/>
                  </a:cubicBezTo>
                  <a:cubicBezTo>
                    <a:pt x="329117" y="342605"/>
                    <a:pt x="317728" y="353886"/>
                    <a:pt x="303759" y="353886"/>
                  </a:cubicBezTo>
                  <a:lnTo>
                    <a:pt x="227862" y="353886"/>
                  </a:lnTo>
                  <a:cubicBezTo>
                    <a:pt x="213893" y="353886"/>
                    <a:pt x="202593" y="342605"/>
                    <a:pt x="202593" y="328659"/>
                  </a:cubicBezTo>
                  <a:cubicBezTo>
                    <a:pt x="202593" y="314713"/>
                    <a:pt x="213893" y="303432"/>
                    <a:pt x="227862" y="303432"/>
                  </a:cubicBezTo>
                  <a:close/>
                  <a:moveTo>
                    <a:pt x="227861" y="202241"/>
                  </a:moveTo>
                  <a:lnTo>
                    <a:pt x="329111" y="202241"/>
                  </a:lnTo>
                  <a:cubicBezTo>
                    <a:pt x="343080" y="202241"/>
                    <a:pt x="354379" y="213534"/>
                    <a:pt x="354379" y="227494"/>
                  </a:cubicBezTo>
                  <a:cubicBezTo>
                    <a:pt x="354379" y="241454"/>
                    <a:pt x="343080" y="252836"/>
                    <a:pt x="329111" y="252836"/>
                  </a:cubicBezTo>
                  <a:lnTo>
                    <a:pt x="227861" y="252836"/>
                  </a:lnTo>
                  <a:cubicBezTo>
                    <a:pt x="213892" y="252836"/>
                    <a:pt x="202593" y="241454"/>
                    <a:pt x="202593" y="227494"/>
                  </a:cubicBezTo>
                  <a:cubicBezTo>
                    <a:pt x="202593" y="213534"/>
                    <a:pt x="213892" y="202241"/>
                    <a:pt x="227861" y="202241"/>
                  </a:cubicBezTo>
                  <a:close/>
                  <a:moveTo>
                    <a:pt x="227866" y="101120"/>
                  </a:moveTo>
                  <a:lnTo>
                    <a:pt x="379772" y="101120"/>
                  </a:lnTo>
                  <a:cubicBezTo>
                    <a:pt x="393743" y="101120"/>
                    <a:pt x="405045" y="112413"/>
                    <a:pt x="405045" y="126373"/>
                  </a:cubicBezTo>
                  <a:cubicBezTo>
                    <a:pt x="405045" y="140422"/>
                    <a:pt x="393743" y="151715"/>
                    <a:pt x="379772" y="151715"/>
                  </a:cubicBezTo>
                  <a:lnTo>
                    <a:pt x="227866" y="151715"/>
                  </a:lnTo>
                  <a:cubicBezTo>
                    <a:pt x="213895" y="151715"/>
                    <a:pt x="202593" y="140422"/>
                    <a:pt x="202593" y="126373"/>
                  </a:cubicBezTo>
                  <a:cubicBezTo>
                    <a:pt x="202593" y="112413"/>
                    <a:pt x="213895" y="101120"/>
                    <a:pt x="227866" y="101120"/>
                  </a:cubicBezTo>
                  <a:close/>
                  <a:moveTo>
                    <a:pt x="506351" y="50567"/>
                  </a:moveTo>
                  <a:lnTo>
                    <a:pt x="506351" y="151701"/>
                  </a:lnTo>
                  <a:lnTo>
                    <a:pt x="556995" y="151701"/>
                  </a:lnTo>
                  <a:lnTo>
                    <a:pt x="556995" y="75895"/>
                  </a:lnTo>
                  <a:cubicBezTo>
                    <a:pt x="556995" y="61854"/>
                    <a:pt x="545691" y="50567"/>
                    <a:pt x="531628" y="50567"/>
                  </a:cubicBezTo>
                  <a:close/>
                  <a:moveTo>
                    <a:pt x="177210" y="50567"/>
                  </a:moveTo>
                  <a:cubicBezTo>
                    <a:pt x="163236" y="50567"/>
                    <a:pt x="151932" y="61854"/>
                    <a:pt x="151932" y="75895"/>
                  </a:cubicBezTo>
                  <a:lnTo>
                    <a:pt x="151932" y="379209"/>
                  </a:lnTo>
                  <a:lnTo>
                    <a:pt x="354419" y="379209"/>
                  </a:lnTo>
                  <a:cubicBezTo>
                    <a:pt x="368393" y="379209"/>
                    <a:pt x="379786" y="390496"/>
                    <a:pt x="379786" y="404448"/>
                  </a:cubicBezTo>
                  <a:lnTo>
                    <a:pt x="379786" y="492963"/>
                  </a:lnTo>
                  <a:cubicBezTo>
                    <a:pt x="379786" y="493585"/>
                    <a:pt x="379786" y="494207"/>
                    <a:pt x="379786" y="494741"/>
                  </a:cubicBezTo>
                  <a:cubicBezTo>
                    <a:pt x="379786" y="495007"/>
                    <a:pt x="379786" y="495274"/>
                    <a:pt x="379874" y="495452"/>
                  </a:cubicBezTo>
                  <a:cubicBezTo>
                    <a:pt x="379874" y="495807"/>
                    <a:pt x="379874" y="496162"/>
                    <a:pt x="379964" y="496518"/>
                  </a:cubicBezTo>
                  <a:cubicBezTo>
                    <a:pt x="379964" y="496873"/>
                    <a:pt x="379964" y="497140"/>
                    <a:pt x="380053" y="497407"/>
                  </a:cubicBezTo>
                  <a:cubicBezTo>
                    <a:pt x="380053" y="497673"/>
                    <a:pt x="380053" y="498029"/>
                    <a:pt x="380142" y="498295"/>
                  </a:cubicBezTo>
                  <a:cubicBezTo>
                    <a:pt x="380142" y="498651"/>
                    <a:pt x="380231" y="498917"/>
                    <a:pt x="380320" y="499273"/>
                  </a:cubicBezTo>
                  <a:cubicBezTo>
                    <a:pt x="380320" y="499540"/>
                    <a:pt x="380409" y="499717"/>
                    <a:pt x="380409" y="499984"/>
                  </a:cubicBezTo>
                  <a:cubicBezTo>
                    <a:pt x="380498" y="500339"/>
                    <a:pt x="380587" y="500695"/>
                    <a:pt x="380676" y="501050"/>
                  </a:cubicBezTo>
                  <a:cubicBezTo>
                    <a:pt x="380676" y="501228"/>
                    <a:pt x="380676" y="501317"/>
                    <a:pt x="380765" y="501495"/>
                  </a:cubicBezTo>
                  <a:cubicBezTo>
                    <a:pt x="382278" y="508249"/>
                    <a:pt x="385660" y="514292"/>
                    <a:pt x="390288" y="519180"/>
                  </a:cubicBezTo>
                  <a:cubicBezTo>
                    <a:pt x="390377" y="519269"/>
                    <a:pt x="390466" y="519358"/>
                    <a:pt x="390555" y="519446"/>
                  </a:cubicBezTo>
                  <a:cubicBezTo>
                    <a:pt x="390822" y="519713"/>
                    <a:pt x="391089" y="519980"/>
                    <a:pt x="391356" y="520246"/>
                  </a:cubicBezTo>
                  <a:cubicBezTo>
                    <a:pt x="391534" y="520424"/>
                    <a:pt x="391712" y="520513"/>
                    <a:pt x="391801" y="520691"/>
                  </a:cubicBezTo>
                  <a:cubicBezTo>
                    <a:pt x="392068" y="520868"/>
                    <a:pt x="392335" y="521135"/>
                    <a:pt x="392513" y="521313"/>
                  </a:cubicBezTo>
                  <a:cubicBezTo>
                    <a:pt x="392780" y="521490"/>
                    <a:pt x="392958" y="521668"/>
                    <a:pt x="393136" y="521846"/>
                  </a:cubicBezTo>
                  <a:cubicBezTo>
                    <a:pt x="393403" y="522024"/>
                    <a:pt x="393581" y="522201"/>
                    <a:pt x="393848" y="522379"/>
                  </a:cubicBezTo>
                  <a:cubicBezTo>
                    <a:pt x="394115" y="522646"/>
                    <a:pt x="394382" y="522824"/>
                    <a:pt x="394649" y="523001"/>
                  </a:cubicBezTo>
                  <a:cubicBezTo>
                    <a:pt x="394827" y="523179"/>
                    <a:pt x="395005" y="523268"/>
                    <a:pt x="395094" y="523446"/>
                  </a:cubicBezTo>
                  <a:cubicBezTo>
                    <a:pt x="395539" y="523712"/>
                    <a:pt x="395984" y="523979"/>
                    <a:pt x="396340" y="524334"/>
                  </a:cubicBezTo>
                  <a:cubicBezTo>
                    <a:pt x="396430" y="524334"/>
                    <a:pt x="396430" y="524334"/>
                    <a:pt x="396518" y="524423"/>
                  </a:cubicBezTo>
                  <a:cubicBezTo>
                    <a:pt x="397498" y="525045"/>
                    <a:pt x="398566" y="525667"/>
                    <a:pt x="399634" y="526289"/>
                  </a:cubicBezTo>
                  <a:cubicBezTo>
                    <a:pt x="399634" y="526289"/>
                    <a:pt x="399634" y="526289"/>
                    <a:pt x="399723" y="526378"/>
                  </a:cubicBezTo>
                  <a:cubicBezTo>
                    <a:pt x="400168" y="526645"/>
                    <a:pt x="400702" y="526823"/>
                    <a:pt x="401147" y="527089"/>
                  </a:cubicBezTo>
                  <a:cubicBezTo>
                    <a:pt x="401236" y="527089"/>
                    <a:pt x="401325" y="527178"/>
                    <a:pt x="401414" y="527178"/>
                  </a:cubicBezTo>
                  <a:cubicBezTo>
                    <a:pt x="401859" y="527445"/>
                    <a:pt x="402304" y="527622"/>
                    <a:pt x="402838" y="527800"/>
                  </a:cubicBezTo>
                  <a:cubicBezTo>
                    <a:pt x="402927" y="527889"/>
                    <a:pt x="403016" y="527889"/>
                    <a:pt x="403105" y="527978"/>
                  </a:cubicBezTo>
                  <a:cubicBezTo>
                    <a:pt x="403550" y="528156"/>
                    <a:pt x="403995" y="528334"/>
                    <a:pt x="404529" y="528511"/>
                  </a:cubicBezTo>
                  <a:cubicBezTo>
                    <a:pt x="404618" y="528511"/>
                    <a:pt x="404707" y="528600"/>
                    <a:pt x="404796" y="528600"/>
                  </a:cubicBezTo>
                  <a:cubicBezTo>
                    <a:pt x="405330" y="528778"/>
                    <a:pt x="405775" y="528956"/>
                    <a:pt x="406309" y="529133"/>
                  </a:cubicBezTo>
                  <a:cubicBezTo>
                    <a:pt x="406398" y="529133"/>
                    <a:pt x="406398" y="529133"/>
                    <a:pt x="406487" y="529222"/>
                  </a:cubicBezTo>
                  <a:cubicBezTo>
                    <a:pt x="407110" y="529400"/>
                    <a:pt x="407644" y="529489"/>
                    <a:pt x="408178" y="529666"/>
                  </a:cubicBezTo>
                  <a:cubicBezTo>
                    <a:pt x="408267" y="529666"/>
                    <a:pt x="408267" y="529666"/>
                    <a:pt x="408267" y="529666"/>
                  </a:cubicBezTo>
                  <a:cubicBezTo>
                    <a:pt x="411293" y="530466"/>
                    <a:pt x="414498" y="530911"/>
                    <a:pt x="417702" y="530911"/>
                  </a:cubicBezTo>
                  <a:cubicBezTo>
                    <a:pt x="438707" y="530911"/>
                    <a:pt x="455707" y="513936"/>
                    <a:pt x="455707" y="492963"/>
                  </a:cubicBezTo>
                  <a:lnTo>
                    <a:pt x="455707" y="176941"/>
                  </a:lnTo>
                  <a:lnTo>
                    <a:pt x="455707" y="50567"/>
                  </a:lnTo>
                  <a:close/>
                  <a:moveTo>
                    <a:pt x="177210" y="0"/>
                  </a:moveTo>
                  <a:lnTo>
                    <a:pt x="480984" y="0"/>
                  </a:lnTo>
                  <a:lnTo>
                    <a:pt x="531628" y="0"/>
                  </a:lnTo>
                  <a:cubicBezTo>
                    <a:pt x="573639" y="0"/>
                    <a:pt x="607639" y="33948"/>
                    <a:pt x="607639" y="75895"/>
                  </a:cubicBezTo>
                  <a:lnTo>
                    <a:pt x="607639" y="176941"/>
                  </a:lnTo>
                  <a:cubicBezTo>
                    <a:pt x="607639" y="190893"/>
                    <a:pt x="596246" y="202269"/>
                    <a:pt x="582272" y="202269"/>
                  </a:cubicBezTo>
                  <a:lnTo>
                    <a:pt x="506351" y="202269"/>
                  </a:lnTo>
                  <a:lnTo>
                    <a:pt x="506351" y="492963"/>
                  </a:lnTo>
                  <a:cubicBezTo>
                    <a:pt x="506351" y="541842"/>
                    <a:pt x="466655" y="581389"/>
                    <a:pt x="417702" y="581389"/>
                  </a:cubicBezTo>
                  <a:cubicBezTo>
                    <a:pt x="414943" y="581389"/>
                    <a:pt x="412183" y="581300"/>
                    <a:pt x="409424" y="581034"/>
                  </a:cubicBezTo>
                  <a:cubicBezTo>
                    <a:pt x="408000" y="581300"/>
                    <a:pt x="406576" y="581389"/>
                    <a:pt x="405063" y="581389"/>
                  </a:cubicBezTo>
                  <a:lnTo>
                    <a:pt x="75922" y="581389"/>
                  </a:lnTo>
                  <a:cubicBezTo>
                    <a:pt x="34000" y="581389"/>
                    <a:pt x="0" y="547529"/>
                    <a:pt x="0" y="505583"/>
                  </a:cubicBezTo>
                  <a:lnTo>
                    <a:pt x="0" y="404448"/>
                  </a:lnTo>
                  <a:cubicBezTo>
                    <a:pt x="0" y="390496"/>
                    <a:pt x="11304" y="379209"/>
                    <a:pt x="25277" y="379209"/>
                  </a:cubicBezTo>
                  <a:lnTo>
                    <a:pt x="101288" y="379209"/>
                  </a:lnTo>
                  <a:lnTo>
                    <a:pt x="101288" y="75895"/>
                  </a:lnTo>
                  <a:cubicBezTo>
                    <a:pt x="101288" y="33948"/>
                    <a:pt x="135288" y="0"/>
                    <a:pt x="177210" y="0"/>
                  </a:cubicBezTo>
                  <a:close/>
                </a:path>
              </a:pathLst>
            </a:custGeom>
            <a:solidFill>
              <a:srgbClr val="FFFFF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32" name="Group 16">
            <a:extLst>
              <a:ext uri="{FF2B5EF4-FFF2-40B4-BE49-F238E27FC236}">
                <a16:creationId xmlns:a16="http://schemas.microsoft.com/office/drawing/2014/main" id="{3AB2C30D-1366-5BB3-9958-2E354C3C87C1}"/>
              </a:ext>
            </a:extLst>
          </p:cNvPr>
          <p:cNvGrpSpPr/>
          <p:nvPr/>
        </p:nvGrpSpPr>
        <p:grpSpPr>
          <a:xfrm>
            <a:off x="4175956" y="108140"/>
            <a:ext cx="937791" cy="937791"/>
            <a:chOff x="8119349" y="1881602"/>
            <a:chExt cx="703102" cy="703102"/>
          </a:xfrm>
        </p:grpSpPr>
        <p:sp>
          <p:nvSpPr>
            <p:cNvPr id="45" name="椭圆 29">
              <a:extLst>
                <a:ext uri="{FF2B5EF4-FFF2-40B4-BE49-F238E27FC236}">
                  <a16:creationId xmlns:a16="http://schemas.microsoft.com/office/drawing/2014/main" id="{5A3B1D89-6DA0-A970-85E5-C55F79E7A019}"/>
                </a:ext>
              </a:extLst>
            </p:cNvPr>
            <p:cNvSpPr/>
            <p:nvPr/>
          </p:nvSpPr>
          <p:spPr>
            <a:xfrm>
              <a:off x="8119349" y="1881602"/>
              <a:ext cx="703102" cy="703102"/>
            </a:xfrm>
            <a:prstGeom prst="ellipse">
              <a:avLst/>
            </a:prstGeom>
            <a:solidFill>
              <a:srgbClr val="FCB4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Oval 18">
              <a:extLst>
                <a:ext uri="{FF2B5EF4-FFF2-40B4-BE49-F238E27FC236}">
                  <a16:creationId xmlns:a16="http://schemas.microsoft.com/office/drawing/2014/main" id="{A670FFE7-FB8D-DF06-89FF-70C785CE3B6F}"/>
                </a:ext>
              </a:extLst>
            </p:cNvPr>
            <p:cNvSpPr/>
            <p:nvPr/>
          </p:nvSpPr>
          <p:spPr>
            <a:xfrm>
              <a:off x="8332956" y="2057400"/>
              <a:ext cx="275886" cy="351506"/>
            </a:xfrm>
            <a:custGeom>
              <a:avLst/>
              <a:gdLst>
                <a:gd name="connsiteX0" fmla="*/ 354591 w 457953"/>
                <a:gd name="connsiteY0" fmla="*/ 253609 h 583476"/>
                <a:gd name="connsiteX1" fmla="*/ 241179 w 457953"/>
                <a:gd name="connsiteY1" fmla="*/ 293767 h 583476"/>
                <a:gd name="connsiteX2" fmla="*/ 241179 w 457953"/>
                <a:gd name="connsiteY2" fmla="*/ 452964 h 583476"/>
                <a:gd name="connsiteX3" fmla="*/ 232566 w 457953"/>
                <a:gd name="connsiteY3" fmla="*/ 444358 h 583476"/>
                <a:gd name="connsiteX4" fmla="*/ 232566 w 457953"/>
                <a:gd name="connsiteY4" fmla="*/ 550490 h 583476"/>
                <a:gd name="connsiteX5" fmla="*/ 363204 w 457953"/>
                <a:gd name="connsiteY5" fmla="*/ 521805 h 583476"/>
                <a:gd name="connsiteX6" fmla="*/ 426370 w 457953"/>
                <a:gd name="connsiteY6" fmla="*/ 531845 h 583476"/>
                <a:gd name="connsiteX7" fmla="*/ 426370 w 457953"/>
                <a:gd name="connsiteY7" fmla="*/ 265083 h 583476"/>
                <a:gd name="connsiteX8" fmla="*/ 354591 w 457953"/>
                <a:gd name="connsiteY8" fmla="*/ 253609 h 583476"/>
                <a:gd name="connsiteX9" fmla="*/ 106234 w 457953"/>
                <a:gd name="connsiteY9" fmla="*/ 253609 h 583476"/>
                <a:gd name="connsiteX10" fmla="*/ 34454 w 457953"/>
                <a:gd name="connsiteY10" fmla="*/ 265083 h 583476"/>
                <a:gd name="connsiteX11" fmla="*/ 34454 w 457953"/>
                <a:gd name="connsiteY11" fmla="*/ 531845 h 583476"/>
                <a:gd name="connsiteX12" fmla="*/ 96185 w 457953"/>
                <a:gd name="connsiteY12" fmla="*/ 521805 h 583476"/>
                <a:gd name="connsiteX13" fmla="*/ 228259 w 457953"/>
                <a:gd name="connsiteY13" fmla="*/ 550490 h 583476"/>
                <a:gd name="connsiteX14" fmla="*/ 228259 w 457953"/>
                <a:gd name="connsiteY14" fmla="*/ 444358 h 583476"/>
                <a:gd name="connsiteX15" fmla="*/ 221081 w 457953"/>
                <a:gd name="connsiteY15" fmla="*/ 452964 h 583476"/>
                <a:gd name="connsiteX16" fmla="*/ 221081 w 457953"/>
                <a:gd name="connsiteY16" fmla="*/ 293767 h 583476"/>
                <a:gd name="connsiteX17" fmla="*/ 106234 w 457953"/>
                <a:gd name="connsiteY17" fmla="*/ 253609 h 583476"/>
                <a:gd name="connsiteX18" fmla="*/ 106234 w 457953"/>
                <a:gd name="connsiteY18" fmla="*/ 240701 h 583476"/>
                <a:gd name="connsiteX19" fmla="*/ 231130 w 457953"/>
                <a:gd name="connsiteY19" fmla="*/ 285162 h 583476"/>
                <a:gd name="connsiteX20" fmla="*/ 354591 w 457953"/>
                <a:gd name="connsiteY20" fmla="*/ 240701 h 583476"/>
                <a:gd name="connsiteX21" fmla="*/ 434984 w 457953"/>
                <a:gd name="connsiteY21" fmla="*/ 255043 h 583476"/>
                <a:gd name="connsiteX22" fmla="*/ 439291 w 457953"/>
                <a:gd name="connsiteY22" fmla="*/ 256478 h 583476"/>
                <a:gd name="connsiteX23" fmla="*/ 439291 w 457953"/>
                <a:gd name="connsiteY23" fmla="*/ 285162 h 583476"/>
                <a:gd name="connsiteX24" fmla="*/ 457953 w 457953"/>
                <a:gd name="connsiteY24" fmla="*/ 298069 h 583476"/>
                <a:gd name="connsiteX25" fmla="*/ 457953 w 457953"/>
                <a:gd name="connsiteY25" fmla="*/ 572003 h 583476"/>
                <a:gd name="connsiteX26" fmla="*/ 259842 w 457953"/>
                <a:gd name="connsiteY26" fmla="*/ 572003 h 583476"/>
                <a:gd name="connsiteX27" fmla="*/ 231130 w 457953"/>
                <a:gd name="connsiteY27" fmla="*/ 583476 h 583476"/>
                <a:gd name="connsiteX28" fmla="*/ 202418 w 457953"/>
                <a:gd name="connsiteY28" fmla="*/ 572003 h 583476"/>
                <a:gd name="connsiteX29" fmla="*/ 0 w 457953"/>
                <a:gd name="connsiteY29" fmla="*/ 572003 h 583476"/>
                <a:gd name="connsiteX30" fmla="*/ 0 w 457953"/>
                <a:gd name="connsiteY30" fmla="*/ 298069 h 583476"/>
                <a:gd name="connsiteX31" fmla="*/ 21534 w 457953"/>
                <a:gd name="connsiteY31" fmla="*/ 282293 h 583476"/>
                <a:gd name="connsiteX32" fmla="*/ 21534 w 457953"/>
                <a:gd name="connsiteY32" fmla="*/ 256478 h 583476"/>
                <a:gd name="connsiteX33" fmla="*/ 25841 w 457953"/>
                <a:gd name="connsiteY33" fmla="*/ 255043 h 583476"/>
                <a:gd name="connsiteX34" fmla="*/ 106234 w 457953"/>
                <a:gd name="connsiteY34" fmla="*/ 240701 h 583476"/>
                <a:gd name="connsiteX35" fmla="*/ 312871 w 457953"/>
                <a:gd name="connsiteY35" fmla="*/ 173472 h 583476"/>
                <a:gd name="connsiteX36" fmla="*/ 312871 w 457953"/>
                <a:gd name="connsiteY36" fmla="*/ 194993 h 583476"/>
                <a:gd name="connsiteX37" fmla="*/ 334378 w 457953"/>
                <a:gd name="connsiteY37" fmla="*/ 194993 h 583476"/>
                <a:gd name="connsiteX38" fmla="*/ 340114 w 457953"/>
                <a:gd name="connsiteY38" fmla="*/ 194993 h 583476"/>
                <a:gd name="connsiteX39" fmla="*/ 344415 w 457953"/>
                <a:gd name="connsiteY39" fmla="*/ 193559 h 583476"/>
                <a:gd name="connsiteX40" fmla="*/ 347283 w 457953"/>
                <a:gd name="connsiteY40" fmla="*/ 189254 h 583476"/>
                <a:gd name="connsiteX41" fmla="*/ 348717 w 457953"/>
                <a:gd name="connsiteY41" fmla="*/ 183515 h 583476"/>
                <a:gd name="connsiteX42" fmla="*/ 335812 w 457953"/>
                <a:gd name="connsiteY42" fmla="*/ 173472 h 583476"/>
                <a:gd name="connsiteX43" fmla="*/ 149229 w 457953"/>
                <a:gd name="connsiteY43" fmla="*/ 143337 h 583476"/>
                <a:gd name="connsiteX44" fmla="*/ 137762 w 457953"/>
                <a:gd name="connsiteY44" fmla="*/ 179153 h 583476"/>
                <a:gd name="connsiteX45" fmla="*/ 159264 w 457953"/>
                <a:gd name="connsiteY45" fmla="*/ 179153 h 583476"/>
                <a:gd name="connsiteX46" fmla="*/ 312871 w 457953"/>
                <a:gd name="connsiteY46" fmla="*/ 133298 h 583476"/>
                <a:gd name="connsiteX47" fmla="*/ 312871 w 457953"/>
                <a:gd name="connsiteY47" fmla="*/ 150515 h 583476"/>
                <a:gd name="connsiteX48" fmla="*/ 332945 w 457953"/>
                <a:gd name="connsiteY48" fmla="*/ 150515 h 583476"/>
                <a:gd name="connsiteX49" fmla="*/ 341548 w 457953"/>
                <a:gd name="connsiteY49" fmla="*/ 149081 h 583476"/>
                <a:gd name="connsiteX50" fmla="*/ 344415 w 457953"/>
                <a:gd name="connsiteY50" fmla="*/ 141907 h 583476"/>
                <a:gd name="connsiteX51" fmla="*/ 341548 w 457953"/>
                <a:gd name="connsiteY51" fmla="*/ 134733 h 583476"/>
                <a:gd name="connsiteX52" fmla="*/ 332945 w 457953"/>
                <a:gd name="connsiteY52" fmla="*/ 133298 h 583476"/>
                <a:gd name="connsiteX53" fmla="*/ 277025 w 457953"/>
                <a:gd name="connsiteY53" fmla="*/ 104603 h 583476"/>
                <a:gd name="connsiteX54" fmla="*/ 341548 w 457953"/>
                <a:gd name="connsiteY54" fmla="*/ 104603 h 583476"/>
                <a:gd name="connsiteX55" fmla="*/ 360187 w 457953"/>
                <a:gd name="connsiteY55" fmla="*/ 108907 h 583476"/>
                <a:gd name="connsiteX56" fmla="*/ 371658 w 457953"/>
                <a:gd name="connsiteY56" fmla="*/ 116081 h 583476"/>
                <a:gd name="connsiteX57" fmla="*/ 377393 w 457953"/>
                <a:gd name="connsiteY57" fmla="*/ 124690 h 583476"/>
                <a:gd name="connsiteX58" fmla="*/ 378827 w 457953"/>
                <a:gd name="connsiteY58" fmla="*/ 134733 h 583476"/>
                <a:gd name="connsiteX59" fmla="*/ 375959 w 457953"/>
                <a:gd name="connsiteY59" fmla="*/ 149081 h 583476"/>
                <a:gd name="connsiteX60" fmla="*/ 364489 w 457953"/>
                <a:gd name="connsiteY60" fmla="*/ 157689 h 583476"/>
                <a:gd name="connsiteX61" fmla="*/ 373092 w 457953"/>
                <a:gd name="connsiteY61" fmla="*/ 161994 h 583476"/>
                <a:gd name="connsiteX62" fmla="*/ 378827 w 457953"/>
                <a:gd name="connsiteY62" fmla="*/ 167733 h 583476"/>
                <a:gd name="connsiteX63" fmla="*/ 383129 w 457953"/>
                <a:gd name="connsiteY63" fmla="*/ 176341 h 583476"/>
                <a:gd name="connsiteX64" fmla="*/ 385996 w 457953"/>
                <a:gd name="connsiteY64" fmla="*/ 187819 h 583476"/>
                <a:gd name="connsiteX65" fmla="*/ 381695 w 457953"/>
                <a:gd name="connsiteY65" fmla="*/ 203602 h 583476"/>
                <a:gd name="connsiteX66" fmla="*/ 373092 w 457953"/>
                <a:gd name="connsiteY66" fmla="*/ 213645 h 583476"/>
                <a:gd name="connsiteX67" fmla="*/ 358753 w 457953"/>
                <a:gd name="connsiteY67" fmla="*/ 220819 h 583476"/>
                <a:gd name="connsiteX68" fmla="*/ 344415 w 457953"/>
                <a:gd name="connsiteY68" fmla="*/ 223689 h 583476"/>
                <a:gd name="connsiteX69" fmla="*/ 277025 w 457953"/>
                <a:gd name="connsiteY69" fmla="*/ 223689 h 583476"/>
                <a:gd name="connsiteX70" fmla="*/ 130594 w 457953"/>
                <a:gd name="connsiteY70" fmla="*/ 103223 h 583476"/>
                <a:gd name="connsiteX71" fmla="*/ 166431 w 457953"/>
                <a:gd name="connsiteY71" fmla="*/ 103223 h 583476"/>
                <a:gd name="connsiteX72" fmla="*/ 209435 w 457953"/>
                <a:gd name="connsiteY72" fmla="*/ 220700 h 583476"/>
                <a:gd name="connsiteX73" fmla="*/ 172165 w 457953"/>
                <a:gd name="connsiteY73" fmla="*/ 220700 h 583476"/>
                <a:gd name="connsiteX74" fmla="*/ 166431 w 457953"/>
                <a:gd name="connsiteY74" fmla="*/ 204941 h 583476"/>
                <a:gd name="connsiteX75" fmla="*/ 129161 w 457953"/>
                <a:gd name="connsiteY75" fmla="*/ 204941 h 583476"/>
                <a:gd name="connsiteX76" fmla="*/ 124860 w 457953"/>
                <a:gd name="connsiteY76" fmla="*/ 220700 h 583476"/>
                <a:gd name="connsiteX77" fmla="*/ 87590 w 457953"/>
                <a:gd name="connsiteY77" fmla="*/ 220700 h 583476"/>
                <a:gd name="connsiteX78" fmla="*/ 229635 w 457953"/>
                <a:gd name="connsiteY78" fmla="*/ 0 h 583476"/>
                <a:gd name="connsiteX79" fmla="*/ 268371 w 457953"/>
                <a:gd name="connsiteY79" fmla="*/ 12895 h 583476"/>
                <a:gd name="connsiteX80" fmla="*/ 282718 w 457953"/>
                <a:gd name="connsiteY80" fmla="*/ 47283 h 583476"/>
                <a:gd name="connsiteX81" fmla="*/ 248285 w 457953"/>
                <a:gd name="connsiteY81" fmla="*/ 47283 h 583476"/>
                <a:gd name="connsiteX82" fmla="*/ 246851 w 457953"/>
                <a:gd name="connsiteY82" fmla="*/ 41552 h 583476"/>
                <a:gd name="connsiteX83" fmla="*/ 243981 w 457953"/>
                <a:gd name="connsiteY83" fmla="*/ 35821 h 583476"/>
                <a:gd name="connsiteX84" fmla="*/ 238243 w 457953"/>
                <a:gd name="connsiteY84" fmla="*/ 31522 h 583476"/>
                <a:gd name="connsiteX85" fmla="*/ 229635 w 457953"/>
                <a:gd name="connsiteY85" fmla="*/ 28656 h 583476"/>
                <a:gd name="connsiteX86" fmla="*/ 218157 w 457953"/>
                <a:gd name="connsiteY86" fmla="*/ 31522 h 583476"/>
                <a:gd name="connsiteX87" fmla="*/ 210984 w 457953"/>
                <a:gd name="connsiteY87" fmla="*/ 40119 h 583476"/>
                <a:gd name="connsiteX88" fmla="*/ 208115 w 457953"/>
                <a:gd name="connsiteY88" fmla="*/ 50149 h 583476"/>
                <a:gd name="connsiteX89" fmla="*/ 206680 w 457953"/>
                <a:gd name="connsiteY89" fmla="*/ 61612 h 583476"/>
                <a:gd name="connsiteX90" fmla="*/ 208115 w 457953"/>
                <a:gd name="connsiteY90" fmla="*/ 73074 h 583476"/>
                <a:gd name="connsiteX91" fmla="*/ 210984 w 457953"/>
                <a:gd name="connsiteY91" fmla="*/ 83104 h 583476"/>
                <a:gd name="connsiteX92" fmla="*/ 218157 w 457953"/>
                <a:gd name="connsiteY92" fmla="*/ 91701 h 583476"/>
                <a:gd name="connsiteX93" fmla="*/ 229635 w 457953"/>
                <a:gd name="connsiteY93" fmla="*/ 94567 h 583476"/>
                <a:gd name="connsiteX94" fmla="*/ 236808 w 457953"/>
                <a:gd name="connsiteY94" fmla="*/ 93134 h 583476"/>
                <a:gd name="connsiteX95" fmla="*/ 242547 w 457953"/>
                <a:gd name="connsiteY95" fmla="*/ 88836 h 583476"/>
                <a:gd name="connsiteX96" fmla="*/ 245416 w 457953"/>
                <a:gd name="connsiteY96" fmla="*/ 81671 h 583476"/>
                <a:gd name="connsiteX97" fmla="*/ 248285 w 457953"/>
                <a:gd name="connsiteY97" fmla="*/ 74507 h 583476"/>
                <a:gd name="connsiteX98" fmla="*/ 284152 w 457953"/>
                <a:gd name="connsiteY98" fmla="*/ 74507 h 583476"/>
                <a:gd name="connsiteX99" fmla="*/ 279848 w 457953"/>
                <a:gd name="connsiteY99" fmla="*/ 91701 h 583476"/>
                <a:gd name="connsiteX100" fmla="*/ 269806 w 457953"/>
                <a:gd name="connsiteY100" fmla="*/ 107463 h 583476"/>
                <a:gd name="connsiteX101" fmla="*/ 252589 w 457953"/>
                <a:gd name="connsiteY101" fmla="*/ 118925 h 583476"/>
                <a:gd name="connsiteX102" fmla="*/ 229635 w 457953"/>
                <a:gd name="connsiteY102" fmla="*/ 123224 h 583476"/>
                <a:gd name="connsiteX103" fmla="*/ 205245 w 457953"/>
                <a:gd name="connsiteY103" fmla="*/ 118925 h 583476"/>
                <a:gd name="connsiteX104" fmla="*/ 185160 w 457953"/>
                <a:gd name="connsiteY104" fmla="*/ 106030 h 583476"/>
                <a:gd name="connsiteX105" fmla="*/ 173683 w 457953"/>
                <a:gd name="connsiteY105" fmla="*/ 85970 h 583476"/>
                <a:gd name="connsiteX106" fmla="*/ 170813 w 457953"/>
                <a:gd name="connsiteY106" fmla="*/ 61612 h 583476"/>
                <a:gd name="connsiteX107" fmla="*/ 175117 w 457953"/>
                <a:gd name="connsiteY107" fmla="*/ 35821 h 583476"/>
                <a:gd name="connsiteX108" fmla="*/ 186595 w 457953"/>
                <a:gd name="connsiteY108" fmla="*/ 17194 h 583476"/>
                <a:gd name="connsiteX109" fmla="*/ 205245 w 457953"/>
                <a:gd name="connsiteY109" fmla="*/ 4298 h 583476"/>
                <a:gd name="connsiteX110" fmla="*/ 229635 w 457953"/>
                <a:gd name="connsiteY110" fmla="*/ 0 h 5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57953" h="583476">
                  <a:moveTo>
                    <a:pt x="354591" y="253609"/>
                  </a:moveTo>
                  <a:cubicBezTo>
                    <a:pt x="310088" y="253609"/>
                    <a:pt x="271327" y="267951"/>
                    <a:pt x="241179" y="293767"/>
                  </a:cubicBezTo>
                  <a:lnTo>
                    <a:pt x="241179" y="452964"/>
                  </a:lnTo>
                  <a:lnTo>
                    <a:pt x="232566" y="444358"/>
                  </a:lnTo>
                  <a:lnTo>
                    <a:pt x="232566" y="550490"/>
                  </a:lnTo>
                  <a:cubicBezTo>
                    <a:pt x="249793" y="543318"/>
                    <a:pt x="304345" y="521805"/>
                    <a:pt x="363204" y="521805"/>
                  </a:cubicBezTo>
                  <a:cubicBezTo>
                    <a:pt x="386174" y="521805"/>
                    <a:pt x="407708" y="524674"/>
                    <a:pt x="426370" y="531845"/>
                  </a:cubicBezTo>
                  <a:lnTo>
                    <a:pt x="426370" y="265083"/>
                  </a:lnTo>
                  <a:cubicBezTo>
                    <a:pt x="416321" y="262214"/>
                    <a:pt x="389045" y="253609"/>
                    <a:pt x="354591" y="253609"/>
                  </a:cubicBezTo>
                  <a:close/>
                  <a:moveTo>
                    <a:pt x="106234" y="253609"/>
                  </a:moveTo>
                  <a:cubicBezTo>
                    <a:pt x="73215" y="253609"/>
                    <a:pt x="44504" y="262214"/>
                    <a:pt x="34454" y="265083"/>
                  </a:cubicBezTo>
                  <a:lnTo>
                    <a:pt x="34454" y="531845"/>
                  </a:lnTo>
                  <a:cubicBezTo>
                    <a:pt x="51681" y="526108"/>
                    <a:pt x="73215" y="521805"/>
                    <a:pt x="96185" y="521805"/>
                  </a:cubicBezTo>
                  <a:cubicBezTo>
                    <a:pt x="153608" y="521805"/>
                    <a:pt x="211032" y="544753"/>
                    <a:pt x="228259" y="550490"/>
                  </a:cubicBezTo>
                  <a:lnTo>
                    <a:pt x="228259" y="444358"/>
                  </a:lnTo>
                  <a:lnTo>
                    <a:pt x="221081" y="452964"/>
                  </a:lnTo>
                  <a:lnTo>
                    <a:pt x="221081" y="293767"/>
                  </a:lnTo>
                  <a:cubicBezTo>
                    <a:pt x="189498" y="267951"/>
                    <a:pt x="150737" y="253609"/>
                    <a:pt x="106234" y="253609"/>
                  </a:cubicBezTo>
                  <a:close/>
                  <a:moveTo>
                    <a:pt x="106234" y="240701"/>
                  </a:moveTo>
                  <a:cubicBezTo>
                    <a:pt x="155044" y="240701"/>
                    <a:pt x="196676" y="255043"/>
                    <a:pt x="231130" y="285162"/>
                  </a:cubicBezTo>
                  <a:cubicBezTo>
                    <a:pt x="264149" y="255043"/>
                    <a:pt x="307216" y="240701"/>
                    <a:pt x="354591" y="240701"/>
                  </a:cubicBezTo>
                  <a:cubicBezTo>
                    <a:pt x="400530" y="240701"/>
                    <a:pt x="433548" y="253609"/>
                    <a:pt x="434984" y="255043"/>
                  </a:cubicBezTo>
                  <a:lnTo>
                    <a:pt x="439291" y="256478"/>
                  </a:lnTo>
                  <a:lnTo>
                    <a:pt x="439291" y="285162"/>
                  </a:lnTo>
                  <a:cubicBezTo>
                    <a:pt x="450775" y="288030"/>
                    <a:pt x="457953" y="290898"/>
                    <a:pt x="457953" y="298069"/>
                  </a:cubicBezTo>
                  <a:lnTo>
                    <a:pt x="457953" y="572003"/>
                  </a:lnTo>
                  <a:lnTo>
                    <a:pt x="259842" y="572003"/>
                  </a:lnTo>
                  <a:cubicBezTo>
                    <a:pt x="252664" y="579174"/>
                    <a:pt x="242615" y="583476"/>
                    <a:pt x="231130" y="583476"/>
                  </a:cubicBezTo>
                  <a:cubicBezTo>
                    <a:pt x="219645" y="583476"/>
                    <a:pt x="209596" y="579174"/>
                    <a:pt x="202418" y="572003"/>
                  </a:cubicBezTo>
                  <a:lnTo>
                    <a:pt x="0" y="572003"/>
                  </a:lnTo>
                  <a:lnTo>
                    <a:pt x="0" y="298069"/>
                  </a:lnTo>
                  <a:cubicBezTo>
                    <a:pt x="0" y="289464"/>
                    <a:pt x="8614" y="285162"/>
                    <a:pt x="21534" y="282293"/>
                  </a:cubicBezTo>
                  <a:lnTo>
                    <a:pt x="21534" y="256478"/>
                  </a:lnTo>
                  <a:lnTo>
                    <a:pt x="25841" y="255043"/>
                  </a:lnTo>
                  <a:cubicBezTo>
                    <a:pt x="27276" y="253609"/>
                    <a:pt x="61731" y="240701"/>
                    <a:pt x="106234" y="240701"/>
                  </a:cubicBezTo>
                  <a:close/>
                  <a:moveTo>
                    <a:pt x="312871" y="173472"/>
                  </a:moveTo>
                  <a:lnTo>
                    <a:pt x="312871" y="194993"/>
                  </a:lnTo>
                  <a:lnTo>
                    <a:pt x="334378" y="194993"/>
                  </a:lnTo>
                  <a:cubicBezTo>
                    <a:pt x="337246" y="194993"/>
                    <a:pt x="338680" y="194993"/>
                    <a:pt x="340114" y="194993"/>
                  </a:cubicBezTo>
                  <a:cubicBezTo>
                    <a:pt x="341548" y="194993"/>
                    <a:pt x="342981" y="193559"/>
                    <a:pt x="344415" y="193559"/>
                  </a:cubicBezTo>
                  <a:cubicBezTo>
                    <a:pt x="345849" y="192124"/>
                    <a:pt x="347283" y="190689"/>
                    <a:pt x="347283" y="189254"/>
                  </a:cubicBezTo>
                  <a:cubicBezTo>
                    <a:pt x="348717" y="187819"/>
                    <a:pt x="348717" y="186385"/>
                    <a:pt x="348717" y="183515"/>
                  </a:cubicBezTo>
                  <a:cubicBezTo>
                    <a:pt x="348717" y="176341"/>
                    <a:pt x="344415" y="173472"/>
                    <a:pt x="335812" y="173472"/>
                  </a:cubicBezTo>
                  <a:close/>
                  <a:moveTo>
                    <a:pt x="149229" y="143337"/>
                  </a:moveTo>
                  <a:lnTo>
                    <a:pt x="137762" y="179153"/>
                  </a:lnTo>
                  <a:lnTo>
                    <a:pt x="159264" y="179153"/>
                  </a:lnTo>
                  <a:close/>
                  <a:moveTo>
                    <a:pt x="312871" y="133298"/>
                  </a:moveTo>
                  <a:lnTo>
                    <a:pt x="312871" y="150515"/>
                  </a:lnTo>
                  <a:lnTo>
                    <a:pt x="332945" y="150515"/>
                  </a:lnTo>
                  <a:cubicBezTo>
                    <a:pt x="335812" y="150515"/>
                    <a:pt x="340114" y="150515"/>
                    <a:pt x="341548" y="149081"/>
                  </a:cubicBezTo>
                  <a:cubicBezTo>
                    <a:pt x="344415" y="147646"/>
                    <a:pt x="344415" y="144776"/>
                    <a:pt x="344415" y="141907"/>
                  </a:cubicBezTo>
                  <a:cubicBezTo>
                    <a:pt x="344415" y="139037"/>
                    <a:pt x="344415" y="136168"/>
                    <a:pt x="341548" y="134733"/>
                  </a:cubicBezTo>
                  <a:cubicBezTo>
                    <a:pt x="340114" y="133298"/>
                    <a:pt x="335812" y="133298"/>
                    <a:pt x="332945" y="133298"/>
                  </a:cubicBezTo>
                  <a:close/>
                  <a:moveTo>
                    <a:pt x="277025" y="104603"/>
                  </a:moveTo>
                  <a:lnTo>
                    <a:pt x="341548" y="104603"/>
                  </a:lnTo>
                  <a:cubicBezTo>
                    <a:pt x="348717" y="104603"/>
                    <a:pt x="355886" y="106038"/>
                    <a:pt x="360187" y="108907"/>
                  </a:cubicBezTo>
                  <a:cubicBezTo>
                    <a:pt x="365923" y="110342"/>
                    <a:pt x="368790" y="113211"/>
                    <a:pt x="371658" y="116081"/>
                  </a:cubicBezTo>
                  <a:cubicBezTo>
                    <a:pt x="374526" y="118950"/>
                    <a:pt x="377393" y="121820"/>
                    <a:pt x="377393" y="124690"/>
                  </a:cubicBezTo>
                  <a:cubicBezTo>
                    <a:pt x="378827" y="128994"/>
                    <a:pt x="378827" y="131863"/>
                    <a:pt x="378827" y="134733"/>
                  </a:cubicBezTo>
                  <a:cubicBezTo>
                    <a:pt x="378827" y="140472"/>
                    <a:pt x="377393" y="146211"/>
                    <a:pt x="375959" y="149081"/>
                  </a:cubicBezTo>
                  <a:cubicBezTo>
                    <a:pt x="373092" y="151950"/>
                    <a:pt x="368790" y="156255"/>
                    <a:pt x="364489" y="157689"/>
                  </a:cubicBezTo>
                  <a:cubicBezTo>
                    <a:pt x="367356" y="159124"/>
                    <a:pt x="370224" y="160559"/>
                    <a:pt x="373092" y="161994"/>
                  </a:cubicBezTo>
                  <a:cubicBezTo>
                    <a:pt x="374526" y="163428"/>
                    <a:pt x="377393" y="164863"/>
                    <a:pt x="378827" y="167733"/>
                  </a:cubicBezTo>
                  <a:cubicBezTo>
                    <a:pt x="380261" y="170602"/>
                    <a:pt x="383129" y="172037"/>
                    <a:pt x="383129" y="176341"/>
                  </a:cubicBezTo>
                  <a:cubicBezTo>
                    <a:pt x="384562" y="179211"/>
                    <a:pt x="385996" y="183515"/>
                    <a:pt x="385996" y="187819"/>
                  </a:cubicBezTo>
                  <a:cubicBezTo>
                    <a:pt x="385996" y="193559"/>
                    <a:pt x="384562" y="199298"/>
                    <a:pt x="381695" y="203602"/>
                  </a:cubicBezTo>
                  <a:cubicBezTo>
                    <a:pt x="378827" y="207906"/>
                    <a:pt x="375959" y="210776"/>
                    <a:pt x="373092" y="213645"/>
                  </a:cubicBezTo>
                  <a:cubicBezTo>
                    <a:pt x="368790" y="216515"/>
                    <a:pt x="364489" y="219384"/>
                    <a:pt x="358753" y="220819"/>
                  </a:cubicBezTo>
                  <a:cubicBezTo>
                    <a:pt x="354452" y="222254"/>
                    <a:pt x="348717" y="223689"/>
                    <a:pt x="344415" y="223689"/>
                  </a:cubicBezTo>
                  <a:lnTo>
                    <a:pt x="277025" y="223689"/>
                  </a:lnTo>
                  <a:close/>
                  <a:moveTo>
                    <a:pt x="130594" y="103223"/>
                  </a:moveTo>
                  <a:lnTo>
                    <a:pt x="166431" y="103223"/>
                  </a:lnTo>
                  <a:lnTo>
                    <a:pt x="209435" y="220700"/>
                  </a:lnTo>
                  <a:lnTo>
                    <a:pt x="172165" y="220700"/>
                  </a:lnTo>
                  <a:lnTo>
                    <a:pt x="166431" y="204941"/>
                  </a:lnTo>
                  <a:lnTo>
                    <a:pt x="129161" y="204941"/>
                  </a:lnTo>
                  <a:lnTo>
                    <a:pt x="124860" y="220700"/>
                  </a:lnTo>
                  <a:lnTo>
                    <a:pt x="87590" y="220700"/>
                  </a:lnTo>
                  <a:close/>
                  <a:moveTo>
                    <a:pt x="229635" y="0"/>
                  </a:moveTo>
                  <a:cubicBezTo>
                    <a:pt x="246851" y="0"/>
                    <a:pt x="258328" y="4298"/>
                    <a:pt x="268371" y="12895"/>
                  </a:cubicBezTo>
                  <a:cubicBezTo>
                    <a:pt x="276979" y="20059"/>
                    <a:pt x="281283" y="31522"/>
                    <a:pt x="282718" y="47283"/>
                  </a:cubicBezTo>
                  <a:lnTo>
                    <a:pt x="248285" y="47283"/>
                  </a:lnTo>
                  <a:cubicBezTo>
                    <a:pt x="248285" y="45851"/>
                    <a:pt x="246851" y="44418"/>
                    <a:pt x="246851" y="41552"/>
                  </a:cubicBezTo>
                  <a:cubicBezTo>
                    <a:pt x="246851" y="40119"/>
                    <a:pt x="245416" y="38686"/>
                    <a:pt x="243981" y="35821"/>
                  </a:cubicBezTo>
                  <a:cubicBezTo>
                    <a:pt x="242547" y="34388"/>
                    <a:pt x="241112" y="32955"/>
                    <a:pt x="238243" y="31522"/>
                  </a:cubicBezTo>
                  <a:cubicBezTo>
                    <a:pt x="235373" y="30089"/>
                    <a:pt x="232504" y="28656"/>
                    <a:pt x="229635" y="28656"/>
                  </a:cubicBezTo>
                  <a:cubicBezTo>
                    <a:pt x="225331" y="28656"/>
                    <a:pt x="221027" y="30089"/>
                    <a:pt x="218157" y="31522"/>
                  </a:cubicBezTo>
                  <a:cubicBezTo>
                    <a:pt x="215288" y="34388"/>
                    <a:pt x="213853" y="35821"/>
                    <a:pt x="210984" y="40119"/>
                  </a:cubicBezTo>
                  <a:cubicBezTo>
                    <a:pt x="209549" y="42985"/>
                    <a:pt x="208115" y="45851"/>
                    <a:pt x="208115" y="50149"/>
                  </a:cubicBezTo>
                  <a:cubicBezTo>
                    <a:pt x="206680" y="54448"/>
                    <a:pt x="206680" y="57313"/>
                    <a:pt x="206680" y="61612"/>
                  </a:cubicBezTo>
                  <a:cubicBezTo>
                    <a:pt x="206680" y="65910"/>
                    <a:pt x="206680" y="70209"/>
                    <a:pt x="208115" y="73074"/>
                  </a:cubicBezTo>
                  <a:cubicBezTo>
                    <a:pt x="208115" y="77373"/>
                    <a:pt x="209549" y="80239"/>
                    <a:pt x="210984" y="83104"/>
                  </a:cubicBezTo>
                  <a:cubicBezTo>
                    <a:pt x="212419" y="87403"/>
                    <a:pt x="215288" y="88836"/>
                    <a:pt x="218157" y="91701"/>
                  </a:cubicBezTo>
                  <a:cubicBezTo>
                    <a:pt x="221027" y="93134"/>
                    <a:pt x="225331" y="94567"/>
                    <a:pt x="229635" y="94567"/>
                  </a:cubicBezTo>
                  <a:cubicBezTo>
                    <a:pt x="232504" y="94567"/>
                    <a:pt x="235373" y="93134"/>
                    <a:pt x="236808" y="93134"/>
                  </a:cubicBezTo>
                  <a:cubicBezTo>
                    <a:pt x="239677" y="91701"/>
                    <a:pt x="241112" y="90268"/>
                    <a:pt x="242547" y="88836"/>
                  </a:cubicBezTo>
                  <a:cubicBezTo>
                    <a:pt x="243981" y="85970"/>
                    <a:pt x="245416" y="84537"/>
                    <a:pt x="245416" y="81671"/>
                  </a:cubicBezTo>
                  <a:cubicBezTo>
                    <a:pt x="246851" y="80239"/>
                    <a:pt x="248285" y="77373"/>
                    <a:pt x="248285" y="74507"/>
                  </a:cubicBezTo>
                  <a:lnTo>
                    <a:pt x="284152" y="74507"/>
                  </a:lnTo>
                  <a:cubicBezTo>
                    <a:pt x="284152" y="80239"/>
                    <a:pt x="282718" y="85970"/>
                    <a:pt x="279848" y="91701"/>
                  </a:cubicBezTo>
                  <a:cubicBezTo>
                    <a:pt x="278414" y="97433"/>
                    <a:pt x="274110" y="103164"/>
                    <a:pt x="269806" y="107463"/>
                  </a:cubicBezTo>
                  <a:cubicBezTo>
                    <a:pt x="265502" y="113194"/>
                    <a:pt x="259763" y="116060"/>
                    <a:pt x="252589" y="118925"/>
                  </a:cubicBezTo>
                  <a:cubicBezTo>
                    <a:pt x="246851" y="121791"/>
                    <a:pt x="238243" y="123224"/>
                    <a:pt x="229635" y="123224"/>
                  </a:cubicBezTo>
                  <a:cubicBezTo>
                    <a:pt x="221027" y="123224"/>
                    <a:pt x="212419" y="121791"/>
                    <a:pt x="205245" y="118925"/>
                  </a:cubicBezTo>
                  <a:cubicBezTo>
                    <a:pt x="196637" y="116060"/>
                    <a:pt x="190899" y="111761"/>
                    <a:pt x="185160" y="106030"/>
                  </a:cubicBezTo>
                  <a:cubicBezTo>
                    <a:pt x="180856" y="100298"/>
                    <a:pt x="176552" y="93134"/>
                    <a:pt x="173683" y="85970"/>
                  </a:cubicBezTo>
                  <a:cubicBezTo>
                    <a:pt x="172248" y="78806"/>
                    <a:pt x="170813" y="70209"/>
                    <a:pt x="170813" y="61612"/>
                  </a:cubicBezTo>
                  <a:cubicBezTo>
                    <a:pt x="170813" y="53015"/>
                    <a:pt x="172248" y="44418"/>
                    <a:pt x="175117" y="35821"/>
                  </a:cubicBezTo>
                  <a:cubicBezTo>
                    <a:pt x="176552" y="28656"/>
                    <a:pt x="180856" y="22925"/>
                    <a:pt x="186595" y="17194"/>
                  </a:cubicBezTo>
                  <a:cubicBezTo>
                    <a:pt x="192333" y="11462"/>
                    <a:pt x="198072" y="7164"/>
                    <a:pt x="205245" y="4298"/>
                  </a:cubicBezTo>
                  <a:cubicBezTo>
                    <a:pt x="212419" y="1433"/>
                    <a:pt x="221027" y="0"/>
                    <a:pt x="229635" y="0"/>
                  </a:cubicBezTo>
                  <a:close/>
                </a:path>
              </a:pathLst>
            </a:custGeom>
            <a:solidFill>
              <a:srgbClr val="FFFFF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7" name="Group 19">
            <a:extLst>
              <a:ext uri="{FF2B5EF4-FFF2-40B4-BE49-F238E27FC236}">
                <a16:creationId xmlns:a16="http://schemas.microsoft.com/office/drawing/2014/main" id="{2E9051F6-2E87-DBB2-96CB-FDC5D8314502}"/>
              </a:ext>
            </a:extLst>
          </p:cNvPr>
          <p:cNvGrpSpPr/>
          <p:nvPr/>
        </p:nvGrpSpPr>
        <p:grpSpPr>
          <a:xfrm>
            <a:off x="6876256" y="1479820"/>
            <a:ext cx="937791" cy="937791"/>
            <a:chOff x="8119349" y="1881602"/>
            <a:chExt cx="703102" cy="703102"/>
          </a:xfrm>
        </p:grpSpPr>
        <p:sp>
          <p:nvSpPr>
            <p:cNvPr id="48" name="椭圆 32">
              <a:extLst>
                <a:ext uri="{FF2B5EF4-FFF2-40B4-BE49-F238E27FC236}">
                  <a16:creationId xmlns:a16="http://schemas.microsoft.com/office/drawing/2014/main" id="{85B2B28F-A35A-6DC1-3DA3-F94140E1ACD0}"/>
                </a:ext>
              </a:extLst>
            </p:cNvPr>
            <p:cNvSpPr/>
            <p:nvPr/>
          </p:nvSpPr>
          <p:spPr>
            <a:xfrm>
              <a:off x="8119349" y="1881602"/>
              <a:ext cx="703102" cy="703102"/>
            </a:xfrm>
            <a:prstGeom prst="ellipse">
              <a:avLst/>
            </a:prstGeom>
            <a:solidFill>
              <a:srgbClr val="24D124"/>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Oval 21">
              <a:extLst>
                <a:ext uri="{FF2B5EF4-FFF2-40B4-BE49-F238E27FC236}">
                  <a16:creationId xmlns:a16="http://schemas.microsoft.com/office/drawing/2014/main" id="{7581A603-0C73-9BDD-BC8C-D33C021BC1EB}"/>
                </a:ext>
              </a:extLst>
            </p:cNvPr>
            <p:cNvSpPr/>
            <p:nvPr/>
          </p:nvSpPr>
          <p:spPr>
            <a:xfrm>
              <a:off x="8295147" y="2086014"/>
              <a:ext cx="351506" cy="294276"/>
            </a:xfrm>
            <a:custGeom>
              <a:avLst/>
              <a:gdLst>
                <a:gd name="connsiteX0" fmla="*/ 116574 w 608605"/>
                <a:gd name="connsiteY0" fmla="*/ 296339 h 509517"/>
                <a:gd name="connsiteX1" fmla="*/ 166992 w 608605"/>
                <a:gd name="connsiteY1" fmla="*/ 323710 h 509517"/>
                <a:gd name="connsiteX2" fmla="*/ 166992 w 608605"/>
                <a:gd name="connsiteY2" fmla="*/ 421409 h 509517"/>
                <a:gd name="connsiteX3" fmla="*/ 301441 w 608605"/>
                <a:gd name="connsiteY3" fmla="*/ 459169 h 509517"/>
                <a:gd name="connsiteX4" fmla="*/ 435989 w 608605"/>
                <a:gd name="connsiteY4" fmla="*/ 421409 h 509517"/>
                <a:gd name="connsiteX5" fmla="*/ 435989 w 608605"/>
                <a:gd name="connsiteY5" fmla="*/ 323710 h 509517"/>
                <a:gd name="connsiteX6" fmla="*/ 486407 w 608605"/>
                <a:gd name="connsiteY6" fmla="*/ 296339 h 509517"/>
                <a:gd name="connsiteX7" fmla="*/ 486407 w 608605"/>
                <a:gd name="connsiteY7" fmla="*/ 421409 h 509517"/>
                <a:gd name="connsiteX8" fmla="*/ 301441 w 608605"/>
                <a:gd name="connsiteY8" fmla="*/ 509517 h 509517"/>
                <a:gd name="connsiteX9" fmla="*/ 116574 w 608605"/>
                <a:gd name="connsiteY9" fmla="*/ 421409 h 509517"/>
                <a:gd name="connsiteX10" fmla="*/ 301447 w 608605"/>
                <a:gd name="connsiteY10" fmla="*/ 53822 h 509517"/>
                <a:gd name="connsiteX11" fmla="*/ 77938 w 608605"/>
                <a:gd name="connsiteY11" fmla="*/ 175202 h 509517"/>
                <a:gd name="connsiteX12" fmla="*/ 301447 w 608605"/>
                <a:gd name="connsiteY12" fmla="*/ 296582 h 509517"/>
                <a:gd name="connsiteX13" fmla="*/ 524956 w 608605"/>
                <a:gd name="connsiteY13" fmla="*/ 175202 h 509517"/>
                <a:gd name="connsiteX14" fmla="*/ 289441 w 608605"/>
                <a:gd name="connsiteY14" fmla="*/ 3072 h 509517"/>
                <a:gd name="connsiteX15" fmla="*/ 313553 w 608605"/>
                <a:gd name="connsiteY15" fmla="*/ 3072 h 509517"/>
                <a:gd name="connsiteX16" fmla="*/ 589787 w 608605"/>
                <a:gd name="connsiteY16" fmla="*/ 153124 h 509517"/>
                <a:gd name="connsiteX17" fmla="*/ 602994 w 608605"/>
                <a:gd name="connsiteY17" fmla="*/ 175202 h 509517"/>
                <a:gd name="connsiteX18" fmla="*/ 589787 w 608605"/>
                <a:gd name="connsiteY18" fmla="*/ 197280 h 509517"/>
                <a:gd name="connsiteX19" fmla="*/ 567477 w 608605"/>
                <a:gd name="connsiteY19" fmla="*/ 209368 h 509517"/>
                <a:gd name="connsiteX20" fmla="*/ 567477 w 608605"/>
                <a:gd name="connsiteY20" fmla="*/ 299079 h 509517"/>
                <a:gd name="connsiteX21" fmla="*/ 589487 w 608605"/>
                <a:gd name="connsiteY21" fmla="*/ 329849 h 509517"/>
                <a:gd name="connsiteX22" fmla="*/ 577581 w 608605"/>
                <a:gd name="connsiteY22" fmla="*/ 354824 h 509517"/>
                <a:gd name="connsiteX23" fmla="*/ 607396 w 608605"/>
                <a:gd name="connsiteY23" fmla="*/ 449530 h 509517"/>
                <a:gd name="connsiteX24" fmla="*/ 603394 w 608605"/>
                <a:gd name="connsiteY24" fmla="*/ 473407 h 509517"/>
                <a:gd name="connsiteX25" fmla="*/ 581683 w 608605"/>
                <a:gd name="connsiteY25" fmla="*/ 484396 h 509517"/>
                <a:gd name="connsiteX26" fmla="*/ 531459 w 608605"/>
                <a:gd name="connsiteY26" fmla="*/ 484396 h 509517"/>
                <a:gd name="connsiteX27" fmla="*/ 509849 w 608605"/>
                <a:gd name="connsiteY27" fmla="*/ 473407 h 509517"/>
                <a:gd name="connsiteX28" fmla="*/ 505847 w 608605"/>
                <a:gd name="connsiteY28" fmla="*/ 449530 h 509517"/>
                <a:gd name="connsiteX29" fmla="*/ 535561 w 608605"/>
                <a:gd name="connsiteY29" fmla="*/ 354924 h 509517"/>
                <a:gd name="connsiteX30" fmla="*/ 523755 w 608605"/>
                <a:gd name="connsiteY30" fmla="*/ 329849 h 509517"/>
                <a:gd name="connsiteX31" fmla="*/ 545766 w 608605"/>
                <a:gd name="connsiteY31" fmla="*/ 298979 h 509517"/>
                <a:gd name="connsiteX32" fmla="*/ 545766 w 608605"/>
                <a:gd name="connsiteY32" fmla="*/ 221256 h 509517"/>
                <a:gd name="connsiteX33" fmla="*/ 313553 w 608605"/>
                <a:gd name="connsiteY33" fmla="*/ 347332 h 509517"/>
                <a:gd name="connsiteX34" fmla="*/ 301447 w 608605"/>
                <a:gd name="connsiteY34" fmla="*/ 350329 h 509517"/>
                <a:gd name="connsiteX35" fmla="*/ 289441 w 608605"/>
                <a:gd name="connsiteY35" fmla="*/ 347332 h 509517"/>
                <a:gd name="connsiteX36" fmla="*/ 13207 w 608605"/>
                <a:gd name="connsiteY36" fmla="*/ 197280 h 509517"/>
                <a:gd name="connsiteX37" fmla="*/ 0 w 608605"/>
                <a:gd name="connsiteY37" fmla="*/ 175202 h 509517"/>
                <a:gd name="connsiteX38" fmla="*/ 13207 w 608605"/>
                <a:gd name="connsiteY38" fmla="*/ 153124 h 50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605" h="509517">
                  <a:moveTo>
                    <a:pt x="116574" y="296339"/>
                  </a:moveTo>
                  <a:lnTo>
                    <a:pt x="166992" y="323710"/>
                  </a:lnTo>
                  <a:lnTo>
                    <a:pt x="166992" y="421409"/>
                  </a:lnTo>
                  <a:cubicBezTo>
                    <a:pt x="166992" y="431099"/>
                    <a:pt x="213209" y="459169"/>
                    <a:pt x="301441" y="459169"/>
                  </a:cubicBezTo>
                  <a:cubicBezTo>
                    <a:pt x="389772" y="459169"/>
                    <a:pt x="435989" y="431099"/>
                    <a:pt x="435989" y="421409"/>
                  </a:cubicBezTo>
                  <a:lnTo>
                    <a:pt x="435989" y="323710"/>
                  </a:lnTo>
                  <a:lnTo>
                    <a:pt x="486407" y="296339"/>
                  </a:lnTo>
                  <a:lnTo>
                    <a:pt x="486407" y="421409"/>
                  </a:lnTo>
                  <a:cubicBezTo>
                    <a:pt x="486407" y="479249"/>
                    <a:pt x="393374" y="509517"/>
                    <a:pt x="301441" y="509517"/>
                  </a:cubicBezTo>
                  <a:cubicBezTo>
                    <a:pt x="209608" y="509517"/>
                    <a:pt x="116574" y="479249"/>
                    <a:pt x="116574" y="421409"/>
                  </a:cubicBezTo>
                  <a:close/>
                  <a:moveTo>
                    <a:pt x="301447" y="53822"/>
                  </a:moveTo>
                  <a:lnTo>
                    <a:pt x="77938" y="175202"/>
                  </a:lnTo>
                  <a:lnTo>
                    <a:pt x="301447" y="296582"/>
                  </a:lnTo>
                  <a:lnTo>
                    <a:pt x="524956" y="175202"/>
                  </a:lnTo>
                  <a:close/>
                  <a:moveTo>
                    <a:pt x="289441" y="3072"/>
                  </a:moveTo>
                  <a:cubicBezTo>
                    <a:pt x="296945" y="-1024"/>
                    <a:pt x="306049" y="-1024"/>
                    <a:pt x="313553" y="3072"/>
                  </a:cubicBezTo>
                  <a:lnTo>
                    <a:pt x="589787" y="153124"/>
                  </a:lnTo>
                  <a:cubicBezTo>
                    <a:pt x="597891" y="157519"/>
                    <a:pt x="602994" y="166011"/>
                    <a:pt x="602994" y="175202"/>
                  </a:cubicBezTo>
                  <a:cubicBezTo>
                    <a:pt x="602994" y="184393"/>
                    <a:pt x="597891" y="192884"/>
                    <a:pt x="589787" y="197280"/>
                  </a:cubicBezTo>
                  <a:lnTo>
                    <a:pt x="567477" y="209368"/>
                  </a:lnTo>
                  <a:lnTo>
                    <a:pt x="567477" y="299079"/>
                  </a:lnTo>
                  <a:cubicBezTo>
                    <a:pt x="580283" y="303575"/>
                    <a:pt x="589487" y="315563"/>
                    <a:pt x="589487" y="329849"/>
                  </a:cubicBezTo>
                  <a:cubicBezTo>
                    <a:pt x="589487" y="339939"/>
                    <a:pt x="584785" y="348830"/>
                    <a:pt x="577581" y="354824"/>
                  </a:cubicBezTo>
                  <a:lnTo>
                    <a:pt x="607396" y="449530"/>
                  </a:lnTo>
                  <a:cubicBezTo>
                    <a:pt x="609897" y="457722"/>
                    <a:pt x="608497" y="466514"/>
                    <a:pt x="603394" y="473407"/>
                  </a:cubicBezTo>
                  <a:cubicBezTo>
                    <a:pt x="598292" y="480300"/>
                    <a:pt x="590288" y="484396"/>
                    <a:pt x="581683" y="484396"/>
                  </a:cubicBezTo>
                  <a:lnTo>
                    <a:pt x="531459" y="484396"/>
                  </a:lnTo>
                  <a:cubicBezTo>
                    <a:pt x="522955" y="484396"/>
                    <a:pt x="514851" y="480300"/>
                    <a:pt x="509849" y="473407"/>
                  </a:cubicBezTo>
                  <a:cubicBezTo>
                    <a:pt x="504746" y="466514"/>
                    <a:pt x="503245" y="457622"/>
                    <a:pt x="505847" y="449530"/>
                  </a:cubicBezTo>
                  <a:lnTo>
                    <a:pt x="535561" y="354924"/>
                  </a:lnTo>
                  <a:cubicBezTo>
                    <a:pt x="528358" y="348830"/>
                    <a:pt x="523755" y="339939"/>
                    <a:pt x="523755" y="329849"/>
                  </a:cubicBezTo>
                  <a:cubicBezTo>
                    <a:pt x="523755" y="315563"/>
                    <a:pt x="532960" y="303475"/>
                    <a:pt x="545766" y="298979"/>
                  </a:cubicBezTo>
                  <a:lnTo>
                    <a:pt x="545766" y="221256"/>
                  </a:lnTo>
                  <a:lnTo>
                    <a:pt x="313553" y="347332"/>
                  </a:lnTo>
                  <a:cubicBezTo>
                    <a:pt x="309751" y="349330"/>
                    <a:pt x="305649" y="350329"/>
                    <a:pt x="301447" y="350329"/>
                  </a:cubicBezTo>
                  <a:cubicBezTo>
                    <a:pt x="297345" y="350329"/>
                    <a:pt x="293243" y="349330"/>
                    <a:pt x="289441" y="347332"/>
                  </a:cubicBezTo>
                  <a:lnTo>
                    <a:pt x="13207" y="197280"/>
                  </a:lnTo>
                  <a:cubicBezTo>
                    <a:pt x="5003" y="192884"/>
                    <a:pt x="0" y="184393"/>
                    <a:pt x="0" y="175202"/>
                  </a:cubicBezTo>
                  <a:cubicBezTo>
                    <a:pt x="0" y="166011"/>
                    <a:pt x="5003" y="157519"/>
                    <a:pt x="13207" y="153124"/>
                  </a:cubicBezTo>
                  <a:close/>
                </a:path>
              </a:pathLst>
            </a:custGeom>
            <a:solidFill>
              <a:srgbClr val="FFFFF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50" name="Rectangle 49">
            <a:extLst>
              <a:ext uri="{FF2B5EF4-FFF2-40B4-BE49-F238E27FC236}">
                <a16:creationId xmlns:a16="http://schemas.microsoft.com/office/drawing/2014/main" id="{CEC2C44F-FA93-9D81-06FD-1B87B1141F94}"/>
              </a:ext>
            </a:extLst>
          </p:cNvPr>
          <p:cNvSpPr/>
          <p:nvPr/>
        </p:nvSpPr>
        <p:spPr>
          <a:xfrm>
            <a:off x="437804" y="3131123"/>
            <a:ext cx="3174723" cy="1540024"/>
          </a:xfrm>
          <a:prstGeom prst="rect">
            <a:avLst/>
          </a:prstGeom>
          <a:solidFill>
            <a:schemeClr val="bg1"/>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Trò chơi phải mang ý nghĩa giáo dục</a:t>
            </a:r>
            <a:endParaRPr lang="en-US" sz="2000" dirty="0">
              <a:solidFill>
                <a:srgbClr val="FF0000"/>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2D2A1D1-C77F-C553-FD4D-15E06F0C3EFA}"/>
              </a:ext>
            </a:extLst>
          </p:cNvPr>
          <p:cNvSpPr/>
          <p:nvPr/>
        </p:nvSpPr>
        <p:spPr>
          <a:xfrm>
            <a:off x="2897819" y="1027717"/>
            <a:ext cx="3582842" cy="1436815"/>
          </a:xfrm>
          <a:prstGeom prst="rect">
            <a:avLst/>
          </a:prstGeom>
          <a:solidFill>
            <a:schemeClr val="bg1"/>
          </a:solid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accent1">
                    <a:lumMod val="50000"/>
                  </a:schemeClr>
                </a:solidFill>
                <a:latin typeface="Cambria" panose="02040503050406030204" pitchFamily="18" charset="0"/>
                <a:ea typeface="Cambria" panose="02040503050406030204" pitchFamily="18" charset="0"/>
              </a:rPr>
              <a:t> Trò chơi nhằm mục đích khởi động cho tiết học hoặc phải nhằm mục đích củng cố, khắc sâu nội dung bài học</a:t>
            </a:r>
            <a:endParaRPr lang="en-US" sz="2000" dirty="0">
              <a:solidFill>
                <a:schemeClr val="accent1">
                  <a:lumMod val="50000"/>
                </a:schemeClr>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03052FED-B479-AC5E-3B93-5DB9B66E3FFD}"/>
              </a:ext>
            </a:extLst>
          </p:cNvPr>
          <p:cNvSpPr/>
          <p:nvPr/>
        </p:nvSpPr>
        <p:spPr>
          <a:xfrm>
            <a:off x="4460864" y="2716560"/>
            <a:ext cx="4328924" cy="1540024"/>
          </a:xfrm>
          <a:prstGeom prst="rect">
            <a:avLst/>
          </a:prstGeom>
          <a:solidFill>
            <a:schemeClr val="bg1"/>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B050"/>
                </a:solidFill>
                <a:latin typeface="Cambria" panose="02040503050406030204" pitchFamily="18" charset="0"/>
                <a:ea typeface="Cambria" panose="02040503050406030204" pitchFamily="18" charset="0"/>
                <a:cs typeface="Calibri" panose="020F0502020204030204" pitchFamily="34" charset="0"/>
              </a:rPr>
              <a:t>+ Hình thức tổ chức trò chơi phải đa dạng, phong phú.</a:t>
            </a:r>
          </a:p>
          <a:p>
            <a:pPr algn="just"/>
            <a:r>
              <a:rPr lang="vi-VN" sz="2000" dirty="0">
                <a:solidFill>
                  <a:srgbClr val="00B050"/>
                </a:solidFill>
                <a:latin typeface="Cambria" panose="02040503050406030204" pitchFamily="18" charset="0"/>
                <a:ea typeface="Cambria" panose="02040503050406030204" pitchFamily="18" charset="0"/>
                <a:cs typeface="Calibri" panose="020F0502020204030204" pitchFamily="34" charset="0"/>
              </a:rPr>
              <a:t>+ Trò chơi phải gây được hứng thú đối với học sinh.</a:t>
            </a:r>
          </a:p>
        </p:txBody>
      </p:sp>
    </p:spTree>
    <p:extLst>
      <p:ext uri="{BB962C8B-B14F-4D97-AF65-F5344CB8AC3E}">
        <p14:creationId xmlns:p14="http://schemas.microsoft.com/office/powerpoint/2010/main" val="2704792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36" name="Rectangle: Rounded Corners 35">
            <a:extLst>
              <a:ext uri="{FF2B5EF4-FFF2-40B4-BE49-F238E27FC236}">
                <a16:creationId xmlns:a16="http://schemas.microsoft.com/office/drawing/2014/main" id="{DD7C751C-6650-0DF7-8F54-B574966E684A}"/>
              </a:ext>
            </a:extLst>
          </p:cNvPr>
          <p:cNvSpPr/>
          <p:nvPr/>
        </p:nvSpPr>
        <p:spPr>
          <a:xfrm>
            <a:off x="258044" y="-1108139"/>
            <a:ext cx="7920880" cy="724890"/>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Cambria" panose="02040503050406030204" pitchFamily="18" charset="0"/>
                <a:ea typeface="Cambria" panose="02040503050406030204" pitchFamily="18" charset="0"/>
              </a:rPr>
              <a:t>Biện pháp 1: Dạy học theo sự phân hóa đối tượng và phù hợp với phương pháp dạy từng dạng bài</a:t>
            </a:r>
            <a:endParaRPr lang="en-US" sz="2000" b="1"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C89DA71-0CE8-3C46-ADFC-EF6AA57F710A}"/>
              </a:ext>
            </a:extLst>
          </p:cNvPr>
          <p:cNvSpPr txBox="1"/>
          <p:nvPr/>
        </p:nvSpPr>
        <p:spPr>
          <a:xfrm>
            <a:off x="621101" y="9900307"/>
            <a:ext cx="8424935" cy="871970"/>
          </a:xfrm>
          <a:prstGeom prst="rect">
            <a:avLst/>
          </a:prstGeom>
          <a:noFill/>
        </p:spPr>
        <p:txBody>
          <a:bodyPr wrap="square">
            <a:spAutoFit/>
          </a:bodyPr>
          <a:lstStyle/>
          <a:p>
            <a:pPr algn="just">
              <a:lnSpc>
                <a:spcPct val="150000"/>
              </a:lnSpc>
              <a:spcAft>
                <a:spcPts val="1000"/>
              </a:spcAft>
            </a:pPr>
            <a:r>
              <a:rPr lang="vi-VN" sz="1800" i="1" dirty="0">
                <a:effectLst/>
                <a:latin typeface="Cambria" panose="02040503050406030204" pitchFamily="18" charset="0"/>
                <a:ea typeface="Cambria" panose="02040503050406030204" pitchFamily="18" charset="0"/>
                <a:cs typeface="Times New Roman" panose="02020603050405020304" pitchFamily="18" charset="0"/>
              </a:rPr>
              <a:t>T</a:t>
            </a:r>
            <a:r>
              <a:rPr lang="fr-FR" sz="1800" i="1" dirty="0">
                <a:effectLst/>
                <a:latin typeface="Cambria" panose="02040503050406030204" pitchFamily="18" charset="0"/>
                <a:ea typeface="Cambria" panose="02040503050406030204" pitchFamily="18" charset="0"/>
                <a:cs typeface="Times New Roman" panose="02020603050405020304" pitchFamily="18" charset="0"/>
              </a:rPr>
              <a:t>ừ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đó</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phân</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loại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theo</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đối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tượng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học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sinh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khá</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giỏi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trung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bình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yếu</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theo</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khả</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năng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tiếp</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thu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nhanh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chậm</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học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sinh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và</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vạch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ra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kế</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hoạch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giúp</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đỡ</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các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em</a:t>
            </a:r>
            <a:r>
              <a:rPr lang="fr-FR" sz="18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1800" i="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A34EA80-BD33-E028-D0C2-C070F92DCFD3}"/>
              </a:ext>
            </a:extLst>
          </p:cNvPr>
          <p:cNvSpPr txBox="1"/>
          <p:nvPr/>
        </p:nvSpPr>
        <p:spPr>
          <a:xfrm>
            <a:off x="443136" y="10197176"/>
            <a:ext cx="8343934" cy="958596"/>
          </a:xfrm>
          <a:prstGeom prst="rect">
            <a:avLst/>
          </a:prstGeom>
          <a:noFill/>
        </p:spPr>
        <p:txBody>
          <a:bodyPr wrap="square">
            <a:spAutoFit/>
          </a:bodyPr>
          <a:lstStyle/>
          <a:p>
            <a:pPr algn="just">
              <a:lnSpc>
                <a:spcPct val="150000"/>
              </a:lnSpc>
              <a:spcAft>
                <a:spcPts val="1000"/>
              </a:spcAft>
            </a:pPr>
            <a:r>
              <a:rPr lang="fr-FR" sz="2000" dirty="0" err="1">
                <a:effectLst/>
                <a:latin typeface="Cambria" panose="02040503050406030204" pitchFamily="18" charset="0"/>
                <a:ea typeface="Cambria" panose="02040503050406030204" pitchFamily="18" charset="0"/>
                <a:cs typeface="Times New Roman" panose="02020603050405020304" pitchFamily="18" charset="0"/>
              </a:rPr>
              <a:t>Sau</a:t>
            </a:r>
            <a:r>
              <a:rPr lang="fr-FR" sz="2000" dirty="0">
                <a:effectLst/>
                <a:latin typeface="Cambria" panose="02040503050406030204" pitchFamily="18" charset="0"/>
                <a:ea typeface="Cambria" panose="02040503050406030204" pitchFamily="18" charset="0"/>
                <a:cs typeface="Times New Roman" panose="02020603050405020304" pitchFamily="18" charset="0"/>
              </a:rPr>
              <a:t> </a:t>
            </a:r>
            <a:r>
              <a:rPr lang="fr-FR" sz="2000" dirty="0" err="1">
                <a:effectLst/>
                <a:latin typeface="Cambria" panose="02040503050406030204" pitchFamily="18" charset="0"/>
                <a:ea typeface="Cambria" panose="02040503050406030204" pitchFamily="18" charset="0"/>
                <a:cs typeface="Times New Roman" panose="02020603050405020304" pitchFamily="18" charset="0"/>
              </a:rPr>
              <a:t>mỗi</a:t>
            </a:r>
            <a:r>
              <a:rPr lang="fr-FR" sz="2000" dirty="0">
                <a:effectLst/>
                <a:latin typeface="Cambria" panose="02040503050406030204" pitchFamily="18" charset="0"/>
                <a:ea typeface="Cambria" panose="02040503050406030204" pitchFamily="18" charset="0"/>
                <a:cs typeface="Times New Roman" panose="02020603050405020304" pitchFamily="18" charset="0"/>
              </a:rPr>
              <a:t> </a:t>
            </a:r>
            <a:r>
              <a:rPr lang="fr-FR"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fr-FR"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a:effectLst/>
                <a:latin typeface="Cambria" panose="02040503050406030204" pitchFamily="18" charset="0"/>
                <a:ea typeface="Cambria" panose="02040503050406030204" pitchFamily="18" charset="0"/>
                <a:cs typeface="Times New Roman" panose="02020603050405020304" pitchFamily="18" charset="0"/>
              </a:rPr>
              <a:t>tôi đều nhận xét, chốt lại ý đúng để học sinh chỉnh sửa lại bài làm của mình.</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8" name="Picture 27" descr="A teacher standing in front of students wearing masks&#10;&#10;Description automatically generated">
            <a:extLst>
              <a:ext uri="{FF2B5EF4-FFF2-40B4-BE49-F238E27FC236}">
                <a16:creationId xmlns:a16="http://schemas.microsoft.com/office/drawing/2014/main" id="{92A9894C-A5AA-9E6D-D3C4-E95029DD5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1" y="5994034"/>
            <a:ext cx="3889107" cy="2590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classroom with a teacher standing in front of a chalkboard&#10;&#10;Description automatically generated">
            <a:extLst>
              <a:ext uri="{FF2B5EF4-FFF2-40B4-BE49-F238E27FC236}">
                <a16:creationId xmlns:a16="http://schemas.microsoft.com/office/drawing/2014/main" id="{D4CED827-86BB-DA8B-F4FB-452744909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3988" y="5920916"/>
            <a:ext cx="3594453" cy="2696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图片 1" descr="999ba5066198f2db59d550c4dbd2090b">
            <a:extLst>
              <a:ext uri="{FF2B5EF4-FFF2-40B4-BE49-F238E27FC236}">
                <a16:creationId xmlns:a16="http://schemas.microsoft.com/office/drawing/2014/main" id="{66EBE184-7CA5-17F5-5025-B0170A3005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151" y="5740896"/>
            <a:ext cx="7902825" cy="2150100"/>
          </a:xfrm>
          <a:prstGeom prst="rect">
            <a:avLst/>
          </a:prstGeom>
        </p:spPr>
      </p:pic>
      <p:pic>
        <p:nvPicPr>
          <p:cNvPr id="44" name="图片 5" descr="8691fc963511599ce3dc24771297d54e">
            <a:extLst>
              <a:ext uri="{FF2B5EF4-FFF2-40B4-BE49-F238E27FC236}">
                <a16:creationId xmlns:a16="http://schemas.microsoft.com/office/drawing/2014/main" id="{95EF81E5-6DD3-BB4B-7291-0651457D104C}"/>
              </a:ext>
            </a:extLst>
          </p:cNvPr>
          <p:cNvPicPr>
            <a:picLocks noChangeAspect="1"/>
          </p:cNvPicPr>
          <p:nvPr/>
        </p:nvPicPr>
        <p:blipFill>
          <a:blip r:embed="rId6"/>
          <a:stretch>
            <a:fillRect/>
          </a:stretch>
        </p:blipFill>
        <p:spPr>
          <a:xfrm>
            <a:off x="2848785" y="7520598"/>
            <a:ext cx="3448883" cy="1982048"/>
          </a:xfrm>
          <a:prstGeom prst="rect">
            <a:avLst/>
          </a:prstGeom>
        </p:spPr>
      </p:pic>
      <p:sp>
        <p:nvSpPr>
          <p:cNvPr id="47" name="TextBox 46">
            <a:extLst>
              <a:ext uri="{FF2B5EF4-FFF2-40B4-BE49-F238E27FC236}">
                <a16:creationId xmlns:a16="http://schemas.microsoft.com/office/drawing/2014/main" id="{05618201-8DBB-84E4-E628-210975E27BF1}"/>
              </a:ext>
            </a:extLst>
          </p:cNvPr>
          <p:cNvSpPr txBox="1"/>
          <p:nvPr/>
        </p:nvSpPr>
        <p:spPr>
          <a:xfrm>
            <a:off x="1194309" y="6141025"/>
            <a:ext cx="1654476" cy="1384995"/>
          </a:xfrm>
          <a:prstGeom prst="rect">
            <a:avLst/>
          </a:prstGeom>
          <a:noFill/>
        </p:spPr>
        <p:txBody>
          <a:bodyPr wrap="square">
            <a:spAutoFit/>
          </a:bodyPr>
          <a:lstStyle/>
          <a:p>
            <a:pPr algn="ctr"/>
            <a:r>
              <a:rPr lang="vi-VN"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Không khí thi đua sôi nổi </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20C3B921-E1EE-AB7B-CB04-286AA12FE3BD}"/>
              </a:ext>
            </a:extLst>
          </p:cNvPr>
          <p:cNvSpPr txBox="1"/>
          <p:nvPr/>
        </p:nvSpPr>
        <p:spPr>
          <a:xfrm flipH="1">
            <a:off x="3817811" y="6130156"/>
            <a:ext cx="1779504" cy="1384995"/>
          </a:xfrm>
          <a:prstGeom prst="rect">
            <a:avLst/>
          </a:prstGeom>
          <a:noFill/>
        </p:spPr>
        <p:txBody>
          <a:bodyPr wrap="square">
            <a:spAutoFit/>
          </a:bodyPr>
          <a:lstStyle/>
          <a:p>
            <a:pPr algn="ctr"/>
            <a:r>
              <a:rPr lang="vi-VN"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Tạo sự cuốn hút học sinh </a:t>
            </a:r>
            <a:endPar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38C0E71-BAF2-1494-E2F0-C7B31D23EBCC}"/>
              </a:ext>
            </a:extLst>
          </p:cNvPr>
          <p:cNvSpPr txBox="1"/>
          <p:nvPr/>
        </p:nvSpPr>
        <p:spPr>
          <a:xfrm>
            <a:off x="6288023" y="6209836"/>
            <a:ext cx="2055456" cy="1077218"/>
          </a:xfrm>
          <a:prstGeom prst="rect">
            <a:avLst/>
          </a:prstGeom>
          <a:noFill/>
        </p:spPr>
        <p:txBody>
          <a:bodyPr wrap="square">
            <a:spAutoFit/>
          </a:bodyPr>
          <a:lstStyle/>
          <a:p>
            <a:pPr algn="ctr"/>
            <a:r>
              <a:rPr lang="vi-VN"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Tiếp thu kiến thức </a:t>
            </a: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1C4BCC1-A834-0E1B-71E7-56B3D89D6944}"/>
              </a:ext>
            </a:extLst>
          </p:cNvPr>
          <p:cNvSpPr txBox="1"/>
          <p:nvPr/>
        </p:nvSpPr>
        <p:spPr>
          <a:xfrm>
            <a:off x="443136" y="1153139"/>
            <a:ext cx="8722508" cy="2445285"/>
          </a:xfrm>
          <a:prstGeom prst="rect">
            <a:avLst/>
          </a:prstGeom>
          <a:noFill/>
        </p:spPr>
        <p:txBody>
          <a:bodyPr wrap="square">
            <a:spAutoFit/>
          </a:bodyPr>
          <a:lstStyle/>
          <a:p>
            <a:r>
              <a:rPr lang="en-US" i="1" dirty="0"/>
              <a:t>* </a:t>
            </a:r>
            <a:r>
              <a:rPr lang="en-US" i="1" dirty="0" err="1"/>
              <a:t>Tiến</a:t>
            </a:r>
            <a:r>
              <a:rPr lang="en-US" i="1" dirty="0"/>
              <a:t> </a:t>
            </a:r>
            <a:r>
              <a:rPr lang="en-US" i="1" dirty="0" err="1"/>
              <a:t>hành</a:t>
            </a:r>
            <a:r>
              <a:rPr lang="en-US" i="1" dirty="0"/>
              <a:t> </a:t>
            </a:r>
            <a:r>
              <a:rPr lang="en-US" i="1" dirty="0" err="1"/>
              <a:t>trò</a:t>
            </a:r>
            <a:r>
              <a:rPr lang="en-US" i="1" dirty="0"/>
              <a:t> </a:t>
            </a:r>
            <a:r>
              <a:rPr lang="en-US" i="1" dirty="0" err="1"/>
              <a:t>chơi</a:t>
            </a:r>
            <a:r>
              <a:rPr lang="en-US" i="1" dirty="0"/>
              <a:t> </a:t>
            </a:r>
            <a:r>
              <a:rPr lang="en-US" i="1" dirty="0" err="1"/>
              <a:t>học</a:t>
            </a:r>
            <a:r>
              <a:rPr lang="en-US" i="1" dirty="0"/>
              <a:t> </a:t>
            </a:r>
            <a:r>
              <a:rPr lang="en-US" i="1" dirty="0" err="1"/>
              <a:t>tập</a:t>
            </a:r>
            <a:r>
              <a:rPr lang="en-US" i="1" dirty="0"/>
              <a:t>:</a:t>
            </a:r>
            <a:endParaRPr lang="en-US" dirty="0"/>
          </a:p>
          <a:p>
            <a:r>
              <a:rPr lang="en-US" dirty="0" err="1"/>
              <a:t>Cách</a:t>
            </a:r>
            <a:r>
              <a:rPr lang="en-US" dirty="0"/>
              <a:t>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t>
            </a:r>
            <a:r>
              <a:rPr lang="en-US" dirty="0" err="1"/>
              <a:t>Thời</a:t>
            </a:r>
            <a:r>
              <a:rPr lang="en-US" dirty="0"/>
              <a:t> </a:t>
            </a:r>
            <a:r>
              <a:rPr lang="en-US" dirty="0" err="1"/>
              <a:t>gian</a:t>
            </a:r>
            <a:r>
              <a:rPr lang="en-US" dirty="0"/>
              <a:t> </a:t>
            </a:r>
            <a:r>
              <a:rPr lang="en-US" dirty="0" err="1"/>
              <a:t>tiến</a:t>
            </a:r>
            <a:r>
              <a:rPr lang="en-US" dirty="0"/>
              <a:t> </a:t>
            </a:r>
            <a:r>
              <a:rPr lang="en-US" dirty="0" err="1"/>
              <a:t>hành</a:t>
            </a:r>
            <a:r>
              <a:rPr lang="en-US" dirty="0"/>
              <a:t> </a:t>
            </a:r>
            <a:r>
              <a:rPr lang="en-US" dirty="0" err="1"/>
              <a:t>trò</a:t>
            </a:r>
            <a:r>
              <a:rPr lang="en-US" dirty="0"/>
              <a:t> </a:t>
            </a:r>
            <a:r>
              <a:rPr lang="en-US" dirty="0" err="1"/>
              <a:t>chơi</a:t>
            </a:r>
            <a:r>
              <a:rPr lang="en-US" dirty="0"/>
              <a:t> </a:t>
            </a:r>
            <a:r>
              <a:rPr lang="en-US" dirty="0" err="1"/>
              <a:t>tùy</a:t>
            </a:r>
            <a:r>
              <a:rPr lang="en-US" dirty="0"/>
              <a:t> </a:t>
            </a:r>
            <a:r>
              <a:rPr lang="en-US" dirty="0" err="1"/>
              <a:t>từng</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đã</a:t>
            </a:r>
            <a:r>
              <a:rPr lang="en-US" dirty="0"/>
              <a:t> </a:t>
            </a:r>
            <a:r>
              <a:rPr lang="en-US" dirty="0" err="1"/>
              <a:t>sắp</a:t>
            </a:r>
            <a:r>
              <a:rPr lang="en-US" dirty="0"/>
              <a:t> </a:t>
            </a:r>
            <a:r>
              <a:rPr lang="en-US" dirty="0" err="1"/>
              <a:t>xếp</a:t>
            </a:r>
            <a:r>
              <a:rPr lang="en-US" dirty="0"/>
              <a:t> </a:t>
            </a:r>
            <a:r>
              <a:rPr lang="en-US" dirty="0" err="1"/>
              <a:t>giáo</a:t>
            </a:r>
            <a:r>
              <a:rPr lang="en-US" dirty="0"/>
              <a:t> </a:t>
            </a:r>
            <a:r>
              <a:rPr lang="en-US" dirty="0" err="1"/>
              <a:t>viên</a:t>
            </a:r>
            <a:r>
              <a:rPr lang="en-US" dirty="0"/>
              <a:t> </a:t>
            </a:r>
            <a:r>
              <a:rPr lang="en-US" dirty="0" err="1"/>
              <a:t>linh</a:t>
            </a:r>
            <a:r>
              <a:rPr lang="en-US" dirty="0"/>
              <a:t> </a:t>
            </a:r>
            <a:r>
              <a:rPr lang="en-US" dirty="0" err="1"/>
              <a:t>động</a:t>
            </a:r>
            <a:r>
              <a:rPr lang="en-US" dirty="0"/>
              <a:t> </a:t>
            </a:r>
            <a:r>
              <a:rPr lang="en-US" dirty="0" err="1"/>
              <a:t>thời</a:t>
            </a:r>
            <a:r>
              <a:rPr lang="en-US" dirty="0"/>
              <a:t> </a:t>
            </a:r>
            <a:r>
              <a:rPr lang="en-US" dirty="0" err="1"/>
              <a:t>gian</a:t>
            </a:r>
            <a:r>
              <a:rPr lang="en-US" dirty="0"/>
              <a:t>.</a:t>
            </a:r>
          </a:p>
          <a:p>
            <a:r>
              <a:rPr lang="en-US" dirty="0" err="1"/>
              <a:t>Bước</a:t>
            </a:r>
            <a:r>
              <a:rPr lang="en-US" dirty="0"/>
              <a:t> 1: </a:t>
            </a:r>
            <a:r>
              <a:rPr lang="en-US" dirty="0" err="1"/>
              <a:t>Nêu</a:t>
            </a:r>
            <a:r>
              <a:rPr lang="en-US" dirty="0"/>
              <a:t> </a:t>
            </a:r>
            <a:r>
              <a:rPr lang="en-US" dirty="0" err="1"/>
              <a:t>tên</a:t>
            </a:r>
            <a:r>
              <a:rPr lang="en-US" dirty="0"/>
              <a:t> </a:t>
            </a:r>
            <a:r>
              <a:rPr lang="en-US" dirty="0" err="1"/>
              <a:t>trò</a:t>
            </a:r>
            <a:r>
              <a:rPr lang="en-US" dirty="0"/>
              <a:t> </a:t>
            </a:r>
            <a:r>
              <a:rPr lang="en-US" dirty="0" err="1"/>
              <a:t>chơi</a:t>
            </a:r>
            <a:r>
              <a:rPr lang="en-US" dirty="0"/>
              <a:t>.</a:t>
            </a:r>
          </a:p>
          <a:p>
            <a:r>
              <a:rPr lang="en-US" dirty="0" err="1"/>
              <a:t>Bước</a:t>
            </a:r>
            <a:r>
              <a:rPr lang="en-US" dirty="0"/>
              <a:t> 2: </a:t>
            </a:r>
            <a:r>
              <a:rPr lang="en-US" dirty="0" err="1"/>
              <a:t>Phổ</a:t>
            </a:r>
            <a:r>
              <a:rPr lang="en-US" dirty="0"/>
              <a:t> </a:t>
            </a:r>
            <a:r>
              <a:rPr lang="en-US" dirty="0" err="1"/>
              <a:t>biến</a:t>
            </a:r>
            <a:r>
              <a:rPr lang="en-US" dirty="0"/>
              <a:t> </a:t>
            </a:r>
            <a:r>
              <a:rPr lang="en-US" dirty="0" err="1"/>
              <a:t>luật</a:t>
            </a:r>
            <a:r>
              <a:rPr lang="en-US" dirty="0"/>
              <a:t> </a:t>
            </a:r>
            <a:r>
              <a:rPr lang="en-US" dirty="0" err="1"/>
              <a:t>chơi</a:t>
            </a:r>
            <a:r>
              <a:rPr lang="en-US" dirty="0"/>
              <a:t>: </a:t>
            </a:r>
            <a:r>
              <a:rPr lang="en-US" dirty="0" err="1"/>
              <a:t>Nêu</a:t>
            </a:r>
            <a:r>
              <a:rPr lang="en-US" dirty="0"/>
              <a:t> </a:t>
            </a:r>
            <a:r>
              <a:rPr lang="en-US" dirty="0" err="1"/>
              <a:t>rõ</a:t>
            </a:r>
            <a:r>
              <a:rPr lang="en-US" dirty="0"/>
              <a:t> </a:t>
            </a:r>
            <a:r>
              <a:rPr lang="en-US" dirty="0" err="1"/>
              <a:t>cách</a:t>
            </a:r>
            <a:r>
              <a:rPr lang="en-US" dirty="0"/>
              <a:t> </a:t>
            </a:r>
            <a:r>
              <a:rPr lang="en-US" dirty="0" err="1"/>
              <a:t>chơi</a:t>
            </a:r>
            <a:r>
              <a:rPr lang="en-US" dirty="0"/>
              <a:t> </a:t>
            </a:r>
            <a:r>
              <a:rPr lang="en-US" dirty="0" err="1"/>
              <a:t>và</a:t>
            </a:r>
            <a:r>
              <a:rPr lang="en-US" dirty="0"/>
              <a:t> </a:t>
            </a:r>
            <a:r>
              <a:rPr lang="en-US" dirty="0" err="1"/>
              <a:t>cách</a:t>
            </a:r>
            <a:r>
              <a:rPr lang="en-US" dirty="0"/>
              <a:t> </a:t>
            </a:r>
            <a:r>
              <a:rPr lang="en-US" dirty="0" err="1"/>
              <a:t>đánh</a:t>
            </a:r>
            <a:r>
              <a:rPr lang="en-US" dirty="0"/>
              <a:t> </a:t>
            </a:r>
            <a:r>
              <a:rPr lang="en-US" dirty="0" err="1"/>
              <a:t>giá</a:t>
            </a:r>
            <a:endParaRPr lang="en-US" dirty="0"/>
          </a:p>
          <a:p>
            <a:r>
              <a:rPr lang="en-US" dirty="0" err="1"/>
              <a:t>Bước</a:t>
            </a:r>
            <a:r>
              <a:rPr lang="en-US" dirty="0"/>
              <a:t> 3: </a:t>
            </a:r>
            <a:r>
              <a:rPr lang="en-US" dirty="0" err="1"/>
              <a:t>Tiến</a:t>
            </a:r>
            <a:r>
              <a:rPr lang="en-US" dirty="0"/>
              <a:t> </a:t>
            </a:r>
            <a:r>
              <a:rPr lang="en-US" dirty="0" err="1"/>
              <a:t>hành</a:t>
            </a:r>
            <a:r>
              <a:rPr lang="en-US" dirty="0"/>
              <a:t> </a:t>
            </a:r>
            <a:r>
              <a:rPr lang="en-US" dirty="0" err="1"/>
              <a:t>chơi</a:t>
            </a:r>
            <a:endParaRPr lang="en-US" dirty="0"/>
          </a:p>
          <a:p>
            <a:r>
              <a:rPr lang="en-US" dirty="0" err="1"/>
              <a:t>Bước</a:t>
            </a:r>
            <a:r>
              <a:rPr lang="en-US" dirty="0"/>
              <a:t> 4: </a:t>
            </a:r>
            <a:r>
              <a:rPr lang="en-US" dirty="0" err="1"/>
              <a:t>Tổng</a:t>
            </a:r>
            <a:r>
              <a:rPr lang="en-US" dirty="0"/>
              <a:t> </a:t>
            </a:r>
            <a:r>
              <a:rPr lang="en-US" dirty="0" err="1"/>
              <a:t>kết</a:t>
            </a:r>
            <a:r>
              <a:rPr lang="en-US" dirty="0"/>
              <a:t> </a:t>
            </a:r>
            <a:r>
              <a:rPr lang="en-US" dirty="0" err="1"/>
              <a:t>trò</a:t>
            </a:r>
            <a:r>
              <a:rPr lang="en-US" dirty="0"/>
              <a:t> </a:t>
            </a:r>
            <a:r>
              <a:rPr lang="en-US" dirty="0" err="1"/>
              <a:t>chơi</a:t>
            </a:r>
            <a:r>
              <a:rPr lang="en-US" dirty="0"/>
              <a:t>:</a:t>
            </a:r>
          </a:p>
          <a:p>
            <a:pPr algn="just">
              <a:lnSpc>
                <a:spcPct val="150000"/>
              </a:lnSpc>
              <a:spcAft>
                <a:spcPts val="1000"/>
              </a:spcAft>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33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AB74F-43D8-57FD-0E8D-01CF7643D08D}"/>
              </a:ext>
            </a:extLst>
          </p:cNvPr>
          <p:cNvPicPr>
            <a:picLocks noChangeAspect="1"/>
          </p:cNvPicPr>
          <p:nvPr/>
        </p:nvPicPr>
        <p:blipFill>
          <a:blip r:embed="rId3"/>
          <a:stretch>
            <a:fillRect/>
          </a:stretch>
        </p:blipFill>
        <p:spPr>
          <a:xfrm rot="21005620">
            <a:off x="-2209769" y="-1501279"/>
            <a:ext cx="3022152" cy="1784813"/>
          </a:xfrm>
          <a:prstGeom prst="rect">
            <a:avLst/>
          </a:prstGeom>
        </p:spPr>
      </p:pic>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8" name="组合 16">
            <a:extLst>
              <a:ext uri="{FF2B5EF4-FFF2-40B4-BE49-F238E27FC236}">
                <a16:creationId xmlns:a16="http://schemas.microsoft.com/office/drawing/2014/main" id="{16F52803-F98F-C08F-82BD-7F625844BDD3}"/>
              </a:ext>
            </a:extLst>
          </p:cNvPr>
          <p:cNvGrpSpPr/>
          <p:nvPr/>
        </p:nvGrpSpPr>
        <p:grpSpPr>
          <a:xfrm>
            <a:off x="9756576" y="1528428"/>
            <a:ext cx="179683" cy="2773201"/>
            <a:chOff x="6294853" y="2455489"/>
            <a:chExt cx="205536" cy="3054727"/>
          </a:xfrm>
          <a:solidFill>
            <a:srgbClr val="C7FEFF"/>
          </a:solidFill>
        </p:grpSpPr>
        <p:cxnSp>
          <p:nvCxnSpPr>
            <p:cNvPr id="9" name="直接连接符 17">
              <a:extLst>
                <a:ext uri="{FF2B5EF4-FFF2-40B4-BE49-F238E27FC236}">
                  <a16:creationId xmlns:a16="http://schemas.microsoft.com/office/drawing/2014/main" id="{8EF72ED0-79DA-ADE0-B7F8-80CDCF581D76}"/>
                </a:ext>
              </a:extLst>
            </p:cNvPr>
            <p:cNvCxnSpPr>
              <a:stCxn id="11" idx="0"/>
            </p:cNvCxnSpPr>
            <p:nvPr/>
          </p:nvCxnSpPr>
          <p:spPr>
            <a:xfrm>
              <a:off x="6400800" y="2455489"/>
              <a:ext cx="0" cy="3045199"/>
            </a:xfrm>
            <a:prstGeom prst="line">
              <a:avLst/>
            </a:prstGeom>
            <a:grpFill/>
            <a:ln w="28575">
              <a:solidFill>
                <a:srgbClr val="93DEE0"/>
              </a:solidFill>
            </a:ln>
          </p:spPr>
          <p:style>
            <a:lnRef idx="1">
              <a:schemeClr val="accent1"/>
            </a:lnRef>
            <a:fillRef idx="0">
              <a:schemeClr val="accent1"/>
            </a:fillRef>
            <a:effectRef idx="0">
              <a:schemeClr val="accent1"/>
            </a:effectRef>
            <a:fontRef idx="minor">
              <a:schemeClr val="tx1"/>
            </a:fontRef>
          </p:style>
        </p:cxnSp>
        <p:sp>
          <p:nvSpPr>
            <p:cNvPr id="11" name="椭圆 18">
              <a:extLst>
                <a:ext uri="{FF2B5EF4-FFF2-40B4-BE49-F238E27FC236}">
                  <a16:creationId xmlns:a16="http://schemas.microsoft.com/office/drawing/2014/main" id="{E5E7C70F-0108-E300-7603-D9053E00D910}"/>
                </a:ext>
              </a:extLst>
            </p:cNvPr>
            <p:cNvSpPr/>
            <p:nvPr/>
          </p:nvSpPr>
          <p:spPr>
            <a:xfrm>
              <a:off x="6307931" y="245548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0" name="椭圆 19">
              <a:extLst>
                <a:ext uri="{FF2B5EF4-FFF2-40B4-BE49-F238E27FC236}">
                  <a16:creationId xmlns:a16="http://schemas.microsoft.com/office/drawing/2014/main" id="{CFFFFE6D-F9DA-D42F-331C-329C2038E547}"/>
                </a:ext>
              </a:extLst>
            </p:cNvPr>
            <p:cNvSpPr/>
            <p:nvPr/>
          </p:nvSpPr>
          <p:spPr>
            <a:xfrm>
              <a:off x="6307930" y="3370022"/>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1" name="椭圆 20">
              <a:extLst>
                <a:ext uri="{FF2B5EF4-FFF2-40B4-BE49-F238E27FC236}">
                  <a16:creationId xmlns:a16="http://schemas.microsoft.com/office/drawing/2014/main" id="{56E5BD32-F07E-5BCC-909B-15F58A1757B0}"/>
                </a:ext>
              </a:extLst>
            </p:cNvPr>
            <p:cNvSpPr/>
            <p:nvPr/>
          </p:nvSpPr>
          <p:spPr>
            <a:xfrm>
              <a:off x="6294853" y="4422215"/>
              <a:ext cx="192459" cy="189368"/>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2" name="椭圆 21">
              <a:extLst>
                <a:ext uri="{FF2B5EF4-FFF2-40B4-BE49-F238E27FC236}">
                  <a16:creationId xmlns:a16="http://schemas.microsoft.com/office/drawing/2014/main" id="{A40D24D5-824E-A601-5D00-202DC81667BA}"/>
                </a:ext>
              </a:extLst>
            </p:cNvPr>
            <p:cNvSpPr/>
            <p:nvPr/>
          </p:nvSpPr>
          <p:spPr>
            <a:xfrm>
              <a:off x="6314652" y="532447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grpSp>
      <p:sp>
        <p:nvSpPr>
          <p:cNvPr id="36" name="Rectangle: Rounded Corners 35">
            <a:extLst>
              <a:ext uri="{FF2B5EF4-FFF2-40B4-BE49-F238E27FC236}">
                <a16:creationId xmlns:a16="http://schemas.microsoft.com/office/drawing/2014/main" id="{DD7C751C-6650-0DF7-8F54-B574966E684A}"/>
              </a:ext>
            </a:extLst>
          </p:cNvPr>
          <p:cNvSpPr/>
          <p:nvPr/>
        </p:nvSpPr>
        <p:spPr>
          <a:xfrm>
            <a:off x="755576" y="167746"/>
            <a:ext cx="7920880" cy="724890"/>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Cambria" panose="02040503050406030204" pitchFamily="18" charset="0"/>
                <a:ea typeface="Cambria" panose="02040503050406030204" pitchFamily="18" charset="0"/>
              </a:rPr>
              <a:t>Biện pháp 2: </a:t>
            </a:r>
            <a:r>
              <a:rPr lang="en-US" sz="1800" b="1" i="1" dirty="0" err="1">
                <a:solidFill>
                  <a:srgbClr val="000000"/>
                </a:solidFill>
                <a:effectLst/>
                <a:latin typeface="Times New Roman" panose="02020603050405020304" pitchFamily="18" charset="0"/>
                <a:ea typeface="Times New Roman" panose="02020603050405020304" pitchFamily="18" charset="0"/>
              </a:rPr>
              <a:t>Vận</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dụng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trò</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chơi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khởi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động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bài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giúp</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sinh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hứng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thú</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và</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có</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tâm</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thế</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thoải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mái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trước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giờ</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endParaRPr lang="en-US" sz="2000" b="1" dirty="0">
              <a:solidFill>
                <a:schemeClr val="tx1"/>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1DEDB141-CEB3-C971-4A3A-0280332D04A6}"/>
              </a:ext>
            </a:extLst>
          </p:cNvPr>
          <p:cNvSpPr/>
          <p:nvPr/>
        </p:nvSpPr>
        <p:spPr>
          <a:xfrm>
            <a:off x="10800333" y="1893632"/>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Tổ chức hoạt động dạy học dưới dạng các trò chơi-Gameshow. </a:t>
            </a:r>
            <a:endParaRPr lang="en-US" sz="2000"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0B27D48-6E5E-A613-0041-AA76C8C90A47}"/>
              </a:ext>
            </a:extLst>
          </p:cNvPr>
          <p:cNvSpPr txBox="1"/>
          <p:nvPr/>
        </p:nvSpPr>
        <p:spPr>
          <a:xfrm>
            <a:off x="575556" y="1636440"/>
            <a:ext cx="7956881" cy="175432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1800" dirty="0" err="1">
                <a:solidFill>
                  <a:srgbClr val="000000"/>
                </a:solidFill>
                <a:effectLst/>
                <a:latin typeface="Times New Roman" panose="02020603050405020304" pitchFamily="18" charset="0"/>
                <a:ea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khởi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hay, khoa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thoải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giờ</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a:t>
            </a:r>
            <a:endParaRPr lang="vi-VN" sz="1800" dirty="0">
              <a:solidFill>
                <a:srgbClr val="000000"/>
              </a:solidFill>
              <a:effectLst/>
              <a:latin typeface="Times New Roman" panose="02020603050405020304" pitchFamily="18" charset="0"/>
              <a:ea typeface="Times New Roman" panose="02020603050405020304" pitchFamily="18" charset="0"/>
            </a:endParaRPr>
          </a:p>
          <a:p>
            <a:pPr algn="just"/>
            <a:r>
              <a:rPr lang="vi-VN" dirty="0">
                <a:latin typeface="+mj-lt"/>
              </a:rPr>
              <a:t>Trò chơi khởi động ngoài việc gây hứng cho học sinh, giáo viên cần chú ý đến tính kết nối vào bài học hoặc kiểm tra củng cố kiến thức đã học ở bài học trước đó.</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06021212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B491A1-4115-071D-9C06-18CA23AEA98F}"/>
              </a:ext>
            </a:extLst>
          </p:cNvPr>
          <p:cNvSpPr txBox="1"/>
          <p:nvPr/>
        </p:nvSpPr>
        <p:spPr>
          <a:xfrm>
            <a:off x="827584" y="1103956"/>
            <a:ext cx="5580620" cy="369332"/>
          </a:xfrm>
          <a:prstGeom prst="rect">
            <a:avLst/>
          </a:prstGeom>
          <a:noFill/>
        </p:spPr>
        <p:txBody>
          <a:bodyPr wrap="square" rtlCol="0">
            <a:spAutoFit/>
          </a:bodyPr>
          <a:lstStyle/>
          <a:p>
            <a:r>
              <a:rPr lang="vi-VN" dirty="0"/>
              <a:t>Trò chơi khởi động “ Hộp quà may mắn”</a:t>
            </a:r>
            <a:endParaRPr lang="en-US" dirty="0"/>
          </a:p>
        </p:txBody>
      </p:sp>
      <p:sp>
        <p:nvSpPr>
          <p:cNvPr id="3" name="TextBox 2">
            <a:extLst>
              <a:ext uri="{FF2B5EF4-FFF2-40B4-BE49-F238E27FC236}">
                <a16:creationId xmlns:a16="http://schemas.microsoft.com/office/drawing/2014/main" id="{C861FBD1-38DD-E01C-11A6-7B1AC71D8960}"/>
              </a:ext>
            </a:extLst>
          </p:cNvPr>
          <p:cNvSpPr txBox="1"/>
          <p:nvPr/>
        </p:nvSpPr>
        <p:spPr>
          <a:xfrm>
            <a:off x="827584" y="1456420"/>
            <a:ext cx="6660740" cy="369332"/>
          </a:xfrm>
          <a:prstGeom prst="rect">
            <a:avLst/>
          </a:prstGeom>
          <a:noFill/>
        </p:spPr>
        <p:txBody>
          <a:bodyPr wrap="square" rtlCol="0">
            <a:spAutoFit/>
          </a:bodyPr>
          <a:lstStyle/>
          <a:p>
            <a:r>
              <a:rPr lang="vi-VN" dirty="0"/>
              <a:t>Câu 1: Làm tròn số 2 712 615 đến hàng chục nghìn ta được số </a:t>
            </a:r>
            <a:endParaRPr lang="en-US" dirty="0"/>
          </a:p>
        </p:txBody>
      </p:sp>
      <p:sp>
        <p:nvSpPr>
          <p:cNvPr id="4" name="TextBox 3">
            <a:extLst>
              <a:ext uri="{FF2B5EF4-FFF2-40B4-BE49-F238E27FC236}">
                <a16:creationId xmlns:a16="http://schemas.microsoft.com/office/drawing/2014/main" id="{B858B1CF-67FD-009C-9ADD-D9FA9001C404}"/>
              </a:ext>
            </a:extLst>
          </p:cNvPr>
          <p:cNvSpPr txBox="1"/>
          <p:nvPr/>
        </p:nvSpPr>
        <p:spPr>
          <a:xfrm>
            <a:off x="1254768" y="2104492"/>
            <a:ext cx="1553035" cy="369332"/>
          </a:xfrm>
          <a:prstGeom prst="rect">
            <a:avLst/>
          </a:prstGeom>
          <a:noFill/>
        </p:spPr>
        <p:txBody>
          <a:bodyPr wrap="square" rtlCol="0">
            <a:spAutoFit/>
          </a:bodyPr>
          <a:lstStyle/>
          <a:p>
            <a:r>
              <a:rPr lang="vi-VN" dirty="0"/>
              <a:t>A. 2 710 000</a:t>
            </a:r>
            <a:endParaRPr lang="en-US" dirty="0"/>
          </a:p>
        </p:txBody>
      </p:sp>
      <p:sp>
        <p:nvSpPr>
          <p:cNvPr id="5" name="TextBox 4">
            <a:extLst>
              <a:ext uri="{FF2B5EF4-FFF2-40B4-BE49-F238E27FC236}">
                <a16:creationId xmlns:a16="http://schemas.microsoft.com/office/drawing/2014/main" id="{3E6BF928-A35F-4C95-327F-62729D916BF4}"/>
              </a:ext>
            </a:extLst>
          </p:cNvPr>
          <p:cNvSpPr txBox="1"/>
          <p:nvPr/>
        </p:nvSpPr>
        <p:spPr>
          <a:xfrm>
            <a:off x="4157954" y="3004592"/>
            <a:ext cx="1553035" cy="369332"/>
          </a:xfrm>
          <a:prstGeom prst="rect">
            <a:avLst/>
          </a:prstGeom>
          <a:noFill/>
        </p:spPr>
        <p:txBody>
          <a:bodyPr wrap="square" rtlCol="0">
            <a:spAutoFit/>
          </a:bodyPr>
          <a:lstStyle/>
          <a:p>
            <a:r>
              <a:rPr lang="vi-VN" dirty="0"/>
              <a:t>D. 2 720 000</a:t>
            </a:r>
            <a:endParaRPr lang="en-US" dirty="0"/>
          </a:p>
        </p:txBody>
      </p:sp>
      <p:sp>
        <p:nvSpPr>
          <p:cNvPr id="6" name="TextBox 5">
            <a:extLst>
              <a:ext uri="{FF2B5EF4-FFF2-40B4-BE49-F238E27FC236}">
                <a16:creationId xmlns:a16="http://schemas.microsoft.com/office/drawing/2014/main" id="{C3159039-D6FD-F8B4-1EC7-3B38A9338635}"/>
              </a:ext>
            </a:extLst>
          </p:cNvPr>
          <p:cNvSpPr txBox="1"/>
          <p:nvPr/>
        </p:nvSpPr>
        <p:spPr>
          <a:xfrm>
            <a:off x="1254768" y="2950005"/>
            <a:ext cx="1553035" cy="369332"/>
          </a:xfrm>
          <a:prstGeom prst="rect">
            <a:avLst/>
          </a:prstGeom>
          <a:noFill/>
        </p:spPr>
        <p:txBody>
          <a:bodyPr wrap="square" rtlCol="0">
            <a:spAutoFit/>
          </a:bodyPr>
          <a:lstStyle/>
          <a:p>
            <a:r>
              <a:rPr lang="vi-VN" dirty="0"/>
              <a:t>C. 2 700 000</a:t>
            </a:r>
            <a:endParaRPr lang="en-US" dirty="0"/>
          </a:p>
        </p:txBody>
      </p:sp>
      <p:sp>
        <p:nvSpPr>
          <p:cNvPr id="7" name="TextBox 6">
            <a:extLst>
              <a:ext uri="{FF2B5EF4-FFF2-40B4-BE49-F238E27FC236}">
                <a16:creationId xmlns:a16="http://schemas.microsoft.com/office/drawing/2014/main" id="{A6BE8658-B7A2-8DAB-B497-EEA133D1F873}"/>
              </a:ext>
            </a:extLst>
          </p:cNvPr>
          <p:cNvSpPr txBox="1"/>
          <p:nvPr/>
        </p:nvSpPr>
        <p:spPr>
          <a:xfrm>
            <a:off x="4157954" y="2140496"/>
            <a:ext cx="1553035" cy="369332"/>
          </a:xfrm>
          <a:prstGeom prst="rect">
            <a:avLst/>
          </a:prstGeom>
          <a:noFill/>
        </p:spPr>
        <p:txBody>
          <a:bodyPr wrap="square" rtlCol="0">
            <a:spAutoFit/>
          </a:bodyPr>
          <a:lstStyle/>
          <a:p>
            <a:r>
              <a:rPr lang="vi-VN" dirty="0"/>
              <a:t>B. 2 712 000</a:t>
            </a:r>
            <a:endParaRPr lang="en-US" dirty="0"/>
          </a:p>
        </p:txBody>
      </p:sp>
      <p:sp>
        <p:nvSpPr>
          <p:cNvPr id="9" name="TextBox 8">
            <a:extLst>
              <a:ext uri="{FF2B5EF4-FFF2-40B4-BE49-F238E27FC236}">
                <a16:creationId xmlns:a16="http://schemas.microsoft.com/office/drawing/2014/main" id="{44C93EC5-B420-B4FD-3F5D-81394023CE51}"/>
              </a:ext>
            </a:extLst>
          </p:cNvPr>
          <p:cNvSpPr txBox="1"/>
          <p:nvPr/>
        </p:nvSpPr>
        <p:spPr>
          <a:xfrm>
            <a:off x="1260303" y="2095781"/>
            <a:ext cx="1656184" cy="646331"/>
          </a:xfrm>
          <a:prstGeom prst="rect">
            <a:avLst/>
          </a:prstGeom>
          <a:noFill/>
        </p:spPr>
        <p:txBody>
          <a:bodyPr wrap="square" rtlCol="0">
            <a:spAutoFit/>
          </a:bodyPr>
          <a:lstStyle/>
          <a:p>
            <a:r>
              <a:rPr lang="vi-VN" dirty="0">
                <a:solidFill>
                  <a:srgbClr val="FF0000"/>
                </a:solidFill>
              </a:rPr>
              <a:t>A. 2 710 000</a:t>
            </a:r>
            <a:endParaRPr lang="en-US" dirty="0">
              <a:solidFill>
                <a:srgbClr val="FF0000"/>
              </a:solidFill>
            </a:endParaRPr>
          </a:p>
          <a:p>
            <a:endParaRPr lang="en-US" dirty="0"/>
          </a:p>
        </p:txBody>
      </p:sp>
    </p:spTree>
    <p:extLst>
      <p:ext uri="{BB962C8B-B14F-4D97-AF65-F5344CB8AC3E}">
        <p14:creationId xmlns:p14="http://schemas.microsoft.com/office/powerpoint/2010/main" val="2662628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E52CA7-2F2F-009D-CD51-5DA51AE6AA15}"/>
              </a:ext>
            </a:extLst>
          </p:cNvPr>
          <p:cNvSpPr txBox="1"/>
          <p:nvPr/>
        </p:nvSpPr>
        <p:spPr>
          <a:xfrm>
            <a:off x="719572" y="1060376"/>
            <a:ext cx="8136904" cy="646331"/>
          </a:xfrm>
          <a:prstGeom prst="rect">
            <a:avLst/>
          </a:prstGeom>
          <a:noFill/>
        </p:spPr>
        <p:txBody>
          <a:bodyPr wrap="square">
            <a:spAutoFit/>
          </a:bodyPr>
          <a:lstStyle/>
          <a:p>
            <a:r>
              <a:rPr lang="vi-VN" dirty="0"/>
              <a:t>Câu 2: Khi làm tròn số đến hàng chục nghìn, ta so sánh chữ số hàng nào với chữ số 5  </a:t>
            </a:r>
            <a:endParaRPr lang="en-US" dirty="0"/>
          </a:p>
        </p:txBody>
      </p:sp>
      <p:sp>
        <p:nvSpPr>
          <p:cNvPr id="6" name="TextBox 5">
            <a:extLst>
              <a:ext uri="{FF2B5EF4-FFF2-40B4-BE49-F238E27FC236}">
                <a16:creationId xmlns:a16="http://schemas.microsoft.com/office/drawing/2014/main" id="{7ED7EE47-9B67-1548-B351-7EE1220833B1}"/>
              </a:ext>
            </a:extLst>
          </p:cNvPr>
          <p:cNvSpPr txBox="1"/>
          <p:nvPr/>
        </p:nvSpPr>
        <p:spPr>
          <a:xfrm>
            <a:off x="1151620" y="1996480"/>
            <a:ext cx="5724636" cy="369332"/>
          </a:xfrm>
          <a:prstGeom prst="rect">
            <a:avLst/>
          </a:prstGeom>
          <a:noFill/>
        </p:spPr>
        <p:txBody>
          <a:bodyPr wrap="square" rtlCol="0">
            <a:spAutoFit/>
          </a:bodyPr>
          <a:lstStyle/>
          <a:p>
            <a:r>
              <a:rPr lang="vi-VN" dirty="0"/>
              <a:t>A. So sánh chữ số hàng chục nghìn với chữ số 5</a:t>
            </a:r>
            <a:endParaRPr lang="en-US" dirty="0"/>
          </a:p>
        </p:txBody>
      </p:sp>
      <p:sp>
        <p:nvSpPr>
          <p:cNvPr id="8" name="TextBox 7">
            <a:extLst>
              <a:ext uri="{FF2B5EF4-FFF2-40B4-BE49-F238E27FC236}">
                <a16:creationId xmlns:a16="http://schemas.microsoft.com/office/drawing/2014/main" id="{FFFD90C5-1377-0B0B-AB27-9D6E5AB13F29}"/>
              </a:ext>
            </a:extLst>
          </p:cNvPr>
          <p:cNvSpPr txBox="1"/>
          <p:nvPr/>
        </p:nvSpPr>
        <p:spPr>
          <a:xfrm>
            <a:off x="1151620" y="2464532"/>
            <a:ext cx="5472608" cy="369332"/>
          </a:xfrm>
          <a:prstGeom prst="rect">
            <a:avLst/>
          </a:prstGeom>
          <a:noFill/>
        </p:spPr>
        <p:txBody>
          <a:bodyPr wrap="square" rtlCol="0">
            <a:spAutoFit/>
          </a:bodyPr>
          <a:lstStyle/>
          <a:p>
            <a:r>
              <a:rPr lang="vi-VN" dirty="0"/>
              <a:t>B. So sánh chữ số hàng trăm nghìn với chữ số 5</a:t>
            </a:r>
            <a:endParaRPr lang="en-US" dirty="0"/>
          </a:p>
        </p:txBody>
      </p:sp>
      <p:sp>
        <p:nvSpPr>
          <p:cNvPr id="9" name="TextBox 8">
            <a:extLst>
              <a:ext uri="{FF2B5EF4-FFF2-40B4-BE49-F238E27FC236}">
                <a16:creationId xmlns:a16="http://schemas.microsoft.com/office/drawing/2014/main" id="{BDDB8EC8-D238-78E1-2D3A-0A7B5BB5EB3E}"/>
              </a:ext>
            </a:extLst>
          </p:cNvPr>
          <p:cNvSpPr txBox="1"/>
          <p:nvPr/>
        </p:nvSpPr>
        <p:spPr>
          <a:xfrm>
            <a:off x="1151620" y="3040596"/>
            <a:ext cx="5040560" cy="369332"/>
          </a:xfrm>
          <a:prstGeom prst="rect">
            <a:avLst/>
          </a:prstGeom>
          <a:noFill/>
        </p:spPr>
        <p:txBody>
          <a:bodyPr wrap="square" rtlCol="0">
            <a:spAutoFit/>
          </a:bodyPr>
          <a:lstStyle/>
          <a:p>
            <a:r>
              <a:rPr lang="vi-VN" dirty="0"/>
              <a:t>C. So sánh chữ số hàng nghìn với chữ số 5</a:t>
            </a:r>
            <a:endParaRPr lang="en-US" dirty="0"/>
          </a:p>
        </p:txBody>
      </p:sp>
      <p:sp>
        <p:nvSpPr>
          <p:cNvPr id="10" name="TextBox 9">
            <a:extLst>
              <a:ext uri="{FF2B5EF4-FFF2-40B4-BE49-F238E27FC236}">
                <a16:creationId xmlns:a16="http://schemas.microsoft.com/office/drawing/2014/main" id="{C012C456-6EB3-A5B3-B328-FB8ADA75D513}"/>
              </a:ext>
            </a:extLst>
          </p:cNvPr>
          <p:cNvSpPr txBox="1"/>
          <p:nvPr/>
        </p:nvSpPr>
        <p:spPr>
          <a:xfrm>
            <a:off x="1144307" y="3040596"/>
            <a:ext cx="5040560" cy="369332"/>
          </a:xfrm>
          <a:prstGeom prst="rect">
            <a:avLst/>
          </a:prstGeom>
          <a:noFill/>
        </p:spPr>
        <p:txBody>
          <a:bodyPr wrap="square" rtlCol="0">
            <a:spAutoFit/>
          </a:bodyPr>
          <a:lstStyle/>
          <a:p>
            <a:r>
              <a:rPr lang="vi-VN" dirty="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1576831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166211" y="3451973"/>
            <a:ext cx="9144000" cy="1693115"/>
          </a:xfrm>
          <a:prstGeom prst="rect">
            <a:avLst/>
          </a:prstGeom>
        </p:spPr>
      </p:pic>
      <p:sp>
        <p:nvSpPr>
          <p:cNvPr id="5" name="圆角矩形 4"/>
          <p:cNvSpPr/>
          <p:nvPr/>
        </p:nvSpPr>
        <p:spPr>
          <a:xfrm>
            <a:off x="200940" y="34114"/>
            <a:ext cx="8712994" cy="4878306"/>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a:latin typeface="Times New Roman" panose="02020603050405020304" pitchFamily="18" charset="0"/>
                <a:ea typeface="思源黑体 CN Regular" panose="020B0500000000000000" pitchFamily="34" charset="-122"/>
                <a:cs typeface="Times New Roman" panose="02020603050405020304" pitchFamily="18" charset="0"/>
              </a:rPr>
              <a:t>`</a:t>
            </a:r>
            <a:endParaRPr lang="zh-CN" altLang="en-US" dirty="0">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14" name="组合 3">
            <a:extLst>
              <a:ext uri="{FF2B5EF4-FFF2-40B4-BE49-F238E27FC236}">
                <a16:creationId xmlns:a16="http://schemas.microsoft.com/office/drawing/2014/main" id="{8F06FFF2-6DCE-4B1D-8A14-277563FE665D}"/>
              </a:ext>
            </a:extLst>
          </p:cNvPr>
          <p:cNvGrpSpPr/>
          <p:nvPr/>
        </p:nvGrpSpPr>
        <p:grpSpPr>
          <a:xfrm>
            <a:off x="3249916" y="251361"/>
            <a:ext cx="5348182" cy="671595"/>
            <a:chOff x="4389121" y="1084217"/>
            <a:chExt cx="6309360" cy="736216"/>
          </a:xfrm>
        </p:grpSpPr>
        <p:sp>
          <p:nvSpPr>
            <p:cNvPr id="16" name="五边形 7">
              <a:extLst>
                <a:ext uri="{FF2B5EF4-FFF2-40B4-BE49-F238E27FC236}">
                  <a16:creationId xmlns:a16="http://schemas.microsoft.com/office/drawing/2014/main" id="{50C9BA9D-21E7-440D-BFCF-5A7F178A8087}"/>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Mở</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đầu</a:t>
              </a:r>
              <a:endParaRPr lang="zh-CN" altLang="en-US"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菱形 1">
              <a:extLst>
                <a:ext uri="{FF2B5EF4-FFF2-40B4-BE49-F238E27FC236}">
                  <a16:creationId xmlns:a16="http://schemas.microsoft.com/office/drawing/2014/main" id="{D0F9FDEE-74B5-4025-8E54-460A4103D129}"/>
                </a:ext>
              </a:extLst>
            </p:cNvPr>
            <p:cNvSpPr/>
            <p:nvPr/>
          </p:nvSpPr>
          <p:spPr>
            <a:xfrm>
              <a:off x="4517591" y="1132079"/>
              <a:ext cx="85792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Arial" panose="020B0604020202020204" pitchFamily="34" charset="0"/>
              </a:endParaRPr>
            </a:p>
          </p:txBody>
        </p:sp>
        <p:sp>
          <p:nvSpPr>
            <p:cNvPr id="18" name="文本框 2">
              <a:extLst>
                <a:ext uri="{FF2B5EF4-FFF2-40B4-BE49-F238E27FC236}">
                  <a16:creationId xmlns:a16="http://schemas.microsoft.com/office/drawing/2014/main" id="{87400B3F-1CE2-4AF0-92D1-9641742BC003}"/>
                </a:ext>
              </a:extLst>
            </p:cNvPr>
            <p:cNvSpPr txBox="1"/>
            <p:nvPr/>
          </p:nvSpPr>
          <p:spPr>
            <a:xfrm>
              <a:off x="4778295" y="1239606"/>
              <a:ext cx="376706" cy="556695"/>
            </a:xfrm>
            <a:prstGeom prst="rect">
              <a:avLst/>
            </a:prstGeom>
            <a:noFill/>
          </p:spPr>
          <p:txBody>
            <a:bodyPr wrap="none" rtlCol="0">
              <a:spAutoFit/>
            </a:bodyPr>
            <a:lstStyle/>
            <a:p>
              <a:r>
                <a:rPr lang="en-US" altLang="zh-CN" sz="27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15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 name="Rectangle 1">
            <a:extLst>
              <a:ext uri="{FF2B5EF4-FFF2-40B4-BE49-F238E27FC236}">
                <a16:creationId xmlns:a16="http://schemas.microsoft.com/office/drawing/2014/main" id="{9E99B8B8-0ECC-44B8-915D-C041105ED64D}"/>
              </a:ext>
            </a:extLst>
          </p:cNvPr>
          <p:cNvSpPr/>
          <p:nvPr/>
        </p:nvSpPr>
        <p:spPr>
          <a:xfrm rot="2724509">
            <a:off x="623284" y="1088257"/>
            <a:ext cx="2013777" cy="2013155"/>
          </a:xfrm>
          <a:prstGeom prst="rect">
            <a:avLst/>
          </a:prstGeom>
          <a:solidFill>
            <a:srgbClr val="FFC00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文本框 5">
            <a:extLst>
              <a:ext uri="{FF2B5EF4-FFF2-40B4-BE49-F238E27FC236}">
                <a16:creationId xmlns:a16="http://schemas.microsoft.com/office/drawing/2014/main" id="{82AE1949-DFF5-4C5A-B342-F14FED6E0F8B}"/>
              </a:ext>
            </a:extLst>
          </p:cNvPr>
          <p:cNvSpPr txBox="1"/>
          <p:nvPr/>
        </p:nvSpPr>
        <p:spPr>
          <a:xfrm rot="16200000">
            <a:off x="934205" y="1228792"/>
            <a:ext cx="1400383" cy="1617751"/>
          </a:xfrm>
          <a:prstGeom prst="rect">
            <a:avLst/>
          </a:prstGeom>
          <a:noFill/>
        </p:spPr>
        <p:txBody>
          <a:bodyPr vert="eaVert" wrap="none" lIns="68580" tIns="34290" rIns="68580" bIns="34290" rtlCol="0">
            <a:spAutoFit/>
          </a:bodyPr>
          <a:lstStyle/>
          <a:p>
            <a:pPr algn="ctr"/>
            <a:r>
              <a:rPr lang="en-US" altLang="zh-CN" sz="41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NỘI </a:t>
            </a:r>
          </a:p>
          <a:p>
            <a:pPr algn="ctr"/>
            <a:r>
              <a:rPr lang="en-US" altLang="zh-CN" sz="41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DUNG</a:t>
            </a:r>
            <a:endParaRPr lang="zh-CN" altLang="en-US" sz="41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31" name="组合 3">
            <a:extLst>
              <a:ext uri="{FF2B5EF4-FFF2-40B4-BE49-F238E27FC236}">
                <a16:creationId xmlns:a16="http://schemas.microsoft.com/office/drawing/2014/main" id="{2943E97D-5FA6-404A-B0FB-759000ABDFC3}"/>
              </a:ext>
            </a:extLst>
          </p:cNvPr>
          <p:cNvGrpSpPr/>
          <p:nvPr/>
        </p:nvGrpSpPr>
        <p:grpSpPr>
          <a:xfrm>
            <a:off x="3249917" y="1160214"/>
            <a:ext cx="5348181" cy="784564"/>
            <a:chOff x="4389121" y="1084217"/>
            <a:chExt cx="6309360" cy="688354"/>
          </a:xfrm>
        </p:grpSpPr>
        <p:sp>
          <p:nvSpPr>
            <p:cNvPr id="32" name="五边形 7">
              <a:extLst>
                <a:ext uri="{FF2B5EF4-FFF2-40B4-BE49-F238E27FC236}">
                  <a16:creationId xmlns:a16="http://schemas.microsoft.com/office/drawing/2014/main" id="{18A5F025-29EE-4EDB-BD36-109EB38CAD50}"/>
                </a:ext>
              </a:extLst>
            </p:cNvPr>
            <p:cNvSpPr/>
            <p:nvPr/>
          </p:nvSpPr>
          <p:spPr>
            <a:xfrm flipH="1">
              <a:off x="4389121" y="1084217"/>
              <a:ext cx="6309360" cy="580825"/>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Nội</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dung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biện</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pháp</a:t>
              </a:r>
              <a:endParaRPr lang="zh-CN" altLang="en-US"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3" name="菱形 1">
              <a:extLst>
                <a:ext uri="{FF2B5EF4-FFF2-40B4-BE49-F238E27FC236}">
                  <a16:creationId xmlns:a16="http://schemas.microsoft.com/office/drawing/2014/main" id="{AEAAA76C-9BF1-43D7-8E58-82C4EB942447}"/>
                </a:ext>
              </a:extLst>
            </p:cNvPr>
            <p:cNvSpPr/>
            <p:nvPr/>
          </p:nvSpPr>
          <p:spPr>
            <a:xfrm>
              <a:off x="4517591" y="1132079"/>
              <a:ext cx="85792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Arial" panose="020B0604020202020204" pitchFamily="34" charset="0"/>
              </a:endParaRPr>
            </a:p>
          </p:txBody>
        </p:sp>
        <p:sp>
          <p:nvSpPr>
            <p:cNvPr id="34" name="文本框 2">
              <a:extLst>
                <a:ext uri="{FF2B5EF4-FFF2-40B4-BE49-F238E27FC236}">
                  <a16:creationId xmlns:a16="http://schemas.microsoft.com/office/drawing/2014/main" id="{E1638CA0-54E0-4773-BE7D-0CBCE95AD326}"/>
                </a:ext>
              </a:extLst>
            </p:cNvPr>
            <p:cNvSpPr txBox="1"/>
            <p:nvPr/>
          </p:nvSpPr>
          <p:spPr>
            <a:xfrm>
              <a:off x="4695351" y="1239606"/>
              <a:ext cx="535558" cy="445556"/>
            </a:xfrm>
            <a:prstGeom prst="rect">
              <a:avLst/>
            </a:prstGeom>
            <a:noFill/>
          </p:spPr>
          <p:txBody>
            <a:bodyPr wrap="none" rtlCol="0">
              <a:spAutoFit/>
            </a:bodyPr>
            <a:lstStyle/>
            <a:p>
              <a:r>
                <a:rPr lang="en-US" altLang="zh-CN" sz="2700" b="1" dirty="0">
                  <a:solidFill>
                    <a:srgbClr val="A5C0A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1500" b="1" dirty="0">
                <a:solidFill>
                  <a:srgbClr val="A5C0A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35" name="组合 3">
            <a:extLst>
              <a:ext uri="{FF2B5EF4-FFF2-40B4-BE49-F238E27FC236}">
                <a16:creationId xmlns:a16="http://schemas.microsoft.com/office/drawing/2014/main" id="{DE231C37-E71C-4DFD-BEE7-0C187D71041D}"/>
              </a:ext>
            </a:extLst>
          </p:cNvPr>
          <p:cNvGrpSpPr/>
          <p:nvPr/>
        </p:nvGrpSpPr>
        <p:grpSpPr>
          <a:xfrm>
            <a:off x="3272605" y="2111373"/>
            <a:ext cx="5355555" cy="646130"/>
            <a:chOff x="4389122" y="1084218"/>
            <a:chExt cx="6309360" cy="768479"/>
          </a:xfrm>
        </p:grpSpPr>
        <p:sp>
          <p:nvSpPr>
            <p:cNvPr id="36" name="五边形 7">
              <a:extLst>
                <a:ext uri="{FF2B5EF4-FFF2-40B4-BE49-F238E27FC236}">
                  <a16:creationId xmlns:a16="http://schemas.microsoft.com/office/drawing/2014/main" id="{0CB443F1-A544-4190-9FCF-0FD83A750CD9}"/>
                </a:ext>
              </a:extLst>
            </p:cNvPr>
            <p:cNvSpPr/>
            <p:nvPr/>
          </p:nvSpPr>
          <p:spPr>
            <a:xfrm flipH="1">
              <a:off x="4389122" y="1084218"/>
              <a:ext cx="6309360"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Thực</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nghiệm</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biện</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pháp</a:t>
              </a:r>
              <a:endParaRPr lang="zh-CN" altLang="en-US"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菱形 1">
              <a:extLst>
                <a:ext uri="{FF2B5EF4-FFF2-40B4-BE49-F238E27FC236}">
                  <a16:creationId xmlns:a16="http://schemas.microsoft.com/office/drawing/2014/main" id="{A51078BB-C778-415B-AF13-048726E8C08B}"/>
                </a:ext>
              </a:extLst>
            </p:cNvPr>
            <p:cNvSpPr/>
            <p:nvPr/>
          </p:nvSpPr>
          <p:spPr>
            <a:xfrm>
              <a:off x="4517591" y="1132079"/>
              <a:ext cx="85792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Arial" panose="020B0604020202020204" pitchFamily="34" charset="0"/>
              </a:endParaRPr>
            </a:p>
          </p:txBody>
        </p:sp>
        <p:sp>
          <p:nvSpPr>
            <p:cNvPr id="38" name="文本框 2">
              <a:extLst>
                <a:ext uri="{FF2B5EF4-FFF2-40B4-BE49-F238E27FC236}">
                  <a16:creationId xmlns:a16="http://schemas.microsoft.com/office/drawing/2014/main" id="{31C3FE67-23F0-4CEF-862A-2CAB25C581DF}"/>
                </a:ext>
              </a:extLst>
            </p:cNvPr>
            <p:cNvSpPr txBox="1"/>
            <p:nvPr/>
          </p:nvSpPr>
          <p:spPr>
            <a:xfrm>
              <a:off x="4626192" y="1248705"/>
              <a:ext cx="693455" cy="603992"/>
            </a:xfrm>
            <a:prstGeom prst="rect">
              <a:avLst/>
            </a:prstGeom>
            <a:noFill/>
          </p:spPr>
          <p:txBody>
            <a:bodyPr wrap="none" rtlCol="0">
              <a:spAutoFit/>
            </a:bodyPr>
            <a:lstStyle/>
            <a:p>
              <a:r>
                <a:rPr lang="en-US" altLang="zh-CN" sz="2700" b="1" dirty="0">
                  <a:solidFill>
                    <a:srgbClr val="B09277"/>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III</a:t>
              </a:r>
              <a:endParaRPr lang="zh-CN" altLang="en-US" sz="1500" b="1" dirty="0">
                <a:solidFill>
                  <a:srgbClr val="B09277"/>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39" name="组合 3">
            <a:extLst>
              <a:ext uri="{FF2B5EF4-FFF2-40B4-BE49-F238E27FC236}">
                <a16:creationId xmlns:a16="http://schemas.microsoft.com/office/drawing/2014/main" id="{75B70235-79A2-49C5-B377-34EBC445137A}"/>
              </a:ext>
            </a:extLst>
          </p:cNvPr>
          <p:cNvGrpSpPr/>
          <p:nvPr/>
        </p:nvGrpSpPr>
        <p:grpSpPr>
          <a:xfrm>
            <a:off x="3282885" y="3035439"/>
            <a:ext cx="5400935" cy="672378"/>
            <a:chOff x="4427635" y="939544"/>
            <a:chExt cx="6309360" cy="833027"/>
          </a:xfrm>
        </p:grpSpPr>
        <p:sp>
          <p:nvSpPr>
            <p:cNvPr id="40" name="五边形 7">
              <a:extLst>
                <a:ext uri="{FF2B5EF4-FFF2-40B4-BE49-F238E27FC236}">
                  <a16:creationId xmlns:a16="http://schemas.microsoft.com/office/drawing/2014/main" id="{F1FFDCA5-884E-4ABE-A582-A17622A31B32}"/>
                </a:ext>
              </a:extLst>
            </p:cNvPr>
            <p:cNvSpPr/>
            <p:nvPr/>
          </p:nvSpPr>
          <p:spPr>
            <a:xfrm flipH="1">
              <a:off x="4427635" y="939544"/>
              <a:ext cx="6309360" cy="589922"/>
            </a:xfrm>
            <a:prstGeom prst="homePlat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Kết</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luận</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đề</a:t>
              </a: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7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xuất</a:t>
              </a:r>
              <a:endParaRPr lang="zh-CN" altLang="en-US"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1" name="菱形 1">
              <a:extLst>
                <a:ext uri="{FF2B5EF4-FFF2-40B4-BE49-F238E27FC236}">
                  <a16:creationId xmlns:a16="http://schemas.microsoft.com/office/drawing/2014/main" id="{D6844423-B21C-4E0A-B8DC-37B927AADCAC}"/>
                </a:ext>
              </a:extLst>
            </p:cNvPr>
            <p:cNvSpPr/>
            <p:nvPr/>
          </p:nvSpPr>
          <p:spPr>
            <a:xfrm>
              <a:off x="4517591" y="1132079"/>
              <a:ext cx="85792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Arial" panose="020B0604020202020204" pitchFamily="34" charset="0"/>
              </a:endParaRPr>
            </a:p>
          </p:txBody>
        </p:sp>
        <p:sp>
          <p:nvSpPr>
            <p:cNvPr id="42" name="文本框 2">
              <a:extLst>
                <a:ext uri="{FF2B5EF4-FFF2-40B4-BE49-F238E27FC236}">
                  <a16:creationId xmlns:a16="http://schemas.microsoft.com/office/drawing/2014/main" id="{DF7AC41C-B117-477E-9D8F-3357DE1C9A9B}"/>
                </a:ext>
              </a:extLst>
            </p:cNvPr>
            <p:cNvSpPr txBox="1"/>
            <p:nvPr/>
          </p:nvSpPr>
          <p:spPr>
            <a:xfrm>
              <a:off x="4664707" y="1104030"/>
              <a:ext cx="665157" cy="629165"/>
            </a:xfrm>
            <a:prstGeom prst="rect">
              <a:avLst/>
            </a:prstGeom>
            <a:noFill/>
          </p:spPr>
          <p:txBody>
            <a:bodyPr wrap="none" rtlCol="0">
              <a:spAutoFit/>
            </a:bodyPr>
            <a:lstStyle/>
            <a:p>
              <a:r>
                <a:rPr lang="en-US" altLang="zh-CN" sz="2700" b="1" dirty="0">
                  <a:solidFill>
                    <a:srgbClr val="B09277"/>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IV</a:t>
              </a:r>
              <a:endParaRPr lang="zh-CN" altLang="en-US" sz="1500" b="1" dirty="0">
                <a:solidFill>
                  <a:srgbClr val="B09277"/>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2" name="五边形 7">
            <a:extLst>
              <a:ext uri="{FF2B5EF4-FFF2-40B4-BE49-F238E27FC236}">
                <a16:creationId xmlns:a16="http://schemas.microsoft.com/office/drawing/2014/main" id="{18A5F025-29EE-4EDB-BD36-109EB38CAD50}"/>
              </a:ext>
            </a:extLst>
          </p:cNvPr>
          <p:cNvSpPr/>
          <p:nvPr/>
        </p:nvSpPr>
        <p:spPr>
          <a:xfrm flipH="1">
            <a:off x="3473837" y="3786969"/>
            <a:ext cx="5348181" cy="665512"/>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700" b="1" dirty="0" err="1">
                <a:latin typeface="Times New Roman"/>
                <a:ea typeface="Times New Roman"/>
                <a:cs typeface="Times New Roman"/>
              </a:rPr>
              <a:t>Tài</a:t>
            </a:r>
            <a:r>
              <a:rPr lang="en-US" sz="2700" b="1" dirty="0">
                <a:latin typeface="Times New Roman"/>
                <a:ea typeface="Times New Roman"/>
                <a:cs typeface="Times New Roman"/>
              </a:rPr>
              <a:t> </a:t>
            </a:r>
            <a:r>
              <a:rPr lang="en-US" sz="2700" b="1" dirty="0" err="1">
                <a:latin typeface="Times New Roman"/>
                <a:ea typeface="Times New Roman"/>
                <a:cs typeface="Times New Roman"/>
              </a:rPr>
              <a:t>liệu</a:t>
            </a:r>
            <a:r>
              <a:rPr lang="en-US" sz="2700" b="1" dirty="0">
                <a:latin typeface="Times New Roman"/>
                <a:ea typeface="Times New Roman"/>
                <a:cs typeface="Times New Roman"/>
              </a:rPr>
              <a:t> </a:t>
            </a:r>
            <a:r>
              <a:rPr lang="en-US" sz="2700" b="1" dirty="0" err="1">
                <a:latin typeface="Times New Roman"/>
                <a:ea typeface="Times New Roman"/>
                <a:cs typeface="Times New Roman"/>
              </a:rPr>
              <a:t>nghiên</a:t>
            </a:r>
            <a:r>
              <a:rPr lang="en-US" sz="2700" b="1" dirty="0">
                <a:latin typeface="Times New Roman"/>
                <a:ea typeface="Times New Roman"/>
                <a:cs typeface="Times New Roman"/>
              </a:rPr>
              <a:t> </a:t>
            </a:r>
            <a:r>
              <a:rPr lang="en-US" sz="2700" b="1" dirty="0" err="1">
                <a:latin typeface="Times New Roman"/>
                <a:ea typeface="Times New Roman"/>
                <a:cs typeface="Times New Roman"/>
              </a:rPr>
              <a:t>cứu</a:t>
            </a:r>
            <a:endParaRPr lang="en-US" sz="2700" dirty="0">
              <a:latin typeface=".VnTime"/>
              <a:ea typeface="Times New Roman"/>
              <a:cs typeface="Times New Roman"/>
            </a:endParaRPr>
          </a:p>
          <a:p>
            <a:pPr algn="ctr"/>
            <a:r>
              <a:rPr lang="en-US" altLang="zh-CN"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27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文本框 2">
            <a:extLst>
              <a:ext uri="{FF2B5EF4-FFF2-40B4-BE49-F238E27FC236}">
                <a16:creationId xmlns:a16="http://schemas.microsoft.com/office/drawing/2014/main" id="{E1638CA0-54E0-4773-BE7D-0CBCE95AD326}"/>
              </a:ext>
            </a:extLst>
          </p:cNvPr>
          <p:cNvSpPr txBox="1"/>
          <p:nvPr/>
        </p:nvSpPr>
        <p:spPr>
          <a:xfrm>
            <a:off x="3629254" y="3786969"/>
            <a:ext cx="388568" cy="715801"/>
          </a:xfrm>
          <a:prstGeom prst="rect">
            <a:avLst/>
          </a:prstGeom>
          <a:noFill/>
        </p:spPr>
        <p:txBody>
          <a:bodyPr wrap="none" lIns="68580" tIns="34290" rIns="68580" bIns="34290" rtlCol="0">
            <a:spAutoFit/>
          </a:bodyPr>
          <a:lstStyle/>
          <a:p>
            <a:pPr lvl="0"/>
            <a:r>
              <a:rPr lang="en-US" altLang="zh-CN" sz="27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a:t>
            </a:r>
            <a:endParaRPr lang="zh-CN" altLang="en-US" sz="15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endParaRPr lang="zh-CN" altLang="en-US" sz="1500" b="1" dirty="0">
              <a:solidFill>
                <a:srgbClr val="A5C0A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927464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546D3-204F-2197-E48D-59A79E567FF3}"/>
              </a:ext>
            </a:extLst>
          </p:cNvPr>
          <p:cNvSpPr txBox="1"/>
          <p:nvPr/>
        </p:nvSpPr>
        <p:spPr>
          <a:xfrm>
            <a:off x="1475656" y="448308"/>
            <a:ext cx="6084676" cy="461665"/>
          </a:xfrm>
          <a:prstGeom prst="rect">
            <a:avLst/>
          </a:prstGeom>
          <a:noFill/>
        </p:spPr>
        <p:txBody>
          <a:bodyPr wrap="square">
            <a:spAutoFit/>
          </a:bodyPr>
          <a:lstStyle/>
          <a:p>
            <a:pPr algn="ctr"/>
            <a:r>
              <a:rPr lang="vi-VN" sz="2400" dirty="0">
                <a:latin typeface="+mj-lt"/>
              </a:rPr>
              <a:t>Bài 13: Làm tròn số đến hàng trăm nghìn </a:t>
            </a:r>
            <a:endParaRPr lang="en-US" sz="2400" dirty="0">
              <a:latin typeface="+mj-lt"/>
            </a:endParaRPr>
          </a:p>
        </p:txBody>
      </p:sp>
    </p:spTree>
    <p:extLst>
      <p:ext uri="{BB962C8B-B14F-4D97-AF65-F5344CB8AC3E}">
        <p14:creationId xmlns:p14="http://schemas.microsoft.com/office/powerpoint/2010/main" val="10052170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FF042-9962-80F4-3073-3543F203A6E8}"/>
              </a:ext>
            </a:extLst>
          </p:cNvPr>
          <p:cNvSpPr txBox="1"/>
          <p:nvPr/>
        </p:nvSpPr>
        <p:spPr>
          <a:xfrm>
            <a:off x="1043608" y="412304"/>
            <a:ext cx="6552728" cy="369332"/>
          </a:xfrm>
          <a:prstGeom prst="rect">
            <a:avLst/>
          </a:prstGeom>
          <a:noFill/>
        </p:spPr>
        <p:txBody>
          <a:bodyPr wrap="square" rtlCol="0">
            <a:spAutoFit/>
          </a:bodyPr>
          <a:lstStyle/>
          <a:p>
            <a:r>
              <a:rPr lang="en-US" sz="1800" b="1" dirty="0" err="1">
                <a:solidFill>
                  <a:srgbClr val="000000"/>
                </a:solidFill>
                <a:effectLst/>
                <a:latin typeface="Times New Roman" panose="02020603050405020304" pitchFamily="18" charset="0"/>
                <a:ea typeface="Times New Roman" panose="02020603050405020304" pitchFamily="18" charset="0"/>
              </a:rPr>
              <a:t>Một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số</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trò</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được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áp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dụng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trong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phần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Khởi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động</a:t>
            </a:r>
            <a:endParaRPr lang="en-US" dirty="0"/>
          </a:p>
        </p:txBody>
      </p:sp>
      <p:pic>
        <p:nvPicPr>
          <p:cNvPr id="10" name="Picture 9">
            <a:extLst>
              <a:ext uri="{FF2B5EF4-FFF2-40B4-BE49-F238E27FC236}">
                <a16:creationId xmlns:a16="http://schemas.microsoft.com/office/drawing/2014/main" id="{7609A45C-879C-ED00-B7C8-21E7F680FF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03" y="866299"/>
            <a:ext cx="2815590" cy="1583690"/>
          </a:xfrm>
          <a:prstGeom prst="rect">
            <a:avLst/>
          </a:prstGeom>
          <a:noFill/>
          <a:ln>
            <a:noFill/>
          </a:ln>
        </p:spPr>
      </p:pic>
      <p:pic>
        <p:nvPicPr>
          <p:cNvPr id="11" name="Picture 10">
            <a:extLst>
              <a:ext uri="{FF2B5EF4-FFF2-40B4-BE49-F238E27FC236}">
                <a16:creationId xmlns:a16="http://schemas.microsoft.com/office/drawing/2014/main" id="{1A7A1A35-A557-8EE0-776E-2664461B5A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4205" y="866299"/>
            <a:ext cx="2815590" cy="1583690"/>
          </a:xfrm>
          <a:prstGeom prst="rect">
            <a:avLst/>
          </a:prstGeom>
          <a:noFill/>
          <a:ln>
            <a:noFill/>
          </a:ln>
        </p:spPr>
      </p:pic>
      <p:pic>
        <p:nvPicPr>
          <p:cNvPr id="12" name="Picture 11">
            <a:extLst>
              <a:ext uri="{FF2B5EF4-FFF2-40B4-BE49-F238E27FC236}">
                <a16:creationId xmlns:a16="http://schemas.microsoft.com/office/drawing/2014/main" id="{08840236-63CB-EB88-09A9-AA9B3B273C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9410" y="866298"/>
            <a:ext cx="2805430" cy="1583691"/>
          </a:xfrm>
          <a:prstGeom prst="rect">
            <a:avLst/>
          </a:prstGeom>
          <a:noFill/>
          <a:ln>
            <a:noFill/>
          </a:ln>
        </p:spPr>
      </p:pic>
      <p:pic>
        <p:nvPicPr>
          <p:cNvPr id="13" name="Picture 12">
            <a:extLst>
              <a:ext uri="{FF2B5EF4-FFF2-40B4-BE49-F238E27FC236}">
                <a16:creationId xmlns:a16="http://schemas.microsoft.com/office/drawing/2014/main" id="{64DCC62C-F896-0193-EDD4-9C98970792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603" y="2572544"/>
            <a:ext cx="2805430" cy="1583690"/>
          </a:xfrm>
          <a:prstGeom prst="rect">
            <a:avLst/>
          </a:prstGeom>
          <a:noFill/>
          <a:ln>
            <a:noFill/>
          </a:ln>
        </p:spPr>
      </p:pic>
      <p:pic>
        <p:nvPicPr>
          <p:cNvPr id="14" name="Picture 13">
            <a:extLst>
              <a:ext uri="{FF2B5EF4-FFF2-40B4-BE49-F238E27FC236}">
                <a16:creationId xmlns:a16="http://schemas.microsoft.com/office/drawing/2014/main" id="{6F6D0AF6-4C9F-175A-3618-DC6D95CF44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6569" y="2572544"/>
            <a:ext cx="2913226" cy="1583690"/>
          </a:xfrm>
          <a:prstGeom prst="rect">
            <a:avLst/>
          </a:prstGeom>
          <a:noFill/>
          <a:ln>
            <a:noFill/>
          </a:ln>
        </p:spPr>
      </p:pic>
      <p:pic>
        <p:nvPicPr>
          <p:cNvPr id="15" name="Picture 14">
            <a:extLst>
              <a:ext uri="{FF2B5EF4-FFF2-40B4-BE49-F238E27FC236}">
                <a16:creationId xmlns:a16="http://schemas.microsoft.com/office/drawing/2014/main" id="{C14320C1-A3C4-30A6-CD96-2E94CEBF69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0105" y="2617434"/>
            <a:ext cx="2805430" cy="1538800"/>
          </a:xfrm>
          <a:prstGeom prst="rect">
            <a:avLst/>
          </a:prstGeom>
          <a:noFill/>
          <a:ln>
            <a:noFill/>
          </a:ln>
        </p:spPr>
      </p:pic>
    </p:spTree>
    <p:extLst>
      <p:ext uri="{BB962C8B-B14F-4D97-AF65-F5344CB8AC3E}">
        <p14:creationId xmlns:p14="http://schemas.microsoft.com/office/powerpoint/2010/main" val="5255461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F4055-F635-AEE0-31EC-5629D48292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04292"/>
            <a:ext cx="2810510" cy="1618935"/>
          </a:xfrm>
          <a:prstGeom prst="rect">
            <a:avLst/>
          </a:prstGeom>
          <a:noFill/>
          <a:ln>
            <a:noFill/>
          </a:ln>
        </p:spPr>
      </p:pic>
      <p:pic>
        <p:nvPicPr>
          <p:cNvPr id="3" name="Picture 2">
            <a:extLst>
              <a:ext uri="{FF2B5EF4-FFF2-40B4-BE49-F238E27FC236}">
                <a16:creationId xmlns:a16="http://schemas.microsoft.com/office/drawing/2014/main" id="{FE87FEAD-C9B9-DC9F-A4F1-53E3E1B75E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04292"/>
            <a:ext cx="2805430" cy="1618935"/>
          </a:xfrm>
          <a:prstGeom prst="rect">
            <a:avLst/>
          </a:prstGeom>
          <a:noFill/>
          <a:ln>
            <a:noFill/>
          </a:ln>
        </p:spPr>
      </p:pic>
      <p:pic>
        <p:nvPicPr>
          <p:cNvPr id="4" name="Picture 3">
            <a:extLst>
              <a:ext uri="{FF2B5EF4-FFF2-40B4-BE49-F238E27FC236}">
                <a16:creationId xmlns:a16="http://schemas.microsoft.com/office/drawing/2014/main" id="{7445AACF-4243-7EE3-775D-B55616FB1B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2212" y="321914"/>
            <a:ext cx="2815590" cy="1583690"/>
          </a:xfrm>
          <a:prstGeom prst="rect">
            <a:avLst/>
          </a:prstGeom>
          <a:noFill/>
          <a:ln>
            <a:noFill/>
          </a:ln>
        </p:spPr>
      </p:pic>
      <p:pic>
        <p:nvPicPr>
          <p:cNvPr id="5" name="Picture 4">
            <a:extLst>
              <a:ext uri="{FF2B5EF4-FFF2-40B4-BE49-F238E27FC236}">
                <a16:creationId xmlns:a16="http://schemas.microsoft.com/office/drawing/2014/main" id="{EE962AB3-A550-2FDB-A677-4143A9EE2F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432" y="2032484"/>
            <a:ext cx="2810510" cy="1512168"/>
          </a:xfrm>
          <a:prstGeom prst="rect">
            <a:avLst/>
          </a:prstGeom>
          <a:noFill/>
          <a:ln>
            <a:noFill/>
          </a:ln>
        </p:spPr>
      </p:pic>
      <p:pic>
        <p:nvPicPr>
          <p:cNvPr id="6" name="Picture 5">
            <a:extLst>
              <a:ext uri="{FF2B5EF4-FFF2-40B4-BE49-F238E27FC236}">
                <a16:creationId xmlns:a16="http://schemas.microsoft.com/office/drawing/2014/main" id="{6B1B7F1F-CBBD-1CD4-2554-0CCFB1F7F09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5777" y="1979100"/>
            <a:ext cx="2802255" cy="1618935"/>
          </a:xfrm>
          <a:prstGeom prst="rect">
            <a:avLst/>
          </a:prstGeom>
          <a:noFill/>
          <a:ln>
            <a:noFill/>
          </a:ln>
        </p:spPr>
      </p:pic>
      <p:pic>
        <p:nvPicPr>
          <p:cNvPr id="7" name="Picture 6">
            <a:extLst>
              <a:ext uri="{FF2B5EF4-FFF2-40B4-BE49-F238E27FC236}">
                <a16:creationId xmlns:a16="http://schemas.microsoft.com/office/drawing/2014/main" id="{552DDF18-5F48-7F6C-13C8-DA082D794AD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6760" y="1961638"/>
            <a:ext cx="2802255" cy="1636397"/>
          </a:xfrm>
          <a:prstGeom prst="rect">
            <a:avLst/>
          </a:prstGeom>
          <a:noFill/>
          <a:ln>
            <a:noFill/>
          </a:ln>
        </p:spPr>
      </p:pic>
    </p:spTree>
    <p:extLst>
      <p:ext uri="{BB962C8B-B14F-4D97-AF65-F5344CB8AC3E}">
        <p14:creationId xmlns:p14="http://schemas.microsoft.com/office/powerpoint/2010/main" val="310672668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8" name="组合 16">
            <a:extLst>
              <a:ext uri="{FF2B5EF4-FFF2-40B4-BE49-F238E27FC236}">
                <a16:creationId xmlns:a16="http://schemas.microsoft.com/office/drawing/2014/main" id="{16F52803-F98F-C08F-82BD-7F625844BDD3}"/>
              </a:ext>
            </a:extLst>
          </p:cNvPr>
          <p:cNvGrpSpPr/>
          <p:nvPr/>
        </p:nvGrpSpPr>
        <p:grpSpPr>
          <a:xfrm>
            <a:off x="9756576" y="1528428"/>
            <a:ext cx="179683" cy="2773201"/>
            <a:chOff x="6294853" y="2455489"/>
            <a:chExt cx="205536" cy="3054727"/>
          </a:xfrm>
          <a:solidFill>
            <a:srgbClr val="C7FEFF"/>
          </a:solidFill>
        </p:grpSpPr>
        <p:cxnSp>
          <p:nvCxnSpPr>
            <p:cNvPr id="9" name="直接连接符 17">
              <a:extLst>
                <a:ext uri="{FF2B5EF4-FFF2-40B4-BE49-F238E27FC236}">
                  <a16:creationId xmlns:a16="http://schemas.microsoft.com/office/drawing/2014/main" id="{8EF72ED0-79DA-ADE0-B7F8-80CDCF581D76}"/>
                </a:ext>
              </a:extLst>
            </p:cNvPr>
            <p:cNvCxnSpPr>
              <a:stCxn id="11" idx="0"/>
            </p:cNvCxnSpPr>
            <p:nvPr/>
          </p:nvCxnSpPr>
          <p:spPr>
            <a:xfrm>
              <a:off x="6400800" y="2455489"/>
              <a:ext cx="0" cy="3045199"/>
            </a:xfrm>
            <a:prstGeom prst="line">
              <a:avLst/>
            </a:prstGeom>
            <a:grpFill/>
            <a:ln w="28575">
              <a:solidFill>
                <a:srgbClr val="93DEE0"/>
              </a:solidFill>
            </a:ln>
          </p:spPr>
          <p:style>
            <a:lnRef idx="1">
              <a:schemeClr val="accent1"/>
            </a:lnRef>
            <a:fillRef idx="0">
              <a:schemeClr val="accent1"/>
            </a:fillRef>
            <a:effectRef idx="0">
              <a:schemeClr val="accent1"/>
            </a:effectRef>
            <a:fontRef idx="minor">
              <a:schemeClr val="tx1"/>
            </a:fontRef>
          </p:style>
        </p:cxnSp>
        <p:sp>
          <p:nvSpPr>
            <p:cNvPr id="11" name="椭圆 18">
              <a:extLst>
                <a:ext uri="{FF2B5EF4-FFF2-40B4-BE49-F238E27FC236}">
                  <a16:creationId xmlns:a16="http://schemas.microsoft.com/office/drawing/2014/main" id="{E5E7C70F-0108-E300-7603-D9053E00D910}"/>
                </a:ext>
              </a:extLst>
            </p:cNvPr>
            <p:cNvSpPr/>
            <p:nvPr/>
          </p:nvSpPr>
          <p:spPr>
            <a:xfrm>
              <a:off x="6307931" y="245548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0" name="椭圆 19">
              <a:extLst>
                <a:ext uri="{FF2B5EF4-FFF2-40B4-BE49-F238E27FC236}">
                  <a16:creationId xmlns:a16="http://schemas.microsoft.com/office/drawing/2014/main" id="{CFFFFE6D-F9DA-D42F-331C-329C2038E547}"/>
                </a:ext>
              </a:extLst>
            </p:cNvPr>
            <p:cNvSpPr/>
            <p:nvPr/>
          </p:nvSpPr>
          <p:spPr>
            <a:xfrm>
              <a:off x="6307930" y="3370022"/>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1" name="椭圆 20">
              <a:extLst>
                <a:ext uri="{FF2B5EF4-FFF2-40B4-BE49-F238E27FC236}">
                  <a16:creationId xmlns:a16="http://schemas.microsoft.com/office/drawing/2014/main" id="{56E5BD32-F07E-5BCC-909B-15F58A1757B0}"/>
                </a:ext>
              </a:extLst>
            </p:cNvPr>
            <p:cNvSpPr/>
            <p:nvPr/>
          </p:nvSpPr>
          <p:spPr>
            <a:xfrm>
              <a:off x="6294853" y="4422215"/>
              <a:ext cx="192459" cy="189368"/>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2" name="椭圆 21">
              <a:extLst>
                <a:ext uri="{FF2B5EF4-FFF2-40B4-BE49-F238E27FC236}">
                  <a16:creationId xmlns:a16="http://schemas.microsoft.com/office/drawing/2014/main" id="{A40D24D5-824E-A601-5D00-202DC81667BA}"/>
                </a:ext>
              </a:extLst>
            </p:cNvPr>
            <p:cNvSpPr/>
            <p:nvPr/>
          </p:nvSpPr>
          <p:spPr>
            <a:xfrm>
              <a:off x="6314652" y="532447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grpSp>
      <p:sp>
        <p:nvSpPr>
          <p:cNvPr id="37" name="Rectangle: Rounded Corners 36">
            <a:extLst>
              <a:ext uri="{FF2B5EF4-FFF2-40B4-BE49-F238E27FC236}">
                <a16:creationId xmlns:a16="http://schemas.microsoft.com/office/drawing/2014/main" id="{1DEDB141-CEB3-C971-4A3A-0280332D04A6}"/>
              </a:ext>
            </a:extLst>
          </p:cNvPr>
          <p:cNvSpPr/>
          <p:nvPr/>
        </p:nvSpPr>
        <p:spPr>
          <a:xfrm>
            <a:off x="10800333" y="1893632"/>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Tổ chức hoạt động dạy học dưới dạng các trò chơi-Gameshow. </a:t>
            </a:r>
            <a:endParaRPr lang="en-US" sz="2000"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C89DA71-0CE8-3C46-ADFC-EF6AA57F710A}"/>
              </a:ext>
            </a:extLst>
          </p:cNvPr>
          <p:cNvSpPr txBox="1"/>
          <p:nvPr/>
        </p:nvSpPr>
        <p:spPr>
          <a:xfrm>
            <a:off x="621101" y="9900307"/>
            <a:ext cx="8424935" cy="871970"/>
          </a:xfrm>
          <a:prstGeom prst="rect">
            <a:avLst/>
          </a:prstGeom>
          <a:noFill/>
        </p:spPr>
        <p:txBody>
          <a:bodyPr wrap="square">
            <a:spAutoFit/>
          </a:bodyPr>
          <a:lstStyle/>
          <a:p>
            <a:pPr algn="just">
              <a:lnSpc>
                <a:spcPct val="150000"/>
              </a:lnSpc>
              <a:spcAft>
                <a:spcPts val="1000"/>
              </a:spcAft>
            </a:pPr>
            <a:r>
              <a:rPr lang="vi-VN" sz="1800" i="1" dirty="0">
                <a:effectLst/>
                <a:latin typeface="Cambria" panose="02040503050406030204" pitchFamily="18" charset="0"/>
                <a:ea typeface="Cambria" panose="02040503050406030204" pitchFamily="18" charset="0"/>
                <a:cs typeface="Times New Roman" panose="02020603050405020304" pitchFamily="18" charset="0"/>
              </a:rPr>
              <a:t>T</a:t>
            </a:r>
            <a:r>
              <a:rPr lang="fr-FR" sz="1800" i="1" dirty="0">
                <a:effectLst/>
                <a:latin typeface="Cambria" panose="02040503050406030204" pitchFamily="18" charset="0"/>
                <a:ea typeface="Cambria" panose="02040503050406030204" pitchFamily="18" charset="0"/>
                <a:cs typeface="Times New Roman" panose="02020603050405020304" pitchFamily="18" charset="0"/>
              </a:rPr>
              <a:t>ừ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đó</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phân</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loại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theo</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đối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tượng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học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sinh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khá</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giỏi</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trung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bình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yếu</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theo</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khả</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năng</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tiếp</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thu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nhanh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chậm</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học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sinh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và</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vạch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ra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kế</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hoạch</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giúp</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đỡ</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các</a:t>
            </a:r>
            <a:r>
              <a:rPr lang="fr-FR" sz="1800" i="1" dirty="0">
                <a:effectLst/>
                <a:latin typeface="Cambria" panose="02040503050406030204" pitchFamily="18" charset="0"/>
                <a:ea typeface="Cambria" panose="02040503050406030204" pitchFamily="18" charset="0"/>
                <a:cs typeface="Times New Roman" panose="02020603050405020304" pitchFamily="18" charset="0"/>
              </a:rPr>
              <a:t> </a:t>
            </a:r>
            <a:r>
              <a:rPr lang="fr-FR" sz="1800" i="1" dirty="0" err="1">
                <a:effectLst/>
                <a:latin typeface="Cambria" panose="02040503050406030204" pitchFamily="18" charset="0"/>
                <a:ea typeface="Cambria" panose="02040503050406030204" pitchFamily="18" charset="0"/>
                <a:cs typeface="Times New Roman" panose="02020603050405020304" pitchFamily="18" charset="0"/>
              </a:rPr>
              <a:t>em</a:t>
            </a:r>
            <a:r>
              <a:rPr lang="fr-FR" sz="18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1800" i="1"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îslïḓé">
            <a:extLst>
              <a:ext uri="{FF2B5EF4-FFF2-40B4-BE49-F238E27FC236}">
                <a16:creationId xmlns:a16="http://schemas.microsoft.com/office/drawing/2014/main" id="{B7B8EC39-73C7-0468-03A2-F10D283D2267}"/>
              </a:ext>
            </a:extLst>
          </p:cNvPr>
          <p:cNvGrpSpPr/>
          <p:nvPr/>
        </p:nvGrpSpPr>
        <p:grpSpPr>
          <a:xfrm>
            <a:off x="3191063" y="6545398"/>
            <a:ext cx="675000" cy="675005"/>
            <a:chOff x="7209746" y="4153276"/>
            <a:chExt cx="675000" cy="675005"/>
          </a:xfrm>
        </p:grpSpPr>
        <p:sp>
          <p:nvSpPr>
            <p:cNvPr id="25" name="ís1iḑe">
              <a:extLst>
                <a:ext uri="{FF2B5EF4-FFF2-40B4-BE49-F238E27FC236}">
                  <a16:creationId xmlns:a16="http://schemas.microsoft.com/office/drawing/2014/main" id="{A1B49031-BCA8-218C-3782-5514C6C9673A}"/>
                </a:ext>
              </a:extLst>
            </p:cNvPr>
            <p:cNvSpPr/>
            <p:nvPr/>
          </p:nvSpPr>
          <p:spPr>
            <a:xfrm>
              <a:off x="7209746" y="4153276"/>
              <a:ext cx="675000" cy="675005"/>
            </a:xfrm>
            <a:prstGeom prst="ellipse">
              <a:avLst/>
            </a:prstGeom>
            <a:solidFill>
              <a:srgbClr val="3591B4"/>
            </a:solidFill>
            <a:ln w="25400" cap="flat">
              <a:noFill/>
              <a:miter lim="400000"/>
            </a:ln>
            <a:effectLst/>
          </p:spPr>
          <p:txBody>
            <a:bodyPr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sp>
          <p:nvSpPr>
            <p:cNvPr id="26" name="îşḷiďé">
              <a:extLst>
                <a:ext uri="{FF2B5EF4-FFF2-40B4-BE49-F238E27FC236}">
                  <a16:creationId xmlns:a16="http://schemas.microsoft.com/office/drawing/2014/main" id="{9B92CA93-6D9C-7D86-BEBC-ABBF538FB082}"/>
                </a:ext>
              </a:extLst>
            </p:cNvPr>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72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grpSp>
      <p:grpSp>
        <p:nvGrpSpPr>
          <p:cNvPr id="30" name="ísļîḓe">
            <a:extLst>
              <a:ext uri="{FF2B5EF4-FFF2-40B4-BE49-F238E27FC236}">
                <a16:creationId xmlns:a16="http://schemas.microsoft.com/office/drawing/2014/main" id="{C95831ED-C406-12E8-8234-3F8D90F9CCCD}"/>
              </a:ext>
            </a:extLst>
          </p:cNvPr>
          <p:cNvGrpSpPr/>
          <p:nvPr/>
        </p:nvGrpSpPr>
        <p:grpSpPr>
          <a:xfrm>
            <a:off x="3191062" y="8226566"/>
            <a:ext cx="675000" cy="675005"/>
            <a:chOff x="7209746" y="4153276"/>
            <a:chExt cx="675000" cy="675005"/>
          </a:xfrm>
        </p:grpSpPr>
        <p:sp>
          <p:nvSpPr>
            <p:cNvPr id="31" name="íṩľîḍè">
              <a:extLst>
                <a:ext uri="{FF2B5EF4-FFF2-40B4-BE49-F238E27FC236}">
                  <a16:creationId xmlns:a16="http://schemas.microsoft.com/office/drawing/2014/main" id="{8D07A7EF-D56D-EF35-DC6C-8D0B08228FAD}"/>
                </a:ext>
              </a:extLst>
            </p:cNvPr>
            <p:cNvSpPr/>
            <p:nvPr/>
          </p:nvSpPr>
          <p:spPr>
            <a:xfrm>
              <a:off x="7209746" y="4153276"/>
              <a:ext cx="675000" cy="675005"/>
            </a:xfrm>
            <a:prstGeom prst="ellipse">
              <a:avLst/>
            </a:prstGeom>
            <a:solidFill>
              <a:srgbClr val="2883A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sp>
          <p:nvSpPr>
            <p:cNvPr id="32" name="íŝḻíḑé">
              <a:extLst>
                <a:ext uri="{FF2B5EF4-FFF2-40B4-BE49-F238E27FC236}">
                  <a16:creationId xmlns:a16="http://schemas.microsoft.com/office/drawing/2014/main" id="{F6EC3096-4186-CF04-4DF6-7A9007CB62F7}"/>
                </a:ext>
              </a:extLst>
            </p:cNvPr>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7200" i="0" u="none" strike="noStrike" kern="1200" cap="none" spc="0" normalizeH="0" baseline="0" noProof="0" dirty="0">
                <a:ln>
                  <a:noFill/>
                </a:ln>
                <a:solidFill>
                  <a:schemeClr val="tx1">
                    <a:lumMod val="85000"/>
                    <a:lumOff val="15000"/>
                  </a:schemeClr>
                </a:solidFill>
                <a:effectLst/>
                <a:uLnTx/>
                <a:uFillTx/>
                <a:latin typeface="字魂70号-灵悦黑体" panose="00000500000000000000" pitchFamily="2" charset="-122"/>
                <a:ea typeface="字魂70号-灵悦黑体" panose="00000500000000000000" pitchFamily="2" charset="-122"/>
                <a:cs typeface="+mn-lt"/>
              </a:endParaRPr>
            </a:p>
          </p:txBody>
        </p:sp>
      </p:grpSp>
      <p:pic>
        <p:nvPicPr>
          <p:cNvPr id="33" name="图片 20">
            <a:extLst>
              <a:ext uri="{FF2B5EF4-FFF2-40B4-BE49-F238E27FC236}">
                <a16:creationId xmlns:a16="http://schemas.microsoft.com/office/drawing/2014/main" id="{BFC980C8-3785-ABB5-6B3A-D6DE5D237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837" b="62268"/>
          <a:stretch/>
        </p:blipFill>
        <p:spPr>
          <a:xfrm>
            <a:off x="260514" y="5888985"/>
            <a:ext cx="3230234" cy="3821258"/>
          </a:xfrm>
          <a:prstGeom prst="rect">
            <a:avLst/>
          </a:prstGeom>
        </p:spPr>
      </p:pic>
      <p:sp>
        <p:nvSpPr>
          <p:cNvPr id="40" name="TextBox 39">
            <a:extLst>
              <a:ext uri="{FF2B5EF4-FFF2-40B4-BE49-F238E27FC236}">
                <a16:creationId xmlns:a16="http://schemas.microsoft.com/office/drawing/2014/main" id="{8AB1F61C-0BAF-4996-16D6-0FA6422E59B1}"/>
              </a:ext>
            </a:extLst>
          </p:cNvPr>
          <p:cNvSpPr txBox="1"/>
          <p:nvPr/>
        </p:nvSpPr>
        <p:spPr>
          <a:xfrm>
            <a:off x="3955732" y="6464402"/>
            <a:ext cx="5218143" cy="1015663"/>
          </a:xfrm>
          <a:prstGeom prst="rect">
            <a:avLst/>
          </a:prstGeom>
          <a:solidFill>
            <a:srgbClr val="3591B4"/>
          </a:solidFill>
          <a:scene3d>
            <a:camera prst="orthographicFront"/>
            <a:lightRig rig="threePt" dir="t"/>
          </a:scene3d>
          <a:sp3d>
            <a:bevelT prst="slope"/>
          </a:sp3d>
        </p:spPr>
        <p:txBody>
          <a:bodyPr wrap="square">
            <a:spAutoFit/>
          </a:bodyPr>
          <a:lstStyle/>
          <a:p>
            <a:pPr algn="just"/>
            <a:r>
              <a:rPr lang="vi-VN"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Cuối tiết học, tôi nhận xét tuyên dương để khích lệ tinh thần học tập của các em, hạn chế học lười học, chán học. </a:t>
            </a:r>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5D4AF439-8831-C179-6C78-94FB1CFBE893}"/>
              </a:ext>
            </a:extLst>
          </p:cNvPr>
          <p:cNvSpPr txBox="1"/>
          <p:nvPr/>
        </p:nvSpPr>
        <p:spPr>
          <a:xfrm>
            <a:off x="3940152" y="7973065"/>
            <a:ext cx="5218143" cy="1323439"/>
          </a:xfrm>
          <a:prstGeom prst="rect">
            <a:avLst/>
          </a:prstGeom>
          <a:solidFill>
            <a:srgbClr val="3591B4"/>
          </a:solidFill>
          <a:scene3d>
            <a:camera prst="orthographicFront"/>
            <a:lightRig rig="threePt" dir="t"/>
          </a:scene3d>
          <a:sp3d>
            <a:bevelT prst="slope"/>
          </a:sp3d>
        </p:spPr>
        <p:txBody>
          <a:bodyPr wrap="square">
            <a:spAutoFit/>
          </a:bodyPr>
          <a:lstStyle/>
          <a:p>
            <a:r>
              <a:rPr lang="vi-VN"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Trong giảng dạy, tôi chú ý tìm ra những vấn đề vướng mắc khó khăn, xác định cần giúp đỡ học sinh ra sao, sử dụng những phương pháp nào phù hợp</a:t>
            </a:r>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0350C75-C81C-D4C2-9FEC-A4DA7909E825}"/>
              </a:ext>
            </a:extLst>
          </p:cNvPr>
          <p:cNvSpPr txBox="1"/>
          <p:nvPr/>
        </p:nvSpPr>
        <p:spPr>
          <a:xfrm>
            <a:off x="520955" y="5272844"/>
            <a:ext cx="8557487" cy="506292"/>
          </a:xfrm>
          <a:prstGeom prst="rect">
            <a:avLst/>
          </a:prstGeom>
          <a:noFill/>
        </p:spPr>
        <p:txBody>
          <a:bodyPr wrap="square">
            <a:spAutoFit/>
          </a:bodyPr>
          <a:lstStyle/>
          <a:p>
            <a:pPr algn="just">
              <a:lnSpc>
                <a:spcPct val="150000"/>
              </a:lnSpc>
              <a:spcAft>
                <a:spcPts val="1000"/>
              </a:spcAft>
            </a:pPr>
            <a:r>
              <a:rPr lang="vi-VN" sz="2000" dirty="0">
                <a:effectLst/>
                <a:latin typeface="Calibri" panose="020F0502020204030204" pitchFamily="34" charset="0"/>
                <a:ea typeface="Calibri" panose="020F0502020204030204" pitchFamily="34" charset="0"/>
                <a:cs typeface="Calibri" panose="020F0502020204030204" pitchFamily="34" charset="0"/>
              </a:rPr>
              <a:t>Cụ thể tôi đã tiến hành hướng dẫn các em </a:t>
            </a:r>
            <a:r>
              <a:rPr lang="fr-FR" sz="2000" dirty="0" err="1">
                <a:effectLst/>
                <a:latin typeface="Calibri" panose="020F0502020204030204" pitchFamily="34" charset="0"/>
                <a:ea typeface="Calibri" panose="020F0502020204030204" pitchFamily="34" charset="0"/>
                <a:cs typeface="Calibri" panose="020F0502020204030204" pitchFamily="34" charset="0"/>
              </a:rPr>
              <a:t>làm</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bài</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tập</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theo</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các</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bước</a:t>
            </a:r>
            <a:r>
              <a:rPr lang="fr-FR" sz="2000" dirty="0">
                <a:effectLst/>
                <a:latin typeface="Calibri" panose="020F0502020204030204" pitchFamily="34" charset="0"/>
                <a:ea typeface="Calibri" panose="020F0502020204030204" pitchFamily="34" charset="0"/>
                <a:cs typeface="Calibri" panose="020F0502020204030204" pitchFamily="34" charset="0"/>
              </a:rPr>
              <a:t> </a:t>
            </a:r>
            <a:r>
              <a:rPr lang="fr-FR" sz="2000" dirty="0" err="1">
                <a:effectLst/>
                <a:latin typeface="Calibri" panose="020F0502020204030204" pitchFamily="34" charset="0"/>
                <a:ea typeface="Calibri" panose="020F0502020204030204" pitchFamily="34" charset="0"/>
                <a:cs typeface="Calibri" panose="020F0502020204030204" pitchFamily="34" charset="0"/>
              </a:rPr>
              <a:t>sau</a:t>
            </a:r>
            <a:r>
              <a:rPr lang="fr-F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eform 8">
            <a:extLst>
              <a:ext uri="{FF2B5EF4-FFF2-40B4-BE49-F238E27FC236}">
                <a16:creationId xmlns:a16="http://schemas.microsoft.com/office/drawing/2014/main" id="{A5078E6E-92F0-8B9C-5BD2-44BD76969CA2}"/>
              </a:ext>
            </a:extLst>
          </p:cNvPr>
          <p:cNvSpPr/>
          <p:nvPr/>
        </p:nvSpPr>
        <p:spPr>
          <a:xfrm>
            <a:off x="3618038" y="6177366"/>
            <a:ext cx="2664296" cy="3158608"/>
          </a:xfrm>
          <a:custGeom>
            <a:avLst/>
            <a:gdLst/>
            <a:ahLst/>
            <a:cxnLst/>
            <a:rect l="l" t="t" r="r" b="b"/>
            <a:pathLst>
              <a:path w="1346754" h="1511085">
                <a:moveTo>
                  <a:pt x="0" y="0"/>
                </a:moveTo>
                <a:lnTo>
                  <a:pt x="1346754" y="0"/>
                </a:lnTo>
                <a:lnTo>
                  <a:pt x="1346754" y="1511085"/>
                </a:lnTo>
                <a:lnTo>
                  <a:pt x="0" y="1511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Line 46">
            <a:extLst>
              <a:ext uri="{FF2B5EF4-FFF2-40B4-BE49-F238E27FC236}">
                <a16:creationId xmlns:a16="http://schemas.microsoft.com/office/drawing/2014/main" id="{C72D9B22-E241-9930-4926-51117BBC4EBD}"/>
              </a:ext>
            </a:extLst>
          </p:cNvPr>
          <p:cNvSpPr>
            <a:spLocks noChangeShapeType="1"/>
          </p:cNvSpPr>
          <p:nvPr/>
        </p:nvSpPr>
        <p:spPr bwMode="auto">
          <a:xfrm flipH="1">
            <a:off x="3141380" y="6463896"/>
            <a:ext cx="382687" cy="14998"/>
          </a:xfrm>
          <a:prstGeom prst="line">
            <a:avLst/>
          </a:prstGeom>
          <a:noFill/>
          <a:ln w="31750">
            <a:solidFill>
              <a:srgbClr val="7030A0"/>
            </a:solidFill>
            <a:prstDash val="sysDot"/>
            <a:round/>
            <a:headEnd type="diamond"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庞门正道标题体"/>
              <a:cs typeface="+mn-ea"/>
              <a:sym typeface="+mn-lt"/>
            </a:endParaRPr>
          </a:p>
        </p:txBody>
      </p:sp>
      <p:sp>
        <p:nvSpPr>
          <p:cNvPr id="13" name="Rectangle 12">
            <a:extLst>
              <a:ext uri="{FF2B5EF4-FFF2-40B4-BE49-F238E27FC236}">
                <a16:creationId xmlns:a16="http://schemas.microsoft.com/office/drawing/2014/main" id="{96CAFDA5-B734-5811-EA35-19C16C43DF39}"/>
              </a:ext>
            </a:extLst>
          </p:cNvPr>
          <p:cNvSpPr/>
          <p:nvPr/>
        </p:nvSpPr>
        <p:spPr>
          <a:xfrm>
            <a:off x="436118" y="5951218"/>
            <a:ext cx="2664667" cy="1152496"/>
          </a:xfrm>
          <a:prstGeom prst="rect">
            <a:avLst/>
          </a:prstGeom>
          <a:solidFill>
            <a:schemeClr val="bg1"/>
          </a:solidFill>
          <a:ln>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rgbClr val="7030A0"/>
                </a:solidFill>
                <a:latin typeface="Cambria" panose="02040503050406030204" pitchFamily="18" charset="0"/>
                <a:ea typeface="Cambria" panose="02040503050406030204" pitchFamily="18" charset="0"/>
              </a:rPr>
              <a:t>Giúp học sinh nắm vững yêu cầu của bài tập ( bằng câu hỏi, lời giải thích hoặc tranh, ảnh…)</a:t>
            </a:r>
            <a:endParaRPr lang="en-US" sz="1600" b="1" dirty="0">
              <a:solidFill>
                <a:srgbClr val="7030A0"/>
              </a:solidFill>
              <a:latin typeface="Cambria" panose="02040503050406030204" pitchFamily="18" charset="0"/>
              <a:ea typeface="Cambria" panose="02040503050406030204" pitchFamily="18" charset="0"/>
            </a:endParaRPr>
          </a:p>
        </p:txBody>
      </p:sp>
      <p:sp>
        <p:nvSpPr>
          <p:cNvPr id="14" name="Line 46">
            <a:extLst>
              <a:ext uri="{FF2B5EF4-FFF2-40B4-BE49-F238E27FC236}">
                <a16:creationId xmlns:a16="http://schemas.microsoft.com/office/drawing/2014/main" id="{1EF300AE-BFBA-3A75-722F-D1DF80E24D7F}"/>
              </a:ext>
            </a:extLst>
          </p:cNvPr>
          <p:cNvSpPr>
            <a:spLocks noChangeShapeType="1"/>
          </p:cNvSpPr>
          <p:nvPr/>
        </p:nvSpPr>
        <p:spPr bwMode="auto">
          <a:xfrm flipH="1">
            <a:off x="3471186" y="8100107"/>
            <a:ext cx="382687" cy="14998"/>
          </a:xfrm>
          <a:prstGeom prst="line">
            <a:avLst/>
          </a:prstGeom>
          <a:noFill/>
          <a:ln w="31750">
            <a:solidFill>
              <a:srgbClr val="57D7C0"/>
            </a:solidFill>
            <a:prstDash val="sysDot"/>
            <a:round/>
            <a:headEnd type="diamond"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庞门正道标题体"/>
              <a:cs typeface="+mn-ea"/>
              <a:sym typeface="+mn-lt"/>
            </a:endParaRPr>
          </a:p>
        </p:txBody>
      </p:sp>
      <p:sp>
        <p:nvSpPr>
          <p:cNvPr id="15" name="Rectangle 14">
            <a:extLst>
              <a:ext uri="{FF2B5EF4-FFF2-40B4-BE49-F238E27FC236}">
                <a16:creationId xmlns:a16="http://schemas.microsoft.com/office/drawing/2014/main" id="{2F4A5883-E8DB-103A-1955-55CA3C8FAEDC}"/>
              </a:ext>
            </a:extLst>
          </p:cNvPr>
          <p:cNvSpPr/>
          <p:nvPr/>
        </p:nvSpPr>
        <p:spPr>
          <a:xfrm>
            <a:off x="765924" y="7564338"/>
            <a:ext cx="2664667" cy="1152496"/>
          </a:xfrm>
          <a:prstGeom prst="rect">
            <a:avLst/>
          </a:prstGeom>
          <a:solidFill>
            <a:schemeClr val="bg1"/>
          </a:solidFill>
          <a:ln>
            <a:solidFill>
              <a:srgbClr val="57D7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chemeClr val="accent3">
                    <a:lumMod val="50000"/>
                  </a:schemeClr>
                </a:solidFill>
                <a:latin typeface="Cambria" panose="02040503050406030204" pitchFamily="18" charset="0"/>
                <a:ea typeface="Cambria" panose="02040503050406030204" pitchFamily="18" charset="0"/>
              </a:rPr>
              <a:t>Hướng dẫn học sinh làm một phần của bài tập làm mẫu </a:t>
            </a:r>
            <a:endParaRPr lang="en-US" b="1" dirty="0">
              <a:solidFill>
                <a:schemeClr val="accent3">
                  <a:lumMod val="50000"/>
                </a:schemeClr>
              </a:solidFill>
              <a:latin typeface="Cambria" panose="02040503050406030204" pitchFamily="18" charset="0"/>
              <a:ea typeface="Cambria" panose="02040503050406030204" pitchFamily="18" charset="0"/>
            </a:endParaRPr>
          </a:p>
        </p:txBody>
      </p:sp>
      <p:sp>
        <p:nvSpPr>
          <p:cNvPr id="16" name="Line 46">
            <a:extLst>
              <a:ext uri="{FF2B5EF4-FFF2-40B4-BE49-F238E27FC236}">
                <a16:creationId xmlns:a16="http://schemas.microsoft.com/office/drawing/2014/main" id="{137270CE-5978-DE69-F456-4A583D1123F2}"/>
              </a:ext>
            </a:extLst>
          </p:cNvPr>
          <p:cNvSpPr>
            <a:spLocks noChangeShapeType="1"/>
          </p:cNvSpPr>
          <p:nvPr/>
        </p:nvSpPr>
        <p:spPr bwMode="auto">
          <a:xfrm>
            <a:off x="6282334" y="7236011"/>
            <a:ext cx="445399" cy="0"/>
          </a:xfrm>
          <a:prstGeom prst="line">
            <a:avLst/>
          </a:prstGeom>
          <a:noFill/>
          <a:ln w="31750">
            <a:solidFill>
              <a:srgbClr val="FD70B4"/>
            </a:solidFill>
            <a:prstDash val="sysDot"/>
            <a:round/>
            <a:headEnd type="diamond"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庞门正道标题体"/>
              <a:cs typeface="+mn-ea"/>
              <a:sym typeface="+mn-lt"/>
            </a:endParaRPr>
          </a:p>
        </p:txBody>
      </p:sp>
      <p:sp>
        <p:nvSpPr>
          <p:cNvPr id="18" name="Rectangle 17">
            <a:extLst>
              <a:ext uri="{FF2B5EF4-FFF2-40B4-BE49-F238E27FC236}">
                <a16:creationId xmlns:a16="http://schemas.microsoft.com/office/drawing/2014/main" id="{401331F6-5AEF-9194-567E-A8D8D04BD1AE}"/>
              </a:ext>
            </a:extLst>
          </p:cNvPr>
          <p:cNvSpPr/>
          <p:nvPr/>
        </p:nvSpPr>
        <p:spPr>
          <a:xfrm>
            <a:off x="6755198" y="6585037"/>
            <a:ext cx="2339934" cy="1152496"/>
          </a:xfrm>
          <a:prstGeom prst="rect">
            <a:avLst/>
          </a:prstGeom>
          <a:solidFill>
            <a:schemeClr val="bg1"/>
          </a:solidFill>
          <a:ln>
            <a:solidFill>
              <a:srgbClr val="FD70B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chemeClr val="accent6">
                    <a:lumMod val="75000"/>
                  </a:schemeClr>
                </a:solidFill>
                <a:latin typeface="Cambria" panose="02040503050406030204" pitchFamily="18" charset="0"/>
                <a:ea typeface="Cambria" panose="02040503050406030204" pitchFamily="18" charset="0"/>
              </a:rPr>
              <a:t>Tôi tổ chức cho học sinh làm các bài tập còn lại (theo cá nhân, nhóm…)</a:t>
            </a:r>
            <a:endParaRPr lang="en-US" b="1" dirty="0">
              <a:solidFill>
                <a:schemeClr val="accent6">
                  <a:lumMod val="75000"/>
                </a:schemeClr>
              </a:solidFill>
              <a:latin typeface="Cambria" panose="02040503050406030204" pitchFamily="18" charset="0"/>
              <a:ea typeface="Cambria" panose="02040503050406030204" pitchFamily="18" charset="0"/>
            </a:endParaRPr>
          </a:p>
        </p:txBody>
      </p:sp>
      <p:sp>
        <p:nvSpPr>
          <p:cNvPr id="19" name="Line 46">
            <a:extLst>
              <a:ext uri="{FF2B5EF4-FFF2-40B4-BE49-F238E27FC236}">
                <a16:creationId xmlns:a16="http://schemas.microsoft.com/office/drawing/2014/main" id="{29337CC3-83D4-E1F5-54BC-AA87B2E428F0}"/>
              </a:ext>
            </a:extLst>
          </p:cNvPr>
          <p:cNvSpPr>
            <a:spLocks noChangeShapeType="1"/>
          </p:cNvSpPr>
          <p:nvPr/>
        </p:nvSpPr>
        <p:spPr bwMode="auto">
          <a:xfrm>
            <a:off x="5926455" y="8773144"/>
            <a:ext cx="445399" cy="0"/>
          </a:xfrm>
          <a:prstGeom prst="line">
            <a:avLst/>
          </a:prstGeom>
          <a:noFill/>
          <a:ln w="31750">
            <a:solidFill>
              <a:schemeClr val="accent1">
                <a:lumMod val="75000"/>
              </a:schemeClr>
            </a:solidFill>
            <a:prstDash val="sysDot"/>
            <a:round/>
            <a:headEnd type="diamond"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庞门正道标题体"/>
              <a:cs typeface="+mn-ea"/>
              <a:sym typeface="+mn-lt"/>
            </a:endParaRPr>
          </a:p>
        </p:txBody>
      </p:sp>
      <p:sp>
        <p:nvSpPr>
          <p:cNvPr id="23" name="Rectangle 22">
            <a:extLst>
              <a:ext uri="{FF2B5EF4-FFF2-40B4-BE49-F238E27FC236}">
                <a16:creationId xmlns:a16="http://schemas.microsoft.com/office/drawing/2014/main" id="{A72B70E8-4117-9AD6-60DD-04DDFFEC01D6}"/>
              </a:ext>
            </a:extLst>
          </p:cNvPr>
          <p:cNvSpPr/>
          <p:nvPr/>
        </p:nvSpPr>
        <p:spPr>
          <a:xfrm>
            <a:off x="6399318" y="8122169"/>
            <a:ext cx="2760311" cy="1276615"/>
          </a:xfrm>
          <a:prstGeom prst="rect">
            <a:avLst/>
          </a:prstGeom>
          <a:solidFill>
            <a:schemeClr val="bg1"/>
          </a:solidFill>
          <a:ln>
            <a:solidFill>
              <a:schemeClr val="accent1">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75000"/>
                  </a:schemeClr>
                </a:solidFill>
                <a:latin typeface="Cambria" panose="02040503050406030204" pitchFamily="18" charset="0"/>
                <a:ea typeface="Cambria" panose="02040503050406030204" pitchFamily="18" charset="0"/>
              </a:rPr>
              <a:t>Tổ chức cho học sinh trao đổi, nhận xét về kết quả, rút ra những điểm ghi nhớ về tri thức </a:t>
            </a:r>
            <a:endParaRPr lang="en-US" b="1" dirty="0">
              <a:solidFill>
                <a:schemeClr val="accent1">
                  <a:lumMod val="75000"/>
                </a:schemeClr>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1A34EA80-BD33-E028-D0C2-C070F92DCFD3}"/>
              </a:ext>
            </a:extLst>
          </p:cNvPr>
          <p:cNvSpPr txBox="1"/>
          <p:nvPr/>
        </p:nvSpPr>
        <p:spPr>
          <a:xfrm>
            <a:off x="260514" y="888751"/>
            <a:ext cx="8343934" cy="496931"/>
          </a:xfrm>
          <a:prstGeom prst="rect">
            <a:avLst/>
          </a:prstGeom>
          <a:noFill/>
        </p:spPr>
        <p:txBody>
          <a:bodyPr wrap="square">
            <a:spAutoFit/>
          </a:bodyPr>
          <a:lstStyle/>
          <a:p>
            <a:pPr algn="just">
              <a:lnSpc>
                <a:spcPct val="150000"/>
              </a:lnSpc>
              <a:spcAft>
                <a:spcPts val="1000"/>
              </a:spcAft>
            </a:pPr>
            <a:r>
              <a:rPr lang="vi-VN" sz="2000" dirty="0">
                <a:latin typeface="Cambria" panose="02040503050406030204" pitchFamily="18" charset="0"/>
                <a:ea typeface="Cambria" panose="02040503050406030204" pitchFamily="18" charset="0"/>
                <a:cs typeface="Times New Roman" panose="02020603050405020304" pitchFamily="18" charset="0"/>
              </a:rPr>
              <a:t>*Trò chơi 2: Trò chơi “gió thổi”</a:t>
            </a:r>
            <a:r>
              <a:rPr lang="vi-VN"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D040D4E-F945-DF44-462F-DE152985D206}"/>
              </a:ext>
            </a:extLst>
          </p:cNvPr>
          <p:cNvPicPr>
            <a:picLocks noChangeAspect="1"/>
          </p:cNvPicPr>
          <p:nvPr/>
        </p:nvPicPr>
        <p:blipFill>
          <a:blip r:embed="rId6"/>
          <a:stretch>
            <a:fillRect/>
          </a:stretch>
        </p:blipFill>
        <p:spPr>
          <a:xfrm>
            <a:off x="1782871" y="1537824"/>
            <a:ext cx="5730737" cy="3136535"/>
          </a:xfrm>
          <a:prstGeom prst="rect">
            <a:avLst/>
          </a:prstGeom>
        </p:spPr>
      </p:pic>
    </p:spTree>
    <p:extLst>
      <p:ext uri="{BB962C8B-B14F-4D97-AF65-F5344CB8AC3E}">
        <p14:creationId xmlns:p14="http://schemas.microsoft.com/office/powerpoint/2010/main" val="339774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AA9B2B-E158-B685-3334-E0861453924B}"/>
              </a:ext>
            </a:extLst>
          </p:cNvPr>
          <p:cNvSpPr txBox="1"/>
          <p:nvPr/>
        </p:nvSpPr>
        <p:spPr>
          <a:xfrm>
            <a:off x="503548" y="808348"/>
            <a:ext cx="8208912" cy="21698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30000"/>
              </a:lnSpc>
            </a:pPr>
            <a:r>
              <a:rPr lang="en-US" sz="1800" b="1" dirty="0" err="1">
                <a:solidFill>
                  <a:srgbClr val="000000"/>
                </a:solidFill>
                <a:effectLst/>
                <a:latin typeface="Times New Roman" panose="02020603050405020304" pitchFamily="18" charset="0"/>
                <a:ea typeface="Times New Roman" panose="02020603050405020304" pitchFamily="18" charset="0"/>
              </a:rPr>
              <a:t>Hiệu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quả</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của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pháp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30000"/>
              </a:lnSpc>
            </a:pPr>
            <a:r>
              <a:rPr lang="vi-VN" dirty="0">
                <a:solidFill>
                  <a:srgbClr val="000000"/>
                </a:solidFill>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tru</a:t>
            </a:r>
            <a:r>
              <a:rPr lang="en-US" sz="1800" dirty="0">
                <a:solidFill>
                  <a:srgbClr val="000000"/>
                </a:solidFill>
                <a:effectLst/>
                <a:latin typeface="Times New Roman" panose="02020603050405020304" pitchFamily="18" charset="0"/>
                <a:ea typeface="Times New Roman" panose="02020603050405020304" pitchFamily="18" charset="0"/>
              </a:rPr>
              <a:t>ng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tập. </a:t>
            </a:r>
            <a:r>
              <a:rPr lang="en-US" sz="1800" dirty="0" err="1">
                <a:solidFill>
                  <a:srgbClr val="000000"/>
                </a:solidFill>
                <a:effectLst/>
                <a:latin typeface="Times New Roman" panose="02020603050405020304" pitchFamily="18" charset="0"/>
                <a:ea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đóng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góp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quen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trung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3337293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grpSp>
        <p:nvGrpSpPr>
          <p:cNvPr id="8" name="组合 16">
            <a:extLst>
              <a:ext uri="{FF2B5EF4-FFF2-40B4-BE49-F238E27FC236}">
                <a16:creationId xmlns:a16="http://schemas.microsoft.com/office/drawing/2014/main" id="{16F52803-F98F-C08F-82BD-7F625844BDD3}"/>
              </a:ext>
            </a:extLst>
          </p:cNvPr>
          <p:cNvGrpSpPr/>
          <p:nvPr/>
        </p:nvGrpSpPr>
        <p:grpSpPr>
          <a:xfrm>
            <a:off x="9756576" y="1528428"/>
            <a:ext cx="179683" cy="2773201"/>
            <a:chOff x="6294853" y="2455489"/>
            <a:chExt cx="205536" cy="3054727"/>
          </a:xfrm>
          <a:solidFill>
            <a:srgbClr val="C7FEFF"/>
          </a:solidFill>
        </p:grpSpPr>
        <p:cxnSp>
          <p:nvCxnSpPr>
            <p:cNvPr id="9" name="直接连接符 17">
              <a:extLst>
                <a:ext uri="{FF2B5EF4-FFF2-40B4-BE49-F238E27FC236}">
                  <a16:creationId xmlns:a16="http://schemas.microsoft.com/office/drawing/2014/main" id="{8EF72ED0-79DA-ADE0-B7F8-80CDCF581D76}"/>
                </a:ext>
              </a:extLst>
            </p:cNvPr>
            <p:cNvCxnSpPr>
              <a:stCxn id="11" idx="0"/>
            </p:cNvCxnSpPr>
            <p:nvPr/>
          </p:nvCxnSpPr>
          <p:spPr>
            <a:xfrm>
              <a:off x="6400800" y="2455489"/>
              <a:ext cx="0" cy="3045199"/>
            </a:xfrm>
            <a:prstGeom prst="line">
              <a:avLst/>
            </a:prstGeom>
            <a:grpFill/>
            <a:ln w="28575">
              <a:solidFill>
                <a:srgbClr val="93DEE0"/>
              </a:solidFill>
            </a:ln>
          </p:spPr>
          <p:style>
            <a:lnRef idx="1">
              <a:schemeClr val="accent1"/>
            </a:lnRef>
            <a:fillRef idx="0">
              <a:schemeClr val="accent1"/>
            </a:fillRef>
            <a:effectRef idx="0">
              <a:schemeClr val="accent1"/>
            </a:effectRef>
            <a:fontRef idx="minor">
              <a:schemeClr val="tx1"/>
            </a:fontRef>
          </p:style>
        </p:cxnSp>
        <p:sp>
          <p:nvSpPr>
            <p:cNvPr id="11" name="椭圆 18">
              <a:extLst>
                <a:ext uri="{FF2B5EF4-FFF2-40B4-BE49-F238E27FC236}">
                  <a16:creationId xmlns:a16="http://schemas.microsoft.com/office/drawing/2014/main" id="{E5E7C70F-0108-E300-7603-D9053E00D910}"/>
                </a:ext>
              </a:extLst>
            </p:cNvPr>
            <p:cNvSpPr/>
            <p:nvPr/>
          </p:nvSpPr>
          <p:spPr>
            <a:xfrm>
              <a:off x="6307931" y="245548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0" name="椭圆 19">
              <a:extLst>
                <a:ext uri="{FF2B5EF4-FFF2-40B4-BE49-F238E27FC236}">
                  <a16:creationId xmlns:a16="http://schemas.microsoft.com/office/drawing/2014/main" id="{CFFFFE6D-F9DA-D42F-331C-329C2038E547}"/>
                </a:ext>
              </a:extLst>
            </p:cNvPr>
            <p:cNvSpPr/>
            <p:nvPr/>
          </p:nvSpPr>
          <p:spPr>
            <a:xfrm>
              <a:off x="6307930" y="3370022"/>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1" name="椭圆 20">
              <a:extLst>
                <a:ext uri="{FF2B5EF4-FFF2-40B4-BE49-F238E27FC236}">
                  <a16:creationId xmlns:a16="http://schemas.microsoft.com/office/drawing/2014/main" id="{56E5BD32-F07E-5BCC-909B-15F58A1757B0}"/>
                </a:ext>
              </a:extLst>
            </p:cNvPr>
            <p:cNvSpPr/>
            <p:nvPr/>
          </p:nvSpPr>
          <p:spPr>
            <a:xfrm>
              <a:off x="6294853" y="4422215"/>
              <a:ext cx="192459" cy="189368"/>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sp>
          <p:nvSpPr>
            <p:cNvPr id="22" name="椭圆 21">
              <a:extLst>
                <a:ext uri="{FF2B5EF4-FFF2-40B4-BE49-F238E27FC236}">
                  <a16:creationId xmlns:a16="http://schemas.microsoft.com/office/drawing/2014/main" id="{A40D24D5-824E-A601-5D00-202DC81667BA}"/>
                </a:ext>
              </a:extLst>
            </p:cNvPr>
            <p:cNvSpPr/>
            <p:nvPr/>
          </p:nvSpPr>
          <p:spPr>
            <a:xfrm>
              <a:off x="6314652" y="5324479"/>
              <a:ext cx="185737" cy="185737"/>
            </a:xfrm>
            <a:prstGeom prst="ellipse">
              <a:avLst/>
            </a:prstGeom>
            <a:grpFill/>
            <a:ln>
              <a:solidFill>
                <a:srgbClr val="93D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ea"/>
                <a:sym typeface="+mn-lt"/>
              </a:endParaRPr>
            </a:p>
          </p:txBody>
        </p:sp>
      </p:grpSp>
      <p:sp>
        <p:nvSpPr>
          <p:cNvPr id="36" name="Rectangle: Rounded Corners 35">
            <a:extLst>
              <a:ext uri="{FF2B5EF4-FFF2-40B4-BE49-F238E27FC236}">
                <a16:creationId xmlns:a16="http://schemas.microsoft.com/office/drawing/2014/main" id="{DD7C751C-6650-0DF7-8F54-B574966E684A}"/>
              </a:ext>
            </a:extLst>
          </p:cNvPr>
          <p:cNvSpPr/>
          <p:nvPr/>
        </p:nvSpPr>
        <p:spPr>
          <a:xfrm>
            <a:off x="755576" y="167746"/>
            <a:ext cx="7920880" cy="724890"/>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700" b="1" dirty="0">
                <a:solidFill>
                  <a:schemeClr val="tx1"/>
                </a:solidFill>
                <a:latin typeface="Cambria" panose="02040503050406030204" pitchFamily="18" charset="0"/>
                <a:ea typeface="Cambria" panose="02040503050406030204" pitchFamily="18" charset="0"/>
              </a:rPr>
              <a:t>Biện pháp 3: </a:t>
            </a:r>
            <a:r>
              <a:rPr lang="en-US" sz="1800" b="1" i="1" dirty="0" err="1">
                <a:solidFill>
                  <a:srgbClr val="000000"/>
                </a:solidFill>
                <a:effectLst/>
                <a:latin typeface="Times New Roman" panose="02020603050405020304" pitchFamily="18" charset="0"/>
                <a:ea typeface="Times New Roman" panose="02020603050405020304" pitchFamily="18" charset="0"/>
              </a:rPr>
              <a:t>Vận</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dụng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trò</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chơi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dạy</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phần</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hoạt</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động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giúp</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sinh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tích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cực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hoá</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hoạt</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động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tập</a:t>
            </a:r>
            <a:endParaRPr lang="en-US" sz="2000" b="1" dirty="0">
              <a:solidFill>
                <a:schemeClr val="tx1"/>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1DEDB141-CEB3-C971-4A3A-0280332D04A6}"/>
              </a:ext>
            </a:extLst>
          </p:cNvPr>
          <p:cNvSpPr/>
          <p:nvPr/>
        </p:nvSpPr>
        <p:spPr>
          <a:xfrm>
            <a:off x="10800333" y="1893632"/>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Tổ chức hoạt động dạy học dưới dạng các trò chơi-Gameshow. </a:t>
            </a:r>
            <a:endParaRPr lang="en-US" sz="2000"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2551656-38AC-D4D7-2682-30281BE25289}"/>
              </a:ext>
            </a:extLst>
          </p:cNvPr>
          <p:cNvSpPr txBox="1"/>
          <p:nvPr/>
        </p:nvSpPr>
        <p:spPr>
          <a:xfrm>
            <a:off x="395535" y="1348408"/>
            <a:ext cx="8280911" cy="21698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30000"/>
              </a:lnSpc>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khoa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ghi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bền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7683084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3333A-6AF6-0ABA-A9EE-D1A1976435D1}"/>
              </a:ext>
            </a:extLst>
          </p:cNvPr>
          <p:cNvSpPr txBox="1"/>
          <p:nvPr/>
        </p:nvSpPr>
        <p:spPr>
          <a:xfrm>
            <a:off x="323528" y="628328"/>
            <a:ext cx="8568952" cy="2169825"/>
          </a:xfrm>
          <a:prstGeom prst="rect">
            <a:avLst/>
          </a:prstGeom>
          <a:noFill/>
        </p:spPr>
        <p:txBody>
          <a:bodyPr wrap="square" rtlCol="0">
            <a:spAutoFit/>
          </a:bodyPr>
          <a:lstStyle/>
          <a:p>
            <a:pPr algn="just">
              <a:lnSpc>
                <a:spcPct val="130000"/>
              </a:lnSpc>
            </a:pPr>
            <a:r>
              <a:rPr lang="en-US" sz="1800" b="1" dirty="0" err="1">
                <a:solidFill>
                  <a:srgbClr val="000000"/>
                </a:solidFill>
                <a:effectLst/>
                <a:latin typeface="Times New Roman" panose="02020603050405020304" pitchFamily="18" charset="0"/>
                <a:ea typeface="Times New Roman" panose="02020603050405020304" pitchFamily="18" charset="0"/>
              </a:rPr>
              <a:t>Hình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thức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tổ</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chức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pháp</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30000"/>
              </a:lnSpc>
            </a:pP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trải nghiệm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bởi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xuyên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ghé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nữa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F9F3D460-4189-1C45-EAC4-5E9724DFF621}"/>
              </a:ext>
            </a:extLst>
          </p:cNvPr>
          <p:cNvSpPr txBox="1"/>
          <p:nvPr/>
        </p:nvSpPr>
        <p:spPr>
          <a:xfrm>
            <a:off x="323528" y="2428528"/>
            <a:ext cx="8496944" cy="1709892"/>
          </a:xfrm>
          <a:prstGeom prst="rect">
            <a:avLst/>
          </a:prstGeom>
          <a:noFill/>
        </p:spPr>
        <p:txBody>
          <a:bodyPr wrap="square" rtlCol="0">
            <a:spAutoFit/>
          </a:bodyPr>
          <a:lstStyle/>
          <a:p>
            <a:pPr>
              <a:lnSpc>
                <a:spcPct val="150000"/>
              </a:lnSpc>
            </a:pPr>
            <a:r>
              <a:rPr lang="vi-VN" dirty="0">
                <a:latin typeface="+mj-lt"/>
              </a:rPr>
              <a:t>     Hoạt động này là khám phá kiến thức vừa tìm được ở phần hình thành kiến thức. Khi áp dụng trò trơi vào hoạt động này thông thường giáo viên dành nhiều thời gian cho hoạt động, các em hoàn thành nội dung bài tập của hoạt động sau đó báo cáo kết quả bằng hình thức chơi trò chơi.</a:t>
            </a:r>
            <a:endParaRPr lang="en-US" dirty="0">
              <a:latin typeface="+mj-lt"/>
            </a:endParaRPr>
          </a:p>
        </p:txBody>
      </p:sp>
    </p:spTree>
    <p:extLst>
      <p:ext uri="{BB962C8B-B14F-4D97-AF65-F5344CB8AC3E}">
        <p14:creationId xmlns:p14="http://schemas.microsoft.com/office/powerpoint/2010/main" val="379470314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1" y="-77583"/>
            <a:ext cx="9140735" cy="5247025"/>
          </a:xfrm>
          <a:prstGeom prst="rect">
            <a:avLst/>
          </a:prstGeom>
        </p:spPr>
      </p:pic>
      <p:sp>
        <p:nvSpPr>
          <p:cNvPr id="16" name="Rectangle: Rounded Corners 2">
            <a:extLst>
              <a:ext uri="{FF2B5EF4-FFF2-40B4-BE49-F238E27FC236}">
                <a16:creationId xmlns:a16="http://schemas.microsoft.com/office/drawing/2014/main" id="{229C6D28-2D86-8F3B-D70A-9E403E33CDAD}"/>
              </a:ext>
            </a:extLst>
          </p:cNvPr>
          <p:cNvSpPr/>
          <p:nvPr/>
        </p:nvSpPr>
        <p:spPr>
          <a:xfrm>
            <a:off x="244029" y="198748"/>
            <a:ext cx="6348989" cy="3378004"/>
          </a:xfrm>
          <a:custGeom>
            <a:avLst/>
            <a:gdLst>
              <a:gd name="connsiteX0" fmla="*/ 0 w 6348989"/>
              <a:gd name="connsiteY0" fmla="*/ 563012 h 3378004"/>
              <a:gd name="connsiteX1" fmla="*/ 563012 w 6348989"/>
              <a:gd name="connsiteY1" fmla="*/ 0 h 3378004"/>
              <a:gd name="connsiteX2" fmla="*/ 5785977 w 6348989"/>
              <a:gd name="connsiteY2" fmla="*/ 0 h 3378004"/>
              <a:gd name="connsiteX3" fmla="*/ 6348989 w 6348989"/>
              <a:gd name="connsiteY3" fmla="*/ 563012 h 3378004"/>
              <a:gd name="connsiteX4" fmla="*/ 6348989 w 6348989"/>
              <a:gd name="connsiteY4" fmla="*/ 2814992 h 3378004"/>
              <a:gd name="connsiteX5" fmla="*/ 5785977 w 6348989"/>
              <a:gd name="connsiteY5" fmla="*/ 3378004 h 3378004"/>
              <a:gd name="connsiteX6" fmla="*/ 563012 w 6348989"/>
              <a:gd name="connsiteY6" fmla="*/ 3378004 h 3378004"/>
              <a:gd name="connsiteX7" fmla="*/ 0 w 6348989"/>
              <a:gd name="connsiteY7" fmla="*/ 2814992 h 3378004"/>
              <a:gd name="connsiteX8" fmla="*/ 0 w 6348989"/>
              <a:gd name="connsiteY8" fmla="*/ 563012 h 33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8989" h="3378004" fill="none" extrusionOk="0">
                <a:moveTo>
                  <a:pt x="0" y="563012"/>
                </a:moveTo>
                <a:cubicBezTo>
                  <a:pt x="-21742" y="248552"/>
                  <a:pt x="261406" y="7636"/>
                  <a:pt x="563012" y="0"/>
                </a:cubicBezTo>
                <a:cubicBezTo>
                  <a:pt x="1105339" y="130954"/>
                  <a:pt x="3643391" y="43574"/>
                  <a:pt x="5785977" y="0"/>
                </a:cubicBezTo>
                <a:cubicBezTo>
                  <a:pt x="6108342" y="17594"/>
                  <a:pt x="6358128" y="263264"/>
                  <a:pt x="6348989" y="563012"/>
                </a:cubicBezTo>
                <a:cubicBezTo>
                  <a:pt x="6198550" y="1363838"/>
                  <a:pt x="6434868" y="2558562"/>
                  <a:pt x="6348989" y="2814992"/>
                </a:cubicBezTo>
                <a:cubicBezTo>
                  <a:pt x="6320741" y="3130574"/>
                  <a:pt x="6070986" y="3360110"/>
                  <a:pt x="5785977" y="3378004"/>
                </a:cubicBezTo>
                <a:cubicBezTo>
                  <a:pt x="4392072" y="3533201"/>
                  <a:pt x="1659576" y="3541024"/>
                  <a:pt x="563012" y="3378004"/>
                </a:cubicBezTo>
                <a:cubicBezTo>
                  <a:pt x="256587" y="3316885"/>
                  <a:pt x="-28292" y="3142455"/>
                  <a:pt x="0" y="2814992"/>
                </a:cubicBezTo>
                <a:cubicBezTo>
                  <a:pt x="64656" y="1896563"/>
                  <a:pt x="-17807" y="1141866"/>
                  <a:pt x="0" y="563012"/>
                </a:cubicBezTo>
                <a:close/>
              </a:path>
              <a:path w="6348989" h="3378004" stroke="0" extrusionOk="0">
                <a:moveTo>
                  <a:pt x="0" y="563012"/>
                </a:moveTo>
                <a:cubicBezTo>
                  <a:pt x="-25386" y="236410"/>
                  <a:pt x="200365" y="19405"/>
                  <a:pt x="563012" y="0"/>
                </a:cubicBezTo>
                <a:cubicBezTo>
                  <a:pt x="2156204" y="132882"/>
                  <a:pt x="3403554" y="-84951"/>
                  <a:pt x="5785977" y="0"/>
                </a:cubicBezTo>
                <a:cubicBezTo>
                  <a:pt x="6068614" y="27642"/>
                  <a:pt x="6338084" y="312342"/>
                  <a:pt x="6348989" y="563012"/>
                </a:cubicBezTo>
                <a:cubicBezTo>
                  <a:pt x="6369176" y="1507962"/>
                  <a:pt x="6501469" y="2323650"/>
                  <a:pt x="6348989" y="2814992"/>
                </a:cubicBezTo>
                <a:cubicBezTo>
                  <a:pt x="6366009" y="3127954"/>
                  <a:pt x="6098600" y="3374546"/>
                  <a:pt x="5785977" y="3378004"/>
                </a:cubicBezTo>
                <a:cubicBezTo>
                  <a:pt x="3787045" y="3465643"/>
                  <a:pt x="2399071" y="3305325"/>
                  <a:pt x="563012" y="3378004"/>
                </a:cubicBezTo>
                <a:cubicBezTo>
                  <a:pt x="248699" y="3345870"/>
                  <a:pt x="-28908" y="3166108"/>
                  <a:pt x="0" y="2814992"/>
                </a:cubicBezTo>
                <a:cubicBezTo>
                  <a:pt x="-38581" y="1695590"/>
                  <a:pt x="63341" y="1026828"/>
                  <a:pt x="0" y="563012"/>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5070022" y="1119302"/>
            <a:ext cx="4573633" cy="4573633"/>
          </a:xfrm>
          <a:prstGeom prst="rect">
            <a:avLst/>
          </a:prstGeom>
        </p:spPr>
      </p:pic>
      <p:sp>
        <p:nvSpPr>
          <p:cNvPr id="27" name="Hộp Văn bản 22">
            <a:extLst>
              <a:ext uri="{FF2B5EF4-FFF2-40B4-BE49-F238E27FC236}">
                <a16:creationId xmlns:a16="http://schemas.microsoft.com/office/drawing/2014/main" id="{026AE188-2DA9-8FD5-6A01-A3790A4D94D8}"/>
              </a:ext>
            </a:extLst>
          </p:cNvPr>
          <p:cNvSpPr txBox="1"/>
          <p:nvPr/>
        </p:nvSpPr>
        <p:spPr>
          <a:xfrm>
            <a:off x="199503" y="795"/>
            <a:ext cx="6600854" cy="868507"/>
          </a:xfrm>
          <a:prstGeom prst="rect">
            <a:avLst/>
          </a:prstGeom>
          <a:noFill/>
        </p:spPr>
        <p:txBody>
          <a:bodyPr wrap="square">
            <a:spAutoFit/>
          </a:bodyPr>
          <a:lstStyle/>
          <a:p>
            <a:pPr algn="ctr" defTabSz="685800">
              <a:lnSpc>
                <a:spcPct val="150000"/>
              </a:lnSpc>
              <a:defRPr/>
            </a:pPr>
            <a:r>
              <a:rPr lang="en-US" altLang="zh-CN" sz="3750" b="1" dirty="0" err="1">
                <a:ln w="3175">
                  <a:noFill/>
                </a:ln>
                <a:solidFill>
                  <a:srgbClr val="E77D20"/>
                </a:solidFill>
                <a:ea typeface="微软雅黑" panose="020B0503020204020204" pitchFamily="34" charset="-122"/>
              </a:rPr>
              <a:t>Thứ</a:t>
            </a:r>
            <a:r>
              <a:rPr lang="en-US" altLang="zh-CN" sz="3750" b="1" dirty="0">
                <a:ln w="3175">
                  <a:noFill/>
                </a:ln>
                <a:solidFill>
                  <a:srgbClr val="E77D20"/>
                </a:solidFill>
                <a:ea typeface="微软雅黑" panose="020B0503020204020204" pitchFamily="34" charset="-122"/>
              </a:rPr>
              <a:t> … </a:t>
            </a:r>
            <a:r>
              <a:rPr lang="en-US" altLang="zh-CN" sz="3750" b="1" dirty="0" err="1">
                <a:ln w="3175">
                  <a:noFill/>
                </a:ln>
                <a:solidFill>
                  <a:srgbClr val="E77D20"/>
                </a:solidFill>
                <a:ea typeface="微软雅黑" panose="020B0503020204020204" pitchFamily="34" charset="-122"/>
              </a:rPr>
              <a:t>ngày</a:t>
            </a:r>
            <a:r>
              <a:rPr lang="en-US" altLang="zh-CN" sz="3750" b="1" dirty="0">
                <a:ln w="3175">
                  <a:noFill/>
                </a:ln>
                <a:solidFill>
                  <a:srgbClr val="E77D20"/>
                </a:solidFill>
                <a:ea typeface="微软雅黑" panose="020B0503020204020204" pitchFamily="34" charset="-122"/>
              </a:rPr>
              <a:t> … </a:t>
            </a:r>
            <a:r>
              <a:rPr lang="en-US" altLang="zh-CN" sz="3750" b="1" dirty="0" err="1">
                <a:ln w="3175">
                  <a:noFill/>
                </a:ln>
                <a:solidFill>
                  <a:srgbClr val="E77D20"/>
                </a:solidFill>
                <a:ea typeface="微软雅黑" panose="020B0503020204020204" pitchFamily="34" charset="-122"/>
              </a:rPr>
              <a:t>tháng</a:t>
            </a:r>
            <a:r>
              <a:rPr lang="en-US" altLang="zh-CN" sz="3750" b="1" dirty="0">
                <a:ln w="3175">
                  <a:noFill/>
                </a:ln>
                <a:solidFill>
                  <a:srgbClr val="E77D20"/>
                </a:solidFill>
                <a:ea typeface="微软雅黑" panose="020B0503020204020204" pitchFamily="34" charset="-122"/>
              </a:rPr>
              <a:t> … </a:t>
            </a:r>
            <a:r>
              <a:rPr lang="en-US" altLang="zh-CN" sz="3750" b="1" dirty="0" err="1">
                <a:ln w="3175">
                  <a:noFill/>
                </a:ln>
                <a:solidFill>
                  <a:srgbClr val="E77D20"/>
                </a:solidFill>
                <a:ea typeface="微软雅黑" panose="020B0503020204020204" pitchFamily="34" charset="-122"/>
              </a:rPr>
              <a:t>năm</a:t>
            </a:r>
            <a:r>
              <a:rPr lang="en-US" altLang="zh-CN" sz="3750" b="1" dirty="0">
                <a:ln w="3175">
                  <a:noFill/>
                </a:ln>
                <a:solidFill>
                  <a:srgbClr val="E77D20"/>
                </a:solidFill>
                <a:ea typeface="微软雅黑" panose="020B0503020204020204" pitchFamily="34" charset="-122"/>
              </a:rPr>
              <a:t> …</a:t>
            </a:r>
          </a:p>
        </p:txBody>
      </p:sp>
      <p:pic>
        <p:nvPicPr>
          <p:cNvPr id="2" name="Picture 1">
            <a:extLst>
              <a:ext uri="{FF2B5EF4-FFF2-40B4-BE49-F238E27FC236}">
                <a16:creationId xmlns:a16="http://schemas.microsoft.com/office/drawing/2014/main" id="{C6125F99-A6EC-8ADC-B0F8-3661B94A3718}"/>
              </a:ext>
            </a:extLst>
          </p:cNvPr>
          <p:cNvPicPr>
            <a:picLocks noChangeAspect="1"/>
          </p:cNvPicPr>
          <p:nvPr/>
        </p:nvPicPr>
        <p:blipFill>
          <a:blip r:embed="rId5"/>
          <a:stretch>
            <a:fillRect/>
          </a:stretch>
        </p:blipFill>
        <p:spPr>
          <a:xfrm>
            <a:off x="2014124" y="779709"/>
            <a:ext cx="2686464" cy="842894"/>
          </a:xfrm>
          <a:prstGeom prst="rect">
            <a:avLst/>
          </a:prstGeom>
        </p:spPr>
      </p:pic>
      <p:pic>
        <p:nvPicPr>
          <p:cNvPr id="4" name="Picture 3">
            <a:extLst>
              <a:ext uri="{FF2B5EF4-FFF2-40B4-BE49-F238E27FC236}">
                <a16:creationId xmlns:a16="http://schemas.microsoft.com/office/drawing/2014/main" id="{E9BB906D-8F66-22D1-95FE-2411D724D25E}"/>
              </a:ext>
            </a:extLst>
          </p:cNvPr>
          <p:cNvPicPr>
            <a:picLocks noChangeAspect="1"/>
          </p:cNvPicPr>
          <p:nvPr/>
        </p:nvPicPr>
        <p:blipFill>
          <a:blip r:embed="rId6"/>
          <a:stretch>
            <a:fillRect/>
          </a:stretch>
        </p:blipFill>
        <p:spPr>
          <a:xfrm>
            <a:off x="332067" y="1274028"/>
            <a:ext cx="6008129" cy="1568332"/>
          </a:xfrm>
          <a:prstGeom prst="rect">
            <a:avLst/>
          </a:prstGeom>
        </p:spPr>
      </p:pic>
      <p:pic>
        <p:nvPicPr>
          <p:cNvPr id="5" name="Picture 4" descr="A yellow and green circular object&#10;&#10;Description automatically generated">
            <a:extLst>
              <a:ext uri="{FF2B5EF4-FFF2-40B4-BE49-F238E27FC236}">
                <a16:creationId xmlns:a16="http://schemas.microsoft.com/office/drawing/2014/main" id="{8E4A8333-5D03-E8DA-1975-BA906AA56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23" y="2929645"/>
            <a:ext cx="2464938" cy="1243186"/>
          </a:xfrm>
          <a:prstGeom prst="rect">
            <a:avLst/>
          </a:prstGeom>
        </p:spPr>
      </p:pic>
    </p:spTree>
    <p:extLst>
      <p:ext uri="{BB962C8B-B14F-4D97-AF65-F5344CB8AC3E}">
        <p14:creationId xmlns:p14="http://schemas.microsoft.com/office/powerpoint/2010/main" val="3116133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3" name="Picture 2">
            <a:extLst>
              <a:ext uri="{FF2B5EF4-FFF2-40B4-BE49-F238E27FC236}">
                <a16:creationId xmlns:a16="http://schemas.microsoft.com/office/drawing/2014/main" id="{F76D1436-B7DA-88DE-62F2-39344B1270C7}"/>
              </a:ext>
            </a:extLst>
          </p:cNvPr>
          <p:cNvPicPr>
            <a:picLocks noChangeAspect="1"/>
          </p:cNvPicPr>
          <p:nvPr/>
        </p:nvPicPr>
        <p:blipFill>
          <a:blip r:embed="rId3"/>
          <a:stretch>
            <a:fillRect/>
          </a:stretch>
        </p:blipFill>
        <p:spPr>
          <a:xfrm>
            <a:off x="3582642" y="-352670"/>
            <a:ext cx="5317850" cy="5981497"/>
          </a:xfrm>
          <a:prstGeom prst="rect">
            <a:avLst/>
          </a:prstGeom>
        </p:spPr>
      </p:pic>
    </p:spTree>
    <p:extLst>
      <p:ext uri="{BB962C8B-B14F-4D97-AF65-F5344CB8AC3E}">
        <p14:creationId xmlns:p14="http://schemas.microsoft.com/office/powerpoint/2010/main" val="1032325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03 (1)(1).mp4">
            <a:hlinkClick r:id="" action="ppaction://media"/>
            <a:extLst>
              <a:ext uri="{FF2B5EF4-FFF2-40B4-BE49-F238E27FC236}">
                <a16:creationId xmlns:a16="http://schemas.microsoft.com/office/drawing/2014/main" id="{F7AEB1D3-5B40-A65D-40BE-7EA1FB7A2C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5088"/>
          </a:xfrm>
          <a:prstGeom prst="rect">
            <a:avLst/>
          </a:prstGeom>
        </p:spPr>
      </p:pic>
    </p:spTree>
    <p:extLst>
      <p:ext uri="{BB962C8B-B14F-4D97-AF65-F5344CB8AC3E}">
        <p14:creationId xmlns:p14="http://schemas.microsoft.com/office/powerpoint/2010/main" val="12719847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166211" y="3451973"/>
            <a:ext cx="9144000" cy="1693115"/>
          </a:xfrm>
          <a:prstGeom prst="rect">
            <a:avLst/>
          </a:prstGeom>
        </p:spPr>
      </p:pic>
      <p:sp>
        <p:nvSpPr>
          <p:cNvPr id="5" name="圆角矩形 4"/>
          <p:cNvSpPr/>
          <p:nvPr/>
        </p:nvSpPr>
        <p:spPr>
          <a:xfrm>
            <a:off x="206693" y="197402"/>
            <a:ext cx="8712994" cy="4878306"/>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4" name="任意多边形 19">
            <a:extLst>
              <a:ext uri="{FF2B5EF4-FFF2-40B4-BE49-F238E27FC236}">
                <a16:creationId xmlns:a16="http://schemas.microsoft.com/office/drawing/2014/main" id="{2BEA7157-1F11-4F22-B90D-ADB8FCCFBC04}"/>
              </a:ext>
            </a:extLst>
          </p:cNvPr>
          <p:cNvSpPr/>
          <p:nvPr/>
        </p:nvSpPr>
        <p:spPr>
          <a:xfrm>
            <a:off x="2603889" y="3283113"/>
            <a:ext cx="3743776" cy="65706"/>
          </a:xfrm>
          <a:custGeom>
            <a:avLst/>
            <a:gdLst>
              <a:gd name="connsiteX0" fmla="*/ 0 w 5646057"/>
              <a:gd name="connsiteY0" fmla="*/ 29524 h 87581"/>
              <a:gd name="connsiteX1" fmla="*/ 2815772 w 5646057"/>
              <a:gd name="connsiteY1" fmla="*/ 87581 h 87581"/>
              <a:gd name="connsiteX2" fmla="*/ 4339772 w 5646057"/>
              <a:gd name="connsiteY2" fmla="*/ 495 h 87581"/>
              <a:gd name="connsiteX3" fmla="*/ 5646057 w 5646057"/>
              <a:gd name="connsiteY3" fmla="*/ 58552 h 87581"/>
            </a:gdLst>
            <a:ahLst/>
            <a:cxnLst>
              <a:cxn ang="0">
                <a:pos x="connsiteX0" y="connsiteY0"/>
              </a:cxn>
              <a:cxn ang="0">
                <a:pos x="connsiteX1" y="connsiteY1"/>
              </a:cxn>
              <a:cxn ang="0">
                <a:pos x="connsiteX2" y="connsiteY2"/>
              </a:cxn>
              <a:cxn ang="0">
                <a:pos x="connsiteX3" y="connsiteY3"/>
              </a:cxn>
            </a:cxnLst>
            <a:rect l="l" t="t" r="r" b="b"/>
            <a:pathLst>
              <a:path w="5646057" h="87581">
                <a:moveTo>
                  <a:pt x="0" y="29524"/>
                </a:moveTo>
                <a:lnTo>
                  <a:pt x="2815772" y="87581"/>
                </a:lnTo>
                <a:cubicBezTo>
                  <a:pt x="3539067" y="82743"/>
                  <a:pt x="3868058" y="5333"/>
                  <a:pt x="4339772" y="495"/>
                </a:cubicBezTo>
                <a:cubicBezTo>
                  <a:pt x="4811486" y="-4343"/>
                  <a:pt x="5228771" y="27104"/>
                  <a:pt x="5646057" y="58552"/>
                </a:cubicBezTo>
              </a:path>
            </a:pathLst>
          </a:custGeom>
          <a:noFill/>
          <a:ln>
            <a:solidFill>
              <a:srgbClr val="060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3000">
              <a:latin typeface="Times New Roman" panose="02020603050405020304" pitchFamily="18" charset="0"/>
              <a:cs typeface="Times New Roman" panose="02020603050405020304" pitchFamily="18" charset="0"/>
              <a:sym typeface="+mn-lt"/>
            </a:endParaRPr>
          </a:p>
        </p:txBody>
      </p:sp>
      <p:grpSp>
        <p:nvGrpSpPr>
          <p:cNvPr id="35" name="组合 17">
            <a:extLst>
              <a:ext uri="{FF2B5EF4-FFF2-40B4-BE49-F238E27FC236}">
                <a16:creationId xmlns:a16="http://schemas.microsoft.com/office/drawing/2014/main" id="{6F0B7C83-B8D6-4C0D-8243-C12F6AF34C61}"/>
              </a:ext>
            </a:extLst>
          </p:cNvPr>
          <p:cNvGrpSpPr/>
          <p:nvPr/>
        </p:nvGrpSpPr>
        <p:grpSpPr>
          <a:xfrm>
            <a:off x="3864056" y="1330176"/>
            <a:ext cx="1415888" cy="1256660"/>
            <a:chOff x="2650777" y="1555153"/>
            <a:chExt cx="531479" cy="471564"/>
          </a:xfrm>
          <a:gradFill>
            <a:gsLst>
              <a:gs pos="46000">
                <a:srgbClr val="F29A5B"/>
              </a:gs>
              <a:gs pos="100000">
                <a:srgbClr val="FFFFFF"/>
              </a:gs>
            </a:gsLst>
            <a:lin ang="6600000" scaled="0"/>
          </a:gradFill>
        </p:grpSpPr>
        <p:sp>
          <p:nvSpPr>
            <p:cNvPr id="36" name="椭圆 14">
              <a:extLst>
                <a:ext uri="{FF2B5EF4-FFF2-40B4-BE49-F238E27FC236}">
                  <a16:creationId xmlns:a16="http://schemas.microsoft.com/office/drawing/2014/main" id="{2F6B01B8-657D-4B96-9358-4504BA870C7D}"/>
                </a:ext>
              </a:extLst>
            </p:cNvPr>
            <p:cNvSpPr/>
            <p:nvPr/>
          </p:nvSpPr>
          <p:spPr>
            <a:xfrm>
              <a:off x="2650777" y="1555153"/>
              <a:ext cx="459241" cy="459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latin typeface="Times New Roman" panose="02020603050405020304" pitchFamily="18" charset="0"/>
                <a:cs typeface="Times New Roman" panose="02020603050405020304" pitchFamily="18" charset="0"/>
                <a:sym typeface="+mn-lt"/>
              </a:endParaRPr>
            </a:p>
          </p:txBody>
        </p:sp>
        <p:sp>
          <p:nvSpPr>
            <p:cNvPr id="37" name="任意多边形 13">
              <a:extLst>
                <a:ext uri="{FF2B5EF4-FFF2-40B4-BE49-F238E27FC236}">
                  <a16:creationId xmlns:a16="http://schemas.microsoft.com/office/drawing/2014/main" id="{76377C35-4F88-481F-8A36-16520E600901}"/>
                </a:ext>
              </a:extLst>
            </p:cNvPr>
            <p:cNvSpPr/>
            <p:nvPr/>
          </p:nvSpPr>
          <p:spPr>
            <a:xfrm>
              <a:off x="2695983" y="1604127"/>
              <a:ext cx="486273" cy="422590"/>
            </a:xfrm>
            <a:custGeom>
              <a:avLst/>
              <a:gdLst>
                <a:gd name="connsiteX0" fmla="*/ 182891 w 499855"/>
                <a:gd name="connsiteY0" fmla="*/ 529257 h 529257"/>
                <a:gd name="connsiteX1" fmla="*/ 11 w 499855"/>
                <a:gd name="connsiteY1" fmla="*/ 178737 h 529257"/>
                <a:gd name="connsiteX2" fmla="*/ 175271 w 499855"/>
                <a:gd name="connsiteY2" fmla="*/ 3477 h 529257"/>
                <a:gd name="connsiteX3" fmla="*/ 434351 w 499855"/>
                <a:gd name="connsiteY3" fmla="*/ 72057 h 529257"/>
                <a:gd name="connsiteX4" fmla="*/ 464831 w 499855"/>
                <a:gd name="connsiteY4" fmla="*/ 193977 h 529257"/>
                <a:gd name="connsiteX5" fmla="*/ 464831 w 499855"/>
                <a:gd name="connsiteY5" fmla="*/ 315897 h 529257"/>
                <a:gd name="connsiteX6" fmla="*/ 7631 w 499855"/>
                <a:gd name="connsiteY6" fmla="*/ 414957 h 529257"/>
                <a:gd name="connsiteX0" fmla="*/ 182891 w 518550"/>
                <a:gd name="connsiteY0" fmla="*/ 529282 h 529282"/>
                <a:gd name="connsiteX1" fmla="*/ 11 w 518550"/>
                <a:gd name="connsiteY1" fmla="*/ 178762 h 529282"/>
                <a:gd name="connsiteX2" fmla="*/ 175271 w 518550"/>
                <a:gd name="connsiteY2" fmla="*/ 3502 h 529282"/>
                <a:gd name="connsiteX3" fmla="*/ 434351 w 518550"/>
                <a:gd name="connsiteY3" fmla="*/ 72082 h 529282"/>
                <a:gd name="connsiteX4" fmla="*/ 506106 w 518550"/>
                <a:gd name="connsiteY4" fmla="*/ 197177 h 529282"/>
                <a:gd name="connsiteX5" fmla="*/ 464831 w 518550"/>
                <a:gd name="connsiteY5" fmla="*/ 315922 h 529282"/>
                <a:gd name="connsiteX6" fmla="*/ 7631 w 518550"/>
                <a:gd name="connsiteY6" fmla="*/ 414982 h 529282"/>
                <a:gd name="connsiteX0" fmla="*/ 182891 w 499322"/>
                <a:gd name="connsiteY0" fmla="*/ 530520 h 530520"/>
                <a:gd name="connsiteX1" fmla="*/ 11 w 499322"/>
                <a:gd name="connsiteY1" fmla="*/ 180000 h 530520"/>
                <a:gd name="connsiteX2" fmla="*/ 175271 w 499322"/>
                <a:gd name="connsiteY2" fmla="*/ 4740 h 530520"/>
                <a:gd name="connsiteX3" fmla="*/ 434351 w 499322"/>
                <a:gd name="connsiteY3" fmla="*/ 73320 h 530520"/>
                <a:gd name="connsiteX4" fmla="*/ 464831 w 499322"/>
                <a:gd name="connsiteY4" fmla="*/ 317160 h 530520"/>
                <a:gd name="connsiteX5" fmla="*/ 7631 w 499322"/>
                <a:gd name="connsiteY5" fmla="*/ 416220 h 530520"/>
                <a:gd name="connsiteX0" fmla="*/ 182891 w 469360"/>
                <a:gd name="connsiteY0" fmla="*/ 530651 h 530651"/>
                <a:gd name="connsiteX1" fmla="*/ 11 w 469360"/>
                <a:gd name="connsiteY1" fmla="*/ 180131 h 530651"/>
                <a:gd name="connsiteX2" fmla="*/ 175271 w 469360"/>
                <a:gd name="connsiteY2" fmla="*/ 4871 h 530651"/>
                <a:gd name="connsiteX3" fmla="*/ 434351 w 469360"/>
                <a:gd name="connsiteY3" fmla="*/ 73451 h 530651"/>
                <a:gd name="connsiteX4" fmla="*/ 420381 w 469360"/>
                <a:gd name="connsiteY4" fmla="*/ 326816 h 530651"/>
                <a:gd name="connsiteX5" fmla="*/ 7631 w 469360"/>
                <a:gd name="connsiteY5" fmla="*/ 416351 h 530651"/>
                <a:gd name="connsiteX0" fmla="*/ 182891 w 485936"/>
                <a:gd name="connsiteY0" fmla="*/ 530651 h 530651"/>
                <a:gd name="connsiteX1" fmla="*/ 11 w 485936"/>
                <a:gd name="connsiteY1" fmla="*/ 180131 h 530651"/>
                <a:gd name="connsiteX2" fmla="*/ 175271 w 485936"/>
                <a:gd name="connsiteY2" fmla="*/ 4871 h 530651"/>
                <a:gd name="connsiteX3" fmla="*/ 434351 w 485936"/>
                <a:gd name="connsiteY3" fmla="*/ 73451 h 530651"/>
                <a:gd name="connsiteX4" fmla="*/ 420381 w 485936"/>
                <a:gd name="connsiteY4" fmla="*/ 326816 h 530651"/>
                <a:gd name="connsiteX5" fmla="*/ 7631 w 485936"/>
                <a:gd name="connsiteY5" fmla="*/ 416351 h 530651"/>
                <a:gd name="connsiteX0" fmla="*/ 182902 w 485947"/>
                <a:gd name="connsiteY0" fmla="*/ 536890 h 536890"/>
                <a:gd name="connsiteX1" fmla="*/ 22 w 485947"/>
                <a:gd name="connsiteY1" fmla="*/ 186370 h 536890"/>
                <a:gd name="connsiteX2" fmla="*/ 175282 w 485947"/>
                <a:gd name="connsiteY2" fmla="*/ 11110 h 536890"/>
                <a:gd name="connsiteX3" fmla="*/ 434362 w 485947"/>
                <a:gd name="connsiteY3" fmla="*/ 79690 h 536890"/>
                <a:gd name="connsiteX4" fmla="*/ 420392 w 485947"/>
                <a:gd name="connsiteY4" fmla="*/ 333055 h 536890"/>
                <a:gd name="connsiteX5" fmla="*/ 7642 w 485947"/>
                <a:gd name="connsiteY5" fmla="*/ 422590 h 536890"/>
                <a:gd name="connsiteX0" fmla="*/ 189301 w 485996"/>
                <a:gd name="connsiteY0" fmla="*/ 441640 h 441640"/>
                <a:gd name="connsiteX1" fmla="*/ 71 w 485996"/>
                <a:gd name="connsiteY1" fmla="*/ 186370 h 441640"/>
                <a:gd name="connsiteX2" fmla="*/ 175331 w 485996"/>
                <a:gd name="connsiteY2" fmla="*/ 11110 h 441640"/>
                <a:gd name="connsiteX3" fmla="*/ 434411 w 485996"/>
                <a:gd name="connsiteY3" fmla="*/ 79690 h 441640"/>
                <a:gd name="connsiteX4" fmla="*/ 420441 w 485996"/>
                <a:gd name="connsiteY4" fmla="*/ 333055 h 441640"/>
                <a:gd name="connsiteX5" fmla="*/ 7691 w 485996"/>
                <a:gd name="connsiteY5" fmla="*/ 422590 h 441640"/>
                <a:gd name="connsiteX0" fmla="*/ 129744 w 486764"/>
                <a:gd name="connsiteY0" fmla="*/ 381315 h 422590"/>
                <a:gd name="connsiteX1" fmla="*/ 839 w 486764"/>
                <a:gd name="connsiteY1" fmla="*/ 186370 h 422590"/>
                <a:gd name="connsiteX2" fmla="*/ 176099 w 486764"/>
                <a:gd name="connsiteY2" fmla="*/ 11110 h 422590"/>
                <a:gd name="connsiteX3" fmla="*/ 435179 w 486764"/>
                <a:gd name="connsiteY3" fmla="*/ 79690 h 422590"/>
                <a:gd name="connsiteX4" fmla="*/ 421209 w 486764"/>
                <a:gd name="connsiteY4" fmla="*/ 333055 h 422590"/>
                <a:gd name="connsiteX5" fmla="*/ 8459 w 486764"/>
                <a:gd name="connsiteY5" fmla="*/ 422590 h 422590"/>
                <a:gd name="connsiteX0" fmla="*/ 129591 w 486611"/>
                <a:gd name="connsiteY0" fmla="*/ 381315 h 422590"/>
                <a:gd name="connsiteX1" fmla="*/ 686 w 486611"/>
                <a:gd name="connsiteY1" fmla="*/ 186370 h 422590"/>
                <a:gd name="connsiteX2" fmla="*/ 175946 w 486611"/>
                <a:gd name="connsiteY2" fmla="*/ 11110 h 422590"/>
                <a:gd name="connsiteX3" fmla="*/ 435026 w 486611"/>
                <a:gd name="connsiteY3" fmla="*/ 79690 h 422590"/>
                <a:gd name="connsiteX4" fmla="*/ 421056 w 486611"/>
                <a:gd name="connsiteY4" fmla="*/ 333055 h 422590"/>
                <a:gd name="connsiteX5" fmla="*/ 8306 w 486611"/>
                <a:gd name="connsiteY5" fmla="*/ 422590 h 422590"/>
                <a:gd name="connsiteX0" fmla="*/ 129343 w 486363"/>
                <a:gd name="connsiteY0" fmla="*/ 381315 h 422590"/>
                <a:gd name="connsiteX1" fmla="*/ 438 w 486363"/>
                <a:gd name="connsiteY1" fmla="*/ 186370 h 422590"/>
                <a:gd name="connsiteX2" fmla="*/ 175698 w 486363"/>
                <a:gd name="connsiteY2" fmla="*/ 11110 h 422590"/>
                <a:gd name="connsiteX3" fmla="*/ 434778 w 486363"/>
                <a:gd name="connsiteY3" fmla="*/ 79690 h 422590"/>
                <a:gd name="connsiteX4" fmla="*/ 420808 w 486363"/>
                <a:gd name="connsiteY4" fmla="*/ 333055 h 422590"/>
                <a:gd name="connsiteX5" fmla="*/ 8058 w 486363"/>
                <a:gd name="connsiteY5" fmla="*/ 422590 h 422590"/>
                <a:gd name="connsiteX0" fmla="*/ 148090 w 486060"/>
                <a:gd name="connsiteY0" fmla="*/ 336865 h 422590"/>
                <a:gd name="connsiteX1" fmla="*/ 135 w 486060"/>
                <a:gd name="connsiteY1" fmla="*/ 186370 h 422590"/>
                <a:gd name="connsiteX2" fmla="*/ 175395 w 486060"/>
                <a:gd name="connsiteY2" fmla="*/ 11110 h 422590"/>
                <a:gd name="connsiteX3" fmla="*/ 434475 w 486060"/>
                <a:gd name="connsiteY3" fmla="*/ 79690 h 422590"/>
                <a:gd name="connsiteX4" fmla="*/ 420505 w 486060"/>
                <a:gd name="connsiteY4" fmla="*/ 333055 h 422590"/>
                <a:gd name="connsiteX5" fmla="*/ 7755 w 486060"/>
                <a:gd name="connsiteY5" fmla="*/ 422590 h 422590"/>
                <a:gd name="connsiteX0" fmla="*/ 148303 w 486273"/>
                <a:gd name="connsiteY0" fmla="*/ 336865 h 422590"/>
                <a:gd name="connsiteX1" fmla="*/ 348 w 486273"/>
                <a:gd name="connsiteY1" fmla="*/ 186370 h 422590"/>
                <a:gd name="connsiteX2" fmla="*/ 175608 w 486273"/>
                <a:gd name="connsiteY2" fmla="*/ 11110 h 422590"/>
                <a:gd name="connsiteX3" fmla="*/ 434688 w 486273"/>
                <a:gd name="connsiteY3" fmla="*/ 79690 h 422590"/>
                <a:gd name="connsiteX4" fmla="*/ 420718 w 486273"/>
                <a:gd name="connsiteY4" fmla="*/ 333055 h 422590"/>
                <a:gd name="connsiteX5" fmla="*/ 7968 w 486273"/>
                <a:gd name="connsiteY5" fmla="*/ 422590 h 42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73" h="422590">
                  <a:moveTo>
                    <a:pt x="148303" y="336865"/>
                  </a:moveTo>
                  <a:cubicBezTo>
                    <a:pt x="35273" y="297495"/>
                    <a:pt x="-4203" y="240663"/>
                    <a:pt x="348" y="186370"/>
                  </a:cubicBezTo>
                  <a:cubicBezTo>
                    <a:pt x="4899" y="132078"/>
                    <a:pt x="52418" y="44765"/>
                    <a:pt x="175608" y="11110"/>
                  </a:cubicBezTo>
                  <a:cubicBezTo>
                    <a:pt x="298798" y="-22545"/>
                    <a:pt x="393836" y="26033"/>
                    <a:pt x="434688" y="79690"/>
                  </a:cubicBezTo>
                  <a:cubicBezTo>
                    <a:pt x="475540" y="133347"/>
                    <a:pt x="533113" y="260030"/>
                    <a:pt x="420718" y="333055"/>
                  </a:cubicBezTo>
                  <a:cubicBezTo>
                    <a:pt x="308323" y="406080"/>
                    <a:pt x="198468" y="391475"/>
                    <a:pt x="7968" y="422590"/>
                  </a:cubicBezTo>
                </a:path>
              </a:pathLst>
            </a:custGeom>
            <a:noFill/>
            <a:ln w="25400" cmpd="sng">
              <a:gradFill flip="none" rotWithShape="1">
                <a:gsLst>
                  <a:gs pos="9000">
                    <a:srgbClr val="F29A5B"/>
                  </a:gs>
                  <a:gs pos="100000">
                    <a:srgbClr val="FFFFFF"/>
                  </a:gs>
                </a:gsLst>
                <a:lin ang="96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latin typeface="Times New Roman" panose="02020603050405020304" pitchFamily="18" charset="0"/>
                <a:cs typeface="Times New Roman" panose="02020603050405020304" pitchFamily="18" charset="0"/>
                <a:sym typeface="+mn-lt"/>
              </a:endParaRPr>
            </a:p>
          </p:txBody>
        </p:sp>
        <p:sp>
          <p:nvSpPr>
            <p:cNvPr id="38" name="文本框 15">
              <a:extLst>
                <a:ext uri="{FF2B5EF4-FFF2-40B4-BE49-F238E27FC236}">
                  <a16:creationId xmlns:a16="http://schemas.microsoft.com/office/drawing/2014/main" id="{BA8C3C77-E7BE-48D2-B5BC-9732BA0412A2}"/>
                </a:ext>
              </a:extLst>
            </p:cNvPr>
            <p:cNvSpPr txBox="1"/>
            <p:nvPr/>
          </p:nvSpPr>
          <p:spPr>
            <a:xfrm>
              <a:off x="2820012" y="1611402"/>
              <a:ext cx="170406" cy="346481"/>
            </a:xfrm>
            <a:prstGeom prst="rect">
              <a:avLst/>
            </a:prstGeom>
            <a:noFill/>
          </p:spPr>
          <p:txBody>
            <a:bodyPr wrap="none" rtlCol="0">
              <a:spAutoFit/>
            </a:bodyPr>
            <a:lstStyle/>
            <a:p>
              <a:r>
                <a:rPr lang="en-US" altLang="zh-CN" sz="5400" b="1" dirty="0">
                  <a:latin typeface="Times New Roman" panose="02020603050405020304" pitchFamily="18" charset="0"/>
                  <a:cs typeface="Times New Roman" panose="02020603050405020304" pitchFamily="18" charset="0"/>
                  <a:sym typeface="+mn-lt"/>
                </a:rPr>
                <a:t>I</a:t>
              </a:r>
              <a:endParaRPr lang="zh-CN" altLang="en-US" sz="5400" b="1" dirty="0">
                <a:latin typeface="Times New Roman" panose="02020603050405020304" pitchFamily="18" charset="0"/>
                <a:cs typeface="Times New Roman" panose="02020603050405020304" pitchFamily="18" charset="0"/>
                <a:sym typeface="+mn-lt"/>
              </a:endParaRPr>
            </a:p>
          </p:txBody>
        </p:sp>
      </p:grpSp>
      <p:sp>
        <p:nvSpPr>
          <p:cNvPr id="39" name="矩形 21">
            <a:extLst>
              <a:ext uri="{FF2B5EF4-FFF2-40B4-BE49-F238E27FC236}">
                <a16:creationId xmlns:a16="http://schemas.microsoft.com/office/drawing/2014/main" id="{A41785B0-EB59-4C75-8FD2-8625BD890E11}"/>
              </a:ext>
            </a:extLst>
          </p:cNvPr>
          <p:cNvSpPr/>
          <p:nvPr/>
        </p:nvSpPr>
        <p:spPr>
          <a:xfrm>
            <a:off x="3374160" y="2586836"/>
            <a:ext cx="2662028" cy="819708"/>
          </a:xfrm>
          <a:prstGeom prst="rect">
            <a:avLst/>
          </a:prstGeom>
        </p:spPr>
        <p:txBody>
          <a:bodyPr wrap="square" lIns="68580" tIns="34290" rIns="68580" bIns="34290">
            <a:spAutoFit/>
          </a:bodyPr>
          <a:lstStyle/>
          <a:p>
            <a:pPr algn="ctr"/>
            <a:r>
              <a:rPr lang="en-US" altLang="zh-CN" sz="4900" b="1" dirty="0" err="1">
                <a:latin typeface="Times New Roman" panose="02020603050405020304" pitchFamily="18" charset="0"/>
                <a:cs typeface="Times New Roman" panose="02020603050405020304" pitchFamily="18" charset="0"/>
                <a:sym typeface="+mn-lt"/>
              </a:rPr>
              <a:t>Mở</a:t>
            </a:r>
            <a:r>
              <a:rPr lang="en-US" altLang="zh-CN" sz="4900" b="1" dirty="0">
                <a:latin typeface="Times New Roman" panose="02020603050405020304" pitchFamily="18" charset="0"/>
                <a:cs typeface="Times New Roman" panose="02020603050405020304" pitchFamily="18" charset="0"/>
                <a:sym typeface="+mn-lt"/>
              </a:rPr>
              <a:t> </a:t>
            </a:r>
            <a:r>
              <a:rPr lang="en-US" altLang="zh-CN" sz="4900" b="1" dirty="0" err="1">
                <a:latin typeface="Times New Roman" panose="02020603050405020304" pitchFamily="18" charset="0"/>
                <a:cs typeface="Times New Roman" panose="02020603050405020304" pitchFamily="18" charset="0"/>
                <a:sym typeface="+mn-lt"/>
              </a:rPr>
              <a:t>đầu</a:t>
            </a:r>
            <a:endParaRPr lang="zh-CN" altLang="en-US" sz="4900" b="1" dirty="0">
              <a:latin typeface="Times New Roman" panose="02020603050405020304" pitchFamily="18" charset="0"/>
              <a:cs typeface="Times New Roman" panose="02020603050405020304" pitchFamily="18" charset="0"/>
              <a:sym typeface="+mn-lt"/>
            </a:endParaRPr>
          </a:p>
        </p:txBody>
      </p:sp>
      <p:grpSp>
        <p:nvGrpSpPr>
          <p:cNvPr id="10" name="Google Shape;826;p48">
            <a:extLst>
              <a:ext uri="{FF2B5EF4-FFF2-40B4-BE49-F238E27FC236}">
                <a16:creationId xmlns:a16="http://schemas.microsoft.com/office/drawing/2014/main" id="{51B45EB7-A19F-4AEC-9B32-FCE2A45D2D9D}"/>
              </a:ext>
            </a:extLst>
          </p:cNvPr>
          <p:cNvGrpSpPr/>
          <p:nvPr/>
        </p:nvGrpSpPr>
        <p:grpSpPr>
          <a:xfrm>
            <a:off x="3164103" y="2026807"/>
            <a:ext cx="641850" cy="560029"/>
            <a:chOff x="7711700" y="384600"/>
            <a:chExt cx="855800" cy="746475"/>
          </a:xfrm>
        </p:grpSpPr>
        <p:sp>
          <p:nvSpPr>
            <p:cNvPr id="11" name="Google Shape;827;p48">
              <a:extLst>
                <a:ext uri="{FF2B5EF4-FFF2-40B4-BE49-F238E27FC236}">
                  <a16:creationId xmlns:a16="http://schemas.microsoft.com/office/drawing/2014/main" id="{A9FBB6E2-F65B-48CD-9BB8-EE25A67DFE6B}"/>
                </a:ext>
              </a:extLst>
            </p:cNvPr>
            <p:cNvSpPr/>
            <p:nvPr/>
          </p:nvSpPr>
          <p:spPr>
            <a:xfrm>
              <a:off x="7996275" y="410750"/>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 name="Google Shape;828;p48">
              <a:extLst>
                <a:ext uri="{FF2B5EF4-FFF2-40B4-BE49-F238E27FC236}">
                  <a16:creationId xmlns:a16="http://schemas.microsoft.com/office/drawing/2014/main" id="{7D99C8A3-FFBD-4F3B-B426-9A9CF37EAFC1}"/>
                </a:ext>
              </a:extLst>
            </p:cNvPr>
            <p:cNvSpPr/>
            <p:nvPr/>
          </p:nvSpPr>
          <p:spPr>
            <a:xfrm>
              <a:off x="7733675" y="580750"/>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 name="Google Shape;829;p48">
              <a:extLst>
                <a:ext uri="{FF2B5EF4-FFF2-40B4-BE49-F238E27FC236}">
                  <a16:creationId xmlns:a16="http://schemas.microsoft.com/office/drawing/2014/main" id="{6EEDB7B5-6284-44DD-BA1B-1C8E864F6B42}"/>
                </a:ext>
              </a:extLst>
            </p:cNvPr>
            <p:cNvSpPr/>
            <p:nvPr/>
          </p:nvSpPr>
          <p:spPr>
            <a:xfrm>
              <a:off x="7951275" y="568725"/>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830;p48">
              <a:extLst>
                <a:ext uri="{FF2B5EF4-FFF2-40B4-BE49-F238E27FC236}">
                  <a16:creationId xmlns:a16="http://schemas.microsoft.com/office/drawing/2014/main" id="{429D9007-98D2-460E-824F-F148FC99C5F4}"/>
                </a:ext>
              </a:extLst>
            </p:cNvPr>
            <p:cNvSpPr/>
            <p:nvPr/>
          </p:nvSpPr>
          <p:spPr>
            <a:xfrm>
              <a:off x="7711700" y="384600"/>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 name="Google Shape;831;p48">
              <a:extLst>
                <a:ext uri="{FF2B5EF4-FFF2-40B4-BE49-F238E27FC236}">
                  <a16:creationId xmlns:a16="http://schemas.microsoft.com/office/drawing/2014/main" id="{430EBD20-FDF1-4A0D-BA92-76267F3C906D}"/>
                </a:ext>
              </a:extLst>
            </p:cNvPr>
            <p:cNvSpPr/>
            <p:nvPr/>
          </p:nvSpPr>
          <p:spPr>
            <a:xfrm>
              <a:off x="8365575" y="904025"/>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832;p48">
              <a:extLst>
                <a:ext uri="{FF2B5EF4-FFF2-40B4-BE49-F238E27FC236}">
                  <a16:creationId xmlns:a16="http://schemas.microsoft.com/office/drawing/2014/main" id="{EB485D4B-7598-4027-9786-918F685F8D41}"/>
                </a:ext>
              </a:extLst>
            </p:cNvPr>
            <p:cNvSpPr/>
            <p:nvPr/>
          </p:nvSpPr>
          <p:spPr>
            <a:xfrm>
              <a:off x="8156325" y="868450"/>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833;p48">
              <a:extLst>
                <a:ext uri="{FF2B5EF4-FFF2-40B4-BE49-F238E27FC236}">
                  <a16:creationId xmlns:a16="http://schemas.microsoft.com/office/drawing/2014/main" id="{5501FC11-47DB-4D4B-A242-D9879A2BB228}"/>
                </a:ext>
              </a:extLst>
            </p:cNvPr>
            <p:cNvSpPr/>
            <p:nvPr/>
          </p:nvSpPr>
          <p:spPr>
            <a:xfrm>
              <a:off x="8513600" y="990325"/>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834;p48">
              <a:extLst>
                <a:ext uri="{FF2B5EF4-FFF2-40B4-BE49-F238E27FC236}">
                  <a16:creationId xmlns:a16="http://schemas.microsoft.com/office/drawing/2014/main" id="{ECA17B41-E63A-4027-AE5C-A52D37E9786D}"/>
                </a:ext>
              </a:extLst>
            </p:cNvPr>
            <p:cNvSpPr/>
            <p:nvPr/>
          </p:nvSpPr>
          <p:spPr>
            <a:xfrm>
              <a:off x="8464425" y="918150"/>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835;p48">
              <a:extLst>
                <a:ext uri="{FF2B5EF4-FFF2-40B4-BE49-F238E27FC236}">
                  <a16:creationId xmlns:a16="http://schemas.microsoft.com/office/drawing/2014/main" id="{471DECEF-2070-4913-8CE7-5F97AF202DBD}"/>
                </a:ext>
              </a:extLst>
            </p:cNvPr>
            <p:cNvSpPr/>
            <p:nvPr/>
          </p:nvSpPr>
          <p:spPr>
            <a:xfrm>
              <a:off x="8255200" y="894600"/>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836;p48">
              <a:extLst>
                <a:ext uri="{FF2B5EF4-FFF2-40B4-BE49-F238E27FC236}">
                  <a16:creationId xmlns:a16="http://schemas.microsoft.com/office/drawing/2014/main" id="{5968856F-ABBB-4D97-9ECE-0559CF8F784C}"/>
                </a:ext>
              </a:extLst>
            </p:cNvPr>
            <p:cNvSpPr/>
            <p:nvPr/>
          </p:nvSpPr>
          <p:spPr>
            <a:xfrm>
              <a:off x="8539250" y="1095475"/>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37;p48">
              <a:extLst>
                <a:ext uri="{FF2B5EF4-FFF2-40B4-BE49-F238E27FC236}">
                  <a16:creationId xmlns:a16="http://schemas.microsoft.com/office/drawing/2014/main" id="{525EEB56-A4E9-41B6-AAC9-035551FD2229}"/>
                </a:ext>
              </a:extLst>
            </p:cNvPr>
            <p:cNvSpPr/>
            <p:nvPr/>
          </p:nvSpPr>
          <p:spPr>
            <a:xfrm>
              <a:off x="8098275" y="803575"/>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 name="Google Shape;838;p48">
            <a:extLst>
              <a:ext uri="{FF2B5EF4-FFF2-40B4-BE49-F238E27FC236}">
                <a16:creationId xmlns:a16="http://schemas.microsoft.com/office/drawing/2014/main" id="{5FC62128-4E62-4A68-A754-F2D136F17B0A}"/>
              </a:ext>
            </a:extLst>
          </p:cNvPr>
          <p:cNvGrpSpPr/>
          <p:nvPr/>
        </p:nvGrpSpPr>
        <p:grpSpPr>
          <a:xfrm flipH="1">
            <a:off x="7949934" y="404205"/>
            <a:ext cx="787217" cy="526999"/>
            <a:chOff x="4137713" y="525925"/>
            <a:chExt cx="608900" cy="407500"/>
          </a:xfrm>
        </p:grpSpPr>
        <p:sp>
          <p:nvSpPr>
            <p:cNvPr id="24" name="Google Shape;839;p48">
              <a:extLst>
                <a:ext uri="{FF2B5EF4-FFF2-40B4-BE49-F238E27FC236}">
                  <a16:creationId xmlns:a16="http://schemas.microsoft.com/office/drawing/2014/main" id="{A7879C28-6DD8-4463-A306-D6C05A85D18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 name="Google Shape;840;p48">
              <a:extLst>
                <a:ext uri="{FF2B5EF4-FFF2-40B4-BE49-F238E27FC236}">
                  <a16:creationId xmlns:a16="http://schemas.microsoft.com/office/drawing/2014/main" id="{5C25E4F5-5773-47DD-816E-32FF80C09F0B}"/>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 name="Google Shape;841;p48">
            <a:extLst>
              <a:ext uri="{FF2B5EF4-FFF2-40B4-BE49-F238E27FC236}">
                <a16:creationId xmlns:a16="http://schemas.microsoft.com/office/drawing/2014/main" id="{9A0E87D4-39C2-4BB1-9BB0-4EF74F02A1B9}"/>
              </a:ext>
            </a:extLst>
          </p:cNvPr>
          <p:cNvGrpSpPr/>
          <p:nvPr/>
        </p:nvGrpSpPr>
        <p:grpSpPr>
          <a:xfrm flipH="1">
            <a:off x="7629750" y="1084666"/>
            <a:ext cx="711941" cy="430905"/>
            <a:chOff x="622013" y="907250"/>
            <a:chExt cx="475525" cy="287725"/>
          </a:xfrm>
        </p:grpSpPr>
        <p:sp>
          <p:nvSpPr>
            <p:cNvPr id="27" name="Google Shape;842;p48">
              <a:extLst>
                <a:ext uri="{FF2B5EF4-FFF2-40B4-BE49-F238E27FC236}">
                  <a16:creationId xmlns:a16="http://schemas.microsoft.com/office/drawing/2014/main" id="{BBB838DA-8BAD-4133-9F6D-A64532EFD0C4}"/>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 name="Google Shape;843;p48">
              <a:extLst>
                <a:ext uri="{FF2B5EF4-FFF2-40B4-BE49-F238E27FC236}">
                  <a16:creationId xmlns:a16="http://schemas.microsoft.com/office/drawing/2014/main" id="{469F2C17-CF3C-47E5-8757-FB71FD7FE238}"/>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 name="Google Shape;880;p49">
            <a:extLst>
              <a:ext uri="{FF2B5EF4-FFF2-40B4-BE49-F238E27FC236}">
                <a16:creationId xmlns:a16="http://schemas.microsoft.com/office/drawing/2014/main" id="{10AF9F12-4A1E-4882-BFBE-CB4BCD191B2C}"/>
              </a:ext>
            </a:extLst>
          </p:cNvPr>
          <p:cNvGrpSpPr/>
          <p:nvPr/>
        </p:nvGrpSpPr>
        <p:grpSpPr>
          <a:xfrm>
            <a:off x="7059514" y="197402"/>
            <a:ext cx="926207" cy="989926"/>
            <a:chOff x="-3118700" y="2365900"/>
            <a:chExt cx="741250" cy="792000"/>
          </a:xfrm>
        </p:grpSpPr>
        <p:sp>
          <p:nvSpPr>
            <p:cNvPr id="30" name="Google Shape;881;p49">
              <a:extLst>
                <a:ext uri="{FF2B5EF4-FFF2-40B4-BE49-F238E27FC236}">
                  <a16:creationId xmlns:a16="http://schemas.microsoft.com/office/drawing/2014/main" id="{544AAB60-DEF0-4F38-B94B-959B381AD31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882;p49">
              <a:extLst>
                <a:ext uri="{FF2B5EF4-FFF2-40B4-BE49-F238E27FC236}">
                  <a16:creationId xmlns:a16="http://schemas.microsoft.com/office/drawing/2014/main" id="{F8D6DF13-50DD-47C1-BCDF-75FFF0670AAC}"/>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83;p49">
              <a:extLst>
                <a:ext uri="{FF2B5EF4-FFF2-40B4-BE49-F238E27FC236}">
                  <a16:creationId xmlns:a16="http://schemas.microsoft.com/office/drawing/2014/main" id="{DE9ADD19-9DAF-465D-A62A-19E5CD71F0F4}"/>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84;p49">
              <a:extLst>
                <a:ext uri="{FF2B5EF4-FFF2-40B4-BE49-F238E27FC236}">
                  <a16:creationId xmlns:a16="http://schemas.microsoft.com/office/drawing/2014/main" id="{C7987713-2F8C-420C-BDF0-266DE996F3E5}"/>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85;p49">
              <a:extLst>
                <a:ext uri="{FF2B5EF4-FFF2-40B4-BE49-F238E27FC236}">
                  <a16:creationId xmlns:a16="http://schemas.microsoft.com/office/drawing/2014/main" id="{77051FBD-DD85-41B4-B18C-BD4ADCADC199}"/>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86;p49">
              <a:extLst>
                <a:ext uri="{FF2B5EF4-FFF2-40B4-BE49-F238E27FC236}">
                  <a16:creationId xmlns:a16="http://schemas.microsoft.com/office/drawing/2014/main" id="{B31F7C81-729D-4BA3-B01B-9A4A3AB43CB0}"/>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87;p49">
              <a:extLst>
                <a:ext uri="{FF2B5EF4-FFF2-40B4-BE49-F238E27FC236}">
                  <a16:creationId xmlns:a16="http://schemas.microsoft.com/office/drawing/2014/main" id="{A84F015E-8F96-48BB-B9BE-A976CAB928AB}"/>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88;p49">
              <a:extLst>
                <a:ext uri="{FF2B5EF4-FFF2-40B4-BE49-F238E27FC236}">
                  <a16:creationId xmlns:a16="http://schemas.microsoft.com/office/drawing/2014/main" id="{FD61E440-6274-4CC6-AF60-5F91D9D3ACF5}"/>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89;p49">
              <a:extLst>
                <a:ext uri="{FF2B5EF4-FFF2-40B4-BE49-F238E27FC236}">
                  <a16:creationId xmlns:a16="http://schemas.microsoft.com/office/drawing/2014/main" id="{DA169197-B6DB-42D3-A805-D07F1D912324}"/>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90;p49">
              <a:extLst>
                <a:ext uri="{FF2B5EF4-FFF2-40B4-BE49-F238E27FC236}">
                  <a16:creationId xmlns:a16="http://schemas.microsoft.com/office/drawing/2014/main" id="{99D795CE-0B55-43A4-998D-118A8AA51FC8}"/>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915389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03 (1)(2).mp4">
            <a:hlinkClick r:id="" action="ppaction://media"/>
            <a:extLst>
              <a:ext uri="{FF2B5EF4-FFF2-40B4-BE49-F238E27FC236}">
                <a16:creationId xmlns:a16="http://schemas.microsoft.com/office/drawing/2014/main" id="{4BCDD1F7-152D-FBE1-70D2-DD89CFF1C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63774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4443" r="1374" b="10077"/>
          <a:stretch/>
        </p:blipFill>
        <p:spPr>
          <a:xfrm>
            <a:off x="1" y="-77583"/>
            <a:ext cx="9140735" cy="5247025"/>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228570" y="50801"/>
            <a:ext cx="8667236" cy="4900546"/>
          </a:xfrm>
          <a:custGeom>
            <a:avLst/>
            <a:gdLst>
              <a:gd name="connsiteX0" fmla="*/ 0 w 8667236"/>
              <a:gd name="connsiteY0" fmla="*/ 816774 h 4900546"/>
              <a:gd name="connsiteX1" fmla="*/ 816774 w 8667236"/>
              <a:gd name="connsiteY1" fmla="*/ 0 h 4900546"/>
              <a:gd name="connsiteX2" fmla="*/ 7850462 w 8667236"/>
              <a:gd name="connsiteY2" fmla="*/ 0 h 4900546"/>
              <a:gd name="connsiteX3" fmla="*/ 8667236 w 8667236"/>
              <a:gd name="connsiteY3" fmla="*/ 816774 h 4900546"/>
              <a:gd name="connsiteX4" fmla="*/ 8667236 w 8667236"/>
              <a:gd name="connsiteY4" fmla="*/ 4083772 h 4900546"/>
              <a:gd name="connsiteX5" fmla="*/ 7850462 w 8667236"/>
              <a:gd name="connsiteY5" fmla="*/ 4900546 h 4900546"/>
              <a:gd name="connsiteX6" fmla="*/ 816774 w 8667236"/>
              <a:gd name="connsiteY6" fmla="*/ 4900546 h 4900546"/>
              <a:gd name="connsiteX7" fmla="*/ 0 w 8667236"/>
              <a:gd name="connsiteY7" fmla="*/ 4083772 h 4900546"/>
              <a:gd name="connsiteX8" fmla="*/ 0 w 8667236"/>
              <a:gd name="connsiteY8" fmla="*/ 816774 h 49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7236" h="4900546" fill="none" extrusionOk="0">
                <a:moveTo>
                  <a:pt x="0" y="816774"/>
                </a:moveTo>
                <a:cubicBezTo>
                  <a:pt x="-60356" y="369435"/>
                  <a:pt x="354290" y="64685"/>
                  <a:pt x="816774" y="0"/>
                </a:cubicBezTo>
                <a:cubicBezTo>
                  <a:pt x="3623567" y="77600"/>
                  <a:pt x="5256840" y="-27269"/>
                  <a:pt x="7850462" y="0"/>
                </a:cubicBezTo>
                <a:cubicBezTo>
                  <a:pt x="8346223" y="-58925"/>
                  <a:pt x="8721799" y="381745"/>
                  <a:pt x="8667236" y="816774"/>
                </a:cubicBezTo>
                <a:cubicBezTo>
                  <a:pt x="8776236" y="1348809"/>
                  <a:pt x="8589027" y="2523283"/>
                  <a:pt x="8667236" y="4083772"/>
                </a:cubicBezTo>
                <a:cubicBezTo>
                  <a:pt x="8656393" y="4530622"/>
                  <a:pt x="8266887" y="4915835"/>
                  <a:pt x="7850462" y="4900546"/>
                </a:cubicBezTo>
                <a:cubicBezTo>
                  <a:pt x="6205963" y="4949723"/>
                  <a:pt x="1612081" y="4777844"/>
                  <a:pt x="816774" y="4900546"/>
                </a:cubicBezTo>
                <a:cubicBezTo>
                  <a:pt x="362659" y="4923762"/>
                  <a:pt x="-23147" y="4554793"/>
                  <a:pt x="0" y="4083772"/>
                </a:cubicBezTo>
                <a:cubicBezTo>
                  <a:pt x="47022" y="3163999"/>
                  <a:pt x="104569" y="1227658"/>
                  <a:pt x="0" y="816774"/>
                </a:cubicBezTo>
                <a:close/>
              </a:path>
              <a:path w="8667236" h="4900546" stroke="0" extrusionOk="0">
                <a:moveTo>
                  <a:pt x="0" y="816774"/>
                </a:moveTo>
                <a:cubicBezTo>
                  <a:pt x="66992" y="358025"/>
                  <a:pt x="441381" y="-5051"/>
                  <a:pt x="816774" y="0"/>
                </a:cubicBezTo>
                <a:cubicBezTo>
                  <a:pt x="2332845" y="-129276"/>
                  <a:pt x="6324309" y="-77778"/>
                  <a:pt x="7850462" y="0"/>
                </a:cubicBezTo>
                <a:cubicBezTo>
                  <a:pt x="8296197" y="-17078"/>
                  <a:pt x="8658999" y="413180"/>
                  <a:pt x="8667236" y="816774"/>
                </a:cubicBezTo>
                <a:cubicBezTo>
                  <a:pt x="8748835" y="1446269"/>
                  <a:pt x="8821536" y="3388120"/>
                  <a:pt x="8667236" y="4083772"/>
                </a:cubicBezTo>
                <a:cubicBezTo>
                  <a:pt x="8688314" y="4579316"/>
                  <a:pt x="8265575" y="4912774"/>
                  <a:pt x="7850462" y="4900546"/>
                </a:cubicBezTo>
                <a:cubicBezTo>
                  <a:pt x="6397416" y="4944766"/>
                  <a:pt x="3913508" y="4871164"/>
                  <a:pt x="816774" y="4900546"/>
                </a:cubicBezTo>
                <a:cubicBezTo>
                  <a:pt x="356343" y="4864662"/>
                  <a:pt x="-13131" y="4531829"/>
                  <a:pt x="0" y="4083772"/>
                </a:cubicBezTo>
                <a:cubicBezTo>
                  <a:pt x="-159954" y="3230387"/>
                  <a:pt x="22140" y="2427606"/>
                  <a:pt x="0" y="816774"/>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a:solidFill>
                <a:prstClr val="black"/>
              </a:solidFill>
              <a:latin typeface="Calibri" panose="020F0502020204030204"/>
            </a:endParaRPr>
          </a:p>
        </p:txBody>
      </p:sp>
      <p:sp>
        <p:nvSpPr>
          <p:cNvPr id="12" name="TextBox 11">
            <a:extLst>
              <a:ext uri="{FF2B5EF4-FFF2-40B4-BE49-F238E27FC236}">
                <a16:creationId xmlns:a16="http://schemas.microsoft.com/office/drawing/2014/main" id="{26DA287F-80C3-BFDD-2792-4403BD97486B}"/>
              </a:ext>
            </a:extLst>
          </p:cNvPr>
          <p:cNvSpPr txBox="1"/>
          <p:nvPr/>
        </p:nvSpPr>
        <p:spPr>
          <a:xfrm>
            <a:off x="507284" y="200902"/>
            <a:ext cx="8286672" cy="461665"/>
          </a:xfrm>
          <a:prstGeom prst="rect">
            <a:avLst/>
          </a:prstGeom>
          <a:noFill/>
        </p:spPr>
        <p:txBody>
          <a:bodyPr wrap="square" rtlCol="0">
            <a:spAutoFit/>
          </a:bodyPr>
          <a:lstStyle/>
          <a:p>
            <a:pPr lvl="0" algn="just"/>
            <a:r>
              <a:rPr lang="en-US" sz="2400" b="1" dirty="0">
                <a:solidFill>
                  <a:srgbClr val="FF5050"/>
                </a:solidFill>
                <a:latin typeface="Calibri" panose="020F0502020204030204"/>
              </a:rPr>
              <a:t>1. </a:t>
            </a:r>
            <a:r>
              <a:rPr lang="vi-VN" sz="2400" b="1" dirty="0">
                <a:solidFill>
                  <a:srgbClr val="FF5050"/>
                </a:solidFill>
                <a:latin typeface="Calibri" panose="020F0502020204030204"/>
              </a:rPr>
              <a:t>Quan sát thước đo góc rồi nêu số đo của mỗi góc (theo mẫu).</a:t>
            </a:r>
            <a:endParaRPr lang="vi-VN" sz="2400" b="1" dirty="0">
              <a:solidFill>
                <a:srgbClr val="FF5050"/>
              </a:solidFill>
              <a:latin typeface="Arial" panose="020B0604020202020204" pitchFamily="34" charset="0"/>
            </a:endParaRPr>
          </a:p>
        </p:txBody>
      </p:sp>
      <p:pic>
        <p:nvPicPr>
          <p:cNvPr id="3" name="Picture 2">
            <a:extLst>
              <a:ext uri="{FF2B5EF4-FFF2-40B4-BE49-F238E27FC236}">
                <a16:creationId xmlns:a16="http://schemas.microsoft.com/office/drawing/2014/main" id="{391906BF-F6CE-496C-1E18-AD1973BEB30F}"/>
              </a:ext>
            </a:extLst>
          </p:cNvPr>
          <p:cNvPicPr>
            <a:picLocks noChangeAspect="1"/>
          </p:cNvPicPr>
          <p:nvPr/>
        </p:nvPicPr>
        <p:blipFill>
          <a:blip r:embed="rId4"/>
          <a:stretch>
            <a:fillRect/>
          </a:stretch>
        </p:blipFill>
        <p:spPr>
          <a:xfrm>
            <a:off x="1150144" y="562190"/>
            <a:ext cx="6515100" cy="2121085"/>
          </a:xfrm>
          <a:prstGeom prst="rect">
            <a:avLst/>
          </a:prstGeom>
        </p:spPr>
      </p:pic>
      <p:pic>
        <p:nvPicPr>
          <p:cNvPr id="5" name="Picture 4">
            <a:extLst>
              <a:ext uri="{FF2B5EF4-FFF2-40B4-BE49-F238E27FC236}">
                <a16:creationId xmlns:a16="http://schemas.microsoft.com/office/drawing/2014/main" id="{C35BA90C-3158-403C-4CFB-CACB4CDF9D9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528762" y="2722563"/>
            <a:ext cx="6053957" cy="1828799"/>
          </a:xfrm>
          <a:prstGeom prst="rect">
            <a:avLst/>
          </a:prstGeom>
        </p:spPr>
      </p:pic>
      <p:sp>
        <p:nvSpPr>
          <p:cNvPr id="6" name="Hộp Văn bản 25">
            <a:extLst>
              <a:ext uri="{FF2B5EF4-FFF2-40B4-BE49-F238E27FC236}">
                <a16:creationId xmlns:a16="http://schemas.microsoft.com/office/drawing/2014/main" id="{28F5F299-3A96-7D5E-FB3F-571BC6A71FDD}"/>
              </a:ext>
            </a:extLst>
          </p:cNvPr>
          <p:cNvSpPr txBox="1"/>
          <p:nvPr/>
        </p:nvSpPr>
        <p:spPr>
          <a:xfrm>
            <a:off x="1314450" y="700881"/>
            <a:ext cx="1064419" cy="791706"/>
          </a:xfrm>
          <a:prstGeom prst="roundRect">
            <a:avLst/>
          </a:prstGeom>
          <a:solidFill>
            <a:schemeClr val="accent4">
              <a:lumMod val="40000"/>
              <a:lumOff val="60000"/>
            </a:schemeClr>
          </a:solidFill>
        </p:spPr>
        <p:txBody>
          <a:bodyPr wrap="square">
            <a:spAutoFit/>
          </a:bodyPr>
          <a:lstStyle/>
          <a:p>
            <a:pPr algn="ctr" defTabSz="685800">
              <a:defRPr/>
            </a:pPr>
            <a:r>
              <a:rPr lang="en-US" sz="4050" dirty="0">
                <a:solidFill>
                  <a:prstClr val="black"/>
                </a:solidFill>
                <a:latin typeface="Calibri" panose="020F0502020204030204" pitchFamily="34" charset="0"/>
                <a:cs typeface="Calibri" panose="020F0502020204030204" pitchFamily="34" charset="0"/>
              </a:rPr>
              <a:t>70°</a:t>
            </a:r>
          </a:p>
        </p:txBody>
      </p:sp>
      <p:pic>
        <p:nvPicPr>
          <p:cNvPr id="8" name="Picture 7">
            <a:extLst>
              <a:ext uri="{FF2B5EF4-FFF2-40B4-BE49-F238E27FC236}">
                <a16:creationId xmlns:a16="http://schemas.microsoft.com/office/drawing/2014/main" id="{BB107693-B6B1-4795-B284-40A3336DA6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583" t="-1746" r="-1740" b="41025"/>
          <a:stretch/>
        </p:blipFill>
        <p:spPr>
          <a:xfrm rot="1358033">
            <a:off x="7736827" y="481080"/>
            <a:ext cx="1045751" cy="1045751"/>
          </a:xfrm>
          <a:prstGeom prst="rect">
            <a:avLst/>
          </a:prstGeom>
        </p:spPr>
      </p:pic>
      <p:pic>
        <p:nvPicPr>
          <p:cNvPr id="13" name="Picture 12">
            <a:extLst>
              <a:ext uri="{FF2B5EF4-FFF2-40B4-BE49-F238E27FC236}">
                <a16:creationId xmlns:a16="http://schemas.microsoft.com/office/drawing/2014/main" id="{8653DF15-0C08-220A-85E2-E1CE2B6E41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696" r="65843" b="32583"/>
          <a:stretch/>
        </p:blipFill>
        <p:spPr>
          <a:xfrm rot="20959090">
            <a:off x="7621833" y="2389524"/>
            <a:ext cx="1119295" cy="1119296"/>
          </a:xfrm>
          <a:prstGeom prst="rect">
            <a:avLst/>
          </a:prstGeom>
        </p:spPr>
      </p:pic>
      <p:pic>
        <p:nvPicPr>
          <p:cNvPr id="15" name="Picture 14">
            <a:extLst>
              <a:ext uri="{FF2B5EF4-FFF2-40B4-BE49-F238E27FC236}">
                <a16:creationId xmlns:a16="http://schemas.microsoft.com/office/drawing/2014/main" id="{D20DA06C-6B36-DEFE-62D0-CC092A2037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386" t="7263" r="35034" b="32016"/>
          <a:stretch/>
        </p:blipFill>
        <p:spPr>
          <a:xfrm rot="1358033">
            <a:off x="7762535" y="1157850"/>
            <a:ext cx="1014033" cy="1303100"/>
          </a:xfrm>
          <a:prstGeom prst="rect">
            <a:avLst/>
          </a:prstGeom>
        </p:spPr>
      </p:pic>
      <p:pic>
        <p:nvPicPr>
          <p:cNvPr id="17" name="Picture 16" descr="A green vest with white stripes&#10;&#10;Description automatically generated">
            <a:extLst>
              <a:ext uri="{FF2B5EF4-FFF2-40B4-BE49-F238E27FC236}">
                <a16:creationId xmlns:a16="http://schemas.microsoft.com/office/drawing/2014/main" id="{641B57A5-2C75-A37D-A6F0-D47F592B7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0462" y="3551208"/>
            <a:ext cx="1009702" cy="1171635"/>
          </a:xfrm>
          <a:prstGeom prst="rect">
            <a:avLst/>
          </a:prstGeom>
        </p:spPr>
      </p:pic>
      <p:sp>
        <p:nvSpPr>
          <p:cNvPr id="19" name="Hộp Văn bản 25">
            <a:extLst>
              <a:ext uri="{FF2B5EF4-FFF2-40B4-BE49-F238E27FC236}">
                <a16:creationId xmlns:a16="http://schemas.microsoft.com/office/drawing/2014/main" id="{4373305C-930B-811A-0352-9145953E09C8}"/>
              </a:ext>
            </a:extLst>
          </p:cNvPr>
          <p:cNvSpPr txBox="1"/>
          <p:nvPr/>
        </p:nvSpPr>
        <p:spPr>
          <a:xfrm>
            <a:off x="4179094" y="629444"/>
            <a:ext cx="1064419" cy="791706"/>
          </a:xfrm>
          <a:prstGeom prst="roundRect">
            <a:avLst/>
          </a:prstGeom>
          <a:solidFill>
            <a:schemeClr val="accent4">
              <a:lumMod val="40000"/>
              <a:lumOff val="60000"/>
            </a:schemeClr>
          </a:solidFill>
        </p:spPr>
        <p:txBody>
          <a:bodyPr wrap="square">
            <a:spAutoFit/>
          </a:bodyPr>
          <a:lstStyle/>
          <a:p>
            <a:pPr algn="ctr" defTabSz="685800">
              <a:defRPr/>
            </a:pPr>
            <a:r>
              <a:rPr lang="en-US" sz="4050" dirty="0">
                <a:solidFill>
                  <a:prstClr val="black"/>
                </a:solidFill>
                <a:latin typeface="Calibri" panose="020F0502020204030204" pitchFamily="34" charset="0"/>
                <a:cs typeface="Calibri" panose="020F0502020204030204" pitchFamily="34" charset="0"/>
              </a:rPr>
              <a:t>90°</a:t>
            </a:r>
          </a:p>
        </p:txBody>
      </p:sp>
      <p:sp>
        <p:nvSpPr>
          <p:cNvPr id="21" name="Hộp Văn bản 25">
            <a:extLst>
              <a:ext uri="{FF2B5EF4-FFF2-40B4-BE49-F238E27FC236}">
                <a16:creationId xmlns:a16="http://schemas.microsoft.com/office/drawing/2014/main" id="{772AEECF-79C4-9AD2-879F-DB191247D2AE}"/>
              </a:ext>
            </a:extLst>
          </p:cNvPr>
          <p:cNvSpPr txBox="1"/>
          <p:nvPr/>
        </p:nvSpPr>
        <p:spPr>
          <a:xfrm>
            <a:off x="414338" y="3029744"/>
            <a:ext cx="1314450" cy="791706"/>
          </a:xfrm>
          <a:prstGeom prst="roundRect">
            <a:avLst/>
          </a:prstGeom>
          <a:solidFill>
            <a:schemeClr val="accent4">
              <a:lumMod val="40000"/>
              <a:lumOff val="60000"/>
            </a:schemeClr>
          </a:solidFill>
        </p:spPr>
        <p:txBody>
          <a:bodyPr wrap="square">
            <a:spAutoFit/>
          </a:bodyPr>
          <a:lstStyle/>
          <a:p>
            <a:pPr algn="ctr" defTabSz="685800">
              <a:defRPr/>
            </a:pPr>
            <a:r>
              <a:rPr lang="en-US" sz="4050" dirty="0">
                <a:solidFill>
                  <a:prstClr val="black"/>
                </a:solidFill>
                <a:latin typeface="Calibri" panose="020F0502020204030204" pitchFamily="34" charset="0"/>
                <a:cs typeface="Calibri" panose="020F0502020204030204" pitchFamily="34" charset="0"/>
              </a:rPr>
              <a:t>120°</a:t>
            </a:r>
          </a:p>
        </p:txBody>
      </p:sp>
      <p:sp>
        <p:nvSpPr>
          <p:cNvPr id="22" name="Hộp Văn bản 25">
            <a:extLst>
              <a:ext uri="{FF2B5EF4-FFF2-40B4-BE49-F238E27FC236}">
                <a16:creationId xmlns:a16="http://schemas.microsoft.com/office/drawing/2014/main" id="{90F6E0F0-22B1-C624-8054-EDA2961F5451}"/>
              </a:ext>
            </a:extLst>
          </p:cNvPr>
          <p:cNvSpPr txBox="1"/>
          <p:nvPr/>
        </p:nvSpPr>
        <p:spPr>
          <a:xfrm>
            <a:off x="4336257" y="2786856"/>
            <a:ext cx="1314450" cy="791706"/>
          </a:xfrm>
          <a:prstGeom prst="roundRect">
            <a:avLst/>
          </a:prstGeom>
          <a:solidFill>
            <a:schemeClr val="accent4">
              <a:lumMod val="40000"/>
              <a:lumOff val="60000"/>
            </a:schemeClr>
          </a:solidFill>
        </p:spPr>
        <p:txBody>
          <a:bodyPr wrap="square">
            <a:spAutoFit/>
          </a:bodyPr>
          <a:lstStyle/>
          <a:p>
            <a:pPr algn="ctr" defTabSz="685800">
              <a:defRPr/>
            </a:pPr>
            <a:r>
              <a:rPr lang="en-US" sz="4050" dirty="0">
                <a:solidFill>
                  <a:prstClr val="black"/>
                </a:solidFill>
                <a:latin typeface="Calibri" panose="020F0502020204030204" pitchFamily="34" charset="0"/>
                <a:cs typeface="Calibri" panose="020F0502020204030204" pitchFamily="34" charset="0"/>
              </a:rPr>
              <a:t>180°</a:t>
            </a:r>
          </a:p>
        </p:txBody>
      </p:sp>
    </p:spTree>
    <p:extLst>
      <p:ext uri="{BB962C8B-B14F-4D97-AF65-F5344CB8AC3E}">
        <p14:creationId xmlns:p14="http://schemas.microsoft.com/office/powerpoint/2010/main" val="5511222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03 (1)(3).mp4">
            <a:hlinkClick r:id="" action="ppaction://media"/>
            <a:extLst>
              <a:ext uri="{FF2B5EF4-FFF2-40B4-BE49-F238E27FC236}">
                <a16:creationId xmlns:a16="http://schemas.microsoft.com/office/drawing/2014/main" id="{E51AD690-66F6-1C46-060D-8EBD58EC59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776771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03 (1)(4).mp4">
            <a:hlinkClick r:id="" action="ppaction://media"/>
            <a:extLst>
              <a:ext uri="{FF2B5EF4-FFF2-40B4-BE49-F238E27FC236}">
                <a16:creationId xmlns:a16="http://schemas.microsoft.com/office/drawing/2014/main" id="{4412809E-4D4B-9E15-9B70-A9067CF898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41849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t="14443" r="1374" b="10077"/>
          <a:stretch/>
        </p:blipFill>
        <p:spPr>
          <a:xfrm>
            <a:off x="1" y="-77583"/>
            <a:ext cx="9140735" cy="5247025"/>
          </a:xfrm>
          <a:prstGeom prst="rect">
            <a:avLst/>
          </a:prstGeom>
        </p:spPr>
      </p:pic>
      <p:sp>
        <p:nvSpPr>
          <p:cNvPr id="49" name="Hình chữ nhật: Góc Tròn 6">
            <a:extLst>
              <a:ext uri="{FF2B5EF4-FFF2-40B4-BE49-F238E27FC236}">
                <a16:creationId xmlns:a16="http://schemas.microsoft.com/office/drawing/2014/main" id="{5EDA13FA-52E6-BE1A-FEDF-A2A8F414FB17}"/>
              </a:ext>
            </a:extLst>
          </p:cNvPr>
          <p:cNvSpPr/>
          <p:nvPr/>
        </p:nvSpPr>
        <p:spPr>
          <a:xfrm>
            <a:off x="100013" y="140511"/>
            <a:ext cx="8865393" cy="4810835"/>
          </a:xfrm>
          <a:custGeom>
            <a:avLst/>
            <a:gdLst>
              <a:gd name="connsiteX0" fmla="*/ 0 w 8865393"/>
              <a:gd name="connsiteY0" fmla="*/ 801822 h 4810835"/>
              <a:gd name="connsiteX1" fmla="*/ 801822 w 8865393"/>
              <a:gd name="connsiteY1" fmla="*/ 0 h 4810835"/>
              <a:gd name="connsiteX2" fmla="*/ 8063571 w 8865393"/>
              <a:gd name="connsiteY2" fmla="*/ 0 h 4810835"/>
              <a:gd name="connsiteX3" fmla="*/ 8865393 w 8865393"/>
              <a:gd name="connsiteY3" fmla="*/ 801822 h 4810835"/>
              <a:gd name="connsiteX4" fmla="*/ 8865393 w 8865393"/>
              <a:gd name="connsiteY4" fmla="*/ 4009013 h 4810835"/>
              <a:gd name="connsiteX5" fmla="*/ 8063571 w 8865393"/>
              <a:gd name="connsiteY5" fmla="*/ 4810835 h 4810835"/>
              <a:gd name="connsiteX6" fmla="*/ 801822 w 8865393"/>
              <a:gd name="connsiteY6" fmla="*/ 4810835 h 4810835"/>
              <a:gd name="connsiteX7" fmla="*/ 0 w 8865393"/>
              <a:gd name="connsiteY7" fmla="*/ 4009013 h 4810835"/>
              <a:gd name="connsiteX8" fmla="*/ 0 w 8865393"/>
              <a:gd name="connsiteY8" fmla="*/ 801822 h 48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5393" h="4810835" fill="none" extrusionOk="0">
                <a:moveTo>
                  <a:pt x="0" y="801822"/>
                </a:moveTo>
                <a:cubicBezTo>
                  <a:pt x="-37420" y="361315"/>
                  <a:pt x="347910" y="62903"/>
                  <a:pt x="801822" y="0"/>
                </a:cubicBezTo>
                <a:cubicBezTo>
                  <a:pt x="4393069" y="77600"/>
                  <a:pt x="4918620" y="-27269"/>
                  <a:pt x="8063571" y="0"/>
                </a:cubicBezTo>
                <a:cubicBezTo>
                  <a:pt x="8538157" y="-41886"/>
                  <a:pt x="8879574" y="363163"/>
                  <a:pt x="8865393" y="801822"/>
                </a:cubicBezTo>
                <a:cubicBezTo>
                  <a:pt x="8974393" y="2162098"/>
                  <a:pt x="8787184" y="3551601"/>
                  <a:pt x="8865393" y="4009013"/>
                </a:cubicBezTo>
                <a:cubicBezTo>
                  <a:pt x="8840325" y="4442041"/>
                  <a:pt x="8466224" y="4828556"/>
                  <a:pt x="8063571" y="4810835"/>
                </a:cubicBezTo>
                <a:cubicBezTo>
                  <a:pt x="6729311" y="4860012"/>
                  <a:pt x="4045347" y="4688133"/>
                  <a:pt x="801822" y="4810835"/>
                </a:cubicBezTo>
                <a:cubicBezTo>
                  <a:pt x="349183" y="4886134"/>
                  <a:pt x="-59761" y="4503302"/>
                  <a:pt x="0" y="4009013"/>
                </a:cubicBezTo>
                <a:cubicBezTo>
                  <a:pt x="47022" y="2695376"/>
                  <a:pt x="104569" y="1491550"/>
                  <a:pt x="0" y="801822"/>
                </a:cubicBezTo>
                <a:close/>
              </a:path>
              <a:path w="8865393" h="4810835" stroke="0" extrusionOk="0">
                <a:moveTo>
                  <a:pt x="0" y="801822"/>
                </a:moveTo>
                <a:cubicBezTo>
                  <a:pt x="28427" y="355739"/>
                  <a:pt x="370558" y="-772"/>
                  <a:pt x="801822" y="0"/>
                </a:cubicBezTo>
                <a:cubicBezTo>
                  <a:pt x="2692558" y="-129276"/>
                  <a:pt x="6705747" y="-77778"/>
                  <a:pt x="8063571" y="0"/>
                </a:cubicBezTo>
                <a:cubicBezTo>
                  <a:pt x="8490811" y="-49713"/>
                  <a:pt x="8861581" y="380969"/>
                  <a:pt x="8865393" y="801822"/>
                </a:cubicBezTo>
                <a:cubicBezTo>
                  <a:pt x="8946992" y="2022716"/>
                  <a:pt x="9019693" y="2466384"/>
                  <a:pt x="8865393" y="4009013"/>
                </a:cubicBezTo>
                <a:cubicBezTo>
                  <a:pt x="8875353" y="4472851"/>
                  <a:pt x="8488715" y="4816847"/>
                  <a:pt x="8063571" y="4810835"/>
                </a:cubicBezTo>
                <a:cubicBezTo>
                  <a:pt x="5817385" y="4855055"/>
                  <a:pt x="2958442" y="4781453"/>
                  <a:pt x="801822" y="4810835"/>
                </a:cubicBezTo>
                <a:cubicBezTo>
                  <a:pt x="351336" y="4781433"/>
                  <a:pt x="-67258" y="4436302"/>
                  <a:pt x="0" y="4009013"/>
                </a:cubicBezTo>
                <a:cubicBezTo>
                  <a:pt x="-159954" y="3664263"/>
                  <a:pt x="22140" y="2260336"/>
                  <a:pt x="0" y="801822"/>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1400" b="1">
                <a:solidFill>
                  <a:srgbClr val="FF0000"/>
                </a:solidFill>
              </a:rPr>
              <a:t>°</a:t>
            </a:r>
            <a:endParaRPr lang="en-US" sz="1350">
              <a:solidFill>
                <a:prstClr val="black"/>
              </a:solidFill>
              <a:latin typeface="Calibri" panose="020F0502020204030204"/>
            </a:endParaRPr>
          </a:p>
        </p:txBody>
      </p:sp>
      <p:grpSp>
        <p:nvGrpSpPr>
          <p:cNvPr id="35" name="Group 16">
            <a:extLst>
              <a:ext uri="{FF2B5EF4-FFF2-40B4-BE49-F238E27FC236}">
                <a16:creationId xmlns:a16="http://schemas.microsoft.com/office/drawing/2014/main" id="{C56449C4-9B55-2E5C-A35C-36D328BE3801}"/>
              </a:ext>
            </a:extLst>
          </p:cNvPr>
          <p:cNvGrpSpPr/>
          <p:nvPr/>
        </p:nvGrpSpPr>
        <p:grpSpPr>
          <a:xfrm>
            <a:off x="496248" y="408244"/>
            <a:ext cx="579120" cy="591336"/>
            <a:chOff x="667518" y="406400"/>
            <a:chExt cx="772160" cy="788448"/>
          </a:xfrm>
          <a:solidFill>
            <a:srgbClr val="00B0F0"/>
          </a:solidFill>
        </p:grpSpPr>
        <p:sp>
          <p:nvSpPr>
            <p:cNvPr id="36"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2400" dirty="0">
                <a:solidFill>
                  <a:prstClr val="white"/>
                </a:solidFill>
                <a:latin typeface="Arial" panose="020B0604020202020204" pitchFamily="34" charset="0"/>
              </a:endParaRPr>
            </a:p>
          </p:txBody>
        </p:sp>
        <p:sp>
          <p:nvSpPr>
            <p:cNvPr id="37" name="TextBox 15">
              <a:extLst>
                <a:ext uri="{FF2B5EF4-FFF2-40B4-BE49-F238E27FC236}">
                  <a16:creationId xmlns:a16="http://schemas.microsoft.com/office/drawing/2014/main" id="{A244621D-4212-F64C-0706-3A12F8B2D3A5}"/>
                </a:ext>
              </a:extLst>
            </p:cNvPr>
            <p:cNvSpPr txBox="1"/>
            <p:nvPr/>
          </p:nvSpPr>
          <p:spPr>
            <a:xfrm>
              <a:off x="830078" y="579295"/>
              <a:ext cx="609600" cy="615553"/>
            </a:xfrm>
            <a:prstGeom prst="rect">
              <a:avLst/>
            </a:prstGeom>
            <a:noFill/>
          </p:spPr>
          <p:txBody>
            <a:bodyPr wrap="square" rtlCol="0">
              <a:spAutoFit/>
            </a:bodyPr>
            <a:lstStyle/>
            <a:p>
              <a:pPr defTabSz="685800">
                <a:defRPr/>
              </a:pPr>
              <a:r>
                <a:rPr lang="en-US" sz="2400" dirty="0">
                  <a:solidFill>
                    <a:prstClr val="white"/>
                  </a:solidFill>
                  <a:latin typeface="UTM Cookies" panose="02040603050506020204" pitchFamily="18" charset="0"/>
                </a:rPr>
                <a:t>2</a:t>
              </a:r>
              <a:endParaRPr lang="vi-VN" sz="2400" dirty="0">
                <a:solidFill>
                  <a:prstClr val="white"/>
                </a:solidFill>
                <a:latin typeface="Arial" panose="020B0604020202020204" pitchFamily="34" charset="0"/>
              </a:endParaRPr>
            </a:p>
          </p:txBody>
        </p:sp>
      </p:grpSp>
      <p:pic>
        <p:nvPicPr>
          <p:cNvPr id="9" name="Picture 8">
            <a:extLst>
              <a:ext uri="{FF2B5EF4-FFF2-40B4-BE49-F238E27FC236}">
                <a16:creationId xmlns:a16="http://schemas.microsoft.com/office/drawing/2014/main" id="{8A420CCC-A2DE-43E2-8161-4B3220BB9B08}"/>
              </a:ext>
            </a:extLst>
          </p:cNvPr>
          <p:cNvPicPr>
            <a:picLocks noChangeAspect="1"/>
          </p:cNvPicPr>
          <p:nvPr/>
        </p:nvPicPr>
        <p:blipFill>
          <a:blip r:embed="rId4"/>
          <a:stretch>
            <a:fillRect/>
          </a:stretch>
        </p:blipFill>
        <p:spPr>
          <a:xfrm>
            <a:off x="1214438" y="342073"/>
            <a:ext cx="5640413" cy="2537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a:extLst>
              <a:ext uri="{FF2B5EF4-FFF2-40B4-BE49-F238E27FC236}">
                <a16:creationId xmlns:a16="http://schemas.microsoft.com/office/drawing/2014/main" id="{1F21B3F6-855D-519E-8C44-6960B9B80C89}"/>
              </a:ext>
            </a:extLst>
          </p:cNvPr>
          <p:cNvGrpSpPr/>
          <p:nvPr/>
        </p:nvGrpSpPr>
        <p:grpSpPr>
          <a:xfrm>
            <a:off x="342901" y="3018011"/>
            <a:ext cx="8824733" cy="1486625"/>
            <a:chOff x="619125" y="4061056"/>
            <a:chExt cx="11766311" cy="1982166"/>
          </a:xfrm>
        </p:grpSpPr>
        <p:sp>
          <p:nvSpPr>
            <p:cNvPr id="11" name="TextBox 9">
              <a:extLst>
                <a:ext uri="{FF2B5EF4-FFF2-40B4-BE49-F238E27FC236}">
                  <a16:creationId xmlns:a16="http://schemas.microsoft.com/office/drawing/2014/main" id="{8063739C-15CD-72BD-7E0A-2A844305E86A}"/>
                </a:ext>
              </a:extLst>
            </p:cNvPr>
            <p:cNvSpPr txBox="1"/>
            <p:nvPr/>
          </p:nvSpPr>
          <p:spPr>
            <a:xfrm>
              <a:off x="619125" y="4061056"/>
              <a:ext cx="11766311" cy="1982166"/>
            </a:xfrm>
            <a:prstGeom prst="rect">
              <a:avLst/>
            </a:prstGeom>
            <a:noFill/>
          </p:spPr>
          <p:txBody>
            <a:bodyPr wrap="square" rtlCol="0">
              <a:spAutoFit/>
            </a:bodyPr>
            <a:lstStyle/>
            <a:p>
              <a:pPr defTabSz="685800">
                <a:lnSpc>
                  <a:spcPct val="150000"/>
                </a:lnSpc>
                <a:defRPr/>
              </a:pPr>
              <a:r>
                <a:rPr lang="en-US" sz="2100" b="1" dirty="0">
                  <a:solidFill>
                    <a:srgbClr val="002060"/>
                  </a:solidFill>
                  <a:latin typeface="Cambria" panose="02040503050406030204" pitchFamily="18" charset="0"/>
                  <a:ea typeface="Cambria" panose="02040503050406030204" pitchFamily="18" charset="0"/>
                </a:rPr>
                <a:t>Quan </a:t>
              </a:r>
              <a:r>
                <a:rPr lang="en-US" sz="2100" b="1" dirty="0" err="1">
                  <a:solidFill>
                    <a:srgbClr val="002060"/>
                  </a:solidFill>
                  <a:latin typeface="Cambria" panose="02040503050406030204" pitchFamily="18" charset="0"/>
                  <a:ea typeface="Cambria" panose="02040503050406030204" pitchFamily="18" charset="0"/>
                </a:rPr>
                <a:t>sát</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tranh</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rồi</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nêu</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số</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đo</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các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góc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sau</a:t>
              </a:r>
              <a:r>
                <a:rPr lang="en-US" sz="2100" b="1" dirty="0">
                  <a:solidFill>
                    <a:srgbClr val="002060"/>
                  </a:solidFill>
                  <a:latin typeface="Cambria" panose="02040503050406030204" pitchFamily="18" charset="0"/>
                  <a:ea typeface="Cambria" panose="02040503050406030204" pitchFamily="18" charset="0"/>
                </a:rPr>
                <a:t>:</a:t>
              </a:r>
            </a:p>
            <a:p>
              <a:pPr algn="just">
                <a:lnSpc>
                  <a:spcPct val="150000"/>
                </a:lnSpc>
              </a:pPr>
              <a:r>
                <a:rPr lang="en-US" sz="2100" b="1" dirty="0" err="1">
                  <a:solidFill>
                    <a:srgbClr val="002060"/>
                  </a:solidFill>
                  <a:latin typeface="Cambria" panose="02040503050406030204" pitchFamily="18" charset="0"/>
                  <a:ea typeface="Cambria" panose="02040503050406030204" pitchFamily="18" charset="0"/>
                </a:rPr>
                <a:t>góc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đỉnh</a:t>
              </a:r>
              <a:r>
                <a:rPr lang="en-US" sz="2100" b="1" dirty="0">
                  <a:solidFill>
                    <a:srgbClr val="002060"/>
                  </a:solidFill>
                  <a:latin typeface="Cambria" panose="02040503050406030204" pitchFamily="18" charset="0"/>
                  <a:ea typeface="Cambria" panose="02040503050406030204" pitchFamily="18" charset="0"/>
                </a:rPr>
                <a:t> N; </a:t>
              </a:r>
              <a:r>
                <a:rPr lang="en-US" sz="2100" b="1" dirty="0" err="1">
                  <a:solidFill>
                    <a:srgbClr val="002060"/>
                  </a:solidFill>
                  <a:latin typeface="Cambria" panose="02040503050406030204" pitchFamily="18" charset="0"/>
                  <a:ea typeface="Cambria" panose="02040503050406030204" pitchFamily="18" charset="0"/>
                </a:rPr>
                <a:t>cạnh</a:t>
              </a:r>
              <a:r>
                <a:rPr lang="en-US" sz="2100" b="1" dirty="0">
                  <a:solidFill>
                    <a:srgbClr val="002060"/>
                  </a:solidFill>
                  <a:latin typeface="Cambria" panose="02040503050406030204" pitchFamily="18" charset="0"/>
                  <a:ea typeface="Cambria" panose="02040503050406030204" pitchFamily="18" charset="0"/>
                </a:rPr>
                <a:t> NM, NH </a:t>
              </a:r>
              <a:r>
                <a:rPr lang="en-US" sz="2100" b="1" dirty="0" err="1">
                  <a:solidFill>
                    <a:srgbClr val="002060"/>
                  </a:solidFill>
                  <a:latin typeface="Cambria" panose="02040503050406030204" pitchFamily="18" charset="0"/>
                  <a:ea typeface="Cambria" panose="02040503050406030204" pitchFamily="18" charset="0"/>
                </a:rPr>
                <a:t>bằng</a:t>
              </a:r>
              <a:r>
                <a:rPr lang="en-US" sz="2100" b="1" dirty="0">
                  <a:solidFill>
                    <a:srgbClr val="002060"/>
                  </a:solidFill>
                  <a:latin typeface="Cambria" panose="02040503050406030204" pitchFamily="18" charset="0"/>
                  <a:ea typeface="Cambria" panose="02040503050406030204" pitchFamily="18" charset="0"/>
                </a:rPr>
                <a:t>         , </a:t>
              </a:r>
              <a:r>
                <a:rPr lang="en-US" sz="2100" b="1" dirty="0" err="1">
                  <a:solidFill>
                    <a:srgbClr val="002060"/>
                  </a:solidFill>
                  <a:latin typeface="Cambria" panose="02040503050406030204" pitchFamily="18" charset="0"/>
                  <a:ea typeface="Cambria" panose="02040503050406030204" pitchFamily="18" charset="0"/>
                </a:rPr>
                <a:t>góc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đỉnh</a:t>
              </a:r>
              <a:r>
                <a:rPr lang="en-US" sz="2100" b="1" dirty="0">
                  <a:solidFill>
                    <a:srgbClr val="002060"/>
                  </a:solidFill>
                  <a:latin typeface="Cambria" panose="02040503050406030204" pitchFamily="18" charset="0"/>
                  <a:ea typeface="Cambria" panose="02040503050406030204" pitchFamily="18" charset="0"/>
                </a:rPr>
                <a:t> H; </a:t>
              </a:r>
              <a:r>
                <a:rPr lang="en-US" sz="2100" b="1" dirty="0" err="1">
                  <a:solidFill>
                    <a:srgbClr val="002060"/>
                  </a:solidFill>
                  <a:latin typeface="Cambria" panose="02040503050406030204" pitchFamily="18" charset="0"/>
                  <a:ea typeface="Cambria" panose="02040503050406030204" pitchFamily="18" charset="0"/>
                </a:rPr>
                <a:t>cạnh</a:t>
              </a:r>
              <a:r>
                <a:rPr lang="en-US" sz="2100" b="1" dirty="0">
                  <a:solidFill>
                    <a:srgbClr val="002060"/>
                  </a:solidFill>
                  <a:latin typeface="Cambria" panose="02040503050406030204" pitchFamily="18" charset="0"/>
                  <a:ea typeface="Cambria" panose="02040503050406030204" pitchFamily="18" charset="0"/>
                </a:rPr>
                <a:t> HM, HN </a:t>
              </a:r>
              <a:r>
                <a:rPr lang="en-US" sz="2100" b="1" dirty="0" err="1">
                  <a:solidFill>
                    <a:srgbClr val="002060"/>
                  </a:solidFill>
                  <a:latin typeface="Cambria" panose="02040503050406030204" pitchFamily="18" charset="0"/>
                  <a:ea typeface="Cambria" panose="02040503050406030204" pitchFamily="18" charset="0"/>
                </a:rPr>
                <a:t>bằng</a:t>
              </a:r>
              <a:endParaRPr lang="en-US" sz="2100" b="1" dirty="0">
                <a:solidFill>
                  <a:srgbClr val="002060"/>
                </a:solidFill>
                <a:latin typeface="Cambria" panose="02040503050406030204" pitchFamily="18" charset="0"/>
                <a:ea typeface="Cambria" panose="02040503050406030204" pitchFamily="18" charset="0"/>
              </a:endParaRPr>
            </a:p>
            <a:p>
              <a:pPr algn="just">
                <a:lnSpc>
                  <a:spcPct val="150000"/>
                </a:lnSpc>
              </a:pPr>
              <a:r>
                <a:rPr lang="en-US" sz="2100" b="1" dirty="0" err="1">
                  <a:solidFill>
                    <a:srgbClr val="002060"/>
                  </a:solidFill>
                  <a:latin typeface="Cambria" panose="02040503050406030204" pitchFamily="18" charset="0"/>
                  <a:ea typeface="Cambria" panose="02040503050406030204" pitchFamily="18" charset="0"/>
                </a:rPr>
                <a:t>góc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đỉnh</a:t>
              </a:r>
              <a:r>
                <a:rPr lang="en-US" sz="2100" b="1" dirty="0">
                  <a:solidFill>
                    <a:srgbClr val="002060"/>
                  </a:solidFill>
                  <a:latin typeface="Cambria" panose="02040503050406030204" pitchFamily="18" charset="0"/>
                  <a:ea typeface="Cambria" panose="02040503050406030204" pitchFamily="18" charset="0"/>
                </a:rPr>
                <a:t> C; </a:t>
              </a:r>
              <a:r>
                <a:rPr lang="en-US" sz="2100" b="1" dirty="0" err="1">
                  <a:solidFill>
                    <a:srgbClr val="002060"/>
                  </a:solidFill>
                  <a:latin typeface="Cambria" panose="02040503050406030204" pitchFamily="18" charset="0"/>
                  <a:ea typeface="Cambria" panose="02040503050406030204" pitchFamily="18" charset="0"/>
                </a:rPr>
                <a:t>cạnh</a:t>
              </a:r>
              <a:r>
                <a:rPr lang="en-US" sz="2100" b="1" dirty="0">
                  <a:solidFill>
                    <a:srgbClr val="002060"/>
                  </a:solidFill>
                  <a:latin typeface="Cambria" panose="02040503050406030204" pitchFamily="18" charset="0"/>
                  <a:ea typeface="Cambria" panose="02040503050406030204" pitchFamily="18" charset="0"/>
                </a:rPr>
                <a:t> CA, CB </a:t>
              </a:r>
              <a:r>
                <a:rPr lang="en-US" sz="2100" b="1" dirty="0" err="1">
                  <a:solidFill>
                    <a:srgbClr val="002060"/>
                  </a:solidFill>
                  <a:latin typeface="Cambria" panose="02040503050406030204" pitchFamily="18" charset="0"/>
                  <a:ea typeface="Cambria" panose="02040503050406030204" pitchFamily="18" charset="0"/>
                </a:rPr>
                <a:t>bằng</a:t>
              </a:r>
              <a:r>
                <a:rPr lang="en-US" sz="2100" b="1" dirty="0">
                  <a:solidFill>
                    <a:srgbClr val="002060"/>
                  </a:solidFill>
                  <a:latin typeface="Cambria" panose="02040503050406030204" pitchFamily="18" charset="0"/>
                  <a:ea typeface="Cambria" panose="02040503050406030204" pitchFamily="18" charset="0"/>
                </a:rPr>
                <a:t>         , </a:t>
              </a:r>
              <a:r>
                <a:rPr lang="en-US" sz="2100" b="1" dirty="0" err="1">
                  <a:solidFill>
                    <a:srgbClr val="002060"/>
                  </a:solidFill>
                  <a:latin typeface="Cambria" panose="02040503050406030204" pitchFamily="18" charset="0"/>
                  <a:ea typeface="Cambria" panose="02040503050406030204" pitchFamily="18" charset="0"/>
                </a:rPr>
                <a:t>góc</a:t>
              </a:r>
              <a:r>
                <a:rPr lang="en-US" sz="2100" b="1" dirty="0">
                  <a:solidFill>
                    <a:srgbClr val="002060"/>
                  </a:solidFill>
                  <a:latin typeface="Cambria" panose="02040503050406030204" pitchFamily="18" charset="0"/>
                  <a:ea typeface="Cambria" panose="02040503050406030204" pitchFamily="18" charset="0"/>
                </a:rPr>
                <a:t> </a:t>
              </a:r>
              <a:r>
                <a:rPr lang="en-US" sz="2100" b="1" dirty="0" err="1">
                  <a:solidFill>
                    <a:srgbClr val="002060"/>
                  </a:solidFill>
                  <a:latin typeface="Cambria" panose="02040503050406030204" pitchFamily="18" charset="0"/>
                  <a:ea typeface="Cambria" panose="02040503050406030204" pitchFamily="18" charset="0"/>
                </a:rPr>
                <a:t>đỉnh</a:t>
              </a:r>
              <a:r>
                <a:rPr lang="en-US" sz="2100" b="1" dirty="0">
                  <a:solidFill>
                    <a:srgbClr val="002060"/>
                  </a:solidFill>
                  <a:latin typeface="Cambria" panose="02040503050406030204" pitchFamily="18" charset="0"/>
                  <a:ea typeface="Cambria" panose="02040503050406030204" pitchFamily="18" charset="0"/>
                </a:rPr>
                <a:t> D; </a:t>
              </a:r>
              <a:r>
                <a:rPr lang="en-US" sz="2100" b="1" dirty="0" err="1">
                  <a:solidFill>
                    <a:srgbClr val="002060"/>
                  </a:solidFill>
                  <a:latin typeface="Cambria" panose="02040503050406030204" pitchFamily="18" charset="0"/>
                  <a:ea typeface="Cambria" panose="02040503050406030204" pitchFamily="18" charset="0"/>
                </a:rPr>
                <a:t>cạnh</a:t>
              </a:r>
              <a:r>
                <a:rPr lang="en-US" sz="2100" b="1" dirty="0">
                  <a:solidFill>
                    <a:srgbClr val="002060"/>
                  </a:solidFill>
                  <a:latin typeface="Cambria" panose="02040503050406030204" pitchFamily="18" charset="0"/>
                  <a:ea typeface="Cambria" panose="02040503050406030204" pitchFamily="18" charset="0"/>
                </a:rPr>
                <a:t> DA, DB </a:t>
              </a:r>
              <a:r>
                <a:rPr lang="en-US" sz="2100" b="1" dirty="0" err="1">
                  <a:solidFill>
                    <a:srgbClr val="002060"/>
                  </a:solidFill>
                  <a:latin typeface="Cambria" panose="02040503050406030204" pitchFamily="18" charset="0"/>
                  <a:ea typeface="Cambria" panose="02040503050406030204" pitchFamily="18" charset="0"/>
                </a:rPr>
                <a:t>bằng</a:t>
              </a:r>
              <a:endParaRPr lang="en-US" sz="21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F508CBF3-82D0-A940-FA47-C40E19BBBFB4}"/>
                </a:ext>
              </a:extLst>
            </p:cNvPr>
            <p:cNvSpPr/>
            <p:nvPr/>
          </p:nvSpPr>
          <p:spPr>
            <a:xfrm>
              <a:off x="5591175" y="4914900"/>
              <a:ext cx="590550" cy="46672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t>?</a:t>
              </a:r>
            </a:p>
          </p:txBody>
        </p:sp>
        <p:sp>
          <p:nvSpPr>
            <p:cNvPr id="13" name="Rectangle: Rounded Corners 12">
              <a:extLst>
                <a:ext uri="{FF2B5EF4-FFF2-40B4-BE49-F238E27FC236}">
                  <a16:creationId xmlns:a16="http://schemas.microsoft.com/office/drawing/2014/main" id="{71EFEEC6-AB2E-9519-E78D-D3390B9907D0}"/>
                </a:ext>
              </a:extLst>
            </p:cNvPr>
            <p:cNvSpPr/>
            <p:nvPr/>
          </p:nvSpPr>
          <p:spPr>
            <a:xfrm>
              <a:off x="11315700" y="4876800"/>
              <a:ext cx="590550" cy="46672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t>?</a:t>
              </a:r>
            </a:p>
          </p:txBody>
        </p:sp>
        <p:sp>
          <p:nvSpPr>
            <p:cNvPr id="14" name="Rectangle: Rounded Corners 13">
              <a:extLst>
                <a:ext uri="{FF2B5EF4-FFF2-40B4-BE49-F238E27FC236}">
                  <a16:creationId xmlns:a16="http://schemas.microsoft.com/office/drawing/2014/main" id="{3BDDD17F-3D28-E2D2-CE0C-EC41B7E0D0EC}"/>
                </a:ext>
              </a:extLst>
            </p:cNvPr>
            <p:cNvSpPr/>
            <p:nvPr/>
          </p:nvSpPr>
          <p:spPr>
            <a:xfrm>
              <a:off x="5410200" y="5495925"/>
              <a:ext cx="590550" cy="46672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t>?</a:t>
              </a:r>
            </a:p>
          </p:txBody>
        </p:sp>
        <p:sp>
          <p:nvSpPr>
            <p:cNvPr id="15" name="Rectangle: Rounded Corners 14">
              <a:extLst>
                <a:ext uri="{FF2B5EF4-FFF2-40B4-BE49-F238E27FC236}">
                  <a16:creationId xmlns:a16="http://schemas.microsoft.com/office/drawing/2014/main" id="{544F6D6A-2750-E6E0-4A8B-431B81D7A615}"/>
                </a:ext>
              </a:extLst>
            </p:cNvPr>
            <p:cNvSpPr/>
            <p:nvPr/>
          </p:nvSpPr>
          <p:spPr>
            <a:xfrm>
              <a:off x="11010900" y="5524500"/>
              <a:ext cx="590550" cy="46672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t>?</a:t>
              </a:r>
            </a:p>
          </p:txBody>
        </p:sp>
      </p:grpSp>
      <p:pic>
        <p:nvPicPr>
          <p:cNvPr id="17" name="Picture 16">
            <a:extLst>
              <a:ext uri="{FF2B5EF4-FFF2-40B4-BE49-F238E27FC236}">
                <a16:creationId xmlns:a16="http://schemas.microsoft.com/office/drawing/2014/main" id="{CE4550E2-ABCB-2DFE-1A98-713ABFFF6F7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6954374" y="201617"/>
            <a:ext cx="1029897" cy="1242215"/>
          </a:xfrm>
          <a:prstGeom prst="rect">
            <a:avLst/>
          </a:prstGeom>
        </p:spPr>
      </p:pic>
      <p:pic>
        <p:nvPicPr>
          <p:cNvPr id="18" name="Picture 17">
            <a:extLst>
              <a:ext uri="{FF2B5EF4-FFF2-40B4-BE49-F238E27FC236}">
                <a16:creationId xmlns:a16="http://schemas.microsoft.com/office/drawing/2014/main" id="{72C52BCF-3D10-ED64-6E9A-6B83F7F8A60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a:off x="7971811" y="184491"/>
            <a:ext cx="943730" cy="1323635"/>
          </a:xfrm>
          <a:prstGeom prst="rect">
            <a:avLst/>
          </a:prstGeom>
        </p:spPr>
      </p:pic>
      <p:pic>
        <p:nvPicPr>
          <p:cNvPr id="19" name="Picture 18">
            <a:extLst>
              <a:ext uri="{FF2B5EF4-FFF2-40B4-BE49-F238E27FC236}">
                <a16:creationId xmlns:a16="http://schemas.microsoft.com/office/drawing/2014/main" id="{436584B2-F35F-924E-CBD3-1DECABF17DD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5204" b="91633" l="25918" r="72041">
                        <a14:foregroundMark x1="41327" y1="66837" x2="52143" y2="73163"/>
                        <a14:foregroundMark x1="48776" y1="68367" x2="56735" y2="70102"/>
                        <a14:foregroundMark x1="50102" y1="64796" x2="51633" y2="71224"/>
                        <a14:foregroundMark x1="56122" y1="67041" x2="61327" y2="71633"/>
                        <a14:foregroundMark x1="42857" y1="67245" x2="37857" y2="69694"/>
                        <a14:foregroundMark x1="43980" y1="72755" x2="43163" y2="76224"/>
                        <a14:foregroundMark x1="45510" y1="71837" x2="47347" y2="75408"/>
                        <a14:foregroundMark x1="52143" y1="72551" x2="55918" y2="78061"/>
                        <a14:foregroundMark x1="55000" y1="71633" x2="56735" y2="77143"/>
                        <a14:foregroundMark x1="43061" y1="71429" x2="44184" y2="76939"/>
                      </a14:backgroundRemoval>
                    </a14:imgEffect>
                  </a14:imgLayer>
                </a14:imgProps>
              </a:ext>
              <a:ext uri="{28A0092B-C50C-407E-A947-70E740481C1C}">
                <a14:useLocalDpi xmlns:a14="http://schemas.microsoft.com/office/drawing/2010/main" val="0"/>
              </a:ext>
            </a:extLst>
          </a:blip>
          <a:srcRect l="24921" t="6666" r="22699" b="6666"/>
          <a:stretch/>
        </p:blipFill>
        <p:spPr>
          <a:xfrm>
            <a:off x="7014672" y="1343768"/>
            <a:ext cx="929179" cy="1537369"/>
          </a:xfrm>
          <a:prstGeom prst="rect">
            <a:avLst/>
          </a:prstGeom>
        </p:spPr>
      </p:pic>
      <p:pic>
        <p:nvPicPr>
          <p:cNvPr id="20" name="Picture 19">
            <a:extLst>
              <a:ext uri="{FF2B5EF4-FFF2-40B4-BE49-F238E27FC236}">
                <a16:creationId xmlns:a16="http://schemas.microsoft.com/office/drawing/2014/main" id="{0A4CC737-14A5-FFC2-849E-A1EDAB059E4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7522369" y="1351576"/>
            <a:ext cx="1713888" cy="1713888"/>
          </a:xfrm>
          <a:prstGeom prst="rect">
            <a:avLst/>
          </a:prstGeom>
        </p:spPr>
      </p:pic>
      <p:cxnSp>
        <p:nvCxnSpPr>
          <p:cNvPr id="22" name="Straight Connector 21">
            <a:extLst>
              <a:ext uri="{FF2B5EF4-FFF2-40B4-BE49-F238E27FC236}">
                <a16:creationId xmlns:a16="http://schemas.microsoft.com/office/drawing/2014/main" id="{1954FA03-FFF6-D1AD-D8EE-8B1767A01BEC}"/>
              </a:ext>
            </a:extLst>
          </p:cNvPr>
          <p:cNvCxnSpPr/>
          <p:nvPr/>
        </p:nvCxnSpPr>
        <p:spPr>
          <a:xfrm flipV="1">
            <a:off x="1507331" y="1015206"/>
            <a:ext cx="914400" cy="158591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8F27DA-AB88-019C-28C2-2C10864BC609}"/>
              </a:ext>
            </a:extLst>
          </p:cNvPr>
          <p:cNvCxnSpPr>
            <a:cxnSpLocks/>
          </p:cNvCxnSpPr>
          <p:nvPr/>
        </p:nvCxnSpPr>
        <p:spPr>
          <a:xfrm>
            <a:off x="1500188" y="2601119"/>
            <a:ext cx="8929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6CC942C2-43A2-89EE-6E05-4D23A5458F1B}"/>
              </a:ext>
            </a:extLst>
          </p:cNvPr>
          <p:cNvSpPr/>
          <p:nvPr/>
        </p:nvSpPr>
        <p:spPr>
          <a:xfrm>
            <a:off x="4071937" y="3644107"/>
            <a:ext cx="521494" cy="364331"/>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a:t>
            </a:r>
            <a:endParaRPr lang="vi-VN" b="1" dirty="0">
              <a:solidFill>
                <a:srgbClr val="FF0000"/>
              </a:solidFill>
            </a:endParaRPr>
          </a:p>
          <a:p>
            <a:pPr algn="ctr"/>
            <a:r>
              <a:rPr lang="en-US" b="1" dirty="0">
                <a:solidFill>
                  <a:srgbClr val="FF0000"/>
                </a:solidFill>
              </a:rPr>
              <a:t>60°</a:t>
            </a:r>
          </a:p>
        </p:txBody>
      </p:sp>
      <p:cxnSp>
        <p:nvCxnSpPr>
          <p:cNvPr id="28" name="Straight Connector 27">
            <a:extLst>
              <a:ext uri="{FF2B5EF4-FFF2-40B4-BE49-F238E27FC236}">
                <a16:creationId xmlns:a16="http://schemas.microsoft.com/office/drawing/2014/main" id="{21FFB302-B467-8DA0-650B-E503EC675806}"/>
              </a:ext>
            </a:extLst>
          </p:cNvPr>
          <p:cNvCxnSpPr>
            <a:cxnSpLocks/>
          </p:cNvCxnSpPr>
          <p:nvPr/>
        </p:nvCxnSpPr>
        <p:spPr>
          <a:xfrm>
            <a:off x="2407444" y="1036638"/>
            <a:ext cx="0" cy="157162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E0FB5F-E6D2-D76F-0535-64B94203BAE1}"/>
              </a:ext>
            </a:extLst>
          </p:cNvPr>
          <p:cNvCxnSpPr>
            <a:cxnSpLocks/>
          </p:cNvCxnSpPr>
          <p:nvPr/>
        </p:nvCxnSpPr>
        <p:spPr>
          <a:xfrm>
            <a:off x="1535907" y="2601119"/>
            <a:ext cx="89296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6F95E2AC-AC26-64EC-84F9-AF460B11BF6C}"/>
              </a:ext>
            </a:extLst>
          </p:cNvPr>
          <p:cNvSpPr/>
          <p:nvPr/>
        </p:nvSpPr>
        <p:spPr>
          <a:xfrm>
            <a:off x="8351043" y="3622676"/>
            <a:ext cx="521494" cy="364331"/>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dirty="0">
              <a:solidFill>
                <a:srgbClr val="FF0000"/>
              </a:solidFill>
            </a:endParaRPr>
          </a:p>
          <a:p>
            <a:pPr algn="ctr"/>
            <a:r>
              <a:rPr lang="en-US" b="1" dirty="0">
                <a:solidFill>
                  <a:srgbClr val="FF0000"/>
                </a:solidFill>
              </a:rPr>
              <a:t>90°</a:t>
            </a:r>
          </a:p>
        </p:txBody>
      </p:sp>
      <p:cxnSp>
        <p:nvCxnSpPr>
          <p:cNvPr id="38" name="Straight Connector 37">
            <a:extLst>
              <a:ext uri="{FF2B5EF4-FFF2-40B4-BE49-F238E27FC236}">
                <a16:creationId xmlns:a16="http://schemas.microsoft.com/office/drawing/2014/main" id="{C8CF831C-2864-0A06-D535-89C23BDE1FCF}"/>
              </a:ext>
            </a:extLst>
          </p:cNvPr>
          <p:cNvCxnSpPr>
            <a:cxnSpLocks/>
          </p:cNvCxnSpPr>
          <p:nvPr/>
        </p:nvCxnSpPr>
        <p:spPr>
          <a:xfrm flipV="1">
            <a:off x="4286250" y="1100932"/>
            <a:ext cx="300038" cy="9715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49DE9F-7C99-7374-8635-33D40C083102}"/>
              </a:ext>
            </a:extLst>
          </p:cNvPr>
          <p:cNvCxnSpPr>
            <a:cxnSpLocks/>
          </p:cNvCxnSpPr>
          <p:nvPr/>
        </p:nvCxnSpPr>
        <p:spPr>
          <a:xfrm flipV="1">
            <a:off x="4300538" y="943769"/>
            <a:ext cx="1571625" cy="1121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600410ED-B486-C3ED-8B8F-6DA34802F973}"/>
              </a:ext>
            </a:extLst>
          </p:cNvPr>
          <p:cNvSpPr/>
          <p:nvPr/>
        </p:nvSpPr>
        <p:spPr>
          <a:xfrm>
            <a:off x="3914775" y="4094163"/>
            <a:ext cx="521494" cy="37861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dirty="0">
              <a:solidFill>
                <a:srgbClr val="FF0000"/>
              </a:solidFill>
            </a:endParaRPr>
          </a:p>
          <a:p>
            <a:pPr algn="ctr"/>
            <a:r>
              <a:rPr lang="en-US" b="1" dirty="0">
                <a:solidFill>
                  <a:srgbClr val="FF0000"/>
                </a:solidFill>
              </a:rPr>
              <a:t>35°</a:t>
            </a:r>
          </a:p>
        </p:txBody>
      </p:sp>
      <p:cxnSp>
        <p:nvCxnSpPr>
          <p:cNvPr id="44" name="Straight Connector 43">
            <a:extLst>
              <a:ext uri="{FF2B5EF4-FFF2-40B4-BE49-F238E27FC236}">
                <a16:creationId xmlns:a16="http://schemas.microsoft.com/office/drawing/2014/main" id="{048A1AB6-E75E-F9A9-6625-C5CAE0B808FF}"/>
              </a:ext>
            </a:extLst>
          </p:cNvPr>
          <p:cNvCxnSpPr>
            <a:cxnSpLocks/>
          </p:cNvCxnSpPr>
          <p:nvPr/>
        </p:nvCxnSpPr>
        <p:spPr>
          <a:xfrm flipH="1" flipV="1">
            <a:off x="4586287" y="1086644"/>
            <a:ext cx="1328738" cy="11858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E33727-CD81-2CCA-9825-7C71A6F39672}"/>
              </a:ext>
            </a:extLst>
          </p:cNvPr>
          <p:cNvCxnSpPr>
            <a:cxnSpLocks/>
          </p:cNvCxnSpPr>
          <p:nvPr/>
        </p:nvCxnSpPr>
        <p:spPr>
          <a:xfrm flipH="1" flipV="1">
            <a:off x="5843588" y="972344"/>
            <a:ext cx="78581" cy="13001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0F9D188C-3D27-6FBE-B6A8-89E89C9962DC}"/>
              </a:ext>
            </a:extLst>
          </p:cNvPr>
          <p:cNvSpPr/>
          <p:nvPr/>
        </p:nvSpPr>
        <p:spPr>
          <a:xfrm>
            <a:off x="8143875" y="4108451"/>
            <a:ext cx="521494" cy="364331"/>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dirty="0">
              <a:solidFill>
                <a:srgbClr val="FF0000"/>
              </a:solidFill>
            </a:endParaRPr>
          </a:p>
          <a:p>
            <a:pPr algn="ctr"/>
            <a:r>
              <a:rPr lang="en-US" b="1" dirty="0">
                <a:solidFill>
                  <a:srgbClr val="FF0000"/>
                </a:solidFill>
              </a:rPr>
              <a:t>45°</a:t>
            </a:r>
          </a:p>
        </p:txBody>
      </p:sp>
    </p:spTree>
    <p:extLst>
      <p:ext uri="{BB962C8B-B14F-4D97-AF65-F5344CB8AC3E}">
        <p14:creationId xmlns:p14="http://schemas.microsoft.com/office/powerpoint/2010/main" val="27108805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down)">
                                      <p:cBhvr>
                                        <p:cTn id="74" dur="500"/>
                                        <p:tgtEl>
                                          <p:spTgt spid="44"/>
                                        </p:tgtEl>
                                      </p:cBhvr>
                                    </p:animEffect>
                                  </p:childTnLst>
                                </p:cTn>
                              </p:par>
                              <p:par>
                                <p:cTn id="75" presetID="22" presetClass="entr" presetSubtype="4"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down)">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down)">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ppt_w</p:attrName>
                                        </p:attrNameLst>
                                      </p:cBhvr>
                                      <p:tavLst>
                                        <p:tav tm="0">
                                          <p:val>
                                            <p:fltVal val="0"/>
                                          </p:val>
                                        </p:tav>
                                        <p:tav tm="100000">
                                          <p:val>
                                            <p:strVal val="#ppt_w"/>
                                          </p:val>
                                        </p:tav>
                                      </p:tavLst>
                                    </p:anim>
                                    <p:anim calcmode="lin" valueType="num">
                                      <p:cBhvr>
                                        <p:cTn id="88" dur="500" fill="hold"/>
                                        <p:tgtEl>
                                          <p:spTgt spid="20"/>
                                        </p:tgtEl>
                                        <p:attrNameLst>
                                          <p:attrName>ppt_h</p:attrName>
                                        </p:attrNameLst>
                                      </p:cBhvr>
                                      <p:tavLst>
                                        <p:tav tm="0">
                                          <p:val>
                                            <p:fltVal val="0"/>
                                          </p:val>
                                        </p:tav>
                                        <p:tav tm="100000">
                                          <p:val>
                                            <p:strVal val="#ppt_h"/>
                                          </p:val>
                                        </p:tav>
                                      </p:tavLst>
                                    </p:anim>
                                    <p:animEffect transition="in" filter="fade">
                                      <p:cBhvr>
                                        <p:cTn id="89" dur="500"/>
                                        <p:tgtEl>
                                          <p:spTgt spid="20"/>
                                        </p:tgtEl>
                                      </p:cBhvr>
                                    </p:animEffec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43"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E68C0-F066-9C6B-B0B6-953429BB52C8}"/>
              </a:ext>
            </a:extLst>
          </p:cNvPr>
          <p:cNvSpPr txBox="1"/>
          <p:nvPr/>
        </p:nvSpPr>
        <p:spPr>
          <a:xfrm>
            <a:off x="863588" y="772344"/>
            <a:ext cx="7560840" cy="3028521"/>
          </a:xfrm>
          <a:prstGeom prst="rect">
            <a:avLst/>
          </a:prstGeom>
          <a:noFill/>
        </p:spPr>
        <p:txBody>
          <a:bodyPr wrap="square" rtlCol="0">
            <a:spAutoFit/>
          </a:bodyPr>
          <a:lstStyle/>
          <a:p>
            <a:pPr algn="just">
              <a:lnSpc>
                <a:spcPct val="120000"/>
              </a:lnSpc>
            </a:pPr>
            <a:r>
              <a:rPr lang="en-US" sz="1800" b="1" dirty="0" err="1">
                <a:solidFill>
                  <a:srgbClr val="000000"/>
                </a:solidFill>
                <a:effectLst/>
                <a:latin typeface="Times New Roman" panose="02020603050405020304" pitchFamily="18" charset="0"/>
                <a:ea typeface="Times New Roman" panose="02020603050405020304" pitchFamily="18" charset="0"/>
              </a:rPr>
              <a:t>Hiệu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quả</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của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pháp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vi-VN" b="1" dirty="0">
              <a:latin typeface="Times New Roman" panose="02020603050405020304" pitchFamily="18" charset="0"/>
              <a:ea typeface="Times New Roman" panose="02020603050405020304" pitchFamily="18" charset="0"/>
            </a:endParaRPr>
          </a:p>
          <a:p>
            <a:pPr algn="just">
              <a:lnSpc>
                <a:spcPct val="120000"/>
              </a:lnSpc>
            </a:pPr>
            <a:r>
              <a:rPr lang="vi-VN"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thêm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nổi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tham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toán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trung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nâng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2963181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8A4AB0B3-4872-DBF8-BC35-2E143A6FA3D8}"/>
              </a:ext>
            </a:extLst>
          </p:cNvPr>
          <p:cNvSpPr txBox="1"/>
          <p:nvPr/>
        </p:nvSpPr>
        <p:spPr>
          <a:xfrm>
            <a:off x="10198709" y="1420114"/>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01</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5" name="文本框 13">
            <a:extLst>
              <a:ext uri="{FF2B5EF4-FFF2-40B4-BE49-F238E27FC236}">
                <a16:creationId xmlns:a16="http://schemas.microsoft.com/office/drawing/2014/main" id="{79373577-AD2E-3987-D4AE-2A40B52A31BF}"/>
              </a:ext>
            </a:extLst>
          </p:cNvPr>
          <p:cNvSpPr txBox="1"/>
          <p:nvPr/>
        </p:nvSpPr>
        <p:spPr>
          <a:xfrm>
            <a:off x="10192014" y="2281713"/>
            <a:ext cx="459647" cy="338554"/>
          </a:xfrm>
          <a:prstGeom prst="rect">
            <a:avLst/>
          </a:prstGeom>
          <a:solidFill>
            <a:srgbClr val="C7FEFF"/>
          </a:solidFill>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02</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6" name="文本框 14">
            <a:extLst>
              <a:ext uri="{FF2B5EF4-FFF2-40B4-BE49-F238E27FC236}">
                <a16:creationId xmlns:a16="http://schemas.microsoft.com/office/drawing/2014/main" id="{C14C42CD-CECD-24F4-C4F1-C2A9C4B1CD6C}"/>
              </a:ext>
            </a:extLst>
          </p:cNvPr>
          <p:cNvSpPr txBox="1"/>
          <p:nvPr/>
        </p:nvSpPr>
        <p:spPr>
          <a:xfrm>
            <a:off x="10207012" y="3180472"/>
            <a:ext cx="459647" cy="338554"/>
          </a:xfrm>
          <a:prstGeom prst="rect">
            <a:avLst/>
          </a:prstGeom>
          <a:solidFill>
            <a:srgbClr val="93DEE0"/>
          </a:solidFill>
          <a:ln>
            <a:solidFill>
              <a:srgbClr val="93DEE0"/>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03</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15">
            <a:extLst>
              <a:ext uri="{FF2B5EF4-FFF2-40B4-BE49-F238E27FC236}">
                <a16:creationId xmlns:a16="http://schemas.microsoft.com/office/drawing/2014/main" id="{23275198-2B9D-8CB9-441A-382805DC2823}"/>
              </a:ext>
            </a:extLst>
          </p:cNvPr>
          <p:cNvSpPr txBox="1"/>
          <p:nvPr/>
        </p:nvSpPr>
        <p:spPr>
          <a:xfrm>
            <a:off x="10198709" y="4042072"/>
            <a:ext cx="459647" cy="338554"/>
          </a:xfrm>
          <a:prstGeom prst="rect">
            <a:avLst/>
          </a:prstGeom>
          <a:solidFill>
            <a:srgbClr val="C7FEFF"/>
          </a:solidFill>
          <a:ln>
            <a:solidFill>
              <a:srgbClr val="C7FEFF"/>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04</a:t>
            </a:r>
            <a:endParaRPr kumimoji="0" lang="en-US" altLang="zh-C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endParaRPr>
          </a:p>
        </p:txBody>
      </p:sp>
      <p:sp>
        <p:nvSpPr>
          <p:cNvPr id="37" name="Rectangle: Rounded Corners 36">
            <a:extLst>
              <a:ext uri="{FF2B5EF4-FFF2-40B4-BE49-F238E27FC236}">
                <a16:creationId xmlns:a16="http://schemas.microsoft.com/office/drawing/2014/main" id="{1DEDB141-CEB3-C971-4A3A-0280332D04A6}"/>
              </a:ext>
            </a:extLst>
          </p:cNvPr>
          <p:cNvSpPr/>
          <p:nvPr/>
        </p:nvSpPr>
        <p:spPr>
          <a:xfrm>
            <a:off x="359530" y="124272"/>
            <a:ext cx="8424935" cy="77355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1700" b="1" dirty="0">
                <a:solidFill>
                  <a:schemeClr val="tx1"/>
                </a:solidFill>
                <a:latin typeface="Cambria" panose="02040503050406030204" pitchFamily="18" charset="0"/>
                <a:ea typeface="Cambria" panose="02040503050406030204" pitchFamily="18" charset="0"/>
              </a:rPr>
              <a:t>Biện pháp 4: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r>
              <a:rPr lang="vi-VN" sz="2400" b="1" dirty="0">
                <a:solidFill>
                  <a:schemeClr val="tx1"/>
                </a:solidFill>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3CA9CD3E-E236-0573-ACBC-B7615DB09857}"/>
              </a:ext>
            </a:extLst>
          </p:cNvPr>
          <p:cNvSpPr/>
          <p:nvPr/>
        </p:nvSpPr>
        <p:spPr>
          <a:xfrm>
            <a:off x="10783644" y="2992310"/>
            <a:ext cx="4428491" cy="771297"/>
          </a:xfrm>
          <a:prstGeom prst="roundRect">
            <a:avLst/>
          </a:prstGeom>
          <a:solidFill>
            <a:srgbClr val="93DEE0"/>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Giúp học sinh hệ thống kiến thức đã học bằng “Sơ đồ tư duy”</a:t>
            </a:r>
            <a:endParaRPr lang="en-US" sz="2000" dirty="0">
              <a:solidFill>
                <a:schemeClr val="tx1"/>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2C098336-E83F-3FAD-61B1-2E4CCEE2CA77}"/>
              </a:ext>
            </a:extLst>
          </p:cNvPr>
          <p:cNvSpPr/>
          <p:nvPr/>
        </p:nvSpPr>
        <p:spPr>
          <a:xfrm>
            <a:off x="10783643" y="3892409"/>
            <a:ext cx="4428491" cy="969876"/>
          </a:xfrm>
          <a:prstGeom prst="roundRect">
            <a:avLst/>
          </a:prstGeom>
          <a:solidFill>
            <a:srgbClr val="C7FEFF"/>
          </a:solidFill>
          <a:ln>
            <a:solidFill>
              <a:schemeClr val="bg1"/>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latin typeface="Cambria" panose="02040503050406030204" pitchFamily="18" charset="0"/>
                <a:ea typeface="Cambria" panose="02040503050406030204" pitchFamily="18" charset="0"/>
              </a:rPr>
              <a:t>Tích cực sử dụng đồ dùng dạy học và ứng dụng công nghệ thông tin trong dạy học.</a:t>
            </a:r>
            <a:endParaRPr lang="en-US" sz="2000"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1C4BCC1-A834-0E1B-71E7-56B3D89D6944}"/>
              </a:ext>
            </a:extLst>
          </p:cNvPr>
          <p:cNvSpPr txBox="1"/>
          <p:nvPr/>
        </p:nvSpPr>
        <p:spPr>
          <a:xfrm>
            <a:off x="539551" y="752937"/>
            <a:ext cx="8064895" cy="2726900"/>
          </a:xfrm>
          <a:prstGeom prst="rect">
            <a:avLst/>
          </a:prstGeom>
          <a:noFill/>
        </p:spPr>
        <p:txBody>
          <a:bodyPr wrap="square">
            <a:spAutoFit/>
          </a:bodyPr>
          <a:lstStyle/>
          <a:p>
            <a:pPr marL="457200" algn="just">
              <a:lnSpc>
                <a:spcPct val="120000"/>
              </a:lnSpc>
            </a:pPr>
            <a:r>
              <a:rPr lang="en-US" sz="1800" dirty="0" err="1">
                <a:solidFill>
                  <a:srgbClr val="000000"/>
                </a:solidFill>
                <a:effectLst/>
                <a:latin typeface="Times New Roman" panose="02020603050405020304" pitchFamily="18" charset="0"/>
                <a:ea typeface="Times New Roman" panose="02020603050405020304" pitchFamily="18" charset="0"/>
              </a:rPr>
              <a:t>Luyện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xuyên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luyện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457200" algn="just">
              <a:lnSpc>
                <a:spcPct val="120000"/>
              </a:lnSpc>
            </a:pPr>
            <a:r>
              <a:rPr lang="en-US" sz="1800" dirty="0">
                <a:solidFill>
                  <a:srgbClr val="000000"/>
                </a:solidFill>
                <a:effectLst/>
                <a:latin typeface="Times New Roman" panose="02020603050405020304" pitchFamily="18" charset="0"/>
                <a:ea typeface="Times New Roman" panose="02020603050405020304" pitchFamily="18" charset="0"/>
              </a:rPr>
              <a:t>Sau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giờ</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thẳng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giãn</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thoải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giờ</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spcAft>
                <a:spcPts val="1000"/>
              </a:spcAft>
            </a:pPr>
            <a:endParaRPr lang="en-US"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EE6D1F8-C138-6A4B-B201-8273A562B6EB}"/>
              </a:ext>
            </a:extLst>
          </p:cNvPr>
          <p:cNvSpPr txBox="1"/>
          <p:nvPr/>
        </p:nvSpPr>
        <p:spPr>
          <a:xfrm>
            <a:off x="1066097" y="3206428"/>
            <a:ext cx="7164796" cy="646331"/>
          </a:xfrm>
          <a:prstGeom prst="rect">
            <a:avLst/>
          </a:prstGeom>
          <a:noFill/>
        </p:spPr>
        <p:txBody>
          <a:bodyPr wrap="square" rtlCol="0">
            <a:spAutoFit/>
          </a:bodyPr>
          <a:lstStyle/>
          <a:p>
            <a:r>
              <a:rPr lang="vi-VN" dirty="0">
                <a:latin typeface="+mj-lt"/>
              </a:rPr>
              <a:t>Trò chơi ở phần này giáo viên tổ chức cho các em với những câu hỏi nhanh, ít thời gian, có thể mở rộng hoặc là liên hệ ..</a:t>
            </a:r>
            <a:endParaRPr lang="en-US" dirty="0">
              <a:latin typeface="+mj-lt"/>
            </a:endParaRPr>
          </a:p>
        </p:txBody>
      </p:sp>
    </p:spTree>
    <p:extLst>
      <p:ext uri="{BB962C8B-B14F-4D97-AF65-F5344CB8AC3E}">
        <p14:creationId xmlns:p14="http://schemas.microsoft.com/office/powerpoint/2010/main" val="97545785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2B0044-0F8C-966C-5830-DE70F550A919}"/>
              </a:ext>
            </a:extLst>
          </p:cNvPr>
          <p:cNvSpPr txBox="1"/>
          <p:nvPr/>
        </p:nvSpPr>
        <p:spPr>
          <a:xfrm>
            <a:off x="1043608" y="844352"/>
            <a:ext cx="7200800" cy="523220"/>
          </a:xfrm>
          <a:prstGeom prst="rect">
            <a:avLst/>
          </a:prstGeom>
          <a:noFill/>
        </p:spPr>
        <p:txBody>
          <a:bodyPr wrap="square">
            <a:spAutoFit/>
          </a:bodyPr>
          <a:lstStyle/>
          <a:p>
            <a:r>
              <a:rPr lang="vi-VN" sz="2800" dirty="0">
                <a:latin typeface="+mj-lt"/>
              </a:rPr>
              <a:t>Bài 13: </a:t>
            </a:r>
            <a:r>
              <a:rPr lang="vi-VN" sz="2800" b="1" dirty="0">
                <a:latin typeface="+mj-lt"/>
              </a:rPr>
              <a:t>Làm tròn số đến hàng trăm nghìn </a:t>
            </a:r>
            <a:endParaRPr lang="en-US" sz="2800" b="1" dirty="0">
              <a:latin typeface="+mj-lt"/>
            </a:endParaRPr>
          </a:p>
        </p:txBody>
      </p:sp>
      <p:sp>
        <p:nvSpPr>
          <p:cNvPr id="4" name="TextBox 3">
            <a:extLst>
              <a:ext uri="{FF2B5EF4-FFF2-40B4-BE49-F238E27FC236}">
                <a16:creationId xmlns:a16="http://schemas.microsoft.com/office/drawing/2014/main" id="{668A18CE-8401-2A79-D3C2-94785593673D}"/>
              </a:ext>
            </a:extLst>
          </p:cNvPr>
          <p:cNvSpPr txBox="1"/>
          <p:nvPr/>
        </p:nvSpPr>
        <p:spPr>
          <a:xfrm>
            <a:off x="1050913" y="1708448"/>
            <a:ext cx="5940660" cy="523220"/>
          </a:xfrm>
          <a:prstGeom prst="rect">
            <a:avLst/>
          </a:prstGeom>
          <a:noFill/>
        </p:spPr>
        <p:txBody>
          <a:bodyPr wrap="square" rtlCol="0">
            <a:spAutoFit/>
          </a:bodyPr>
          <a:lstStyle/>
          <a:p>
            <a:r>
              <a:rPr lang="vi-VN" sz="2800" dirty="0">
                <a:latin typeface="+mj-lt"/>
              </a:rPr>
              <a:t>Luyện tập:</a:t>
            </a:r>
            <a:endParaRPr lang="en-US" sz="2800" dirty="0">
              <a:latin typeface="+mj-lt"/>
            </a:endParaRPr>
          </a:p>
        </p:txBody>
      </p:sp>
    </p:spTree>
    <p:extLst>
      <p:ext uri="{BB962C8B-B14F-4D97-AF65-F5344CB8AC3E}">
        <p14:creationId xmlns:p14="http://schemas.microsoft.com/office/powerpoint/2010/main" val="70877287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ABD665-700D-8D9C-781C-82077617392B}"/>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38</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3A91E837-6C8A-D732-552C-70987E6B78CB}"/>
              </a:ext>
            </a:extLst>
          </p:cNvPr>
          <p:cNvSpPr txBox="1"/>
          <p:nvPr/>
        </p:nvSpPr>
        <p:spPr>
          <a:xfrm>
            <a:off x="1115616" y="1096380"/>
            <a:ext cx="6696744" cy="369332"/>
          </a:xfrm>
          <a:prstGeom prst="rect">
            <a:avLst/>
          </a:prstGeom>
          <a:noFill/>
        </p:spPr>
        <p:txBody>
          <a:bodyPr wrap="square" rtlCol="0">
            <a:spAutoFit/>
          </a:bodyPr>
          <a:lstStyle/>
          <a:p>
            <a:pPr algn="ctr"/>
            <a:r>
              <a:rPr lang="vi-VN" dirty="0"/>
              <a:t>Trò chơi: Ai nhanh – Ai đúng </a:t>
            </a:r>
            <a:endParaRPr lang="en-US" dirty="0"/>
          </a:p>
        </p:txBody>
      </p:sp>
    </p:spTree>
    <p:extLst>
      <p:ext uri="{BB962C8B-B14F-4D97-AF65-F5344CB8AC3E}">
        <p14:creationId xmlns:p14="http://schemas.microsoft.com/office/powerpoint/2010/main" val="328243303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18801"/>
            <a:ext cx="9170126" cy="5170839"/>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228570" y="140511"/>
            <a:ext cx="8667236" cy="4810835"/>
          </a:xfrm>
          <a:custGeom>
            <a:avLst/>
            <a:gdLst>
              <a:gd name="connsiteX0" fmla="*/ 0 w 8667236"/>
              <a:gd name="connsiteY0" fmla="*/ 801822 h 4810835"/>
              <a:gd name="connsiteX1" fmla="*/ 801822 w 8667236"/>
              <a:gd name="connsiteY1" fmla="*/ 0 h 4810835"/>
              <a:gd name="connsiteX2" fmla="*/ 7865414 w 8667236"/>
              <a:gd name="connsiteY2" fmla="*/ 0 h 4810835"/>
              <a:gd name="connsiteX3" fmla="*/ 8667236 w 8667236"/>
              <a:gd name="connsiteY3" fmla="*/ 801822 h 4810835"/>
              <a:gd name="connsiteX4" fmla="*/ 8667236 w 8667236"/>
              <a:gd name="connsiteY4" fmla="*/ 4009013 h 4810835"/>
              <a:gd name="connsiteX5" fmla="*/ 7865414 w 8667236"/>
              <a:gd name="connsiteY5" fmla="*/ 4810835 h 4810835"/>
              <a:gd name="connsiteX6" fmla="*/ 801822 w 8667236"/>
              <a:gd name="connsiteY6" fmla="*/ 4810835 h 4810835"/>
              <a:gd name="connsiteX7" fmla="*/ 0 w 8667236"/>
              <a:gd name="connsiteY7" fmla="*/ 4009013 h 4810835"/>
              <a:gd name="connsiteX8" fmla="*/ 0 w 8667236"/>
              <a:gd name="connsiteY8" fmla="*/ 801822 h 48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7236" h="4810835" fill="none" extrusionOk="0">
                <a:moveTo>
                  <a:pt x="0" y="801822"/>
                </a:moveTo>
                <a:cubicBezTo>
                  <a:pt x="-37420" y="361315"/>
                  <a:pt x="347910" y="62903"/>
                  <a:pt x="801822" y="0"/>
                </a:cubicBezTo>
                <a:cubicBezTo>
                  <a:pt x="3427720" y="77600"/>
                  <a:pt x="6120576" y="-27269"/>
                  <a:pt x="7865414" y="0"/>
                </a:cubicBezTo>
                <a:cubicBezTo>
                  <a:pt x="8340000" y="-41886"/>
                  <a:pt x="8681417" y="363163"/>
                  <a:pt x="8667236" y="801822"/>
                </a:cubicBezTo>
                <a:cubicBezTo>
                  <a:pt x="8776236" y="2162098"/>
                  <a:pt x="8589027" y="3551601"/>
                  <a:pt x="8667236" y="4009013"/>
                </a:cubicBezTo>
                <a:cubicBezTo>
                  <a:pt x="8642168" y="4442041"/>
                  <a:pt x="8268067" y="4828556"/>
                  <a:pt x="7865414" y="4810835"/>
                </a:cubicBezTo>
                <a:cubicBezTo>
                  <a:pt x="6545349" y="4860012"/>
                  <a:pt x="2901433" y="4688133"/>
                  <a:pt x="801822" y="4810835"/>
                </a:cubicBezTo>
                <a:cubicBezTo>
                  <a:pt x="349183" y="4886134"/>
                  <a:pt x="-59761" y="4503302"/>
                  <a:pt x="0" y="4009013"/>
                </a:cubicBezTo>
                <a:cubicBezTo>
                  <a:pt x="47022" y="2695376"/>
                  <a:pt x="104569" y="1491550"/>
                  <a:pt x="0" y="801822"/>
                </a:cubicBezTo>
                <a:close/>
              </a:path>
              <a:path w="8667236" h="4810835" stroke="0" extrusionOk="0">
                <a:moveTo>
                  <a:pt x="0" y="801822"/>
                </a:moveTo>
                <a:cubicBezTo>
                  <a:pt x="28427" y="355739"/>
                  <a:pt x="370558" y="-772"/>
                  <a:pt x="801822" y="0"/>
                </a:cubicBezTo>
                <a:cubicBezTo>
                  <a:pt x="2180384" y="-129276"/>
                  <a:pt x="4616301" y="-77778"/>
                  <a:pt x="7865414" y="0"/>
                </a:cubicBezTo>
                <a:cubicBezTo>
                  <a:pt x="8292654" y="-49713"/>
                  <a:pt x="8663424" y="380969"/>
                  <a:pt x="8667236" y="801822"/>
                </a:cubicBezTo>
                <a:cubicBezTo>
                  <a:pt x="8748835" y="2022716"/>
                  <a:pt x="8821536" y="2466384"/>
                  <a:pt x="8667236" y="4009013"/>
                </a:cubicBezTo>
                <a:cubicBezTo>
                  <a:pt x="8677196" y="4472851"/>
                  <a:pt x="8290558" y="4816847"/>
                  <a:pt x="7865414" y="4810835"/>
                </a:cubicBezTo>
                <a:cubicBezTo>
                  <a:pt x="5511719" y="4855055"/>
                  <a:pt x="3137965" y="4781453"/>
                  <a:pt x="801822" y="4810835"/>
                </a:cubicBezTo>
                <a:cubicBezTo>
                  <a:pt x="351336" y="4781433"/>
                  <a:pt x="-67258" y="4436302"/>
                  <a:pt x="0" y="4009013"/>
                </a:cubicBezTo>
                <a:cubicBezTo>
                  <a:pt x="-159954" y="3664263"/>
                  <a:pt x="22140" y="2260336"/>
                  <a:pt x="0" y="801822"/>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a:solidFill>
                <a:prstClr val="black"/>
              </a:solidFill>
              <a:latin typeface="Calibri" panose="020F0502020204030204"/>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508820" y="244113"/>
            <a:ext cx="8342287" cy="923330"/>
            <a:chOff x="678426" y="324424"/>
            <a:chExt cx="11123049" cy="1231107"/>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815608"/>
              <a:chOff x="678426" y="514924"/>
              <a:chExt cx="793415" cy="815608"/>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vi-VN" sz="2400" dirty="0">
                  <a:solidFill>
                    <a:prstClr val="white"/>
                  </a:solidFill>
                  <a:latin typeface="Arial" panose="020B0604020202020204" pitchFamily="34" charset="0"/>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815608"/>
              </a:xfrm>
              <a:prstGeom prst="rect">
                <a:avLst/>
              </a:prstGeom>
              <a:noFill/>
            </p:spPr>
            <p:txBody>
              <a:bodyPr wrap="square" rtlCol="0">
                <a:spAutoFit/>
              </a:bodyPr>
              <a:lstStyle/>
              <a:p>
                <a:pPr algn="ctr" defTabSz="685800">
                  <a:defRPr/>
                </a:pPr>
                <a:r>
                  <a:rPr lang="en-US" sz="3375" dirty="0">
                    <a:solidFill>
                      <a:prstClr val="white"/>
                    </a:solidFill>
                    <a:latin typeface="UTM Cookies" panose="02040603050506020204" pitchFamily="18" charset="0"/>
                  </a:rPr>
                  <a:t>1</a:t>
                </a:r>
                <a:endParaRPr lang="vi-VN" sz="3375" dirty="0">
                  <a:solidFill>
                    <a:prstClr val="white"/>
                  </a:solidFill>
                  <a:latin typeface="Arial" panose="020B0604020202020204" pitchFamily="34" charset="0"/>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7" y="324424"/>
              <a:ext cx="10301058" cy="1231107"/>
            </a:xfrm>
            <a:prstGeom prst="rect">
              <a:avLst/>
            </a:prstGeom>
            <a:noFill/>
          </p:spPr>
          <p:txBody>
            <a:bodyPr wrap="square" rtlCol="0">
              <a:spAutoFit/>
            </a:bodyPr>
            <a:lstStyle/>
            <a:p>
              <a:pPr algn="just" defTabSz="685800">
                <a:defRPr/>
              </a:pPr>
              <a:r>
                <a:rPr lang="vi-VN" sz="2700" dirty="0">
                  <a:solidFill>
                    <a:srgbClr val="000000"/>
                  </a:solidFill>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lang="en-US" sz="2700" b="1" dirty="0">
                <a:solidFill>
                  <a:prstClr val="black"/>
                </a:solidFill>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364331" y="1111647"/>
            <a:ext cx="3057525" cy="3364706"/>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3454003" y="2154635"/>
            <a:ext cx="2546747" cy="2234103"/>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6293644" y="1204516"/>
            <a:ext cx="1928813" cy="2021681"/>
          </a:xfrm>
          <a:prstGeom prst="rect">
            <a:avLst/>
          </a:prstGeom>
        </p:spPr>
      </p:pic>
    </p:spTree>
    <p:extLst>
      <p:ext uri="{BB962C8B-B14F-4D97-AF65-F5344CB8AC3E}">
        <p14:creationId xmlns:p14="http://schemas.microsoft.com/office/powerpoint/2010/main" val="365664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2000" b="-2000"/>
          </a:stretch>
        </a:blipFill>
        <a:effectLst/>
      </p:bgPr>
    </p:bg>
    <p:spTree>
      <p:nvGrpSpPr>
        <p:cNvPr id="1" name=""/>
        <p:cNvGrpSpPr/>
        <p:nvPr/>
      </p:nvGrpSpPr>
      <p:grpSpPr>
        <a:xfrm>
          <a:off x="0" y="0"/>
          <a:ext cx="0" cy="0"/>
          <a:chOff x="0" y="0"/>
          <a:chExt cx="0" cy="0"/>
        </a:xfrm>
      </p:grpSpPr>
      <p:pic>
        <p:nvPicPr>
          <p:cNvPr id="97" name="图片 96"/>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648306" y="217618"/>
            <a:ext cx="7501505" cy="4435749"/>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345849">
            <a:off x="14394" y="240187"/>
            <a:ext cx="1319075" cy="1141191"/>
          </a:xfrm>
          <a:prstGeom prst="rect">
            <a:avLst/>
          </a:prstGeom>
        </p:spPr>
      </p:pic>
      <p:pic>
        <p:nvPicPr>
          <p:cNvPr id="64" name="图片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26786" y="338448"/>
            <a:ext cx="1943963" cy="1850379"/>
          </a:xfrm>
          <a:prstGeom prst="rect">
            <a:avLst/>
          </a:prstGeom>
        </p:spPr>
      </p:pic>
      <p:sp>
        <p:nvSpPr>
          <p:cNvPr id="65" name="Freeform 6"/>
          <p:cNvSpPr/>
          <p:nvPr/>
        </p:nvSpPr>
        <p:spPr bwMode="auto">
          <a:xfrm>
            <a:off x="6935295" y="1396648"/>
            <a:ext cx="1902585" cy="70455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FFFFFF"/>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pic>
        <p:nvPicPr>
          <p:cNvPr id="67" name="图片 66"/>
          <p:cNvPicPr>
            <a:picLocks noChangeAspect="1"/>
          </p:cNvPicPr>
          <p:nvPr/>
        </p:nvPicPr>
        <p:blipFill rotWithShape="1">
          <a:blip r:embed="rId7">
            <a:extLst>
              <a:ext uri="{28A0092B-C50C-407E-A947-70E740481C1C}">
                <a14:useLocalDpi xmlns:a14="http://schemas.microsoft.com/office/drawing/2010/main" val="0"/>
              </a:ext>
            </a:extLst>
          </a:blip>
          <a:srcRect b="-1517"/>
          <a:stretch>
            <a:fillRect/>
          </a:stretch>
        </p:blipFill>
        <p:spPr>
          <a:xfrm>
            <a:off x="20291" y="1232599"/>
            <a:ext cx="2131640" cy="1371441"/>
          </a:xfrm>
          <a:prstGeom prst="rect">
            <a:avLst/>
          </a:prstGeom>
        </p:spPr>
      </p:pic>
      <p:grpSp>
        <p:nvGrpSpPr>
          <p:cNvPr id="68" name="组合 67"/>
          <p:cNvGrpSpPr/>
          <p:nvPr/>
        </p:nvGrpSpPr>
        <p:grpSpPr>
          <a:xfrm rot="2224307">
            <a:off x="6918722" y="1075320"/>
            <a:ext cx="479816" cy="470993"/>
            <a:chOff x="10646778" y="4753862"/>
            <a:chExt cx="751521" cy="737702"/>
          </a:xfrm>
        </p:grpSpPr>
        <p:sp>
          <p:nvSpPr>
            <p:cNvPr id="69"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70" name="组合 69"/>
            <p:cNvGrpSpPr/>
            <p:nvPr/>
          </p:nvGrpSpPr>
          <p:grpSpPr>
            <a:xfrm>
              <a:off x="10646778" y="4762829"/>
              <a:ext cx="749726" cy="728735"/>
              <a:chOff x="11012539" y="4493889"/>
              <a:chExt cx="749726" cy="728735"/>
            </a:xfrm>
          </p:grpSpPr>
          <p:sp>
            <p:nvSpPr>
              <p:cNvPr id="71"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2"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3"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74" name="组合 73"/>
          <p:cNvGrpSpPr/>
          <p:nvPr/>
        </p:nvGrpSpPr>
        <p:grpSpPr>
          <a:xfrm rot="2427509">
            <a:off x="4747363" y="787079"/>
            <a:ext cx="495774" cy="486658"/>
            <a:chOff x="10646778" y="4753862"/>
            <a:chExt cx="751521" cy="737702"/>
          </a:xfrm>
        </p:grpSpPr>
        <p:sp>
          <p:nvSpPr>
            <p:cNvPr id="75"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76" name="组合 75"/>
            <p:cNvGrpSpPr/>
            <p:nvPr/>
          </p:nvGrpSpPr>
          <p:grpSpPr>
            <a:xfrm>
              <a:off x="10646778" y="4762829"/>
              <a:ext cx="749726" cy="728735"/>
              <a:chOff x="11012539" y="4493889"/>
              <a:chExt cx="749726" cy="728735"/>
            </a:xfrm>
          </p:grpSpPr>
          <p:sp>
            <p:nvSpPr>
              <p:cNvPr id="7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80" name="组合 79"/>
          <p:cNvGrpSpPr/>
          <p:nvPr/>
        </p:nvGrpSpPr>
        <p:grpSpPr>
          <a:xfrm rot="610562">
            <a:off x="7270673" y="3566475"/>
            <a:ext cx="358452" cy="351861"/>
            <a:chOff x="10646778" y="4753862"/>
            <a:chExt cx="751521" cy="737702"/>
          </a:xfrm>
        </p:grpSpPr>
        <p:sp>
          <p:nvSpPr>
            <p:cNvPr id="8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82" name="组合 81"/>
            <p:cNvGrpSpPr/>
            <p:nvPr/>
          </p:nvGrpSpPr>
          <p:grpSpPr>
            <a:xfrm>
              <a:off x="10646778" y="4762829"/>
              <a:ext cx="749726" cy="728735"/>
              <a:chOff x="11012539" y="4493889"/>
              <a:chExt cx="749726" cy="728735"/>
            </a:xfrm>
          </p:grpSpPr>
          <p:sp>
            <p:nvSpPr>
              <p:cNvPr id="8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pic>
        <p:nvPicPr>
          <p:cNvPr id="87" name="图片 86"/>
          <p:cNvPicPr>
            <a:picLocks noChangeAspect="1"/>
          </p:cNvPicPr>
          <p:nvPr/>
        </p:nvPicPr>
        <p:blipFill rotWithShape="1">
          <a:blip r:embed="rId8" cstate="print">
            <a:extLst>
              <a:ext uri="{28A0092B-C50C-407E-A947-70E740481C1C}">
                <a14:useLocalDpi xmlns:a14="http://schemas.microsoft.com/office/drawing/2010/main" val="0"/>
              </a:ext>
            </a:extLst>
          </a:blip>
          <a:srcRect l="4676" t="8114" b="7145"/>
          <a:stretch>
            <a:fillRect/>
          </a:stretch>
        </p:blipFill>
        <p:spPr>
          <a:xfrm>
            <a:off x="1210574" y="611580"/>
            <a:ext cx="1535699" cy="1242036"/>
          </a:xfrm>
          <a:prstGeom prst="rect">
            <a:avLst/>
          </a:prstGeom>
        </p:spPr>
      </p:pic>
      <p:grpSp>
        <p:nvGrpSpPr>
          <p:cNvPr id="91" name="组合 90"/>
          <p:cNvGrpSpPr/>
          <p:nvPr/>
        </p:nvGrpSpPr>
        <p:grpSpPr>
          <a:xfrm rot="920444">
            <a:off x="1042709" y="2665719"/>
            <a:ext cx="433085" cy="425121"/>
            <a:chOff x="10646778" y="4753862"/>
            <a:chExt cx="751521" cy="737702"/>
          </a:xfrm>
        </p:grpSpPr>
        <p:sp>
          <p:nvSpPr>
            <p:cNvPr id="9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3" name="组合 92"/>
            <p:cNvGrpSpPr/>
            <p:nvPr/>
          </p:nvGrpSpPr>
          <p:grpSpPr>
            <a:xfrm>
              <a:off x="10646778" y="4762829"/>
              <a:ext cx="749726" cy="728735"/>
              <a:chOff x="11012539" y="4493889"/>
              <a:chExt cx="749726" cy="728735"/>
            </a:xfrm>
          </p:grpSpPr>
          <p:sp>
            <p:nvSpPr>
              <p:cNvPr id="94"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0B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sp>
        <p:nvSpPr>
          <p:cNvPr id="5" name="TextBox 4">
            <a:extLst>
              <a:ext uri="{FF2B5EF4-FFF2-40B4-BE49-F238E27FC236}">
                <a16:creationId xmlns:a16="http://schemas.microsoft.com/office/drawing/2014/main" id="{D2D36BDB-CAC4-5FF5-8720-B62EB4756286}"/>
              </a:ext>
            </a:extLst>
          </p:cNvPr>
          <p:cNvSpPr txBox="1"/>
          <p:nvPr/>
        </p:nvSpPr>
        <p:spPr>
          <a:xfrm>
            <a:off x="1868601" y="2112326"/>
            <a:ext cx="5287846" cy="646331"/>
          </a:xfrm>
          <a:prstGeom prst="rect">
            <a:avLst/>
          </a:prstGeom>
          <a:noFill/>
        </p:spPr>
        <p:txBody>
          <a:bodyPr wrap="square">
            <a:spAutoFit/>
          </a:bodyPr>
          <a:lstStyle/>
          <a:p>
            <a:pPr lvl="0" algn="ctr">
              <a:spcAft>
                <a:spcPts val="1000"/>
              </a:spcAft>
            </a:pPr>
            <a:r>
              <a:rPr lang="en-US" sz="3600" b="1" dirty="0">
                <a:solidFill>
                  <a:schemeClr val="accent3">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1</a:t>
            </a:r>
            <a:r>
              <a:rPr lang="vi-VN" sz="3600" b="1" dirty="0">
                <a:solidFill>
                  <a:schemeClr val="accent3">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LÍ DO CHỌN ĐỀ TÀI</a:t>
            </a:r>
            <a:endParaRPr lang="en-US" sz="3600" dirty="0">
              <a:solidFill>
                <a:schemeClr val="accent3">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320683-0DD7-364C-7CA7-F599BBB33977}"/>
              </a:ext>
            </a:extLst>
          </p:cNvPr>
          <p:cNvPicPr>
            <a:picLocks noChangeAspect="1"/>
          </p:cNvPicPr>
          <p:nvPr/>
        </p:nvPicPr>
        <p:blipFill>
          <a:blip r:embed="rId2"/>
          <a:stretch>
            <a:fillRect/>
          </a:stretch>
        </p:blipFill>
        <p:spPr>
          <a:xfrm>
            <a:off x="1914277" y="251260"/>
            <a:ext cx="4740965" cy="4556097"/>
          </a:xfrm>
          <a:prstGeom prst="rect">
            <a:avLst/>
          </a:prstGeom>
        </p:spPr>
      </p:pic>
      <p:sp>
        <p:nvSpPr>
          <p:cNvPr id="15" name="Rectangle: Rounded Corners 14">
            <a:extLst>
              <a:ext uri="{FF2B5EF4-FFF2-40B4-BE49-F238E27FC236}">
                <a16:creationId xmlns:a16="http://schemas.microsoft.com/office/drawing/2014/main" id="{ECBB3538-86D1-11D8-2F3B-46784E19EE3D}"/>
              </a:ext>
            </a:extLst>
          </p:cNvPr>
          <p:cNvSpPr/>
          <p:nvPr/>
        </p:nvSpPr>
        <p:spPr>
          <a:xfrm>
            <a:off x="2807619" y="3943027"/>
            <a:ext cx="2786123" cy="71437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002060"/>
                </a:solidFill>
              </a:rPr>
              <a:t>1 200 000</a:t>
            </a:r>
          </a:p>
        </p:txBody>
      </p:sp>
    </p:spTree>
    <p:extLst>
      <p:ext uri="{BB962C8B-B14F-4D97-AF65-F5344CB8AC3E}">
        <p14:creationId xmlns:p14="http://schemas.microsoft.com/office/powerpoint/2010/main" val="1026109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0C81A-3D55-6198-F991-FAB96B98B324}"/>
              </a:ext>
            </a:extLst>
          </p:cNvPr>
          <p:cNvPicPr>
            <a:picLocks noChangeAspect="1"/>
          </p:cNvPicPr>
          <p:nvPr/>
        </p:nvPicPr>
        <p:blipFill>
          <a:blip r:embed="rId2"/>
          <a:stretch>
            <a:fillRect/>
          </a:stretch>
        </p:blipFill>
        <p:spPr>
          <a:xfrm>
            <a:off x="2364581" y="922338"/>
            <a:ext cx="4872038" cy="3466400"/>
          </a:xfrm>
          <a:prstGeom prst="rect">
            <a:avLst/>
          </a:prstGeom>
        </p:spPr>
      </p:pic>
      <p:sp>
        <p:nvSpPr>
          <p:cNvPr id="5" name="Rectangle: Rounded Corners 4">
            <a:extLst>
              <a:ext uri="{FF2B5EF4-FFF2-40B4-BE49-F238E27FC236}">
                <a16:creationId xmlns:a16="http://schemas.microsoft.com/office/drawing/2014/main" id="{A40218C8-774D-7CA2-4BD7-20E5BC8BAE84}"/>
              </a:ext>
            </a:extLst>
          </p:cNvPr>
          <p:cNvSpPr/>
          <p:nvPr/>
        </p:nvSpPr>
        <p:spPr>
          <a:xfrm>
            <a:off x="3321658" y="3724615"/>
            <a:ext cx="3142753" cy="71437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002060"/>
                </a:solidFill>
              </a:rPr>
              <a:t>3 400 000</a:t>
            </a:r>
          </a:p>
        </p:txBody>
      </p:sp>
    </p:spTree>
    <p:extLst>
      <p:ext uri="{BB962C8B-B14F-4D97-AF65-F5344CB8AC3E}">
        <p14:creationId xmlns:p14="http://schemas.microsoft.com/office/powerpoint/2010/main" val="2012577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EDF1E-ACF1-BC8C-BA34-34EDDDFF956D}"/>
              </a:ext>
            </a:extLst>
          </p:cNvPr>
          <p:cNvPicPr>
            <a:picLocks noChangeAspect="1"/>
          </p:cNvPicPr>
          <p:nvPr/>
        </p:nvPicPr>
        <p:blipFill>
          <a:blip r:embed="rId2"/>
          <a:stretch>
            <a:fillRect/>
          </a:stretch>
        </p:blipFill>
        <p:spPr>
          <a:xfrm>
            <a:off x="2355574" y="316858"/>
            <a:ext cx="4061128" cy="3929933"/>
          </a:xfrm>
          <a:prstGeom prst="rect">
            <a:avLst/>
          </a:prstGeom>
        </p:spPr>
      </p:pic>
      <p:sp>
        <p:nvSpPr>
          <p:cNvPr id="5" name="Rectangle: Rounded Corners 4">
            <a:extLst>
              <a:ext uri="{FF2B5EF4-FFF2-40B4-BE49-F238E27FC236}">
                <a16:creationId xmlns:a16="http://schemas.microsoft.com/office/drawing/2014/main" id="{957D5D5F-8EA2-FDF6-9582-24F937783134}"/>
              </a:ext>
            </a:extLst>
          </p:cNvPr>
          <p:cNvSpPr/>
          <p:nvPr/>
        </p:nvSpPr>
        <p:spPr>
          <a:xfrm>
            <a:off x="2695430" y="3383268"/>
            <a:ext cx="3560320" cy="71437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002060"/>
                </a:solidFill>
              </a:rPr>
              <a:t>1 900 000</a:t>
            </a:r>
          </a:p>
        </p:txBody>
      </p:sp>
    </p:spTree>
    <p:extLst>
      <p:ext uri="{BB962C8B-B14F-4D97-AF65-F5344CB8AC3E}">
        <p14:creationId xmlns:p14="http://schemas.microsoft.com/office/powerpoint/2010/main" val="2904161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2FFC-2538-04CF-B9B6-1AB5194F34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949747-B476-FEEE-5B3E-BF8DC61E70C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43</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A79C27E8-0F2B-A4B0-0DAA-14D5E321931D}"/>
              </a:ext>
            </a:extLst>
          </p:cNvPr>
          <p:cNvSpPr txBox="1"/>
          <p:nvPr/>
        </p:nvSpPr>
        <p:spPr>
          <a:xfrm>
            <a:off x="1763688" y="4413431"/>
            <a:ext cx="7668852" cy="369332"/>
          </a:xfrm>
          <a:prstGeom prst="rect">
            <a:avLst/>
          </a:prstGeom>
          <a:noFill/>
        </p:spPr>
        <p:txBody>
          <a:bodyPr wrap="square">
            <a:spAutoFit/>
          </a:bodyPr>
          <a:lstStyle/>
          <a:p>
            <a:r>
              <a:rPr lang="vi-VN" i="0" dirty="0">
                <a:solidFill>
                  <a:srgbClr val="333333"/>
                </a:solidFill>
                <a:effectLst/>
                <a:latin typeface="Roboto" panose="02000000000000000000" pitchFamily="2" charset="0"/>
              </a:rPr>
              <a:t>Dân số Hải Phòng là 2.088.020 người tính đến năm 2022 </a:t>
            </a:r>
            <a:endParaRPr lang="en-US" dirty="0"/>
          </a:p>
        </p:txBody>
      </p:sp>
      <p:pic>
        <p:nvPicPr>
          <p:cNvPr id="1030" name="Picture 6">
            <a:extLst>
              <a:ext uri="{FF2B5EF4-FFF2-40B4-BE49-F238E27FC236}">
                <a16:creationId xmlns:a16="http://schemas.microsoft.com/office/drawing/2014/main" id="{F5A2739A-C0EC-C4B9-A597-9E4FD64DE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
            <a:ext cx="7452828" cy="426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73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79FA73-0931-C7DE-4352-516B42872D88}"/>
              </a:ext>
            </a:extLst>
          </p:cNvPr>
          <p:cNvSpPr txBox="1"/>
          <p:nvPr/>
        </p:nvSpPr>
        <p:spPr>
          <a:xfrm>
            <a:off x="287524" y="772344"/>
            <a:ext cx="8388932" cy="2696123"/>
          </a:xfrm>
          <a:prstGeom prst="rect">
            <a:avLst/>
          </a:prstGeom>
          <a:noFill/>
        </p:spPr>
        <p:txBody>
          <a:bodyPr wrap="square" rtlCol="0">
            <a:spAutoFit/>
          </a:bodyPr>
          <a:lstStyle/>
          <a:p>
            <a:pPr marL="457200" algn="just">
              <a:lnSpc>
                <a:spcPct val="120000"/>
              </a:lnSpc>
            </a:pPr>
            <a:r>
              <a:rPr lang="en-US" sz="1800" b="1" dirty="0" err="1">
                <a:solidFill>
                  <a:srgbClr val="000000"/>
                </a:solidFill>
                <a:effectLst/>
                <a:latin typeface="Times New Roman" panose="02020603050405020304" pitchFamily="18" charset="0"/>
                <a:ea typeface="Times New Roman" panose="02020603050405020304" pitchFamily="18" charset="0"/>
              </a:rPr>
              <a:t>Ví</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dụ</a:t>
            </a:r>
            <a:r>
              <a:rPr lang="en-US" sz="1800" b="1" dirty="0">
                <a:solidFill>
                  <a:srgbClr val="000000"/>
                </a:solidFill>
                <a:effectLst/>
                <a:latin typeface="Times New Roman" panose="02020603050405020304" pitchFamily="18" charset="0"/>
                <a:ea typeface="Times New Roman" panose="02020603050405020304" pitchFamily="18" charset="0"/>
              </a:rPr>
              <a:t> 1: Trong </a:t>
            </a:r>
            <a:r>
              <a:rPr lang="en-US" sz="1800" b="1" dirty="0" err="1">
                <a:solidFill>
                  <a:srgbClr val="000000"/>
                </a:solidFill>
                <a:effectLst/>
                <a:latin typeface="Times New Roman" panose="02020603050405020304" pitchFamily="18" charset="0"/>
                <a:ea typeface="Times New Roman" panose="02020603050405020304" pitchFamily="18" charset="0"/>
              </a:rPr>
              <a:t>bài</a:t>
            </a:r>
            <a:r>
              <a:rPr lang="en-US" sz="1800" b="1" dirty="0">
                <a:solidFill>
                  <a:srgbClr val="000000"/>
                </a:solidFill>
                <a:effectLst/>
                <a:latin typeface="Times New Roman" panose="02020603050405020304" pitchFamily="18" charset="0"/>
                <a:ea typeface="Times New Roman" panose="02020603050405020304" pitchFamily="18" charset="0"/>
              </a:rPr>
              <a:t> 13: </a:t>
            </a:r>
            <a:r>
              <a:rPr lang="en-US" sz="1800" b="1" dirty="0" err="1">
                <a:solidFill>
                  <a:srgbClr val="000000"/>
                </a:solidFill>
                <a:effectLst/>
                <a:latin typeface="Times New Roman" panose="02020603050405020304" pitchFamily="18" charset="0"/>
                <a:ea typeface="Times New Roman" panose="02020603050405020304" pitchFamily="18" charset="0"/>
              </a:rPr>
              <a:t>Làm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tròn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số</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đến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hàng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trăm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nghìn</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457200" algn="just">
              <a:lnSpc>
                <a:spcPct val="120000"/>
              </a:lnSpc>
            </a:pP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cặp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hỏi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“TUYỂN DỤNG ĐẦU BẾP”.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hỏi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sẽ</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chung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2 </a:t>
            </a:r>
            <a:r>
              <a:rPr lang="en-US" sz="1800" dirty="0" err="1">
                <a:solidFill>
                  <a:srgbClr val="000000"/>
                </a:solidFill>
                <a:effectLst/>
                <a:latin typeface="Times New Roman" panose="02020603050405020304" pitchFamily="18" charset="0"/>
                <a:ea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nhóm</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algn="just">
              <a:lnSpc>
                <a:spcPct val="120000"/>
              </a:lnSpc>
            </a:pP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hỗ</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78118346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CB780-9CA8-6C44-FA90-054ECEC81CBA}"/>
              </a:ext>
            </a:extLst>
          </p:cNvPr>
          <p:cNvSpPr txBox="1"/>
          <p:nvPr/>
        </p:nvSpPr>
        <p:spPr>
          <a:xfrm>
            <a:off x="431540" y="556320"/>
            <a:ext cx="7956884" cy="2696123"/>
          </a:xfrm>
          <a:prstGeom prst="rect">
            <a:avLst/>
          </a:prstGeom>
          <a:noFill/>
        </p:spPr>
        <p:txBody>
          <a:bodyPr wrap="square" rtlCol="0">
            <a:spAutoFit/>
          </a:bodyPr>
          <a:lstStyle/>
          <a:p>
            <a:pPr algn="just">
              <a:lnSpc>
                <a:spcPct val="14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quả</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của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pháp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457200" algn="just">
              <a:lnSpc>
                <a:spcPct val="140000"/>
              </a:lnSpc>
            </a:pP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thêm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nổi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tham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40000"/>
              </a:lnSpc>
            </a:pP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toán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1804898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2000" b="-2000"/>
          </a:stretch>
        </a:blipFill>
        <a:effectLst/>
      </p:bgPr>
    </p:bg>
    <p:spTree>
      <p:nvGrpSpPr>
        <p:cNvPr id="1" name=""/>
        <p:cNvGrpSpPr/>
        <p:nvPr/>
      </p:nvGrpSpPr>
      <p:grpSpPr>
        <a:xfrm>
          <a:off x="0" y="0"/>
          <a:ext cx="0" cy="0"/>
          <a:chOff x="0" y="0"/>
          <a:chExt cx="0" cy="0"/>
        </a:xfrm>
      </p:grpSpPr>
      <p:pic>
        <p:nvPicPr>
          <p:cNvPr id="97" name="图片 96"/>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648306" y="217618"/>
            <a:ext cx="7501505" cy="4435749"/>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345849">
            <a:off x="14394" y="240187"/>
            <a:ext cx="1319075" cy="1141191"/>
          </a:xfrm>
          <a:prstGeom prst="rect">
            <a:avLst/>
          </a:prstGeom>
        </p:spPr>
      </p:pic>
      <p:sp>
        <p:nvSpPr>
          <p:cNvPr id="65" name="Freeform 6"/>
          <p:cNvSpPr/>
          <p:nvPr/>
        </p:nvSpPr>
        <p:spPr bwMode="auto">
          <a:xfrm>
            <a:off x="6935295" y="1396648"/>
            <a:ext cx="1902585" cy="70455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FFFFFF"/>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5" name="TextBox 4">
            <a:extLst>
              <a:ext uri="{FF2B5EF4-FFF2-40B4-BE49-F238E27FC236}">
                <a16:creationId xmlns:a16="http://schemas.microsoft.com/office/drawing/2014/main" id="{D2D36BDB-CAC4-5FF5-8720-B62EB4756286}"/>
              </a:ext>
            </a:extLst>
          </p:cNvPr>
          <p:cNvSpPr txBox="1"/>
          <p:nvPr/>
        </p:nvSpPr>
        <p:spPr>
          <a:xfrm>
            <a:off x="1331044" y="1859159"/>
            <a:ext cx="673785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vi-VN" sz="4400" b="1" dirty="0">
                <a:solidFill>
                  <a:srgbClr val="20BFFF">
                    <a:lumMod val="50000"/>
                  </a:srgbClr>
                </a:solidFill>
                <a:latin typeface="+mj-lt"/>
                <a:ea typeface="Cambria" panose="02040503050406030204" pitchFamily="18" charset="0"/>
                <a:cs typeface="#9Slide04 Pridi Medium" panose="00000600000000000000" pitchFamily="2" charset="-34"/>
              </a:rPr>
              <a:t> KẾT QUẢ ĐẠT ĐƯỢC</a:t>
            </a:r>
            <a:endParaRPr kumimoji="0" lang="en-US" sz="4400" b="0"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endParaRPr>
          </a:p>
        </p:txBody>
      </p:sp>
    </p:spTree>
    <p:extLst>
      <p:ext uri="{BB962C8B-B14F-4D97-AF65-F5344CB8AC3E}">
        <p14:creationId xmlns:p14="http://schemas.microsoft.com/office/powerpoint/2010/main" val="1681572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81151EA-E914-EEB8-66E4-17CD27F2B7ED}"/>
              </a:ext>
            </a:extLst>
          </p:cNvPr>
          <p:cNvGraphicFramePr>
            <a:graphicFrameLocks noGrp="1"/>
          </p:cNvGraphicFramePr>
          <p:nvPr>
            <p:extLst>
              <p:ext uri="{D42A27DB-BD31-4B8C-83A1-F6EECF244321}">
                <p14:modId xmlns:p14="http://schemas.microsoft.com/office/powerpoint/2010/main" val="648318059"/>
              </p:ext>
            </p:extLst>
          </p:nvPr>
        </p:nvGraphicFramePr>
        <p:xfrm>
          <a:off x="719572" y="1276400"/>
          <a:ext cx="7856457" cy="1699482"/>
        </p:xfrm>
        <a:graphic>
          <a:graphicData uri="http://schemas.openxmlformats.org/drawingml/2006/table">
            <a:tbl>
              <a:tblPr firstRow="1" firstCol="1" bandRow="1">
                <a:tableStyleId>{5C22544A-7EE6-4342-B048-85BDC9FD1C3A}</a:tableStyleId>
              </a:tblPr>
              <a:tblGrid>
                <a:gridCol w="677975">
                  <a:extLst>
                    <a:ext uri="{9D8B030D-6E8A-4147-A177-3AD203B41FA5}">
                      <a16:colId xmlns:a16="http://schemas.microsoft.com/office/drawing/2014/main" val="3262789992"/>
                    </a:ext>
                  </a:extLst>
                </a:gridCol>
                <a:gridCol w="411914">
                  <a:extLst>
                    <a:ext uri="{9D8B030D-6E8A-4147-A177-3AD203B41FA5}">
                      <a16:colId xmlns:a16="http://schemas.microsoft.com/office/drawing/2014/main" val="899589161"/>
                    </a:ext>
                  </a:extLst>
                </a:gridCol>
                <a:gridCol w="551354">
                  <a:extLst>
                    <a:ext uri="{9D8B030D-6E8A-4147-A177-3AD203B41FA5}">
                      <a16:colId xmlns:a16="http://schemas.microsoft.com/office/drawing/2014/main" val="475190087"/>
                    </a:ext>
                  </a:extLst>
                </a:gridCol>
                <a:gridCol w="551354">
                  <a:extLst>
                    <a:ext uri="{9D8B030D-6E8A-4147-A177-3AD203B41FA5}">
                      <a16:colId xmlns:a16="http://schemas.microsoft.com/office/drawing/2014/main" val="2773271608"/>
                    </a:ext>
                  </a:extLst>
                </a:gridCol>
                <a:gridCol w="551354">
                  <a:extLst>
                    <a:ext uri="{9D8B030D-6E8A-4147-A177-3AD203B41FA5}">
                      <a16:colId xmlns:a16="http://schemas.microsoft.com/office/drawing/2014/main" val="3247198669"/>
                    </a:ext>
                  </a:extLst>
                </a:gridCol>
                <a:gridCol w="551354">
                  <a:extLst>
                    <a:ext uri="{9D8B030D-6E8A-4147-A177-3AD203B41FA5}">
                      <a16:colId xmlns:a16="http://schemas.microsoft.com/office/drawing/2014/main" val="4093738550"/>
                    </a:ext>
                  </a:extLst>
                </a:gridCol>
                <a:gridCol w="551354">
                  <a:extLst>
                    <a:ext uri="{9D8B030D-6E8A-4147-A177-3AD203B41FA5}">
                      <a16:colId xmlns:a16="http://schemas.microsoft.com/office/drawing/2014/main" val="2406786166"/>
                    </a:ext>
                  </a:extLst>
                </a:gridCol>
                <a:gridCol w="551354">
                  <a:extLst>
                    <a:ext uri="{9D8B030D-6E8A-4147-A177-3AD203B41FA5}">
                      <a16:colId xmlns:a16="http://schemas.microsoft.com/office/drawing/2014/main" val="567715134"/>
                    </a:ext>
                  </a:extLst>
                </a:gridCol>
                <a:gridCol w="551354">
                  <a:extLst>
                    <a:ext uri="{9D8B030D-6E8A-4147-A177-3AD203B41FA5}">
                      <a16:colId xmlns:a16="http://schemas.microsoft.com/office/drawing/2014/main" val="2984563171"/>
                    </a:ext>
                  </a:extLst>
                </a:gridCol>
                <a:gridCol w="551354">
                  <a:extLst>
                    <a:ext uri="{9D8B030D-6E8A-4147-A177-3AD203B41FA5}">
                      <a16:colId xmlns:a16="http://schemas.microsoft.com/office/drawing/2014/main" val="504861394"/>
                    </a:ext>
                  </a:extLst>
                </a:gridCol>
                <a:gridCol w="551354">
                  <a:extLst>
                    <a:ext uri="{9D8B030D-6E8A-4147-A177-3AD203B41FA5}">
                      <a16:colId xmlns:a16="http://schemas.microsoft.com/office/drawing/2014/main" val="3996143921"/>
                    </a:ext>
                  </a:extLst>
                </a:gridCol>
                <a:gridCol w="551354">
                  <a:extLst>
                    <a:ext uri="{9D8B030D-6E8A-4147-A177-3AD203B41FA5}">
                      <a16:colId xmlns:a16="http://schemas.microsoft.com/office/drawing/2014/main" val="2532259037"/>
                    </a:ext>
                  </a:extLst>
                </a:gridCol>
                <a:gridCol w="551354">
                  <a:extLst>
                    <a:ext uri="{9D8B030D-6E8A-4147-A177-3AD203B41FA5}">
                      <a16:colId xmlns:a16="http://schemas.microsoft.com/office/drawing/2014/main" val="1699655695"/>
                    </a:ext>
                  </a:extLst>
                </a:gridCol>
                <a:gridCol w="551354">
                  <a:extLst>
                    <a:ext uri="{9D8B030D-6E8A-4147-A177-3AD203B41FA5}">
                      <a16:colId xmlns:a16="http://schemas.microsoft.com/office/drawing/2014/main" val="1240137620"/>
                    </a:ext>
                  </a:extLst>
                </a:gridCol>
                <a:gridCol w="150320">
                  <a:extLst>
                    <a:ext uri="{9D8B030D-6E8A-4147-A177-3AD203B41FA5}">
                      <a16:colId xmlns:a16="http://schemas.microsoft.com/office/drawing/2014/main" val="97138965"/>
                    </a:ext>
                  </a:extLst>
                </a:gridCol>
              </a:tblGrid>
              <a:tr h="280256">
                <a:tc rowSpan="3">
                  <a:txBody>
                    <a:bodyPr/>
                    <a:lstStyle/>
                    <a:p>
                      <a:pPr algn="ctr">
                        <a:lnSpc>
                          <a:spcPct val="130000"/>
                        </a:lnSpc>
                      </a:pPr>
                      <a:r>
                        <a:rPr lang="en-US" sz="1400" dirty="0" err="1">
                          <a:effectLst/>
                        </a:rPr>
                        <a:t>Lớp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30000"/>
                        </a:lnSpc>
                      </a:pPr>
                      <a:r>
                        <a:rPr lang="en-US" sz="1400">
                          <a:effectLst/>
                        </a:rPr>
                        <a:t>Sĩ số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13">
                  <a:txBody>
                    <a:bodyPr/>
                    <a:lstStyle/>
                    <a:p>
                      <a:pPr algn="ctr">
                        <a:lnSpc>
                          <a:spcPct val="130000"/>
                        </a:lnSpc>
                      </a:pPr>
                      <a:r>
                        <a:rPr lang="en-US" sz="1400" dirty="0">
                          <a:effectLst/>
                        </a:rPr>
                        <a:t>KẾT QUẢ KHẢO SÁT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250153"/>
                  </a:ext>
                </a:extLst>
              </a:tr>
              <a:tr h="668980">
                <a:tc vMerge="1">
                  <a:txBody>
                    <a:bodyPr/>
                    <a:lstStyle/>
                    <a:p>
                      <a:endParaRPr lang="en-US"/>
                    </a:p>
                  </a:txBody>
                  <a:tcPr/>
                </a:tc>
                <a:tc vMerge="1">
                  <a:txBody>
                    <a:bodyPr/>
                    <a:lstStyle/>
                    <a:p>
                      <a:endParaRPr lang="en-US"/>
                    </a:p>
                  </a:txBody>
                  <a:tcPr/>
                </a:tc>
                <a:tc gridSpan="2">
                  <a:txBody>
                    <a:bodyPr/>
                    <a:lstStyle/>
                    <a:p>
                      <a:pPr>
                        <a:lnSpc>
                          <a:spcPct val="150000"/>
                        </a:lnSpc>
                      </a:pPr>
                      <a:r>
                        <a:rPr lang="en-US" sz="1400" dirty="0" err="1">
                          <a:effectLst/>
                        </a:rPr>
                        <a:t>Hứng</a:t>
                      </a:r>
                      <a:r>
                        <a:rPr lang="en-US" sz="1400" dirty="0">
                          <a:effectLst/>
                        </a:rPr>
                        <a:t> </a:t>
                      </a:r>
                      <a:r>
                        <a:rPr lang="en-US" sz="1400" dirty="0" err="1">
                          <a:effectLst/>
                        </a:rPr>
                        <a:t>thú</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pPr>
                      <a:r>
                        <a:rPr lang="en-US" sz="1400" dirty="0">
                          <a:effectLst/>
                        </a:rPr>
                        <a:t>Bình </a:t>
                      </a:r>
                      <a:r>
                        <a:rPr lang="en-US" sz="1400" dirty="0" err="1">
                          <a:effectLst/>
                        </a:rPr>
                        <a:t>thường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50000"/>
                        </a:lnSpc>
                      </a:pPr>
                      <a:r>
                        <a:rPr lang="en-US" sz="1400" dirty="0" err="1">
                          <a:effectLst/>
                        </a:rPr>
                        <a:t>Chưa</a:t>
                      </a:r>
                      <a:r>
                        <a:rPr lang="en-US" sz="1400" dirty="0">
                          <a:effectLst/>
                        </a:rPr>
                        <a:t> </a:t>
                      </a:r>
                      <a:r>
                        <a:rPr lang="en-US" sz="1400" dirty="0" err="1">
                          <a:effectLst/>
                        </a:rPr>
                        <a:t>hứng</a:t>
                      </a:r>
                      <a:r>
                        <a:rPr lang="en-US" sz="1400" dirty="0">
                          <a:effectLst/>
                        </a:rPr>
                        <a:t> </a:t>
                      </a:r>
                      <a:r>
                        <a:rPr lang="en-US" sz="1400" dirty="0" err="1">
                          <a:effectLst/>
                        </a:rPr>
                        <a:t>thú</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50000"/>
                        </a:lnSpc>
                      </a:pPr>
                      <a:r>
                        <a:rPr lang="en-US" sz="1400">
                          <a:effectLst/>
                        </a:rPr>
                        <a:t>HTT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a:effectLst/>
                        </a:rPr>
                        <a:t>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pPr>
                      <a:r>
                        <a:rPr lang="en-US" sz="1400">
                          <a:effectLst/>
                        </a:rPr>
                        <a:t>CHT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nSpc>
                          <a:spcPct val="115000"/>
                        </a:lnSpc>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87611122"/>
                  </a:ext>
                </a:extLst>
              </a:tr>
              <a:tr h="403941">
                <a:tc vMerge="1">
                  <a:txBody>
                    <a:bodyPr/>
                    <a:lstStyle/>
                    <a:p>
                      <a:endParaRPr lang="en-US"/>
                    </a:p>
                  </a:txBody>
                  <a:tcPr/>
                </a:tc>
                <a:tc vMerge="1">
                  <a:txBody>
                    <a:bodyPr/>
                    <a:lstStyle/>
                    <a:p>
                      <a:endParaRPr lang="en-US"/>
                    </a:p>
                  </a:txBody>
                  <a:tcP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dirty="0">
                          <a:effectLst/>
                        </a:rPr>
                        <a:t>SL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SL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01260880"/>
                  </a:ext>
                </a:extLst>
              </a:tr>
              <a:tr h="346305">
                <a:tc>
                  <a:txBody>
                    <a:bodyPr/>
                    <a:lstStyle/>
                    <a:p>
                      <a:pPr algn="ctr">
                        <a:lnSpc>
                          <a:spcPct val="150000"/>
                        </a:lnSpc>
                      </a:pPr>
                      <a:r>
                        <a:rPr lang="en-US" sz="1400">
                          <a:effectLst/>
                        </a:rPr>
                        <a:t>4B</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1200">
                          <a:effectLst/>
                        </a:rPr>
                        <a:t>40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vi-VN"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n-U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21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en-US" sz="1200">
                          <a:effectLst/>
                        </a:rPr>
                        <a:t>52</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19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en-US" sz="1200">
                          <a:effectLst/>
                        </a:rPr>
                        <a:t>47</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pPr>
                      <a:r>
                        <a:rPr lang="vi-VN" sz="1200">
                          <a:effectLst/>
                        </a:rPr>
                        <a:t>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200">
                          <a:effectLst/>
                        </a:rPr>
                        <a:t>27</a:t>
                      </a:r>
                      <a:r>
                        <a:rPr lang="vi-VN"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16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en-US" sz="1200">
                          <a:effectLst/>
                        </a:rPr>
                        <a:t>40</a:t>
                      </a:r>
                      <a:r>
                        <a:rPr lang="vi-VN"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200000"/>
                        </a:lnSpc>
                      </a:pPr>
                      <a:r>
                        <a:rPr lang="vi-VN" sz="1200">
                          <a:effectLst/>
                        </a:rPr>
                        <a:t>32,5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83769950"/>
                  </a:ext>
                </a:extLst>
              </a:tr>
            </a:tbl>
          </a:graphicData>
        </a:graphic>
      </p:graphicFrame>
      <p:sp>
        <p:nvSpPr>
          <p:cNvPr id="6" name="Rectangle 1">
            <a:extLst>
              <a:ext uri="{FF2B5EF4-FFF2-40B4-BE49-F238E27FC236}">
                <a16:creationId xmlns:a16="http://schemas.microsoft.com/office/drawing/2014/main" id="{1459638B-08CF-0549-9DC4-D758D1BAE0C2}"/>
              </a:ext>
            </a:extLst>
          </p:cNvPr>
          <p:cNvSpPr>
            <a:spLocks noChangeArrowheads="1"/>
          </p:cNvSpPr>
          <p:nvPr/>
        </p:nvSpPr>
        <p:spPr bwMode="auto">
          <a:xfrm>
            <a:off x="71500" y="-7841"/>
            <a:ext cx="8428730"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pt-BR" altLang="en-US"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Tiến trình thực nghiệm</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pt-BR" altLang="en-US"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Bước 1: </a:t>
            </a:r>
            <a:r>
              <a:rPr kumimoji="0" lang="pt-BR"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 từ đầu năm học, tôi đã khảo sát thu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kumimoji="0" lang="vi-VN" altLang="en-US" b="0" i="0" u="none" strike="noStrike" cap="none" normalizeH="0" baseline="0" dirty="0">
                <a:ln>
                  <a:noFill/>
                </a:ln>
                <a:solidFill>
                  <a:srgbClr val="000000"/>
                </a:solidFill>
                <a:effectLst/>
                <a:latin typeface="Times New Roman" panose="02020603050405020304" pitchFamily="18" charset="0"/>
                <a:ea typeface="Arial Unicode MS"/>
                <a:cs typeface="Times New Roman" panose="02020603050405020304" pitchFamily="18" charset="0"/>
              </a:rPr>
              <a:t>ư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387DA25-E1D2-5D8B-FFD7-53DFABD5F59A}"/>
              </a:ext>
            </a:extLst>
          </p:cNvPr>
          <p:cNvSpPr txBox="1"/>
          <p:nvPr/>
        </p:nvSpPr>
        <p:spPr>
          <a:xfrm>
            <a:off x="251520" y="2995851"/>
            <a:ext cx="8604956" cy="2169825"/>
          </a:xfrm>
          <a:prstGeom prst="rect">
            <a:avLst/>
          </a:prstGeom>
          <a:noFill/>
        </p:spPr>
        <p:txBody>
          <a:bodyPr wrap="square" rtlCol="0">
            <a:spAutoFit/>
          </a:bodyPr>
          <a:lstStyle/>
          <a:p>
            <a:pPr algn="just">
              <a:lnSpc>
                <a:spcPct val="13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Bước</a:t>
            </a:r>
            <a:r>
              <a:rPr lang="en-US" sz="1800" b="1" dirty="0">
                <a:solidFill>
                  <a:srgbClr val="000000"/>
                </a:solidFill>
                <a:effectLst/>
                <a:latin typeface="Times New Roman" panose="02020603050405020304" pitchFamily="18" charset="0"/>
                <a:ea typeface="Times New Roman" panose="02020603050405020304" pitchFamily="18" charset="0"/>
              </a:rPr>
              <a:t> 2: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nhằm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nâng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3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Bước</a:t>
            </a:r>
            <a:r>
              <a:rPr lang="en-US" sz="1800" b="1" dirty="0">
                <a:solidFill>
                  <a:srgbClr val="000000"/>
                </a:solidFill>
                <a:effectLst/>
                <a:latin typeface="Times New Roman" panose="02020603050405020304" pitchFamily="18" charset="0"/>
                <a:ea typeface="Times New Roman" panose="02020603050405020304" pitchFamily="18" charset="0"/>
              </a:rPr>
              <a:t> 3: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xuyên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luyện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giờ</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3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Bước</a:t>
            </a:r>
            <a:r>
              <a:rPr lang="en-US" sz="1800" b="1" dirty="0">
                <a:solidFill>
                  <a:srgbClr val="000000"/>
                </a:solidFill>
                <a:effectLst/>
                <a:latin typeface="Times New Roman" panose="02020603050405020304" pitchFamily="18" charset="0"/>
                <a:ea typeface="Times New Roman" panose="02020603050405020304" pitchFamily="18" charset="0"/>
              </a:rPr>
              <a:t> 4: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nghiệm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99829265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C6878-1D78-0E0D-3679-26DBDE25D0AB}"/>
              </a:ext>
            </a:extLst>
          </p:cNvPr>
          <p:cNvSpPr txBox="1"/>
          <p:nvPr/>
        </p:nvSpPr>
        <p:spPr>
          <a:xfrm>
            <a:off x="359532" y="124272"/>
            <a:ext cx="8100900" cy="2890022"/>
          </a:xfrm>
          <a:prstGeom prst="rect">
            <a:avLst/>
          </a:prstGeom>
          <a:noFill/>
        </p:spPr>
        <p:txBody>
          <a:bodyPr wrap="square" rtlCol="0">
            <a:spAutoFit/>
          </a:bodyPr>
          <a:lstStyle/>
          <a:p>
            <a:pPr algn="just">
              <a:lnSpc>
                <a:spcPct val="130000"/>
              </a:lnSpc>
            </a:pPr>
            <a:r>
              <a:rPr lang="en-US" sz="1800" b="1" spc="-20" dirty="0">
                <a:solidFill>
                  <a:srgbClr val="000000"/>
                </a:solidFill>
                <a:effectLst/>
                <a:latin typeface="Times New Roman" panose="02020603050405020304" pitchFamily="18" charset="0"/>
                <a:ea typeface="Times New Roman" panose="02020603050405020304" pitchFamily="18" charset="0"/>
              </a:rPr>
              <a:t>3. </a:t>
            </a:r>
            <a:r>
              <a:rPr lang="en-US" sz="1800" b="1" spc="-20" dirty="0" err="1">
                <a:solidFill>
                  <a:srgbClr val="000000"/>
                </a:solidFill>
                <a:effectLst/>
                <a:latin typeface="Times New Roman" panose="02020603050405020304" pitchFamily="18" charset="0"/>
                <a:ea typeface="Times New Roman" panose="02020603050405020304" pitchFamily="18" charset="0"/>
              </a:rPr>
              <a:t>Đánh</a:t>
            </a:r>
            <a:r>
              <a:rPr lang="en-US" sz="1800" b="1" spc="-20" dirty="0">
                <a:solidFill>
                  <a:srgbClr val="000000"/>
                </a:solidFill>
                <a:effectLst/>
                <a:latin typeface="Times New Roman" panose="02020603050405020304" pitchFamily="18" charset="0"/>
                <a:ea typeface="Times New Roman" panose="02020603050405020304" pitchFamily="18" charset="0"/>
              </a:rPr>
              <a:t> </a:t>
            </a:r>
            <a:r>
              <a:rPr lang="en-US" sz="1800" b="1" spc="-20" dirty="0" err="1">
                <a:solidFill>
                  <a:srgbClr val="000000"/>
                </a:solidFill>
                <a:effectLst/>
                <a:latin typeface="Times New Roman" panose="02020603050405020304" pitchFamily="18" charset="0"/>
                <a:ea typeface="Times New Roman" panose="02020603050405020304" pitchFamily="18" charset="0"/>
              </a:rPr>
              <a:t>giá</a:t>
            </a:r>
            <a:r>
              <a:rPr lang="en-US" sz="1800" b="1" spc="-20" dirty="0">
                <a:solidFill>
                  <a:srgbClr val="000000"/>
                </a:solidFill>
                <a:effectLst/>
                <a:latin typeface="Times New Roman" panose="02020603050405020304" pitchFamily="18" charset="0"/>
                <a:ea typeface="Times New Roman" panose="02020603050405020304" pitchFamily="18" charset="0"/>
              </a:rPr>
              <a:t> </a:t>
            </a:r>
            <a:r>
              <a:rPr lang="en-US" sz="1800" b="1" spc="-20" dirty="0" err="1">
                <a:solidFill>
                  <a:srgbClr val="000000"/>
                </a:solidFill>
                <a:effectLst/>
                <a:latin typeface="Times New Roman" panose="02020603050405020304" pitchFamily="18" charset="0"/>
                <a:ea typeface="Times New Roman" panose="02020603050405020304" pitchFamily="18" charset="0"/>
              </a:rPr>
              <a:t>kết</a:t>
            </a:r>
            <a:r>
              <a:rPr lang="en-US" sz="1800" b="1" spc="-20" dirty="0">
                <a:solidFill>
                  <a:srgbClr val="000000"/>
                </a:solidFill>
                <a:effectLst/>
                <a:latin typeface="Times New Roman" panose="02020603050405020304" pitchFamily="18" charset="0"/>
                <a:ea typeface="Times New Roman" panose="02020603050405020304" pitchFamily="18" charset="0"/>
              </a:rPr>
              <a:t> </a:t>
            </a:r>
            <a:r>
              <a:rPr lang="en-US" sz="1800" b="1" spc="-20" dirty="0" err="1">
                <a:solidFill>
                  <a:srgbClr val="000000"/>
                </a:solidFill>
                <a:effectLst/>
                <a:latin typeface="Times New Roman" panose="02020603050405020304" pitchFamily="18" charset="0"/>
                <a:ea typeface="Times New Roman" panose="02020603050405020304" pitchFamily="18" charset="0"/>
              </a:rPr>
              <a:t>quả</a:t>
            </a:r>
            <a:r>
              <a:rPr lang="en-US" sz="1800" b="1" spc="-20" dirty="0">
                <a:solidFill>
                  <a:srgbClr val="000000"/>
                </a:solidFill>
                <a:effectLst/>
                <a:latin typeface="Times New Roman" panose="02020603050405020304" pitchFamily="18" charset="0"/>
                <a:ea typeface="Times New Roman" panose="02020603050405020304" pitchFamily="18" charset="0"/>
              </a:rPr>
              <a:t> </a:t>
            </a:r>
            <a:r>
              <a:rPr lang="en-US" sz="1800" b="1" spc="-20" dirty="0" err="1">
                <a:solidFill>
                  <a:srgbClr val="000000"/>
                </a:solidFill>
                <a:effectLst/>
                <a:latin typeface="Times New Roman" panose="02020603050405020304" pitchFamily="18" charset="0"/>
                <a:ea typeface="Times New Roman" panose="02020603050405020304" pitchFamily="18" charset="0"/>
              </a:rPr>
              <a:t>thực</a:t>
            </a:r>
            <a:r>
              <a:rPr lang="en-US" sz="1800" b="1" spc="-20" dirty="0">
                <a:solidFill>
                  <a:srgbClr val="000000"/>
                </a:solidFill>
                <a:effectLst/>
                <a:latin typeface="Times New Roman" panose="02020603050405020304" pitchFamily="18" charset="0"/>
                <a:ea typeface="Times New Roman" panose="02020603050405020304" pitchFamily="18" charset="0"/>
              </a:rPr>
              <a:t> </a:t>
            </a:r>
            <a:r>
              <a:rPr lang="en-US" sz="1800" b="1" spc="-20" dirty="0" err="1">
                <a:solidFill>
                  <a:srgbClr val="000000"/>
                </a:solidFill>
                <a:effectLst/>
                <a:latin typeface="Times New Roman" panose="02020603050405020304" pitchFamily="18" charset="0"/>
                <a:ea typeface="Times New Roman" panose="02020603050405020304" pitchFamily="18" charset="0"/>
              </a:rPr>
              <a:t>nghiệm</a:t>
            </a:r>
            <a:endParaRPr lang="en-US" sz="1800" dirty="0">
              <a:effectLst/>
              <a:latin typeface="Times New Roman" panose="02020603050405020304" pitchFamily="18" charset="0"/>
              <a:ea typeface="Times New Roman" panose="02020603050405020304" pitchFamily="18" charset="0"/>
            </a:endParaRPr>
          </a:p>
          <a:p>
            <a:pPr algn="just">
              <a:lnSpc>
                <a:spcPct val="13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spc="-20" dirty="0">
                <a:solidFill>
                  <a:srgbClr val="000000"/>
                </a:solidFill>
                <a:effectLst/>
                <a:latin typeface="Times New Roman" panose="02020603050405020304" pitchFamily="18" charset="0"/>
                <a:ea typeface="Times New Roman" panose="02020603050405020304" pitchFamily="18" charset="0"/>
              </a:rPr>
              <a:t>Sau </a:t>
            </a:r>
            <a:r>
              <a:rPr lang="en-US" sz="1800" spc="-20" dirty="0" err="1">
                <a:solidFill>
                  <a:srgbClr val="000000"/>
                </a:solidFill>
                <a:effectLst/>
                <a:latin typeface="Times New Roman" panose="02020603050405020304" pitchFamily="18" charset="0"/>
                <a:ea typeface="Times New Roman" panose="02020603050405020304" pitchFamily="18" charset="0"/>
              </a:rPr>
              <a:t>một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thời</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gian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áp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dụng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những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biện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pháp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nhằm</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tích</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cực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hóa</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hoạt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động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tập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của</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sinh</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trong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tiết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Toán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kết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quả</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đạt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được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nhìn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thấy</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rõ</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rệt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sinh</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không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những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hứng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thú</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hào</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hứng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mà</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còn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yêu</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thích</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môn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Đồng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thời</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nhờ</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áp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dụng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biện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pháp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nêu</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trên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trong</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mỗi</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giờ</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đã</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Kết</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quả</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học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tập</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môn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Toán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của</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em</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có</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sự</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tiến</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bộ</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rõ</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rệt</a:t>
            </a:r>
            <a:r>
              <a:rPr lang="en-US" sz="1800" spc="-20" dirty="0">
                <a:solidFill>
                  <a:srgbClr val="000000"/>
                </a:solidFill>
                <a:effectLst/>
                <a:latin typeface="Times New Roman" panose="02020603050405020304" pitchFamily="18" charset="0"/>
                <a:ea typeface="Times New Roman" panose="02020603050405020304" pitchFamily="18" charset="0"/>
              </a:rPr>
              <a:t> so </a:t>
            </a:r>
            <a:r>
              <a:rPr lang="en-US" sz="1800" spc="-20" dirty="0" err="1">
                <a:solidFill>
                  <a:srgbClr val="000000"/>
                </a:solidFill>
                <a:effectLst/>
                <a:latin typeface="Times New Roman" panose="02020603050405020304" pitchFamily="18" charset="0"/>
                <a:ea typeface="Times New Roman" panose="02020603050405020304" pitchFamily="18" charset="0"/>
              </a:rPr>
              <a:t>với</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đầu</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năm</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Cụ</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thể</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như</a:t>
            </a:r>
            <a:r>
              <a:rPr lang="en-US" sz="1800" spc="-20" dirty="0">
                <a:solidFill>
                  <a:srgbClr val="000000"/>
                </a:solidFill>
                <a:effectLst/>
                <a:latin typeface="Times New Roman" panose="02020603050405020304" pitchFamily="18" charset="0"/>
                <a:ea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rPr>
              <a:t>sau</a:t>
            </a:r>
            <a:r>
              <a:rPr lang="en-US" sz="1800" spc="-2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graphicFrame>
        <p:nvGraphicFramePr>
          <p:cNvPr id="7" name="Table 6">
            <a:extLst>
              <a:ext uri="{FF2B5EF4-FFF2-40B4-BE49-F238E27FC236}">
                <a16:creationId xmlns:a16="http://schemas.microsoft.com/office/drawing/2014/main" id="{012F357E-0E40-0757-3166-E71B1EC3E07C}"/>
              </a:ext>
            </a:extLst>
          </p:cNvPr>
          <p:cNvGraphicFramePr>
            <a:graphicFrameLocks noGrp="1"/>
          </p:cNvGraphicFramePr>
          <p:nvPr>
            <p:extLst>
              <p:ext uri="{D42A27DB-BD31-4B8C-83A1-F6EECF244321}">
                <p14:modId xmlns:p14="http://schemas.microsoft.com/office/powerpoint/2010/main" val="1974049905"/>
              </p:ext>
            </p:extLst>
          </p:nvPr>
        </p:nvGraphicFramePr>
        <p:xfrm>
          <a:off x="503548" y="3040596"/>
          <a:ext cx="8352923" cy="1845731"/>
        </p:xfrm>
        <a:graphic>
          <a:graphicData uri="http://schemas.openxmlformats.org/drawingml/2006/table">
            <a:tbl>
              <a:tblPr firstRow="1" firstCol="1" bandRow="1">
                <a:tableStyleId>{5C22544A-7EE6-4342-B048-85BDC9FD1C3A}</a:tableStyleId>
              </a:tblPr>
              <a:tblGrid>
                <a:gridCol w="733048">
                  <a:extLst>
                    <a:ext uri="{9D8B030D-6E8A-4147-A177-3AD203B41FA5}">
                      <a16:colId xmlns:a16="http://schemas.microsoft.com/office/drawing/2014/main" val="26455857"/>
                    </a:ext>
                  </a:extLst>
                </a:gridCol>
                <a:gridCol w="445375">
                  <a:extLst>
                    <a:ext uri="{9D8B030D-6E8A-4147-A177-3AD203B41FA5}">
                      <a16:colId xmlns:a16="http://schemas.microsoft.com/office/drawing/2014/main" val="2991601732"/>
                    </a:ext>
                  </a:extLst>
                </a:gridCol>
                <a:gridCol w="597875">
                  <a:extLst>
                    <a:ext uri="{9D8B030D-6E8A-4147-A177-3AD203B41FA5}">
                      <a16:colId xmlns:a16="http://schemas.microsoft.com/office/drawing/2014/main" val="107019326"/>
                    </a:ext>
                  </a:extLst>
                </a:gridCol>
                <a:gridCol w="597875">
                  <a:extLst>
                    <a:ext uri="{9D8B030D-6E8A-4147-A177-3AD203B41FA5}">
                      <a16:colId xmlns:a16="http://schemas.microsoft.com/office/drawing/2014/main" val="3327477794"/>
                    </a:ext>
                  </a:extLst>
                </a:gridCol>
                <a:gridCol w="597875">
                  <a:extLst>
                    <a:ext uri="{9D8B030D-6E8A-4147-A177-3AD203B41FA5}">
                      <a16:colId xmlns:a16="http://schemas.microsoft.com/office/drawing/2014/main" val="2302010879"/>
                    </a:ext>
                  </a:extLst>
                </a:gridCol>
                <a:gridCol w="597875">
                  <a:extLst>
                    <a:ext uri="{9D8B030D-6E8A-4147-A177-3AD203B41FA5}">
                      <a16:colId xmlns:a16="http://schemas.microsoft.com/office/drawing/2014/main" val="2804470616"/>
                    </a:ext>
                  </a:extLst>
                </a:gridCol>
                <a:gridCol w="597875">
                  <a:extLst>
                    <a:ext uri="{9D8B030D-6E8A-4147-A177-3AD203B41FA5}">
                      <a16:colId xmlns:a16="http://schemas.microsoft.com/office/drawing/2014/main" val="2534865772"/>
                    </a:ext>
                  </a:extLst>
                </a:gridCol>
                <a:gridCol w="597875">
                  <a:extLst>
                    <a:ext uri="{9D8B030D-6E8A-4147-A177-3AD203B41FA5}">
                      <a16:colId xmlns:a16="http://schemas.microsoft.com/office/drawing/2014/main" val="246359342"/>
                    </a:ext>
                  </a:extLst>
                </a:gridCol>
                <a:gridCol w="597875">
                  <a:extLst>
                    <a:ext uri="{9D8B030D-6E8A-4147-A177-3AD203B41FA5}">
                      <a16:colId xmlns:a16="http://schemas.microsoft.com/office/drawing/2014/main" val="3352781741"/>
                    </a:ext>
                  </a:extLst>
                </a:gridCol>
                <a:gridCol w="597875">
                  <a:extLst>
                    <a:ext uri="{9D8B030D-6E8A-4147-A177-3AD203B41FA5}">
                      <a16:colId xmlns:a16="http://schemas.microsoft.com/office/drawing/2014/main" val="4216652666"/>
                    </a:ext>
                  </a:extLst>
                </a:gridCol>
                <a:gridCol w="597875">
                  <a:extLst>
                    <a:ext uri="{9D8B030D-6E8A-4147-A177-3AD203B41FA5}">
                      <a16:colId xmlns:a16="http://schemas.microsoft.com/office/drawing/2014/main" val="267365331"/>
                    </a:ext>
                  </a:extLst>
                </a:gridCol>
                <a:gridCol w="597875">
                  <a:extLst>
                    <a:ext uri="{9D8B030D-6E8A-4147-A177-3AD203B41FA5}">
                      <a16:colId xmlns:a16="http://schemas.microsoft.com/office/drawing/2014/main" val="3710815864"/>
                    </a:ext>
                  </a:extLst>
                </a:gridCol>
                <a:gridCol w="597875">
                  <a:extLst>
                    <a:ext uri="{9D8B030D-6E8A-4147-A177-3AD203B41FA5}">
                      <a16:colId xmlns:a16="http://schemas.microsoft.com/office/drawing/2014/main" val="3350788276"/>
                    </a:ext>
                  </a:extLst>
                </a:gridCol>
                <a:gridCol w="597875">
                  <a:extLst>
                    <a:ext uri="{9D8B030D-6E8A-4147-A177-3AD203B41FA5}">
                      <a16:colId xmlns:a16="http://schemas.microsoft.com/office/drawing/2014/main" val="1403393222"/>
                    </a:ext>
                  </a:extLst>
                </a:gridCol>
              </a:tblGrid>
              <a:tr h="215073">
                <a:tc rowSpan="3">
                  <a:txBody>
                    <a:bodyPr/>
                    <a:lstStyle/>
                    <a:p>
                      <a:pPr algn="ctr">
                        <a:lnSpc>
                          <a:spcPct val="150000"/>
                        </a:lnSpc>
                      </a:pPr>
                      <a:r>
                        <a:rPr lang="en-US" sz="1100">
                          <a:effectLst/>
                        </a:rPr>
                        <a:t>Thời điểm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rowSpan="3">
                  <a:txBody>
                    <a:bodyPr/>
                    <a:lstStyle/>
                    <a:p>
                      <a:pPr algn="ctr">
                        <a:lnSpc>
                          <a:spcPct val="150000"/>
                        </a:lnSpc>
                      </a:pPr>
                      <a:r>
                        <a:rPr lang="en-US" sz="1100">
                          <a:effectLst/>
                        </a:rPr>
                        <a:t>Sĩ số</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gridSpan="12">
                  <a:txBody>
                    <a:bodyPr/>
                    <a:lstStyle/>
                    <a:p>
                      <a:pPr algn="ctr">
                        <a:lnSpc>
                          <a:spcPct val="150000"/>
                        </a:lnSpc>
                      </a:pPr>
                      <a:r>
                        <a:rPr lang="en-US" sz="1100" dirty="0">
                          <a:effectLst/>
                        </a:rPr>
                        <a:t>KẾT QUẢ KHẢO SÁT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2778078"/>
                  </a:ext>
                </a:extLst>
              </a:tr>
              <a:tr h="455867">
                <a:tc vMerge="1">
                  <a:txBody>
                    <a:bodyPr/>
                    <a:lstStyle/>
                    <a:p>
                      <a:endParaRPr lang="en-US"/>
                    </a:p>
                  </a:txBody>
                  <a:tcPr/>
                </a:tc>
                <a:tc vMerge="1">
                  <a:txBody>
                    <a:bodyPr/>
                    <a:lstStyle/>
                    <a:p>
                      <a:endParaRPr lang="en-US"/>
                    </a:p>
                  </a:txBody>
                  <a:tcPr/>
                </a:tc>
                <a:tc gridSpan="2">
                  <a:txBody>
                    <a:bodyPr/>
                    <a:lstStyle/>
                    <a:p>
                      <a:pPr>
                        <a:lnSpc>
                          <a:spcPct val="150000"/>
                        </a:lnSpc>
                      </a:pPr>
                      <a:r>
                        <a:rPr lang="en-US" sz="1100">
                          <a:effectLst/>
                        </a:rPr>
                        <a:t>Hứng thú</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hMerge="1">
                  <a:txBody>
                    <a:bodyPr/>
                    <a:lstStyle/>
                    <a:p>
                      <a:endParaRPr lang="en-US"/>
                    </a:p>
                  </a:txBody>
                  <a:tcPr/>
                </a:tc>
                <a:tc gridSpan="2">
                  <a:txBody>
                    <a:bodyPr/>
                    <a:lstStyle/>
                    <a:p>
                      <a:pPr>
                        <a:lnSpc>
                          <a:spcPct val="150000"/>
                        </a:lnSpc>
                      </a:pPr>
                      <a:r>
                        <a:rPr lang="en-US" sz="1100" dirty="0">
                          <a:effectLst/>
                        </a:rPr>
                        <a:t>Bình </a:t>
                      </a:r>
                      <a:r>
                        <a:rPr lang="en-US" sz="1100" dirty="0" err="1">
                          <a:effectLst/>
                        </a:rPr>
                        <a:t>thường</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hMerge="1">
                  <a:txBody>
                    <a:bodyPr/>
                    <a:lstStyle/>
                    <a:p>
                      <a:endParaRPr lang="en-US"/>
                    </a:p>
                  </a:txBody>
                  <a:tcPr/>
                </a:tc>
                <a:tc gridSpan="2">
                  <a:txBody>
                    <a:bodyPr/>
                    <a:lstStyle/>
                    <a:p>
                      <a:pPr algn="ctr">
                        <a:lnSpc>
                          <a:spcPct val="150000"/>
                        </a:lnSpc>
                      </a:pPr>
                      <a:r>
                        <a:rPr lang="en-US" sz="1100">
                          <a:effectLst/>
                        </a:rPr>
                        <a:t>Chưa hứng thú</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hMerge="1">
                  <a:txBody>
                    <a:bodyPr/>
                    <a:lstStyle/>
                    <a:p>
                      <a:endParaRPr lang="en-US"/>
                    </a:p>
                  </a:txBody>
                  <a:tcPr/>
                </a:tc>
                <a:tc gridSpan="2">
                  <a:txBody>
                    <a:bodyPr/>
                    <a:lstStyle/>
                    <a:p>
                      <a:pPr algn="ctr">
                        <a:lnSpc>
                          <a:spcPct val="150000"/>
                        </a:lnSpc>
                      </a:pPr>
                      <a:r>
                        <a:rPr lang="en-US" sz="1100">
                          <a:effectLst/>
                        </a:rPr>
                        <a:t>HTT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hMerge="1">
                  <a:txBody>
                    <a:bodyPr/>
                    <a:lstStyle/>
                    <a:p>
                      <a:endParaRPr lang="en-US"/>
                    </a:p>
                  </a:txBody>
                  <a:tcPr/>
                </a:tc>
                <a:tc gridSpan="2">
                  <a:txBody>
                    <a:bodyPr/>
                    <a:lstStyle/>
                    <a:p>
                      <a:pPr algn="ctr">
                        <a:lnSpc>
                          <a:spcPct val="150000"/>
                        </a:lnSpc>
                      </a:pPr>
                      <a:r>
                        <a:rPr lang="en-US" sz="1100">
                          <a:effectLst/>
                        </a:rPr>
                        <a:t>HT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hMerge="1">
                  <a:txBody>
                    <a:bodyPr/>
                    <a:lstStyle/>
                    <a:p>
                      <a:endParaRPr lang="en-US"/>
                    </a:p>
                  </a:txBody>
                  <a:tcPr/>
                </a:tc>
                <a:tc gridSpan="2">
                  <a:txBody>
                    <a:bodyPr/>
                    <a:lstStyle/>
                    <a:p>
                      <a:pPr algn="ctr">
                        <a:lnSpc>
                          <a:spcPct val="150000"/>
                        </a:lnSpc>
                      </a:pPr>
                      <a:r>
                        <a:rPr lang="en-US" sz="1100">
                          <a:effectLst/>
                        </a:rPr>
                        <a:t>CHT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hMerge="1">
                  <a:txBody>
                    <a:bodyPr/>
                    <a:lstStyle/>
                    <a:p>
                      <a:endParaRPr lang="en-US"/>
                    </a:p>
                  </a:txBody>
                  <a:tcPr/>
                </a:tc>
                <a:extLst>
                  <a:ext uri="{0D108BD9-81ED-4DB2-BD59-A6C34878D82A}">
                    <a16:rowId xmlns:a16="http://schemas.microsoft.com/office/drawing/2014/main" val="4038581253"/>
                  </a:ext>
                </a:extLst>
              </a:tr>
              <a:tr h="227268">
                <a:tc vMerge="1">
                  <a:txBody>
                    <a:bodyPr/>
                    <a:lstStyle/>
                    <a:p>
                      <a:endParaRPr lang="en-US"/>
                    </a:p>
                  </a:txBody>
                  <a:tcPr/>
                </a:tc>
                <a:tc vMerge="1">
                  <a:txBody>
                    <a:bodyPr/>
                    <a:lstStyle/>
                    <a:p>
                      <a:endParaRPr lang="en-US"/>
                    </a:p>
                  </a:txBody>
                  <a:tcPr/>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1100">
                          <a:effectLst/>
                        </a:rPr>
                        <a:t>SL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1100">
                          <a:effectLst/>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extLst>
                  <a:ext uri="{0D108BD9-81ED-4DB2-BD59-A6C34878D82A}">
                    <a16:rowId xmlns:a16="http://schemas.microsoft.com/office/drawing/2014/main" val="624681346"/>
                  </a:ext>
                </a:extLst>
              </a:tr>
              <a:tr h="468998">
                <a:tc>
                  <a:txBody>
                    <a:bodyPr/>
                    <a:lstStyle/>
                    <a:p>
                      <a:pPr algn="ctr">
                        <a:lnSpc>
                          <a:spcPct val="150000"/>
                        </a:lnSpc>
                      </a:pPr>
                      <a:r>
                        <a:rPr lang="en-US" sz="1100">
                          <a:effectLst/>
                        </a:rPr>
                        <a:t>Đầu năm</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900">
                          <a:effectLst/>
                        </a:rPr>
                        <a:t>40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vi-VN" sz="900">
                          <a:effectLst/>
                        </a:rPr>
                        <a:t>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900">
                          <a:effectLst/>
                        </a:rPr>
                        <a:t>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vi-VN" sz="900">
                          <a:effectLst/>
                        </a:rPr>
                        <a:t>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900">
                          <a:effectLst/>
                        </a:rPr>
                        <a:t>52</a:t>
                      </a:r>
                      <a:r>
                        <a:rPr lang="vi-VN"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vi-VN" sz="900">
                          <a:effectLst/>
                        </a:rPr>
                        <a:t>19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en-US" sz="900">
                          <a:effectLst/>
                        </a:rPr>
                        <a:t>47</a:t>
                      </a:r>
                      <a:r>
                        <a:rPr lang="vi-VN"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vi-VN" sz="900">
                          <a:effectLst/>
                        </a:rPr>
                        <a:t>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27</a:t>
                      </a:r>
                      <a:r>
                        <a:rPr lang="vi-VN"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vi-VN" sz="900">
                          <a:effectLst/>
                        </a:rPr>
                        <a:t>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40</a:t>
                      </a:r>
                      <a:r>
                        <a:rPr lang="vi-VN" sz="900">
                          <a:effectLst/>
                        </a:rPr>
                        <a:t>,0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vi-VN" sz="900">
                          <a:effectLst/>
                        </a:rPr>
                        <a:t>13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vi-VN" sz="900">
                          <a:effectLst/>
                        </a:rPr>
                        <a:t>32,5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extLst>
                  <a:ext uri="{0D108BD9-81ED-4DB2-BD59-A6C34878D82A}">
                    <a16:rowId xmlns:a16="http://schemas.microsoft.com/office/drawing/2014/main" val="4004058602"/>
                  </a:ext>
                </a:extLst>
              </a:tr>
              <a:tr h="468998">
                <a:tc>
                  <a:txBody>
                    <a:bodyPr/>
                    <a:lstStyle/>
                    <a:p>
                      <a:pPr algn="ctr">
                        <a:lnSpc>
                          <a:spcPct val="150000"/>
                        </a:lnSpc>
                      </a:pPr>
                      <a:r>
                        <a:rPr lang="en-US" sz="1100">
                          <a:effectLst/>
                        </a:rPr>
                        <a:t>Cuối HK 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40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35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87</a:t>
                      </a:r>
                      <a:r>
                        <a:rPr lang="vi-VN"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12</a:t>
                      </a:r>
                      <a:r>
                        <a:rPr lang="vi-VN"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31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77,5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ctr">
                        <a:lnSpc>
                          <a:spcPct val="150000"/>
                        </a:lnSpc>
                      </a:pPr>
                      <a:r>
                        <a:rPr lang="vi-VN" sz="900">
                          <a:effectLst/>
                        </a:rPr>
                        <a:t>22,5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a:effectLst/>
                        </a:rPr>
                        <a:t>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tc>
                  <a:txBody>
                    <a:bodyPr/>
                    <a:lstStyle/>
                    <a:p>
                      <a:pPr algn="r">
                        <a:lnSpc>
                          <a:spcPct val="150000"/>
                        </a:lnSpc>
                      </a:pPr>
                      <a:r>
                        <a:rPr lang="en-US" sz="900" dirty="0">
                          <a:effectLst/>
                        </a:rPr>
                        <a:t>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213" marR="52213" marT="0" marB="0" anchor="ctr"/>
                </a:tc>
                <a:extLst>
                  <a:ext uri="{0D108BD9-81ED-4DB2-BD59-A6C34878D82A}">
                    <a16:rowId xmlns:a16="http://schemas.microsoft.com/office/drawing/2014/main" val="136774925"/>
                  </a:ext>
                </a:extLst>
              </a:tr>
            </a:tbl>
          </a:graphicData>
        </a:graphic>
      </p:graphicFrame>
      <p:sp>
        <p:nvSpPr>
          <p:cNvPr id="8" name="Rectangle 2">
            <a:extLst>
              <a:ext uri="{FF2B5EF4-FFF2-40B4-BE49-F238E27FC236}">
                <a16:creationId xmlns:a16="http://schemas.microsoft.com/office/drawing/2014/main" id="{C9011FF5-5CDD-10F2-A9B2-D9578584F445}"/>
              </a:ext>
            </a:extLst>
          </p:cNvPr>
          <p:cNvSpPr>
            <a:spLocks noChangeArrowheads="1"/>
          </p:cNvSpPr>
          <p:nvPr/>
        </p:nvSpPr>
        <p:spPr bwMode="auto">
          <a:xfrm>
            <a:off x="2709862" y="1317625"/>
            <a:ext cx="141184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5750709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A60EE7-D5BF-326A-670E-5FA595662D57}"/>
              </a:ext>
            </a:extLst>
          </p:cNvPr>
          <p:cNvSpPr txBox="1"/>
          <p:nvPr/>
        </p:nvSpPr>
        <p:spPr>
          <a:xfrm>
            <a:off x="359532" y="448308"/>
            <a:ext cx="8640960" cy="3250121"/>
          </a:xfrm>
          <a:prstGeom prst="rect">
            <a:avLst/>
          </a:prstGeom>
          <a:noFill/>
        </p:spPr>
        <p:txBody>
          <a:bodyPr wrap="square" rtlCol="0">
            <a:spAutoFit/>
          </a:bodyPr>
          <a:lstStyle/>
          <a:p>
            <a:pPr indent="457200" algn="just">
              <a:lnSpc>
                <a:spcPct val="130000"/>
              </a:lnSpc>
            </a:pP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Toán</a:t>
            </a: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trung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thay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a:solidFill>
                  <a:srgbClr val="000000"/>
                </a:solidFill>
                <a:effectLst/>
                <a:latin typeface="Times New Roman" panose="02020603050405020304" pitchFamily="18" charset="0"/>
                <a:ea typeface="Times New Roman" panose="02020603050405020304" pitchFamily="18" charset="0"/>
              </a:rPr>
              <a:t> vì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nâng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dạy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dục</a:t>
            </a:r>
            <a:r>
              <a:rPr lang="en-US" sz="1800" dirty="0">
                <a:solidFill>
                  <a:srgbClr val="000000"/>
                </a:solidFill>
                <a:effectLst/>
                <a:latin typeface="Times New Roman" panose="02020603050405020304" pitchFamily="18" charset="0"/>
                <a:ea typeface="Times New Roman" panose="02020603050405020304" pitchFamily="18" charset="0"/>
              </a:rPr>
              <a:t> 2018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endParaRPr lang="en-US" sz="1800" dirty="0">
              <a:effectLst/>
              <a:latin typeface="Times New Roman" panose="02020603050405020304" pitchFamily="18" charset="0"/>
              <a:ea typeface="Times New Roman" panose="02020603050405020304" pitchFamily="18" charset="0"/>
            </a:endParaRPr>
          </a:p>
          <a:p>
            <a:pPr indent="540385" algn="just">
              <a:lnSpc>
                <a:spcPct val="130000"/>
              </a:lnSpc>
            </a:pP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hướng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so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Bản</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thân</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tôi</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đã</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rút</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ra</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nhiều</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kinh</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nghiệm</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và</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nâng</a:t>
            </a:r>
            <a:r>
              <a:rPr lang="es-MX" sz="1800" spc="-20" dirty="0">
                <a:solidFill>
                  <a:srgbClr val="000000"/>
                </a:solidFill>
                <a:effectLst/>
                <a:latin typeface="Times New Roman" panose="02020603050405020304" pitchFamily="18" charset="0"/>
                <a:ea typeface="Times New Roman" panose="02020603050405020304" pitchFamily="18" charset="0"/>
              </a:rPr>
              <a:t> cao </a:t>
            </a:r>
            <a:r>
              <a:rPr lang="es-MX" sz="1800" spc="-20" dirty="0" err="1">
                <a:solidFill>
                  <a:srgbClr val="000000"/>
                </a:solidFill>
                <a:effectLst/>
                <a:latin typeface="Times New Roman" panose="02020603050405020304" pitchFamily="18" charset="0"/>
                <a:ea typeface="Times New Roman" panose="02020603050405020304" pitchFamily="18" charset="0"/>
              </a:rPr>
              <a:t>được</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năng</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lực</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chuyên</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môn</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chủ</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động</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linh</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hoạt</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sáng</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tạo</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trong</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dạy</a:t>
            </a:r>
            <a:r>
              <a:rPr lang="es-MX" sz="1800" spc="-20" dirty="0">
                <a:solidFill>
                  <a:srgbClr val="000000"/>
                </a:solidFill>
                <a:effectLst/>
                <a:latin typeface="Times New Roman" panose="02020603050405020304" pitchFamily="18" charset="0"/>
                <a:ea typeface="Times New Roman" panose="02020603050405020304" pitchFamily="18" charset="0"/>
              </a:rPr>
              <a:t> </a:t>
            </a:r>
            <a:r>
              <a:rPr lang="es-MX" sz="1800" spc="-20" dirty="0" err="1">
                <a:solidFill>
                  <a:srgbClr val="000000"/>
                </a:solidFill>
                <a:effectLst/>
                <a:latin typeface="Times New Roman" panose="02020603050405020304" pitchFamily="18" charset="0"/>
                <a:ea typeface="Times New Roman" panose="02020603050405020304" pitchFamily="18" charset="0"/>
              </a:rPr>
              <a:t>học</a:t>
            </a:r>
            <a:r>
              <a:rPr lang="es-MX" sz="1800" spc="-2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15036271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75">
            <a:extLst>
              <a:ext uri="{FF2B5EF4-FFF2-40B4-BE49-F238E27FC236}">
                <a16:creationId xmlns:a16="http://schemas.microsoft.com/office/drawing/2014/main" id="{00BDEF2E-3348-449B-AADF-3AE2D0A963DB}"/>
              </a:ext>
            </a:extLst>
          </p:cNvPr>
          <p:cNvSpPr>
            <a:spLocks noChangeArrowheads="1"/>
          </p:cNvSpPr>
          <p:nvPr/>
        </p:nvSpPr>
        <p:spPr bwMode="auto">
          <a:xfrm>
            <a:off x="-372738" y="3901438"/>
            <a:ext cx="277814" cy="46035"/>
          </a:xfrm>
          <a:custGeom>
            <a:avLst/>
            <a:gdLst>
              <a:gd name="T0" fmla="*/ 885825 w 885825"/>
              <a:gd name="T1" fmla="*/ 0 h 45720"/>
              <a:gd name="T2" fmla="*/ 0 w 885825"/>
              <a:gd name="T3" fmla="*/ 0 h 45720"/>
              <a:gd name="T4" fmla="*/ 0 60000 65536"/>
              <a:gd name="T5" fmla="*/ 0 60000 65536"/>
              <a:gd name="T6" fmla="*/ 0 w 885825"/>
              <a:gd name="T7" fmla="*/ 0 h 45720"/>
              <a:gd name="T8" fmla="*/ 885825 w 885825"/>
              <a:gd name="T9" fmla="*/ 45720 h 45720"/>
            </a:gdLst>
            <a:ahLst/>
            <a:cxnLst>
              <a:cxn ang="T4">
                <a:pos x="T0" y="T1"/>
              </a:cxn>
              <a:cxn ang="T5">
                <a:pos x="T2" y="T3"/>
              </a:cxn>
            </a:cxnLst>
            <a:rect l="T6" t="T7" r="T8" b="T9"/>
            <a:pathLst>
              <a:path w="885825" h="45720">
                <a:moveTo>
                  <a:pt x="885825" y="0"/>
                </a:moveTo>
                <a:lnTo>
                  <a:pt x="0" y="0"/>
                </a:lnTo>
              </a:path>
            </a:pathLst>
          </a:custGeom>
          <a:noFill/>
          <a:ln w="12700" cap="flat" cmpd="sng">
            <a:solidFill>
              <a:srgbClr val="7F7F7F"/>
            </a:solidFill>
            <a:prstDash val="dash"/>
            <a:bevel/>
          </a:ln>
          <a:extLst>
            <a:ext uri="{909E8E84-426E-40DD-AFC4-6F175D3DCCD1}">
              <a14:hiddenFill xmlns:a14="http://schemas.microsoft.com/office/drawing/2010/main">
                <a:solidFill>
                  <a:srgbClr val="FFFFFF"/>
                </a:solidFill>
              </a14:hiddenFill>
            </a:ext>
          </a:extLst>
        </p:spPr>
        <p:txBody>
          <a:bodyPr lIns="68449" tIns="34222" rIns="68449" bIns="34222" anchor="ctr"/>
          <a:lstStyle/>
          <a:p>
            <a:pPr algn="r" defTabSz="684072">
              <a:lnSpc>
                <a:spcPct val="140000"/>
              </a:lnSpc>
            </a:pPr>
            <a:endParaRPr lang="zh-CN" altLang="zh-CN" sz="1280">
              <a:solidFill>
                <a:srgbClr val="393939">
                  <a:lumMod val="65000"/>
                  <a:lumOff val="35000"/>
                </a:srgbClr>
              </a:solidFill>
              <a:cs typeface="+mn-ea"/>
              <a:sym typeface="+mn-lt"/>
            </a:endParaRPr>
          </a:p>
        </p:txBody>
      </p:sp>
      <p:sp>
        <p:nvSpPr>
          <p:cNvPr id="2" name="Rectangle 1">
            <a:extLst>
              <a:ext uri="{FF2B5EF4-FFF2-40B4-BE49-F238E27FC236}">
                <a16:creationId xmlns:a16="http://schemas.microsoft.com/office/drawing/2014/main" id="{48CCF103-B244-F044-FF46-405DFC7B422A}"/>
              </a:ext>
            </a:extLst>
          </p:cNvPr>
          <p:cNvSpPr/>
          <p:nvPr/>
        </p:nvSpPr>
        <p:spPr>
          <a:xfrm>
            <a:off x="1151620" y="257461"/>
            <a:ext cx="7183270" cy="66888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Cambria" panose="02040503050406030204" pitchFamily="18" charset="0"/>
                <a:ea typeface="Cambria" panose="02040503050406030204" pitchFamily="18" charset="0"/>
              </a:rPr>
              <a:t>1</a:t>
            </a:r>
            <a:r>
              <a:rPr lang="vi-VN" sz="2800" b="1" dirty="0">
                <a:latin typeface="Cambria" panose="02040503050406030204" pitchFamily="18" charset="0"/>
                <a:ea typeface="Cambria" panose="02040503050406030204" pitchFamily="18" charset="0"/>
              </a:rPr>
              <a:t>. LÍ DO CHỌN ĐỀ TÀI</a:t>
            </a:r>
            <a:endParaRPr lang="en-US" sz="2800" b="1"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66B62F0B-16BB-D939-D9CB-01D05C806EE8}"/>
              </a:ext>
            </a:extLst>
          </p:cNvPr>
          <p:cNvSpPr/>
          <p:nvPr/>
        </p:nvSpPr>
        <p:spPr>
          <a:xfrm>
            <a:off x="179512" y="1093374"/>
            <a:ext cx="8820980" cy="1745948"/>
          </a:xfrm>
          <a:prstGeom prst="rect">
            <a:avLst/>
          </a:prstGeom>
          <a:solidFill>
            <a:srgbClr val="3591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khoa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đòi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chiếu</a:t>
            </a:r>
            <a:r>
              <a:rPr lang="en-US" dirty="0">
                <a:latin typeface="Times New Roman" panose="02020603050405020304" pitchFamily="18" charset="0"/>
                <a:cs typeface="Times New Roman" panose="02020603050405020304" pitchFamily="18" charset="0"/>
              </a:rPr>
              <a:t> PowerPoint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endParaRPr lang="en-US" sz="2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73AC9DB-118F-1805-8972-114C3E221794}"/>
              </a:ext>
            </a:extLst>
          </p:cNvPr>
          <p:cNvSpPr/>
          <p:nvPr/>
        </p:nvSpPr>
        <p:spPr>
          <a:xfrm>
            <a:off x="179512" y="3006354"/>
            <a:ext cx="8856984" cy="1836202"/>
          </a:xfrm>
          <a:prstGeom prst="rect">
            <a:avLst/>
          </a:prstGeom>
          <a:solidFill>
            <a:srgbClr val="3591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latin typeface="Times New Roman" panose="02020603050405020304" pitchFamily="18" charset="0"/>
                <a:cs typeface="Times New Roman" panose="02020603050405020304" pitchFamily="18" charset="0"/>
              </a:rPr>
              <a:t>Tuy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439683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ainbow and hot air balloons&#10;&#10;Description automatically generated">
            <a:extLst>
              <a:ext uri="{FF2B5EF4-FFF2-40B4-BE49-F238E27FC236}">
                <a16:creationId xmlns:a16="http://schemas.microsoft.com/office/drawing/2014/main" id="{20E4324F-D394-89E6-5601-13E6734E746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38100" y="794"/>
            <a:ext cx="9182100" cy="5143500"/>
          </a:xfrm>
          <a:prstGeom prst="rect">
            <a:avLst/>
          </a:prstGeom>
        </p:spPr>
      </p:pic>
      <p:grpSp>
        <p:nvGrpSpPr>
          <p:cNvPr id="4" name="Group 3">
            <a:extLst>
              <a:ext uri="{FF2B5EF4-FFF2-40B4-BE49-F238E27FC236}">
                <a16:creationId xmlns:a16="http://schemas.microsoft.com/office/drawing/2014/main" id="{E74B8A15-FBF1-4BCB-DE91-5A0E78F142C7}"/>
              </a:ext>
            </a:extLst>
          </p:cNvPr>
          <p:cNvGrpSpPr/>
          <p:nvPr/>
        </p:nvGrpSpPr>
        <p:grpSpPr>
          <a:xfrm>
            <a:off x="1066800" y="1048545"/>
            <a:ext cx="6743131" cy="2215991"/>
            <a:chOff x="2133600" y="2095500"/>
            <a:chExt cx="13486261" cy="4431983"/>
          </a:xfrm>
        </p:grpSpPr>
        <p:sp>
          <p:nvSpPr>
            <p:cNvPr id="2" name="TextBox 1">
              <a:extLst>
                <a:ext uri="{FF2B5EF4-FFF2-40B4-BE49-F238E27FC236}">
                  <a16:creationId xmlns:a16="http://schemas.microsoft.com/office/drawing/2014/main" id="{D2501E04-7FC1-FA84-8487-E1976EBAD0FE}"/>
                </a:ext>
              </a:extLst>
            </p:cNvPr>
            <p:cNvSpPr txBox="1"/>
            <p:nvPr/>
          </p:nvSpPr>
          <p:spPr>
            <a:xfrm>
              <a:off x="2133600" y="2095500"/>
              <a:ext cx="13486261" cy="4431983"/>
            </a:xfrm>
            <a:prstGeom prst="rect">
              <a:avLst/>
            </a:prstGeom>
            <a:noFill/>
          </p:spPr>
          <p:txBody>
            <a:bodyPr wrap="square" rtlCol="0">
              <a:spAutoFit/>
            </a:bodyPr>
            <a:lstStyle/>
            <a:p>
              <a:pPr algn="ctr" defTabSz="457223"/>
              <a:r>
                <a:rPr lang="vi-VN" sz="6900" b="1" dirty="0">
                  <a:ln w="190500">
                    <a:solidFill>
                      <a:prstClr val="white"/>
                    </a:solidFill>
                  </a:ln>
                  <a:solidFill>
                    <a:prstClr val="black"/>
                  </a:solidFill>
                  <a:effectLst>
                    <a:outerShdw blurRad="50800" dist="38100" dir="2700000" algn="tl" rotWithShape="0">
                      <a:prstClr val="black">
                        <a:alpha val="40000"/>
                      </a:prstClr>
                    </a:outerShdw>
                  </a:effectLst>
                  <a:latin typeface="#9Slide05 SVNSnell Roundhand Sc" panose="020B0500000000000000" pitchFamily="34" charset="0"/>
                </a:rPr>
                <a:t>Cảm ơn Thầy cô đã lắng nghe!</a:t>
              </a:r>
              <a:endParaRPr lang="en-US" sz="6900" b="1" dirty="0">
                <a:ln w="190500">
                  <a:solidFill>
                    <a:prstClr val="white"/>
                  </a:solidFill>
                </a:ln>
                <a:solidFill>
                  <a:prstClr val="black"/>
                </a:solidFill>
                <a:effectLst>
                  <a:outerShdw blurRad="50800" dist="38100" dir="2700000" algn="tl" rotWithShape="0">
                    <a:prstClr val="black">
                      <a:alpha val="40000"/>
                    </a:prstClr>
                  </a:outerShdw>
                </a:effectLst>
                <a:latin typeface="#9Slide05 SVNSnell Roundhand Sc" panose="020B0500000000000000" pitchFamily="34" charset="0"/>
              </a:endParaRPr>
            </a:p>
          </p:txBody>
        </p:sp>
        <p:sp>
          <p:nvSpPr>
            <p:cNvPr id="3" name="TextBox 2">
              <a:extLst>
                <a:ext uri="{FF2B5EF4-FFF2-40B4-BE49-F238E27FC236}">
                  <a16:creationId xmlns:a16="http://schemas.microsoft.com/office/drawing/2014/main" id="{AC56E2D1-DC6F-1B25-C1C6-D696488C990A}"/>
                </a:ext>
              </a:extLst>
            </p:cNvPr>
            <p:cNvSpPr txBox="1"/>
            <p:nvPr/>
          </p:nvSpPr>
          <p:spPr>
            <a:xfrm>
              <a:off x="2133600" y="2095500"/>
              <a:ext cx="13486261" cy="4431983"/>
            </a:xfrm>
            <a:prstGeom prst="rect">
              <a:avLst/>
            </a:prstGeom>
            <a:noFill/>
          </p:spPr>
          <p:txBody>
            <a:bodyPr wrap="square" rtlCol="0">
              <a:spAutoFit/>
            </a:bodyPr>
            <a:lstStyle/>
            <a:p>
              <a:pPr algn="ctr" defTabSz="457223"/>
              <a:r>
                <a:rPr lang="vi-VN" sz="6900" b="1" dirty="0">
                  <a:solidFill>
                    <a:srgbClr val="EF4557"/>
                  </a:solidFill>
                  <a:latin typeface="#9Slide05 SVNSnell Roundhand Sc" panose="020B0500000000000000" pitchFamily="34" charset="0"/>
                </a:rPr>
                <a:t>Cảm ơn Thầy cô đã lắng nghe!</a:t>
              </a:r>
              <a:endParaRPr lang="en-US" sz="6900" b="1" dirty="0">
                <a:solidFill>
                  <a:srgbClr val="EF4557"/>
                </a:solidFill>
                <a:latin typeface="#9Slide05 SVNSnell Roundhand Sc" panose="020B0500000000000000" pitchFamily="34" charset="0"/>
              </a:endParaRPr>
            </a:p>
          </p:txBody>
        </p:sp>
      </p:grpSp>
      <p:pic>
        <p:nvPicPr>
          <p:cNvPr id="5" name="Picture 4">
            <a:extLst>
              <a:ext uri="{FF2B5EF4-FFF2-40B4-BE49-F238E27FC236}">
                <a16:creationId xmlns:a16="http://schemas.microsoft.com/office/drawing/2014/main" id="{7B2F8FC5-A046-5963-3D48-4284A7595E5A}"/>
              </a:ext>
            </a:extLst>
          </p:cNvPr>
          <p:cNvPicPr>
            <a:picLocks noChangeAspect="1"/>
          </p:cNvPicPr>
          <p:nvPr/>
        </p:nvPicPr>
        <p:blipFill>
          <a:blip r:embed="rId3"/>
          <a:srcRect/>
          <a:stretch>
            <a:fillRect/>
          </a:stretch>
        </p:blipFill>
        <p:spPr>
          <a:xfrm rot="788722">
            <a:off x="-1356103" y="1602684"/>
            <a:ext cx="3543300" cy="5905500"/>
          </a:xfrm>
          <a:prstGeom prst="rect">
            <a:avLst/>
          </a:prstGeom>
        </p:spPr>
      </p:pic>
      <p:pic>
        <p:nvPicPr>
          <p:cNvPr id="7" name="Picture 6">
            <a:extLst>
              <a:ext uri="{FF2B5EF4-FFF2-40B4-BE49-F238E27FC236}">
                <a16:creationId xmlns:a16="http://schemas.microsoft.com/office/drawing/2014/main" id="{36A06A4C-D94C-3564-C2FC-A6BA644B8276}"/>
              </a:ext>
            </a:extLst>
          </p:cNvPr>
          <p:cNvPicPr>
            <a:picLocks noChangeAspect="1"/>
          </p:cNvPicPr>
          <p:nvPr/>
        </p:nvPicPr>
        <p:blipFill>
          <a:blip r:embed="rId3"/>
          <a:srcRect/>
          <a:stretch>
            <a:fillRect/>
          </a:stretch>
        </p:blipFill>
        <p:spPr>
          <a:xfrm rot="21148591">
            <a:off x="6334241" y="2191544"/>
            <a:ext cx="3543300" cy="5905500"/>
          </a:xfrm>
          <a:prstGeom prst="rect">
            <a:avLst/>
          </a:prstGeom>
        </p:spPr>
      </p:pic>
      <p:sp>
        <p:nvSpPr>
          <p:cNvPr id="8" name="Freeform 10">
            <a:extLst>
              <a:ext uri="{FF2B5EF4-FFF2-40B4-BE49-F238E27FC236}">
                <a16:creationId xmlns:a16="http://schemas.microsoft.com/office/drawing/2014/main" id="{1C1FC2A8-C4F1-7842-029B-35AEA3A2B491}"/>
              </a:ext>
            </a:extLst>
          </p:cNvPr>
          <p:cNvSpPr/>
          <p:nvPr/>
        </p:nvSpPr>
        <p:spPr>
          <a:xfrm>
            <a:off x="2906725" y="3334544"/>
            <a:ext cx="2923628" cy="1056161"/>
          </a:xfrm>
          <a:custGeom>
            <a:avLst/>
            <a:gdLst/>
            <a:ahLst/>
            <a:cxnLst/>
            <a:rect l="l" t="t" r="r" b="b"/>
            <a:pathLst>
              <a:path w="5847257" h="2112321">
                <a:moveTo>
                  <a:pt x="0" y="0"/>
                </a:moveTo>
                <a:lnTo>
                  <a:pt x="5847257" y="0"/>
                </a:lnTo>
                <a:lnTo>
                  <a:pt x="5847257" y="2112322"/>
                </a:lnTo>
                <a:lnTo>
                  <a:pt x="0" y="2112322"/>
                </a:lnTo>
                <a:lnTo>
                  <a:pt x="0" y="0"/>
                </a:lnTo>
                <a:close/>
              </a:path>
            </a:pathLst>
          </a:custGeom>
          <a:blipFill>
            <a:blip r:embed="rId4"/>
            <a:stretch>
              <a:fillRect/>
            </a:stretch>
          </a:blipFill>
        </p:spPr>
        <p:txBody>
          <a:bodyPr/>
          <a:lstStyle/>
          <a:p>
            <a:pPr defTabSz="457223">
              <a:defRPr/>
            </a:pPr>
            <a:endParaRPr lang="en-US" sz="900">
              <a:solidFill>
                <a:prstClr val="black"/>
              </a:solidFill>
              <a:latin typeface="Calibri"/>
            </a:endParaRPr>
          </a:p>
        </p:txBody>
      </p:sp>
    </p:spTree>
    <p:extLst>
      <p:ext uri="{BB962C8B-B14F-4D97-AF65-F5344CB8AC3E}">
        <p14:creationId xmlns:p14="http://schemas.microsoft.com/office/powerpoint/2010/main" val="189190129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452320" y="1276400"/>
            <a:ext cx="2796076" cy="2835351"/>
            <a:chOff x="1331640" y="1707654"/>
            <a:chExt cx="2796076" cy="2835506"/>
          </a:xfrm>
          <a:solidFill>
            <a:srgbClr val="6152B0"/>
          </a:solidFill>
        </p:grpSpPr>
        <p:sp>
          <p:nvSpPr>
            <p:cNvPr id="7" name="等腰三角形 5"/>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庞门正道标题体"/>
                <a:cs typeface="+mn-ea"/>
                <a:sym typeface="+mn-lt"/>
              </a:endParaRPr>
            </a:p>
          </p:txBody>
        </p:sp>
        <p:sp>
          <p:nvSpPr>
            <p:cNvPr id="9" name="等腰三角形 5"/>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庞门正道标题体"/>
                <a:cs typeface="+mn-ea"/>
                <a:sym typeface="+mn-lt"/>
              </a:endParaRPr>
            </a:p>
          </p:txBody>
        </p:sp>
        <p:sp>
          <p:nvSpPr>
            <p:cNvPr id="10" name="等腰三角形 5"/>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庞门正道标题体"/>
                <a:cs typeface="+mn-ea"/>
                <a:sym typeface="+mn-lt"/>
              </a:endParaRPr>
            </a:p>
          </p:txBody>
        </p:sp>
        <p:sp>
          <p:nvSpPr>
            <p:cNvPr id="11" name="等腰三角形 5"/>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庞门正道标题体"/>
                <a:cs typeface="+mn-ea"/>
                <a:sym typeface="+mn-lt"/>
              </a:endParaRPr>
            </a:p>
          </p:txBody>
        </p:sp>
        <p:sp>
          <p:nvSpPr>
            <p:cNvPr id="12" name="圆角矩形 11"/>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dirty="0">
                <a:ln>
                  <a:noFill/>
                </a:ln>
                <a:solidFill>
                  <a:prstClr val="white"/>
                </a:solidFill>
                <a:effectLst/>
                <a:uLnTx/>
                <a:uFillTx/>
                <a:latin typeface="庞门正道标题体"/>
                <a:cs typeface="+mn-ea"/>
                <a:sym typeface="+mn-lt"/>
              </a:endParaRPr>
            </a:p>
          </p:txBody>
        </p:sp>
        <p:sp>
          <p:nvSpPr>
            <p:cNvPr id="13" name="空心弧 15"/>
            <p:cNvSpPr/>
            <p:nvPr/>
          </p:nvSpPr>
          <p:spPr>
            <a:xfrm rot="5400000">
              <a:off x="3312321" y="2346812"/>
              <a:ext cx="509372" cy="1121419"/>
            </a:xfrm>
            <a:custGeom>
              <a:avLst/>
              <a:gdLst/>
              <a:ahLst/>
              <a:cxnLst/>
              <a:rect l="l" t="t" r="r" b="b"/>
              <a:pathLst>
                <a:path w="509372" h="1121419">
                  <a:moveTo>
                    <a:pt x="507512" y="1121419"/>
                  </a:moveTo>
                  <a:lnTo>
                    <a:pt x="509372" y="1119300"/>
                  </a:lnTo>
                  <a:lnTo>
                    <a:pt x="509372" y="1121419"/>
                  </a:lnTo>
                  <a:close/>
                  <a:moveTo>
                    <a:pt x="430106" y="1116802"/>
                  </a:moveTo>
                  <a:lnTo>
                    <a:pt x="434159" y="1121419"/>
                  </a:lnTo>
                  <a:lnTo>
                    <a:pt x="430599" y="1121419"/>
                  </a:lnTo>
                  <a:cubicBezTo>
                    <a:pt x="430325" y="1119896"/>
                    <a:pt x="430214" y="1118353"/>
                    <a:pt x="430106" y="1116802"/>
                  </a:cubicBezTo>
                  <a:close/>
                  <a:moveTo>
                    <a:pt x="0" y="259419"/>
                  </a:moveTo>
                  <a:lnTo>
                    <a:pt x="832" y="257324"/>
                  </a:lnTo>
                  <a:lnTo>
                    <a:pt x="0" y="257324"/>
                  </a:lnTo>
                  <a:cubicBezTo>
                    <a:pt x="0" y="161091"/>
                    <a:pt x="53696" y="72900"/>
                    <a:pt x="139188" y="28721"/>
                  </a:cubicBezTo>
                  <a:cubicBezTo>
                    <a:pt x="224680" y="-15459"/>
                    <a:pt x="327679" y="-8244"/>
                    <a:pt x="406177" y="47423"/>
                  </a:cubicBezTo>
                  <a:cubicBezTo>
                    <a:pt x="466571" y="90252"/>
                    <a:pt x="504696" y="156253"/>
                    <a:pt x="509372" y="227993"/>
                  </a:cubicBezTo>
                  <a:lnTo>
                    <a:pt x="509372" y="1073841"/>
                  </a:lnTo>
                  <a:cubicBezTo>
                    <a:pt x="502538" y="1059565"/>
                    <a:pt x="487753" y="1050433"/>
                    <a:pt x="470835" y="1050433"/>
                  </a:cubicBezTo>
                  <a:cubicBezTo>
                    <a:pt x="451854" y="1050433"/>
                    <a:pt x="435559" y="1061928"/>
                    <a:pt x="428567" y="1078352"/>
                  </a:cubicBezTo>
                  <a:cubicBezTo>
                    <a:pt x="427251" y="1065847"/>
                    <a:pt x="427023" y="1052948"/>
                    <a:pt x="427023" y="1039779"/>
                  </a:cubicBezTo>
                  <a:lnTo>
                    <a:pt x="427023" y="281216"/>
                  </a:lnTo>
                  <a:lnTo>
                    <a:pt x="427023" y="281216"/>
                  </a:lnTo>
                  <a:lnTo>
                    <a:pt x="427023" y="236015"/>
                  </a:lnTo>
                  <a:lnTo>
                    <a:pt x="426558" y="236015"/>
                  </a:lnTo>
                  <a:cubicBezTo>
                    <a:pt x="420904" y="189157"/>
                    <a:pt x="395728" y="146071"/>
                    <a:pt x="356132" y="117992"/>
                  </a:cubicBezTo>
                  <a:cubicBezTo>
                    <a:pt x="304025" y="81040"/>
                    <a:pt x="235655" y="76251"/>
                    <a:pt x="178905" y="105577"/>
                  </a:cubicBezTo>
                  <a:cubicBezTo>
                    <a:pt x="122253" y="134854"/>
                    <a:pt x="86634" y="193244"/>
                    <a:pt x="86558" y="256996"/>
                  </a:cubicBezTo>
                  <a:cubicBezTo>
                    <a:pt x="87499" y="257768"/>
                    <a:pt x="87520" y="258591"/>
                    <a:pt x="87520" y="259419"/>
                  </a:cubicBezTo>
                  <a:cubicBezTo>
                    <a:pt x="87520" y="284619"/>
                    <a:pt x="67928" y="305047"/>
                    <a:pt x="43760" y="305047"/>
                  </a:cubicBezTo>
                  <a:cubicBezTo>
                    <a:pt x="19592" y="305047"/>
                    <a:pt x="0" y="284619"/>
                    <a:pt x="0" y="25941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072" rtl="0" eaLnBrk="1" fontAlgn="auto" latinLnBrk="0" hangingPunct="1">
                <a:lnSpc>
                  <a:spcPct val="140000"/>
                </a:lnSpc>
                <a:spcBef>
                  <a:spcPts val="0"/>
                </a:spcBef>
                <a:spcAft>
                  <a:spcPts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庞门正道标题体"/>
                <a:cs typeface="+mn-ea"/>
                <a:sym typeface="+mn-lt"/>
              </a:endParaRPr>
            </a:p>
          </p:txBody>
        </p:sp>
      </p:grpSp>
      <p:sp>
        <p:nvSpPr>
          <p:cNvPr id="26" name="任意多边形 75">
            <a:extLst>
              <a:ext uri="{FF2B5EF4-FFF2-40B4-BE49-F238E27FC236}">
                <a16:creationId xmlns:a16="http://schemas.microsoft.com/office/drawing/2014/main" id="{00BDEF2E-3348-449B-AADF-3AE2D0A963DB}"/>
              </a:ext>
            </a:extLst>
          </p:cNvPr>
          <p:cNvSpPr>
            <a:spLocks noChangeArrowheads="1"/>
          </p:cNvSpPr>
          <p:nvPr/>
        </p:nvSpPr>
        <p:spPr bwMode="auto">
          <a:xfrm>
            <a:off x="-372738" y="3901438"/>
            <a:ext cx="277814" cy="46035"/>
          </a:xfrm>
          <a:custGeom>
            <a:avLst/>
            <a:gdLst>
              <a:gd name="T0" fmla="*/ 885825 w 885825"/>
              <a:gd name="T1" fmla="*/ 0 h 45720"/>
              <a:gd name="T2" fmla="*/ 0 w 885825"/>
              <a:gd name="T3" fmla="*/ 0 h 45720"/>
              <a:gd name="T4" fmla="*/ 0 60000 65536"/>
              <a:gd name="T5" fmla="*/ 0 60000 65536"/>
              <a:gd name="T6" fmla="*/ 0 w 885825"/>
              <a:gd name="T7" fmla="*/ 0 h 45720"/>
              <a:gd name="T8" fmla="*/ 885825 w 885825"/>
              <a:gd name="T9" fmla="*/ 45720 h 45720"/>
            </a:gdLst>
            <a:ahLst/>
            <a:cxnLst>
              <a:cxn ang="T4">
                <a:pos x="T0" y="T1"/>
              </a:cxn>
              <a:cxn ang="T5">
                <a:pos x="T2" y="T3"/>
              </a:cxn>
            </a:cxnLst>
            <a:rect l="T6" t="T7" r="T8" b="T9"/>
            <a:pathLst>
              <a:path w="885825" h="45720">
                <a:moveTo>
                  <a:pt x="885825" y="0"/>
                </a:moveTo>
                <a:lnTo>
                  <a:pt x="0" y="0"/>
                </a:lnTo>
              </a:path>
            </a:pathLst>
          </a:custGeom>
          <a:noFill/>
          <a:ln w="12700" cap="flat" cmpd="sng">
            <a:solidFill>
              <a:srgbClr val="7F7F7F"/>
            </a:solidFill>
            <a:prstDash val="dash"/>
            <a:bevel/>
          </a:ln>
          <a:extLst>
            <a:ext uri="{909E8E84-426E-40DD-AFC4-6F175D3DCCD1}">
              <a14:hiddenFill xmlns:a14="http://schemas.microsoft.com/office/drawing/2010/main">
                <a:solidFill>
                  <a:srgbClr val="FFFFFF"/>
                </a:solidFill>
              </a14:hiddenFill>
            </a:ext>
          </a:extLst>
        </p:spPr>
        <p:txBody>
          <a:bodyPr lIns="68449" tIns="34222" rIns="68449" bIns="34222" anchor="ctr"/>
          <a:lstStyle/>
          <a:p>
            <a:pPr marL="0" marR="0" lvl="0" indent="0" algn="r" defTabSz="684072" rtl="0" eaLnBrk="1" fontAlgn="auto" latinLnBrk="0" hangingPunct="1">
              <a:lnSpc>
                <a:spcPct val="140000"/>
              </a:lnSpc>
              <a:spcBef>
                <a:spcPts val="0"/>
              </a:spcBef>
              <a:spcAft>
                <a:spcPts val="0"/>
              </a:spcAft>
              <a:buClrTx/>
              <a:buSzTx/>
              <a:buFontTx/>
              <a:buNone/>
              <a:tabLst/>
              <a:defRPr/>
            </a:pPr>
            <a:endParaRPr kumimoji="0" lang="zh-CN" altLang="zh-CN" sz="1280" b="0" i="0" u="none" strike="noStrike" kern="1200" cap="none" spc="0" normalizeH="0" baseline="0" noProof="0">
              <a:ln>
                <a:noFill/>
              </a:ln>
              <a:solidFill>
                <a:srgbClr val="393939">
                  <a:lumMod val="65000"/>
                  <a:lumOff val="35000"/>
                </a:srgbClr>
              </a:solidFill>
              <a:effectLst/>
              <a:uLnTx/>
              <a:uFillTx/>
              <a:latin typeface="庞门正道标题体"/>
              <a:cs typeface="+mn-ea"/>
              <a:sym typeface="+mn-lt"/>
            </a:endParaRPr>
          </a:p>
        </p:txBody>
      </p:sp>
      <p:sp>
        <p:nvSpPr>
          <p:cNvPr id="2" name="Rectangle 1">
            <a:extLst>
              <a:ext uri="{FF2B5EF4-FFF2-40B4-BE49-F238E27FC236}">
                <a16:creationId xmlns:a16="http://schemas.microsoft.com/office/drawing/2014/main" id="{48CCF103-B244-F044-FF46-405DFC7B422A}"/>
              </a:ext>
            </a:extLst>
          </p:cNvPr>
          <p:cNvSpPr/>
          <p:nvPr/>
        </p:nvSpPr>
        <p:spPr>
          <a:xfrm>
            <a:off x="1151620" y="257461"/>
            <a:ext cx="7183270" cy="66888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mbria" panose="02040503050406030204" pitchFamily="18" charset="0"/>
                <a:ea typeface="Cambria" panose="02040503050406030204" pitchFamily="18" charset="0"/>
              </a:rPr>
              <a:t>1</a:t>
            </a: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LÍ DO CHỌN ĐỀ TÀI</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66B62F0B-16BB-D939-D9CB-01D05C806EE8}"/>
              </a:ext>
            </a:extLst>
          </p:cNvPr>
          <p:cNvSpPr/>
          <p:nvPr/>
        </p:nvSpPr>
        <p:spPr>
          <a:xfrm>
            <a:off x="359322" y="926342"/>
            <a:ext cx="8425355" cy="3302386"/>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PowerPoint </a:t>
            </a:r>
            <a:r>
              <a:rPr lang="vi-VN" dirty="0">
                <a:latin typeface="Times New Roman" panose="02020603050405020304" pitchFamily="18" charset="0"/>
                <a:cs typeface="Times New Roman" panose="02020603050405020304" pitchFamily="18" charset="0"/>
              </a:rPr>
              <a:t>và một số phần mền 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2023</a:t>
            </a:r>
            <a:r>
              <a:rPr lang="en-US" dirty="0">
                <a:latin typeface="Times New Roman" panose="02020603050405020304" pitchFamily="18" charset="0"/>
                <a:cs typeface="Times New Roman" panose="02020603050405020304" pitchFamily="18" charset="0"/>
              </a:rPr>
              <a:t> - </a:t>
            </a:r>
            <a:r>
              <a:rPr lang="vi-VN" dirty="0">
                <a:latin typeface="Times New Roman" panose="02020603050405020304" pitchFamily="18" charset="0"/>
                <a:cs typeface="Times New Roman" panose="02020603050405020304" pitchFamily="18" charset="0"/>
              </a:rPr>
              <a:t>2024</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a:t>
            </a:r>
            <a:r>
              <a:rPr lang="en-US" b="1" i="1" dirty="0" err="1">
                <a:latin typeface="Times New Roman" panose="02020603050405020304" pitchFamily="18" charset="0"/>
                <a:cs typeface="Times New Roman" panose="02020603050405020304" pitchFamily="18" charset="0"/>
              </a:rPr>
              <a:t>Biện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pháp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tổ</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chức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trò</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chơi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tập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nhằm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tạo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hứng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thú</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sinh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trong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dạy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môn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Toán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lớp</a:t>
            </a:r>
            <a:r>
              <a:rPr lang="en-US" b="1" i="1" dirty="0">
                <a:latin typeface="Times New Roman" panose="02020603050405020304" pitchFamily="18" charset="0"/>
                <a:cs typeface="Times New Roman" panose="02020603050405020304" pitchFamily="18" charset="0"/>
              </a:rPr>
              <a:t> 4 </a:t>
            </a:r>
            <a:r>
              <a:rPr lang="en-US" b="1" i="1" dirty="0" err="1">
                <a:latin typeface="Times New Roman" panose="02020603050405020304" pitchFamily="18" charset="0"/>
                <a:cs typeface="Times New Roman" panose="02020603050405020304" pitchFamily="18" charset="0"/>
              </a:rPr>
              <a:t>theo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chương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trình</a:t>
            </a:r>
            <a:r>
              <a:rPr lang="en-US" b="1" i="1" dirty="0">
                <a:latin typeface="Times New Roman" panose="02020603050405020304" pitchFamily="18" charset="0"/>
                <a:cs typeface="Times New Roman" panose="02020603050405020304" pitchFamily="18" charset="0"/>
              </a:rPr>
              <a:t> GDPT 2018”</a:t>
            </a:r>
            <a:r>
              <a:rPr lang="en-US"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731823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2000" b="-2000"/>
          </a:stretch>
        </a:blipFill>
        <a:effectLst/>
      </p:bgPr>
    </p:bg>
    <p:spTree>
      <p:nvGrpSpPr>
        <p:cNvPr id="1" name=""/>
        <p:cNvGrpSpPr/>
        <p:nvPr/>
      </p:nvGrpSpPr>
      <p:grpSpPr>
        <a:xfrm>
          <a:off x="0" y="0"/>
          <a:ext cx="0" cy="0"/>
          <a:chOff x="0" y="0"/>
          <a:chExt cx="0" cy="0"/>
        </a:xfrm>
      </p:grpSpPr>
      <p:pic>
        <p:nvPicPr>
          <p:cNvPr id="97" name="图片 96"/>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756592" y="-127756"/>
            <a:ext cx="10477164" cy="5011813"/>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345849">
            <a:off x="14394" y="240187"/>
            <a:ext cx="1319075" cy="1141191"/>
          </a:xfrm>
          <a:prstGeom prst="rect">
            <a:avLst/>
          </a:prstGeom>
        </p:spPr>
      </p:pic>
      <p:pic>
        <p:nvPicPr>
          <p:cNvPr id="67" name="图片 66"/>
          <p:cNvPicPr>
            <a:picLocks noChangeAspect="1"/>
          </p:cNvPicPr>
          <p:nvPr/>
        </p:nvPicPr>
        <p:blipFill rotWithShape="1">
          <a:blip r:embed="rId6">
            <a:extLst>
              <a:ext uri="{28A0092B-C50C-407E-A947-70E740481C1C}">
                <a14:useLocalDpi xmlns:a14="http://schemas.microsoft.com/office/drawing/2010/main" val="0"/>
              </a:ext>
            </a:extLst>
          </a:blip>
          <a:srcRect b="-1517"/>
          <a:stretch>
            <a:fillRect/>
          </a:stretch>
        </p:blipFill>
        <p:spPr>
          <a:xfrm>
            <a:off x="20291" y="1232599"/>
            <a:ext cx="2131640" cy="1371441"/>
          </a:xfrm>
          <a:prstGeom prst="rect">
            <a:avLst/>
          </a:prstGeom>
        </p:spPr>
      </p:pic>
      <p:grpSp>
        <p:nvGrpSpPr>
          <p:cNvPr id="80" name="组合 79"/>
          <p:cNvGrpSpPr/>
          <p:nvPr/>
        </p:nvGrpSpPr>
        <p:grpSpPr>
          <a:xfrm rot="610562">
            <a:off x="7270673" y="3566475"/>
            <a:ext cx="358452" cy="351861"/>
            <a:chOff x="10646778" y="4753862"/>
            <a:chExt cx="751521" cy="737702"/>
          </a:xfrm>
        </p:grpSpPr>
        <p:sp>
          <p:nvSpPr>
            <p:cNvPr id="8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82" name="组合 81"/>
            <p:cNvGrpSpPr/>
            <p:nvPr/>
          </p:nvGrpSpPr>
          <p:grpSpPr>
            <a:xfrm>
              <a:off x="10646778" y="4762829"/>
              <a:ext cx="749726" cy="728735"/>
              <a:chOff x="11012539" y="4493889"/>
              <a:chExt cx="749726" cy="728735"/>
            </a:xfrm>
          </p:grpSpPr>
          <p:sp>
            <p:nvSpPr>
              <p:cNvPr id="8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8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8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grpSp>
        <p:nvGrpSpPr>
          <p:cNvPr id="91" name="组合 90"/>
          <p:cNvGrpSpPr/>
          <p:nvPr/>
        </p:nvGrpSpPr>
        <p:grpSpPr>
          <a:xfrm rot="920444">
            <a:off x="1042709" y="2665719"/>
            <a:ext cx="433085" cy="425121"/>
            <a:chOff x="10646778" y="4753862"/>
            <a:chExt cx="751521" cy="737702"/>
          </a:xfrm>
        </p:grpSpPr>
        <p:sp>
          <p:nvSpPr>
            <p:cNvPr id="9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93" name="组合 92"/>
            <p:cNvGrpSpPr/>
            <p:nvPr/>
          </p:nvGrpSpPr>
          <p:grpSpPr>
            <a:xfrm>
              <a:off x="10646778" y="4762829"/>
              <a:ext cx="749726" cy="728735"/>
              <a:chOff x="11012539" y="4493889"/>
              <a:chExt cx="749726" cy="728735"/>
            </a:xfrm>
          </p:grpSpPr>
          <p:sp>
            <p:nvSpPr>
              <p:cNvPr id="94"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0B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sp>
        <p:nvSpPr>
          <p:cNvPr id="5" name="TextBox 4">
            <a:extLst>
              <a:ext uri="{FF2B5EF4-FFF2-40B4-BE49-F238E27FC236}">
                <a16:creationId xmlns:a16="http://schemas.microsoft.com/office/drawing/2014/main" id="{D2D36BDB-CAC4-5FF5-8720-B62EB4756286}"/>
              </a:ext>
            </a:extLst>
          </p:cNvPr>
          <p:cNvSpPr txBox="1"/>
          <p:nvPr/>
        </p:nvSpPr>
        <p:spPr>
          <a:xfrm>
            <a:off x="775671" y="1344180"/>
            <a:ext cx="7621703" cy="14978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4800" b="1" dirty="0">
                <a:solidFill>
                  <a:srgbClr val="20BFFF">
                    <a:lumMod val="50000"/>
                  </a:srgbClr>
                </a:solidFill>
                <a:latin typeface="+mj-lt"/>
                <a:ea typeface="Cambria" panose="02040503050406030204" pitchFamily="18" charset="0"/>
                <a:cs typeface="#9Slide04 Pridi Medium" panose="00000600000000000000" pitchFamily="2" charset="-34"/>
              </a:rPr>
              <a:t>2</a:t>
            </a:r>
            <a:r>
              <a:rPr kumimoji="0" lang="vi-VN" sz="4800" b="1"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rPr>
              <a:t>. </a:t>
            </a:r>
            <a:r>
              <a:rPr kumimoji="0" lang="vi-VN" sz="3500" b="1"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rPr>
              <a:t>THỰC TRẠNG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vi-VN" sz="3500" b="1"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rPr>
              <a:t>TRƯỚC KHI ÁP DỤNG BIỆN PHÁP </a:t>
            </a:r>
            <a:endParaRPr kumimoji="0" lang="en-US" sz="3500" b="0" i="0" u="none" strike="noStrike" kern="1200" cap="none" spc="0" normalizeH="0" baseline="0" noProof="0" dirty="0">
              <a:ln>
                <a:noFill/>
              </a:ln>
              <a:solidFill>
                <a:srgbClr val="20BFFF">
                  <a:lumMod val="50000"/>
                </a:srgbClr>
              </a:solidFill>
              <a:effectLst/>
              <a:uLnTx/>
              <a:uFillTx/>
              <a:latin typeface="+mj-lt"/>
              <a:ea typeface="Cambria" panose="02040503050406030204" pitchFamily="18" charset="0"/>
              <a:cs typeface="#9Slide04 Pridi Medium" panose="00000600000000000000" pitchFamily="2" charset="-34"/>
            </a:endParaRPr>
          </a:p>
        </p:txBody>
      </p:sp>
    </p:spTree>
    <p:extLst>
      <p:ext uri="{BB962C8B-B14F-4D97-AF65-F5344CB8AC3E}">
        <p14:creationId xmlns:p14="http://schemas.microsoft.com/office/powerpoint/2010/main" val="3071111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69"/>
          <p:cNvCxnSpPr>
            <a:cxnSpLocks/>
          </p:cNvCxnSpPr>
          <p:nvPr/>
        </p:nvCxnSpPr>
        <p:spPr>
          <a:xfrm>
            <a:off x="5398875" y="1735339"/>
            <a:ext cx="937321" cy="320069"/>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71"/>
          <p:cNvCxnSpPr>
            <a:cxnSpLocks/>
          </p:cNvCxnSpPr>
          <p:nvPr/>
        </p:nvCxnSpPr>
        <p:spPr>
          <a:xfrm>
            <a:off x="4450745" y="2405154"/>
            <a:ext cx="17222" cy="782034"/>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Shape 823"/>
          <p:cNvSpPr/>
          <p:nvPr/>
        </p:nvSpPr>
        <p:spPr>
          <a:xfrm>
            <a:off x="3191955" y="2743855"/>
            <a:ext cx="221577" cy="230806"/>
          </a:xfrm>
          <a:custGeom>
            <a:avLst/>
            <a:gdLst/>
            <a:ahLst/>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cap="flat">
            <a:noFill/>
            <a:miter lim="400000"/>
          </a:ln>
          <a:effectLst/>
        </p:spPr>
        <p:txBody>
          <a:bodyPr wrap="square" lIns="28577" tIns="28577" rIns="28577" bIns="28577" numCol="1" anchor="ctr">
            <a:noAutofit/>
          </a:bodyPr>
          <a:lstStyle/>
          <a:p>
            <a:pPr defTabSz="685891">
              <a:defRPr sz="3200">
                <a:solidFill>
                  <a:srgbClr val="FFFFFF"/>
                </a:solidFill>
                <a:latin typeface="+mn-lt"/>
                <a:ea typeface="+mn-ea"/>
                <a:cs typeface="+mn-cs"/>
                <a:sym typeface="Helvetica Light"/>
              </a:defRPr>
            </a:pPr>
            <a:endParaRPr dirty="0">
              <a:solidFill>
                <a:srgbClr val="FFFFFF">
                  <a:lumMod val="50000"/>
                </a:srgbClr>
              </a:solidFill>
              <a:latin typeface="inpin heiti" charset="-122"/>
              <a:ea typeface="inpin heiti" charset="-122"/>
              <a:sym typeface="+mn-lt"/>
            </a:endParaRPr>
          </a:p>
        </p:txBody>
      </p:sp>
      <p:cxnSp>
        <p:nvCxnSpPr>
          <p:cNvPr id="27" name="Straight Arrow Connector 67"/>
          <p:cNvCxnSpPr>
            <a:cxnSpLocks/>
          </p:cNvCxnSpPr>
          <p:nvPr/>
        </p:nvCxnSpPr>
        <p:spPr>
          <a:xfrm flipH="1">
            <a:off x="2598424" y="1790539"/>
            <a:ext cx="962844" cy="39100"/>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Freeform 42"/>
          <p:cNvSpPr>
            <a:spLocks/>
          </p:cNvSpPr>
          <p:nvPr/>
        </p:nvSpPr>
        <p:spPr bwMode="auto">
          <a:xfrm>
            <a:off x="3612731" y="596995"/>
            <a:ext cx="1808158" cy="1808158"/>
          </a:xfrm>
          <a:custGeom>
            <a:avLst/>
            <a:gdLst>
              <a:gd name="T0" fmla="*/ 720 w 720"/>
              <a:gd name="T1" fmla="*/ 360 h 720"/>
              <a:gd name="T2" fmla="*/ 712 w 720"/>
              <a:gd name="T3" fmla="*/ 432 h 720"/>
              <a:gd name="T4" fmla="*/ 691 w 720"/>
              <a:gd name="T5" fmla="*/ 500 h 720"/>
              <a:gd name="T6" fmla="*/ 659 w 720"/>
              <a:gd name="T7" fmla="*/ 561 h 720"/>
              <a:gd name="T8" fmla="*/ 614 w 720"/>
              <a:gd name="T9" fmla="*/ 614 h 720"/>
              <a:gd name="T10" fmla="*/ 561 w 720"/>
              <a:gd name="T11" fmla="*/ 659 h 720"/>
              <a:gd name="T12" fmla="*/ 500 w 720"/>
              <a:gd name="T13" fmla="*/ 691 h 720"/>
              <a:gd name="T14" fmla="*/ 432 w 720"/>
              <a:gd name="T15" fmla="*/ 712 h 720"/>
              <a:gd name="T16" fmla="*/ 360 w 720"/>
              <a:gd name="T17" fmla="*/ 720 h 720"/>
              <a:gd name="T18" fmla="*/ 323 w 720"/>
              <a:gd name="T19" fmla="*/ 718 h 720"/>
              <a:gd name="T20" fmla="*/ 253 w 720"/>
              <a:gd name="T21" fmla="*/ 704 h 720"/>
              <a:gd name="T22" fmla="*/ 188 w 720"/>
              <a:gd name="T23" fmla="*/ 676 h 720"/>
              <a:gd name="T24" fmla="*/ 132 w 720"/>
              <a:gd name="T25" fmla="*/ 638 h 720"/>
              <a:gd name="T26" fmla="*/ 82 w 720"/>
              <a:gd name="T27" fmla="*/ 588 h 720"/>
              <a:gd name="T28" fmla="*/ 44 w 720"/>
              <a:gd name="T29" fmla="*/ 532 h 720"/>
              <a:gd name="T30" fmla="*/ 16 w 720"/>
              <a:gd name="T31" fmla="*/ 468 h 720"/>
              <a:gd name="T32" fmla="*/ 2 w 720"/>
              <a:gd name="T33" fmla="*/ 397 h 720"/>
              <a:gd name="T34" fmla="*/ 0 w 720"/>
              <a:gd name="T35" fmla="*/ 360 h 720"/>
              <a:gd name="T36" fmla="*/ 8 w 720"/>
              <a:gd name="T37" fmla="*/ 288 h 720"/>
              <a:gd name="T38" fmla="*/ 29 w 720"/>
              <a:gd name="T39" fmla="*/ 220 h 720"/>
              <a:gd name="T40" fmla="*/ 61 w 720"/>
              <a:gd name="T41" fmla="*/ 159 h 720"/>
              <a:gd name="T42" fmla="*/ 106 w 720"/>
              <a:gd name="T43" fmla="*/ 106 h 720"/>
              <a:gd name="T44" fmla="*/ 159 w 720"/>
              <a:gd name="T45" fmla="*/ 61 h 720"/>
              <a:gd name="T46" fmla="*/ 220 w 720"/>
              <a:gd name="T47" fmla="*/ 29 h 720"/>
              <a:gd name="T48" fmla="*/ 288 w 720"/>
              <a:gd name="T49" fmla="*/ 8 h 720"/>
              <a:gd name="T50" fmla="*/ 360 w 720"/>
              <a:gd name="T51" fmla="*/ 0 h 720"/>
              <a:gd name="T52" fmla="*/ 397 w 720"/>
              <a:gd name="T53" fmla="*/ 2 h 720"/>
              <a:gd name="T54" fmla="*/ 468 w 720"/>
              <a:gd name="T55" fmla="*/ 16 h 720"/>
              <a:gd name="T56" fmla="*/ 532 w 720"/>
              <a:gd name="T57" fmla="*/ 44 h 720"/>
              <a:gd name="T58" fmla="*/ 588 w 720"/>
              <a:gd name="T59" fmla="*/ 82 h 720"/>
              <a:gd name="T60" fmla="*/ 638 w 720"/>
              <a:gd name="T61" fmla="*/ 132 h 720"/>
              <a:gd name="T62" fmla="*/ 676 w 720"/>
              <a:gd name="T63" fmla="*/ 188 h 720"/>
              <a:gd name="T64" fmla="*/ 704 w 720"/>
              <a:gd name="T65" fmla="*/ 252 h 720"/>
              <a:gd name="T66" fmla="*/ 718 w 720"/>
              <a:gd name="T67" fmla="*/ 323 h 720"/>
              <a:gd name="T68" fmla="*/ 720 w 720"/>
              <a:gd name="T69" fmla="*/ 360 h 7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0"/>
              <a:gd name="T106" fmla="*/ 0 h 720"/>
              <a:gd name="T107" fmla="*/ 720 w 720"/>
              <a:gd name="T108" fmla="*/ 720 h 7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0" h="720">
                <a:moveTo>
                  <a:pt x="720" y="360"/>
                </a:moveTo>
                <a:lnTo>
                  <a:pt x="720" y="360"/>
                </a:lnTo>
                <a:lnTo>
                  <a:pt x="718" y="397"/>
                </a:lnTo>
                <a:lnTo>
                  <a:pt x="712" y="432"/>
                </a:lnTo>
                <a:lnTo>
                  <a:pt x="704" y="468"/>
                </a:lnTo>
                <a:lnTo>
                  <a:pt x="691" y="500"/>
                </a:lnTo>
                <a:lnTo>
                  <a:pt x="676" y="532"/>
                </a:lnTo>
                <a:lnTo>
                  <a:pt x="659" y="561"/>
                </a:lnTo>
                <a:lnTo>
                  <a:pt x="638" y="588"/>
                </a:lnTo>
                <a:lnTo>
                  <a:pt x="614" y="614"/>
                </a:lnTo>
                <a:lnTo>
                  <a:pt x="588" y="638"/>
                </a:lnTo>
                <a:lnTo>
                  <a:pt x="561" y="659"/>
                </a:lnTo>
                <a:lnTo>
                  <a:pt x="532" y="676"/>
                </a:lnTo>
                <a:lnTo>
                  <a:pt x="500" y="691"/>
                </a:lnTo>
                <a:lnTo>
                  <a:pt x="468" y="704"/>
                </a:lnTo>
                <a:lnTo>
                  <a:pt x="432" y="712"/>
                </a:lnTo>
                <a:lnTo>
                  <a:pt x="397" y="718"/>
                </a:lnTo>
                <a:lnTo>
                  <a:pt x="360" y="720"/>
                </a:lnTo>
                <a:lnTo>
                  <a:pt x="323" y="718"/>
                </a:lnTo>
                <a:lnTo>
                  <a:pt x="288" y="712"/>
                </a:lnTo>
                <a:lnTo>
                  <a:pt x="253" y="704"/>
                </a:lnTo>
                <a:lnTo>
                  <a:pt x="220" y="691"/>
                </a:lnTo>
                <a:lnTo>
                  <a:pt x="188" y="676"/>
                </a:lnTo>
                <a:lnTo>
                  <a:pt x="159" y="659"/>
                </a:lnTo>
                <a:lnTo>
                  <a:pt x="132" y="638"/>
                </a:lnTo>
                <a:lnTo>
                  <a:pt x="106" y="614"/>
                </a:lnTo>
                <a:lnTo>
                  <a:pt x="82" y="588"/>
                </a:lnTo>
                <a:lnTo>
                  <a:pt x="61" y="561"/>
                </a:lnTo>
                <a:lnTo>
                  <a:pt x="44" y="532"/>
                </a:lnTo>
                <a:lnTo>
                  <a:pt x="29" y="500"/>
                </a:lnTo>
                <a:lnTo>
                  <a:pt x="16" y="468"/>
                </a:lnTo>
                <a:lnTo>
                  <a:pt x="8" y="432"/>
                </a:lnTo>
                <a:lnTo>
                  <a:pt x="2" y="397"/>
                </a:lnTo>
                <a:lnTo>
                  <a:pt x="0" y="360"/>
                </a:lnTo>
                <a:lnTo>
                  <a:pt x="2" y="323"/>
                </a:lnTo>
                <a:lnTo>
                  <a:pt x="8" y="288"/>
                </a:lnTo>
                <a:lnTo>
                  <a:pt x="16" y="252"/>
                </a:lnTo>
                <a:lnTo>
                  <a:pt x="29" y="220"/>
                </a:lnTo>
                <a:lnTo>
                  <a:pt x="44" y="188"/>
                </a:lnTo>
                <a:lnTo>
                  <a:pt x="61" y="159"/>
                </a:lnTo>
                <a:lnTo>
                  <a:pt x="82" y="132"/>
                </a:lnTo>
                <a:lnTo>
                  <a:pt x="106" y="106"/>
                </a:lnTo>
                <a:lnTo>
                  <a:pt x="132" y="82"/>
                </a:lnTo>
                <a:lnTo>
                  <a:pt x="159" y="61"/>
                </a:lnTo>
                <a:lnTo>
                  <a:pt x="188" y="44"/>
                </a:lnTo>
                <a:lnTo>
                  <a:pt x="220" y="29"/>
                </a:lnTo>
                <a:lnTo>
                  <a:pt x="253" y="16"/>
                </a:lnTo>
                <a:lnTo>
                  <a:pt x="288" y="8"/>
                </a:lnTo>
                <a:lnTo>
                  <a:pt x="323" y="2"/>
                </a:lnTo>
                <a:lnTo>
                  <a:pt x="360" y="0"/>
                </a:lnTo>
                <a:lnTo>
                  <a:pt x="397" y="2"/>
                </a:lnTo>
                <a:lnTo>
                  <a:pt x="432" y="8"/>
                </a:lnTo>
                <a:lnTo>
                  <a:pt x="468" y="16"/>
                </a:lnTo>
                <a:lnTo>
                  <a:pt x="500" y="29"/>
                </a:lnTo>
                <a:lnTo>
                  <a:pt x="532" y="44"/>
                </a:lnTo>
                <a:lnTo>
                  <a:pt x="561" y="61"/>
                </a:lnTo>
                <a:lnTo>
                  <a:pt x="588" y="82"/>
                </a:lnTo>
                <a:lnTo>
                  <a:pt x="614" y="106"/>
                </a:lnTo>
                <a:lnTo>
                  <a:pt x="638" y="132"/>
                </a:lnTo>
                <a:lnTo>
                  <a:pt x="659" y="159"/>
                </a:lnTo>
                <a:lnTo>
                  <a:pt x="676" y="188"/>
                </a:lnTo>
                <a:lnTo>
                  <a:pt x="691" y="220"/>
                </a:lnTo>
                <a:lnTo>
                  <a:pt x="704" y="252"/>
                </a:lnTo>
                <a:lnTo>
                  <a:pt x="712" y="288"/>
                </a:lnTo>
                <a:lnTo>
                  <a:pt x="718" y="323"/>
                </a:lnTo>
                <a:lnTo>
                  <a:pt x="720" y="360"/>
                </a:lnTo>
                <a:close/>
              </a:path>
            </a:pathLst>
          </a:custGeom>
          <a:solidFill>
            <a:srgbClr val="6D9C20"/>
          </a:solidFill>
          <a:ln w="76200">
            <a:solidFill>
              <a:schemeClr val="bg1">
                <a:lumMod val="85000"/>
              </a:schemeClr>
            </a:solidFill>
            <a:round/>
            <a:headEnd/>
            <a:tailEnd/>
          </a:ln>
        </p:spPr>
        <p:txBody>
          <a:bodyPr/>
          <a:lstStyle/>
          <a:p>
            <a:pPr defTabSz="685891"/>
            <a:endParaRPr lang="en-US" sz="1350" dirty="0">
              <a:solidFill>
                <a:srgbClr val="000000"/>
              </a:solidFill>
              <a:latin typeface="inpin heiti" charset="-122"/>
              <a:ea typeface="inpin heiti" charset="-122"/>
              <a:sym typeface="+mn-lt"/>
            </a:endParaRPr>
          </a:p>
        </p:txBody>
      </p:sp>
      <p:sp>
        <p:nvSpPr>
          <p:cNvPr id="3" name="TextBox 2">
            <a:extLst>
              <a:ext uri="{FF2B5EF4-FFF2-40B4-BE49-F238E27FC236}">
                <a16:creationId xmlns:a16="http://schemas.microsoft.com/office/drawing/2014/main" id="{3F43670E-1B46-63D7-4FBE-75910BB4ED22}"/>
              </a:ext>
            </a:extLst>
          </p:cNvPr>
          <p:cNvSpPr txBox="1"/>
          <p:nvPr/>
        </p:nvSpPr>
        <p:spPr>
          <a:xfrm>
            <a:off x="3726515" y="943976"/>
            <a:ext cx="1458211" cy="954107"/>
          </a:xfrm>
          <a:prstGeom prst="rect">
            <a:avLst/>
          </a:prstGeom>
          <a:noFill/>
        </p:spPr>
        <p:txBody>
          <a:bodyPr wrap="square">
            <a:spAutoFit/>
          </a:bodyPr>
          <a:lstStyle/>
          <a:p>
            <a:pPr algn="ctr"/>
            <a:r>
              <a:rPr lang="vi-VN" sz="2800" b="1" dirty="0">
                <a:solidFill>
                  <a:schemeClr val="bg1"/>
                </a:solidFill>
                <a:latin typeface="+mj-lt"/>
              </a:rPr>
              <a:t>GIÁO VIÊN</a:t>
            </a:r>
            <a:endParaRPr lang="en-US" sz="2800" b="1" dirty="0">
              <a:solidFill>
                <a:schemeClr val="bg1"/>
              </a:solidFill>
              <a:latin typeface="+mj-lt"/>
            </a:endParaRPr>
          </a:p>
        </p:txBody>
      </p:sp>
      <p:sp>
        <p:nvSpPr>
          <p:cNvPr id="4" name="Rectangle 3">
            <a:extLst>
              <a:ext uri="{FF2B5EF4-FFF2-40B4-BE49-F238E27FC236}">
                <a16:creationId xmlns:a16="http://schemas.microsoft.com/office/drawing/2014/main" id="{8E172586-AF55-6745-F20A-592FE740DD3A}"/>
              </a:ext>
            </a:extLst>
          </p:cNvPr>
          <p:cNvSpPr/>
          <p:nvPr/>
        </p:nvSpPr>
        <p:spPr>
          <a:xfrm>
            <a:off x="94794" y="59169"/>
            <a:ext cx="2503630" cy="3672407"/>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 </a:t>
            </a:r>
            <a:r>
              <a:rPr lang="en-US" dirty="0" err="1"/>
              <a:t>Nhiều</a:t>
            </a:r>
            <a:r>
              <a:rPr lang="en-US" dirty="0"/>
              <a:t> </a:t>
            </a:r>
            <a:r>
              <a:rPr lang="en-US" dirty="0" err="1"/>
              <a:t>giáo</a:t>
            </a:r>
            <a:r>
              <a:rPr lang="en-US" dirty="0"/>
              <a:t> </a:t>
            </a:r>
            <a:r>
              <a:rPr lang="en-US" dirty="0" err="1"/>
              <a:t>viên</a:t>
            </a:r>
            <a:r>
              <a:rPr lang="en-US" dirty="0"/>
              <a:t> </a:t>
            </a:r>
            <a:r>
              <a:rPr lang="en-US" dirty="0" err="1"/>
              <a:t>có</a:t>
            </a:r>
            <a:r>
              <a:rPr lang="en-US" dirty="0"/>
              <a:t> </a:t>
            </a:r>
            <a:r>
              <a:rPr lang="en-US" dirty="0" err="1"/>
              <a:t>năng</a:t>
            </a:r>
            <a:r>
              <a:rPr lang="en-US" dirty="0"/>
              <a:t> </a:t>
            </a:r>
            <a:r>
              <a:rPr lang="en-US" dirty="0" err="1"/>
              <a:t>lực</a:t>
            </a:r>
            <a:r>
              <a:rPr lang="en-US" dirty="0"/>
              <a:t> </a:t>
            </a:r>
            <a:r>
              <a:rPr lang="en-US" dirty="0" err="1"/>
              <a:t>sử</a:t>
            </a:r>
            <a:r>
              <a:rPr lang="en-US" dirty="0"/>
              <a:t> </a:t>
            </a:r>
            <a:r>
              <a:rPr lang="en-US" dirty="0" err="1"/>
              <a:t>dụng</a:t>
            </a:r>
            <a:r>
              <a:rPr lang="en-US" dirty="0"/>
              <a:t> CNTT </a:t>
            </a:r>
            <a:r>
              <a:rPr lang="en-US" dirty="0" err="1"/>
              <a:t>còn</a:t>
            </a:r>
            <a:r>
              <a:rPr lang="en-US" dirty="0"/>
              <a:t> </a:t>
            </a:r>
            <a:r>
              <a:rPr lang="en-US" dirty="0" err="1"/>
              <a:t>hạn</a:t>
            </a:r>
            <a:r>
              <a:rPr lang="en-US" dirty="0"/>
              <a:t> </a:t>
            </a:r>
            <a:r>
              <a:rPr lang="en-US" dirty="0" err="1"/>
              <a:t>chế</a:t>
            </a:r>
            <a:r>
              <a:rPr lang="en-US" dirty="0"/>
              <a:t> </a:t>
            </a:r>
            <a:r>
              <a:rPr lang="en-US" dirty="0" err="1"/>
              <a:t>nên</a:t>
            </a:r>
            <a:r>
              <a:rPr lang="en-US" dirty="0"/>
              <a:t> </a:t>
            </a:r>
            <a:r>
              <a:rPr lang="en-US" dirty="0" err="1"/>
              <a:t>việc</a:t>
            </a:r>
            <a:r>
              <a:rPr lang="en-US" dirty="0"/>
              <a:t> </a:t>
            </a:r>
            <a:r>
              <a:rPr lang="en-US" dirty="0" err="1"/>
              <a:t>ứng</a:t>
            </a:r>
            <a:r>
              <a:rPr lang="en-US" dirty="0"/>
              <a:t> </a:t>
            </a:r>
            <a:r>
              <a:rPr lang="en-US" dirty="0" err="1"/>
              <a:t>dụng</a:t>
            </a:r>
            <a:r>
              <a:rPr lang="en-US" dirty="0"/>
              <a:t> CNTT </a:t>
            </a:r>
            <a:r>
              <a:rPr lang="en-US" dirty="0" err="1"/>
              <a:t>vào</a:t>
            </a:r>
            <a:r>
              <a:rPr lang="en-US" dirty="0"/>
              <a:t> </a:t>
            </a:r>
            <a:r>
              <a:rPr lang="en-US" dirty="0" err="1"/>
              <a:t>xây</a:t>
            </a:r>
            <a:r>
              <a:rPr lang="en-US" dirty="0"/>
              <a:t> </a:t>
            </a:r>
            <a:r>
              <a:rPr lang="en-US" dirty="0" err="1"/>
              <a:t>dựng</a:t>
            </a:r>
            <a:r>
              <a:rPr lang="en-US" dirty="0"/>
              <a:t> </a:t>
            </a:r>
            <a:r>
              <a:rPr lang="en-US" dirty="0" err="1"/>
              <a:t>bài</a:t>
            </a:r>
            <a:r>
              <a:rPr lang="en-US" dirty="0"/>
              <a:t> </a:t>
            </a:r>
            <a:r>
              <a:rPr lang="en-US" dirty="0" err="1"/>
              <a:t>giảng</a:t>
            </a:r>
            <a:r>
              <a:rPr lang="en-US" dirty="0"/>
              <a:t> </a:t>
            </a:r>
            <a:r>
              <a:rPr lang="en-US" dirty="0" err="1"/>
              <a:t>và</a:t>
            </a:r>
            <a:r>
              <a:rPr lang="en-US" dirty="0"/>
              <a:t> </a:t>
            </a:r>
            <a:r>
              <a:rPr lang="en-US" dirty="0" err="1"/>
              <a:t>tổ</a:t>
            </a:r>
            <a:r>
              <a:rPr lang="en-US" dirty="0"/>
              <a:t> </a:t>
            </a:r>
            <a:r>
              <a:rPr lang="en-US" dirty="0" err="1"/>
              <a:t>chức</a:t>
            </a:r>
            <a:r>
              <a:rPr lang="en-US" dirty="0"/>
              <a:t> </a:t>
            </a:r>
            <a:r>
              <a:rPr lang="en-US" dirty="0" err="1"/>
              <a:t>dạy</a:t>
            </a:r>
            <a:r>
              <a:rPr lang="en-US" dirty="0"/>
              <a:t> </a:t>
            </a:r>
            <a:r>
              <a:rPr lang="en-US" dirty="0" err="1"/>
              <a:t>học</a:t>
            </a:r>
            <a:r>
              <a:rPr lang="en-US" dirty="0"/>
              <a:t> </a:t>
            </a:r>
            <a:r>
              <a:rPr lang="en-US" dirty="0" err="1"/>
              <a:t>còn</a:t>
            </a:r>
            <a:r>
              <a:rPr lang="en-US" dirty="0"/>
              <a:t> </a:t>
            </a:r>
            <a:r>
              <a:rPr lang="en-US" dirty="0" err="1"/>
              <a:t>khó</a:t>
            </a:r>
            <a:r>
              <a:rPr lang="en-US" dirty="0"/>
              <a:t> </a:t>
            </a:r>
            <a:r>
              <a:rPr lang="en-US" dirty="0" err="1"/>
              <a:t>khăn</a:t>
            </a:r>
            <a:r>
              <a:rPr lang="en-US" dirty="0"/>
              <a:t>. </a:t>
            </a:r>
            <a:r>
              <a:rPr lang="vi-VN" dirty="0"/>
              <a:t>G</a:t>
            </a:r>
            <a:r>
              <a:rPr lang="en-US" dirty="0" err="1"/>
              <a:t>iáo</a:t>
            </a:r>
            <a:r>
              <a:rPr lang="en-US" dirty="0"/>
              <a:t> </a:t>
            </a:r>
            <a:r>
              <a:rPr lang="en-US" dirty="0" err="1"/>
              <a:t>viên</a:t>
            </a:r>
            <a:r>
              <a:rPr lang="en-US" dirty="0"/>
              <a:t> </a:t>
            </a:r>
            <a:r>
              <a:rPr lang="en-US" dirty="0" err="1"/>
              <a:t>chưa</a:t>
            </a:r>
            <a:r>
              <a:rPr lang="en-US" dirty="0"/>
              <a:t> </a:t>
            </a:r>
            <a:r>
              <a:rPr lang="en-US" dirty="0" err="1"/>
              <a:t>phát</a:t>
            </a:r>
            <a:r>
              <a:rPr lang="en-US" dirty="0"/>
              <a:t> </a:t>
            </a:r>
            <a:r>
              <a:rPr lang="en-US" dirty="0" err="1"/>
              <a:t>huy</a:t>
            </a:r>
            <a:r>
              <a:rPr lang="en-US" dirty="0"/>
              <a:t> </a:t>
            </a:r>
            <a:r>
              <a:rPr lang="en-US" dirty="0" err="1"/>
              <a:t>năng</a:t>
            </a:r>
            <a:r>
              <a:rPr lang="en-US" dirty="0"/>
              <a:t> </a:t>
            </a:r>
            <a:r>
              <a:rPr lang="en-US" dirty="0" err="1"/>
              <a:t>lực</a:t>
            </a:r>
            <a:r>
              <a:rPr lang="en-US" dirty="0"/>
              <a:t> </a:t>
            </a:r>
            <a:r>
              <a:rPr lang="en-US" dirty="0" err="1"/>
              <a:t>tự</a:t>
            </a:r>
            <a:r>
              <a:rPr lang="en-US" dirty="0"/>
              <a:t> </a:t>
            </a:r>
            <a:r>
              <a:rPr lang="en-US" dirty="0" err="1"/>
              <a:t>học</a:t>
            </a:r>
            <a:r>
              <a:rPr lang="en-US" dirty="0"/>
              <a:t>, </a:t>
            </a:r>
            <a:r>
              <a:rPr lang="en-US" dirty="0" err="1"/>
              <a:t>tự</a:t>
            </a:r>
            <a:r>
              <a:rPr lang="en-US" dirty="0"/>
              <a:t> </a:t>
            </a:r>
            <a:r>
              <a:rPr lang="en-US" dirty="0" err="1"/>
              <a:t>nghiên</a:t>
            </a:r>
            <a:r>
              <a:rPr lang="en-US" dirty="0"/>
              <a:t> </a:t>
            </a:r>
            <a:r>
              <a:rPr lang="en-US" dirty="0" err="1"/>
              <a:t>cứu</a:t>
            </a:r>
            <a:r>
              <a:rPr lang="en-US" dirty="0"/>
              <a:t> </a:t>
            </a:r>
            <a:r>
              <a:rPr lang="en-US" dirty="0" err="1"/>
              <a:t>tìm</a:t>
            </a:r>
            <a:r>
              <a:rPr lang="en-US" dirty="0"/>
              <a:t> </a:t>
            </a:r>
            <a:r>
              <a:rPr lang="en-US" dirty="0" err="1"/>
              <a:t>tòi</a:t>
            </a:r>
            <a:r>
              <a:rPr lang="en-US" dirty="0"/>
              <a:t> </a:t>
            </a:r>
            <a:r>
              <a:rPr lang="en-US" dirty="0" err="1"/>
              <a:t>nhằm</a:t>
            </a:r>
            <a:r>
              <a:rPr lang="en-US" dirty="0"/>
              <a:t> </a:t>
            </a:r>
            <a:r>
              <a:rPr lang="en-US" dirty="0" err="1"/>
              <a:t>nâng</a:t>
            </a:r>
            <a:r>
              <a:rPr lang="en-US" dirty="0"/>
              <a:t> </a:t>
            </a:r>
            <a:r>
              <a:rPr lang="en-US" dirty="0" err="1"/>
              <a:t>cao</a:t>
            </a:r>
            <a:r>
              <a:rPr lang="en-US" dirty="0"/>
              <a:t> </a:t>
            </a:r>
            <a:r>
              <a:rPr lang="en-US" dirty="0" err="1"/>
              <a:t>năng</a:t>
            </a:r>
            <a:r>
              <a:rPr lang="en-US" dirty="0"/>
              <a:t> </a:t>
            </a:r>
            <a:r>
              <a:rPr lang="en-US" dirty="0" err="1"/>
              <a:t>lực</a:t>
            </a:r>
            <a:r>
              <a:rPr lang="en-US" dirty="0"/>
              <a:t> </a:t>
            </a:r>
            <a:r>
              <a:rPr lang="en-US" dirty="0" err="1"/>
              <a:t>sử</a:t>
            </a:r>
            <a:r>
              <a:rPr lang="en-US" dirty="0"/>
              <a:t> </a:t>
            </a:r>
            <a:r>
              <a:rPr lang="en-US" dirty="0" err="1"/>
              <a:t>dụng</a:t>
            </a:r>
            <a:r>
              <a:rPr lang="en-US" dirty="0"/>
              <a:t>, </a:t>
            </a:r>
            <a:r>
              <a:rPr lang="en-US" dirty="0" err="1"/>
              <a:t>ứng</a:t>
            </a:r>
            <a:r>
              <a:rPr lang="en-US" dirty="0"/>
              <a:t> </a:t>
            </a:r>
            <a:r>
              <a:rPr lang="en-US" dirty="0" err="1"/>
              <a:t>dụng</a:t>
            </a:r>
            <a:r>
              <a:rPr lang="en-US" dirty="0"/>
              <a:t> CNTT </a:t>
            </a:r>
            <a:r>
              <a:rPr lang="en-US" dirty="0" err="1"/>
              <a:t>vào</a:t>
            </a:r>
            <a:r>
              <a:rPr lang="en-US" dirty="0"/>
              <a:t> </a:t>
            </a:r>
            <a:r>
              <a:rPr lang="en-US" dirty="0" err="1"/>
              <a:t>dạy</a:t>
            </a:r>
            <a:r>
              <a:rPr lang="en-US" dirty="0"/>
              <a:t> </a:t>
            </a:r>
            <a:r>
              <a:rPr lang="en-US" dirty="0" err="1"/>
              <a:t>học</a:t>
            </a:r>
            <a:r>
              <a:rPr lang="en-US" dirty="0"/>
              <a:t>.</a:t>
            </a:r>
          </a:p>
        </p:txBody>
      </p:sp>
      <p:sp>
        <p:nvSpPr>
          <p:cNvPr id="41" name="Rectangle 40">
            <a:extLst>
              <a:ext uri="{FF2B5EF4-FFF2-40B4-BE49-F238E27FC236}">
                <a16:creationId xmlns:a16="http://schemas.microsoft.com/office/drawing/2014/main" id="{8D79E2B9-5C55-A1D2-ECB5-811123A77906}"/>
              </a:ext>
            </a:extLst>
          </p:cNvPr>
          <p:cNvSpPr/>
          <p:nvPr/>
        </p:nvSpPr>
        <p:spPr>
          <a:xfrm>
            <a:off x="2771800" y="3206477"/>
            <a:ext cx="3897373" cy="1574353"/>
          </a:xfrm>
          <a:prstGeom prst="rect">
            <a:avLst/>
          </a:prstGeom>
          <a:solidFill>
            <a:srgbClr val="6D9C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mj-lt"/>
                <a:ea typeface="Cambria" panose="02040503050406030204" pitchFamily="18" charset="0"/>
              </a:rPr>
              <a:t> </a:t>
            </a:r>
            <a:r>
              <a:rPr lang="en-US" dirty="0" err="1"/>
              <a:t>Việc</a:t>
            </a:r>
            <a:r>
              <a:rPr lang="en-US" dirty="0"/>
              <a:t> </a:t>
            </a:r>
            <a:r>
              <a:rPr lang="en-US" dirty="0" err="1"/>
              <a:t>giáo</a:t>
            </a:r>
            <a:r>
              <a:rPr lang="en-US" dirty="0"/>
              <a:t> </a:t>
            </a:r>
            <a:r>
              <a:rPr lang="en-US" dirty="0" err="1"/>
              <a:t>viên</a:t>
            </a:r>
            <a:r>
              <a:rPr lang="en-US" dirty="0"/>
              <a:t> </a:t>
            </a:r>
            <a:r>
              <a:rPr lang="en-US" dirty="0" err="1"/>
              <a:t>sử</a:t>
            </a:r>
            <a:r>
              <a:rPr lang="en-US" dirty="0"/>
              <a:t> </a:t>
            </a:r>
            <a:r>
              <a:rPr lang="en-US" dirty="0" err="1"/>
              <a:t>dụng</a:t>
            </a:r>
            <a:r>
              <a:rPr lang="en-US" dirty="0"/>
              <a:t> </a:t>
            </a:r>
            <a:r>
              <a:rPr lang="en-US" dirty="0" err="1"/>
              <a:t>trò</a:t>
            </a:r>
            <a:r>
              <a:rPr lang="en-US" dirty="0"/>
              <a:t> </a:t>
            </a:r>
            <a:r>
              <a:rPr lang="en-US" dirty="0" err="1"/>
              <a:t>chơi</a:t>
            </a:r>
            <a:r>
              <a:rPr lang="en-US" dirty="0"/>
              <a:t> </a:t>
            </a:r>
            <a:r>
              <a:rPr lang="en-US" dirty="0" err="1"/>
              <a:t>và</a:t>
            </a:r>
            <a:r>
              <a:rPr lang="en-US" dirty="0"/>
              <a:t> </a:t>
            </a:r>
            <a:r>
              <a:rPr lang="en-US" dirty="0" err="1"/>
              <a:t>dạy</a:t>
            </a:r>
            <a:r>
              <a:rPr lang="en-US" dirty="0"/>
              <a:t> </a:t>
            </a:r>
            <a:r>
              <a:rPr lang="en-US" dirty="0" err="1"/>
              <a:t>học</a:t>
            </a:r>
            <a:r>
              <a:rPr lang="en-US" dirty="0"/>
              <a:t> </a:t>
            </a:r>
            <a:r>
              <a:rPr lang="en-US" dirty="0" err="1"/>
              <a:t>vẫn</a:t>
            </a:r>
            <a:r>
              <a:rPr lang="en-US" dirty="0"/>
              <a:t> </a:t>
            </a:r>
            <a:r>
              <a:rPr lang="en-US" dirty="0" err="1"/>
              <a:t>chưa</a:t>
            </a:r>
            <a:r>
              <a:rPr lang="en-US" dirty="0"/>
              <a:t> </a:t>
            </a:r>
            <a:r>
              <a:rPr lang="en-US" dirty="0" err="1"/>
              <a:t>hiệu</a:t>
            </a:r>
            <a:r>
              <a:rPr lang="en-US" dirty="0"/>
              <a:t> </a:t>
            </a:r>
            <a:r>
              <a:rPr lang="en-US" dirty="0" err="1"/>
              <a:t>quả</a:t>
            </a:r>
            <a:r>
              <a:rPr lang="en-US" dirty="0"/>
              <a:t>, </a:t>
            </a:r>
            <a:r>
              <a:rPr lang="en-US" dirty="0" err="1"/>
              <a:t>chưa</a:t>
            </a:r>
            <a:r>
              <a:rPr lang="en-US" dirty="0"/>
              <a:t> </a:t>
            </a:r>
            <a:r>
              <a:rPr lang="en-US" dirty="0" err="1"/>
              <a:t>nhiều</a:t>
            </a:r>
            <a:r>
              <a:rPr lang="en-US" dirty="0"/>
              <a:t> </a:t>
            </a:r>
            <a:r>
              <a:rPr lang="en-US" dirty="0" err="1"/>
              <a:t>nên</a:t>
            </a:r>
            <a:r>
              <a:rPr lang="en-US" dirty="0"/>
              <a:t> </a:t>
            </a:r>
            <a:r>
              <a:rPr lang="en-US" dirty="0" err="1"/>
              <a:t>việc</a:t>
            </a:r>
            <a:r>
              <a:rPr lang="en-US" dirty="0"/>
              <a:t> </a:t>
            </a:r>
            <a:r>
              <a:rPr lang="en-US" dirty="0" err="1"/>
              <a:t>tạo</a:t>
            </a:r>
            <a:r>
              <a:rPr lang="en-US" dirty="0"/>
              <a:t> </a:t>
            </a:r>
            <a:r>
              <a:rPr lang="en-US" dirty="0" err="1"/>
              <a:t>hứng</a:t>
            </a:r>
            <a:r>
              <a:rPr lang="en-US" dirty="0"/>
              <a:t> </a:t>
            </a:r>
            <a:r>
              <a:rPr lang="en-US" dirty="0" err="1"/>
              <a:t>thú</a:t>
            </a:r>
            <a:r>
              <a:rPr lang="en-US" dirty="0"/>
              <a:t> </a:t>
            </a:r>
            <a:r>
              <a:rPr lang="en-US" dirty="0" err="1"/>
              <a:t>học</a:t>
            </a:r>
            <a:r>
              <a:rPr lang="en-US" dirty="0"/>
              <a:t> </a:t>
            </a:r>
            <a:r>
              <a:rPr lang="en-US" dirty="0" err="1"/>
              <a:t>tập</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vẫn</a:t>
            </a:r>
            <a:r>
              <a:rPr lang="en-US" dirty="0"/>
              <a:t> </a:t>
            </a:r>
            <a:r>
              <a:rPr lang="en-US" dirty="0" err="1"/>
              <a:t>còn</a:t>
            </a:r>
            <a:r>
              <a:rPr lang="en-US" dirty="0"/>
              <a:t> </a:t>
            </a:r>
            <a:r>
              <a:rPr lang="en-US" dirty="0" err="1"/>
              <a:t>nhiều</a:t>
            </a:r>
            <a:r>
              <a:rPr lang="en-US" dirty="0"/>
              <a:t> </a:t>
            </a:r>
            <a:r>
              <a:rPr lang="en-US" dirty="0" err="1"/>
              <a:t>hạn</a:t>
            </a:r>
            <a:r>
              <a:rPr lang="en-US" dirty="0"/>
              <a:t> </a:t>
            </a:r>
            <a:r>
              <a:rPr lang="en-US" dirty="0" err="1"/>
              <a:t>chế</a:t>
            </a:r>
            <a:endParaRPr lang="en-US" sz="2000" b="1" dirty="0">
              <a:solidFill>
                <a:schemeClr val="bg1"/>
              </a:solidFill>
              <a:latin typeface="+mj-lt"/>
              <a:ea typeface="Cambria" panose="02040503050406030204" pitchFamily="18" charset="0"/>
            </a:endParaRPr>
          </a:p>
        </p:txBody>
      </p:sp>
      <p:sp>
        <p:nvSpPr>
          <p:cNvPr id="44" name="Rectangle 43">
            <a:extLst>
              <a:ext uri="{FF2B5EF4-FFF2-40B4-BE49-F238E27FC236}">
                <a16:creationId xmlns:a16="http://schemas.microsoft.com/office/drawing/2014/main" id="{134EC0FE-AB41-3FD6-900A-720B305B3F91}"/>
              </a:ext>
            </a:extLst>
          </p:cNvPr>
          <p:cNvSpPr/>
          <p:nvPr/>
        </p:nvSpPr>
        <p:spPr>
          <a:xfrm>
            <a:off x="6401003" y="596995"/>
            <a:ext cx="2520423" cy="2484426"/>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latin typeface="Cambria" panose="02040503050406030204" pitchFamily="18" charset="0"/>
                <a:ea typeface="Cambria" panose="02040503050406030204" pitchFamily="18" charset="0"/>
              </a:rPr>
              <a:t> </a:t>
            </a:r>
            <a:r>
              <a:rPr lang="vi-VN" dirty="0"/>
              <a:t>G</a:t>
            </a:r>
            <a:r>
              <a:rPr lang="en-US" dirty="0" err="1"/>
              <a:t>iáo</a:t>
            </a:r>
            <a:r>
              <a:rPr lang="en-US" dirty="0"/>
              <a:t> </a:t>
            </a:r>
            <a:r>
              <a:rPr lang="en-US" dirty="0" err="1"/>
              <a:t>viên</a:t>
            </a:r>
            <a:r>
              <a:rPr lang="en-US" dirty="0"/>
              <a:t> </a:t>
            </a:r>
            <a:r>
              <a:rPr lang="en-US" dirty="0" err="1"/>
              <a:t>giảng</a:t>
            </a:r>
            <a:r>
              <a:rPr lang="en-US" dirty="0"/>
              <a:t> </a:t>
            </a:r>
            <a:r>
              <a:rPr lang="en-US" dirty="0" err="1"/>
              <a:t>dạy</a:t>
            </a:r>
            <a:r>
              <a:rPr lang="en-US" dirty="0"/>
              <a:t> </a:t>
            </a:r>
            <a:r>
              <a:rPr lang="en-US" dirty="0" err="1"/>
              <a:t>vẫn</a:t>
            </a:r>
            <a:r>
              <a:rPr lang="en-US" dirty="0"/>
              <a:t> </a:t>
            </a:r>
            <a:r>
              <a:rPr lang="en-US" dirty="0" err="1"/>
              <a:t>đặt</a:t>
            </a:r>
            <a:r>
              <a:rPr lang="en-US" dirty="0"/>
              <a:t> </a:t>
            </a:r>
            <a:r>
              <a:rPr lang="en-US" dirty="0" err="1"/>
              <a:t>nặng</a:t>
            </a:r>
            <a:r>
              <a:rPr lang="en-US" dirty="0"/>
              <a:t> </a:t>
            </a:r>
            <a:r>
              <a:rPr lang="en-US" dirty="0" err="1"/>
              <a:t>mục</a:t>
            </a:r>
            <a:r>
              <a:rPr lang="en-US" dirty="0"/>
              <a:t> </a:t>
            </a:r>
            <a:r>
              <a:rPr lang="en-US" dirty="0" err="1"/>
              <a:t>tiêu</a:t>
            </a:r>
            <a:r>
              <a:rPr lang="en-US" dirty="0"/>
              <a:t> </a:t>
            </a:r>
            <a:r>
              <a:rPr lang="en-US" dirty="0" err="1"/>
              <a:t>kiến</a:t>
            </a:r>
            <a:r>
              <a:rPr lang="en-US" dirty="0"/>
              <a:t> </a:t>
            </a:r>
            <a:r>
              <a:rPr lang="en-US" dirty="0" err="1"/>
              <a:t>thức</a:t>
            </a:r>
            <a:r>
              <a:rPr lang="en-US" dirty="0"/>
              <a:t> </a:t>
            </a:r>
            <a:r>
              <a:rPr lang="en-US" dirty="0" err="1"/>
              <a:t>mà</a:t>
            </a:r>
            <a:r>
              <a:rPr lang="en-US" dirty="0"/>
              <a:t> </a:t>
            </a:r>
            <a:r>
              <a:rPr lang="en-US" dirty="0" err="1"/>
              <a:t>chưa</a:t>
            </a:r>
            <a:r>
              <a:rPr lang="en-US" dirty="0"/>
              <a:t> </a:t>
            </a:r>
            <a:r>
              <a:rPr lang="en-US" dirty="0" err="1"/>
              <a:t>chú</a:t>
            </a:r>
            <a:r>
              <a:rPr lang="en-US" dirty="0"/>
              <a:t> </a:t>
            </a:r>
            <a:r>
              <a:rPr lang="en-US" dirty="0" err="1"/>
              <a:t>trọng</a:t>
            </a:r>
            <a:r>
              <a:rPr lang="en-US" dirty="0"/>
              <a:t> </a:t>
            </a:r>
            <a:r>
              <a:rPr lang="en-US" dirty="0" err="1"/>
              <a:t>đến</a:t>
            </a:r>
            <a:r>
              <a:rPr lang="en-US" dirty="0"/>
              <a:t> </a:t>
            </a:r>
            <a:r>
              <a:rPr lang="en-US" dirty="0" err="1"/>
              <a:t>việc</a:t>
            </a:r>
            <a:r>
              <a:rPr lang="en-US" dirty="0"/>
              <a:t> </a:t>
            </a:r>
            <a:r>
              <a:rPr lang="en-US" dirty="0" err="1"/>
              <a:t>giúp</a:t>
            </a:r>
            <a:r>
              <a:rPr lang="en-US" dirty="0"/>
              <a:t> </a:t>
            </a:r>
            <a:r>
              <a:rPr lang="en-US" dirty="0" err="1"/>
              <a:t>học</a:t>
            </a:r>
            <a:r>
              <a:rPr lang="en-US" dirty="0"/>
              <a:t> </a:t>
            </a:r>
            <a:r>
              <a:rPr lang="en-US" dirty="0" err="1"/>
              <a:t>sinh</a:t>
            </a:r>
            <a:r>
              <a:rPr lang="en-US" dirty="0"/>
              <a:t> </a:t>
            </a:r>
            <a:r>
              <a:rPr lang="en-US" dirty="0" err="1"/>
              <a:t>phát</a:t>
            </a:r>
            <a:r>
              <a:rPr lang="en-US" dirty="0"/>
              <a:t> </a:t>
            </a:r>
            <a:r>
              <a:rPr lang="en-US" dirty="0" err="1"/>
              <a:t>triển</a:t>
            </a:r>
            <a:r>
              <a:rPr lang="en-US" dirty="0"/>
              <a:t> </a:t>
            </a:r>
            <a:r>
              <a:rPr lang="en-US" dirty="0" err="1"/>
              <a:t>phẩm</a:t>
            </a:r>
            <a:r>
              <a:rPr lang="en-US" dirty="0"/>
              <a:t> </a:t>
            </a:r>
            <a:r>
              <a:rPr lang="en-US" dirty="0" err="1"/>
              <a:t>chất</a:t>
            </a:r>
            <a:r>
              <a:rPr lang="en-US" dirty="0"/>
              <a:t>, </a:t>
            </a:r>
            <a:r>
              <a:rPr lang="en-US" dirty="0" err="1"/>
              <a:t>năng</a:t>
            </a:r>
            <a:r>
              <a:rPr lang="en-US" dirty="0"/>
              <a:t> </a:t>
            </a:r>
            <a:r>
              <a:rPr lang="en-US" dirty="0" err="1"/>
              <a:t>lực</a:t>
            </a:r>
            <a:r>
              <a:rPr lang="en-US" dirty="0"/>
              <a:t> </a:t>
            </a:r>
            <a:r>
              <a:rPr lang="en-US" dirty="0" err="1"/>
              <a:t>theo</a:t>
            </a:r>
            <a:r>
              <a:rPr lang="en-US" dirty="0"/>
              <a:t> </a:t>
            </a:r>
            <a:r>
              <a:rPr lang="en-US" dirty="0" err="1"/>
              <a:t>mục</a:t>
            </a:r>
            <a:r>
              <a:rPr lang="en-US" dirty="0"/>
              <a:t> </a:t>
            </a:r>
            <a:r>
              <a:rPr lang="en-US" dirty="0" err="1"/>
              <a:t>tiêu</a:t>
            </a:r>
            <a:r>
              <a:rPr lang="en-US" dirty="0"/>
              <a:t>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2018 </a:t>
            </a:r>
            <a:r>
              <a:rPr lang="en-US" dirty="0" err="1"/>
              <a:t>đề</a:t>
            </a:r>
            <a:r>
              <a:rPr lang="en-US" dirty="0"/>
              <a:t> </a:t>
            </a:r>
            <a:r>
              <a:rPr lang="en-US" dirty="0" err="1"/>
              <a:t>ra</a:t>
            </a:r>
            <a:endParaRPr lang="en-US" b="1" dirty="0">
              <a:solidFill>
                <a:schemeClr val="bg1"/>
              </a:solidFill>
              <a:latin typeface="+mj-lt"/>
              <a:ea typeface="Cambria" panose="02040503050406030204" pitchFamily="18" charset="0"/>
            </a:endParaRPr>
          </a:p>
        </p:txBody>
      </p:sp>
    </p:spTree>
    <p:extLst>
      <p:ext uri="{BB962C8B-B14F-4D97-AF65-F5344CB8AC3E}">
        <p14:creationId xmlns:p14="http://schemas.microsoft.com/office/powerpoint/2010/main" val="364149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2000"/>
                                        <p:tgtEl>
                                          <p:spTgt spid="2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heel(1)">
                                      <p:cBhvr>
                                        <p:cTn id="26" dur="2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heel(1)">
                                      <p:cBhvr>
                                        <p:cTn id="3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p:bldP spid="4" grpId="0" animBg="1"/>
      <p:bldP spid="41"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69"/>
          <p:cNvCxnSpPr>
            <a:cxnSpLocks/>
          </p:cNvCxnSpPr>
          <p:nvPr/>
        </p:nvCxnSpPr>
        <p:spPr>
          <a:xfrm flipV="1">
            <a:off x="5398875" y="1501074"/>
            <a:ext cx="865313" cy="234265"/>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Shape 823"/>
          <p:cNvSpPr/>
          <p:nvPr/>
        </p:nvSpPr>
        <p:spPr>
          <a:xfrm>
            <a:off x="3191955" y="2743855"/>
            <a:ext cx="221577" cy="230806"/>
          </a:xfrm>
          <a:custGeom>
            <a:avLst/>
            <a:gdLst/>
            <a:ahLst/>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cap="flat">
            <a:noFill/>
            <a:miter lim="400000"/>
          </a:ln>
          <a:effectLst/>
        </p:spPr>
        <p:txBody>
          <a:bodyPr wrap="square" lIns="28577" tIns="28577" rIns="28577" bIns="28577" numCol="1" anchor="ctr">
            <a:noAutofit/>
          </a:bodyPr>
          <a:lstStyle/>
          <a:p>
            <a:pPr defTabSz="685891">
              <a:defRPr sz="3200">
                <a:solidFill>
                  <a:srgbClr val="FFFFFF"/>
                </a:solidFill>
                <a:latin typeface="+mn-lt"/>
                <a:ea typeface="+mn-ea"/>
                <a:cs typeface="+mn-cs"/>
                <a:sym typeface="Helvetica Light"/>
              </a:defRPr>
            </a:pPr>
            <a:endParaRPr dirty="0">
              <a:solidFill>
                <a:srgbClr val="FFFFFF">
                  <a:lumMod val="50000"/>
                </a:srgbClr>
              </a:solidFill>
              <a:latin typeface="inpin heiti" charset="-122"/>
              <a:ea typeface="inpin heiti" charset="-122"/>
              <a:sym typeface="+mn-lt"/>
            </a:endParaRPr>
          </a:p>
        </p:txBody>
      </p:sp>
      <p:cxnSp>
        <p:nvCxnSpPr>
          <p:cNvPr id="27" name="Straight Arrow Connector 67"/>
          <p:cNvCxnSpPr>
            <a:cxnSpLocks/>
          </p:cNvCxnSpPr>
          <p:nvPr/>
        </p:nvCxnSpPr>
        <p:spPr>
          <a:xfrm flipH="1">
            <a:off x="2735796" y="1790539"/>
            <a:ext cx="825472" cy="13235"/>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Freeform 42"/>
          <p:cNvSpPr>
            <a:spLocks/>
          </p:cNvSpPr>
          <p:nvPr/>
        </p:nvSpPr>
        <p:spPr bwMode="auto">
          <a:xfrm>
            <a:off x="3612731" y="596995"/>
            <a:ext cx="1808158" cy="1808158"/>
          </a:xfrm>
          <a:custGeom>
            <a:avLst/>
            <a:gdLst>
              <a:gd name="T0" fmla="*/ 720 w 720"/>
              <a:gd name="T1" fmla="*/ 360 h 720"/>
              <a:gd name="T2" fmla="*/ 712 w 720"/>
              <a:gd name="T3" fmla="*/ 432 h 720"/>
              <a:gd name="T4" fmla="*/ 691 w 720"/>
              <a:gd name="T5" fmla="*/ 500 h 720"/>
              <a:gd name="T6" fmla="*/ 659 w 720"/>
              <a:gd name="T7" fmla="*/ 561 h 720"/>
              <a:gd name="T8" fmla="*/ 614 w 720"/>
              <a:gd name="T9" fmla="*/ 614 h 720"/>
              <a:gd name="T10" fmla="*/ 561 w 720"/>
              <a:gd name="T11" fmla="*/ 659 h 720"/>
              <a:gd name="T12" fmla="*/ 500 w 720"/>
              <a:gd name="T13" fmla="*/ 691 h 720"/>
              <a:gd name="T14" fmla="*/ 432 w 720"/>
              <a:gd name="T15" fmla="*/ 712 h 720"/>
              <a:gd name="T16" fmla="*/ 360 w 720"/>
              <a:gd name="T17" fmla="*/ 720 h 720"/>
              <a:gd name="T18" fmla="*/ 323 w 720"/>
              <a:gd name="T19" fmla="*/ 718 h 720"/>
              <a:gd name="T20" fmla="*/ 253 w 720"/>
              <a:gd name="T21" fmla="*/ 704 h 720"/>
              <a:gd name="T22" fmla="*/ 188 w 720"/>
              <a:gd name="T23" fmla="*/ 676 h 720"/>
              <a:gd name="T24" fmla="*/ 132 w 720"/>
              <a:gd name="T25" fmla="*/ 638 h 720"/>
              <a:gd name="T26" fmla="*/ 82 w 720"/>
              <a:gd name="T27" fmla="*/ 588 h 720"/>
              <a:gd name="T28" fmla="*/ 44 w 720"/>
              <a:gd name="T29" fmla="*/ 532 h 720"/>
              <a:gd name="T30" fmla="*/ 16 w 720"/>
              <a:gd name="T31" fmla="*/ 468 h 720"/>
              <a:gd name="T32" fmla="*/ 2 w 720"/>
              <a:gd name="T33" fmla="*/ 397 h 720"/>
              <a:gd name="T34" fmla="*/ 0 w 720"/>
              <a:gd name="T35" fmla="*/ 360 h 720"/>
              <a:gd name="T36" fmla="*/ 8 w 720"/>
              <a:gd name="T37" fmla="*/ 288 h 720"/>
              <a:gd name="T38" fmla="*/ 29 w 720"/>
              <a:gd name="T39" fmla="*/ 220 h 720"/>
              <a:gd name="T40" fmla="*/ 61 w 720"/>
              <a:gd name="T41" fmla="*/ 159 h 720"/>
              <a:gd name="T42" fmla="*/ 106 w 720"/>
              <a:gd name="T43" fmla="*/ 106 h 720"/>
              <a:gd name="T44" fmla="*/ 159 w 720"/>
              <a:gd name="T45" fmla="*/ 61 h 720"/>
              <a:gd name="T46" fmla="*/ 220 w 720"/>
              <a:gd name="T47" fmla="*/ 29 h 720"/>
              <a:gd name="T48" fmla="*/ 288 w 720"/>
              <a:gd name="T49" fmla="*/ 8 h 720"/>
              <a:gd name="T50" fmla="*/ 360 w 720"/>
              <a:gd name="T51" fmla="*/ 0 h 720"/>
              <a:gd name="T52" fmla="*/ 397 w 720"/>
              <a:gd name="T53" fmla="*/ 2 h 720"/>
              <a:gd name="T54" fmla="*/ 468 w 720"/>
              <a:gd name="T55" fmla="*/ 16 h 720"/>
              <a:gd name="T56" fmla="*/ 532 w 720"/>
              <a:gd name="T57" fmla="*/ 44 h 720"/>
              <a:gd name="T58" fmla="*/ 588 w 720"/>
              <a:gd name="T59" fmla="*/ 82 h 720"/>
              <a:gd name="T60" fmla="*/ 638 w 720"/>
              <a:gd name="T61" fmla="*/ 132 h 720"/>
              <a:gd name="T62" fmla="*/ 676 w 720"/>
              <a:gd name="T63" fmla="*/ 188 h 720"/>
              <a:gd name="T64" fmla="*/ 704 w 720"/>
              <a:gd name="T65" fmla="*/ 252 h 720"/>
              <a:gd name="T66" fmla="*/ 718 w 720"/>
              <a:gd name="T67" fmla="*/ 323 h 720"/>
              <a:gd name="T68" fmla="*/ 720 w 720"/>
              <a:gd name="T69" fmla="*/ 360 h 7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0"/>
              <a:gd name="T106" fmla="*/ 0 h 720"/>
              <a:gd name="T107" fmla="*/ 720 w 720"/>
              <a:gd name="T108" fmla="*/ 720 h 7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0" h="720">
                <a:moveTo>
                  <a:pt x="720" y="360"/>
                </a:moveTo>
                <a:lnTo>
                  <a:pt x="720" y="360"/>
                </a:lnTo>
                <a:lnTo>
                  <a:pt x="718" y="397"/>
                </a:lnTo>
                <a:lnTo>
                  <a:pt x="712" y="432"/>
                </a:lnTo>
                <a:lnTo>
                  <a:pt x="704" y="468"/>
                </a:lnTo>
                <a:lnTo>
                  <a:pt x="691" y="500"/>
                </a:lnTo>
                <a:lnTo>
                  <a:pt x="676" y="532"/>
                </a:lnTo>
                <a:lnTo>
                  <a:pt x="659" y="561"/>
                </a:lnTo>
                <a:lnTo>
                  <a:pt x="638" y="588"/>
                </a:lnTo>
                <a:lnTo>
                  <a:pt x="614" y="614"/>
                </a:lnTo>
                <a:lnTo>
                  <a:pt x="588" y="638"/>
                </a:lnTo>
                <a:lnTo>
                  <a:pt x="561" y="659"/>
                </a:lnTo>
                <a:lnTo>
                  <a:pt x="532" y="676"/>
                </a:lnTo>
                <a:lnTo>
                  <a:pt x="500" y="691"/>
                </a:lnTo>
                <a:lnTo>
                  <a:pt x="468" y="704"/>
                </a:lnTo>
                <a:lnTo>
                  <a:pt x="432" y="712"/>
                </a:lnTo>
                <a:lnTo>
                  <a:pt x="397" y="718"/>
                </a:lnTo>
                <a:lnTo>
                  <a:pt x="360" y="720"/>
                </a:lnTo>
                <a:lnTo>
                  <a:pt x="323" y="718"/>
                </a:lnTo>
                <a:lnTo>
                  <a:pt x="288" y="712"/>
                </a:lnTo>
                <a:lnTo>
                  <a:pt x="253" y="704"/>
                </a:lnTo>
                <a:lnTo>
                  <a:pt x="220" y="691"/>
                </a:lnTo>
                <a:lnTo>
                  <a:pt x="188" y="676"/>
                </a:lnTo>
                <a:lnTo>
                  <a:pt x="159" y="659"/>
                </a:lnTo>
                <a:lnTo>
                  <a:pt x="132" y="638"/>
                </a:lnTo>
                <a:lnTo>
                  <a:pt x="106" y="614"/>
                </a:lnTo>
                <a:lnTo>
                  <a:pt x="82" y="588"/>
                </a:lnTo>
                <a:lnTo>
                  <a:pt x="61" y="561"/>
                </a:lnTo>
                <a:lnTo>
                  <a:pt x="44" y="532"/>
                </a:lnTo>
                <a:lnTo>
                  <a:pt x="29" y="500"/>
                </a:lnTo>
                <a:lnTo>
                  <a:pt x="16" y="468"/>
                </a:lnTo>
                <a:lnTo>
                  <a:pt x="8" y="432"/>
                </a:lnTo>
                <a:lnTo>
                  <a:pt x="2" y="397"/>
                </a:lnTo>
                <a:lnTo>
                  <a:pt x="0" y="360"/>
                </a:lnTo>
                <a:lnTo>
                  <a:pt x="2" y="323"/>
                </a:lnTo>
                <a:lnTo>
                  <a:pt x="8" y="288"/>
                </a:lnTo>
                <a:lnTo>
                  <a:pt x="16" y="252"/>
                </a:lnTo>
                <a:lnTo>
                  <a:pt x="29" y="220"/>
                </a:lnTo>
                <a:lnTo>
                  <a:pt x="44" y="188"/>
                </a:lnTo>
                <a:lnTo>
                  <a:pt x="61" y="159"/>
                </a:lnTo>
                <a:lnTo>
                  <a:pt x="82" y="132"/>
                </a:lnTo>
                <a:lnTo>
                  <a:pt x="106" y="106"/>
                </a:lnTo>
                <a:lnTo>
                  <a:pt x="132" y="82"/>
                </a:lnTo>
                <a:lnTo>
                  <a:pt x="159" y="61"/>
                </a:lnTo>
                <a:lnTo>
                  <a:pt x="188" y="44"/>
                </a:lnTo>
                <a:lnTo>
                  <a:pt x="220" y="29"/>
                </a:lnTo>
                <a:lnTo>
                  <a:pt x="253" y="16"/>
                </a:lnTo>
                <a:lnTo>
                  <a:pt x="288" y="8"/>
                </a:lnTo>
                <a:lnTo>
                  <a:pt x="323" y="2"/>
                </a:lnTo>
                <a:lnTo>
                  <a:pt x="360" y="0"/>
                </a:lnTo>
                <a:lnTo>
                  <a:pt x="397" y="2"/>
                </a:lnTo>
                <a:lnTo>
                  <a:pt x="432" y="8"/>
                </a:lnTo>
                <a:lnTo>
                  <a:pt x="468" y="16"/>
                </a:lnTo>
                <a:lnTo>
                  <a:pt x="500" y="29"/>
                </a:lnTo>
                <a:lnTo>
                  <a:pt x="532" y="44"/>
                </a:lnTo>
                <a:lnTo>
                  <a:pt x="561" y="61"/>
                </a:lnTo>
                <a:lnTo>
                  <a:pt x="588" y="82"/>
                </a:lnTo>
                <a:lnTo>
                  <a:pt x="614" y="106"/>
                </a:lnTo>
                <a:lnTo>
                  <a:pt x="638" y="132"/>
                </a:lnTo>
                <a:lnTo>
                  <a:pt x="659" y="159"/>
                </a:lnTo>
                <a:lnTo>
                  <a:pt x="676" y="188"/>
                </a:lnTo>
                <a:lnTo>
                  <a:pt x="691" y="220"/>
                </a:lnTo>
                <a:lnTo>
                  <a:pt x="704" y="252"/>
                </a:lnTo>
                <a:lnTo>
                  <a:pt x="712" y="288"/>
                </a:lnTo>
                <a:lnTo>
                  <a:pt x="718" y="323"/>
                </a:lnTo>
                <a:lnTo>
                  <a:pt x="720" y="360"/>
                </a:lnTo>
                <a:close/>
              </a:path>
            </a:pathLst>
          </a:custGeom>
          <a:solidFill>
            <a:srgbClr val="6D9C20"/>
          </a:solidFill>
          <a:ln w="76200">
            <a:solidFill>
              <a:schemeClr val="bg1">
                <a:lumMod val="85000"/>
              </a:schemeClr>
            </a:solidFill>
            <a:round/>
            <a:headEnd/>
            <a:tailEnd/>
          </a:ln>
        </p:spPr>
        <p:txBody>
          <a:bodyPr/>
          <a:lstStyle/>
          <a:p>
            <a:pPr defTabSz="685891"/>
            <a:endParaRPr lang="en-US" sz="1350" dirty="0">
              <a:solidFill>
                <a:srgbClr val="000000"/>
              </a:solidFill>
              <a:latin typeface="inpin heiti" charset="-122"/>
              <a:ea typeface="inpin heiti" charset="-122"/>
              <a:sym typeface="+mn-lt"/>
            </a:endParaRPr>
          </a:p>
        </p:txBody>
      </p:sp>
      <p:sp>
        <p:nvSpPr>
          <p:cNvPr id="3" name="TextBox 2">
            <a:extLst>
              <a:ext uri="{FF2B5EF4-FFF2-40B4-BE49-F238E27FC236}">
                <a16:creationId xmlns:a16="http://schemas.microsoft.com/office/drawing/2014/main" id="{3F43670E-1B46-63D7-4FBE-75910BB4ED22}"/>
              </a:ext>
            </a:extLst>
          </p:cNvPr>
          <p:cNvSpPr txBox="1"/>
          <p:nvPr/>
        </p:nvSpPr>
        <p:spPr>
          <a:xfrm>
            <a:off x="3726515" y="943976"/>
            <a:ext cx="1458211" cy="830997"/>
          </a:xfrm>
          <a:prstGeom prst="rect">
            <a:avLst/>
          </a:prstGeom>
          <a:noFill/>
        </p:spPr>
        <p:txBody>
          <a:bodyPr wrap="square">
            <a:spAutoFit/>
          </a:bodyPr>
          <a:lstStyle/>
          <a:p>
            <a:pPr algn="ctr"/>
            <a:r>
              <a:rPr lang="vi-VN" sz="2400" b="1" dirty="0">
                <a:solidFill>
                  <a:schemeClr val="bg1"/>
                </a:solidFill>
                <a:latin typeface="+mj-lt"/>
              </a:rPr>
              <a:t>HỌC SINH</a:t>
            </a:r>
            <a:endParaRPr lang="en-US" sz="2400" b="1" dirty="0">
              <a:solidFill>
                <a:schemeClr val="bg1"/>
              </a:solidFill>
              <a:latin typeface="+mj-lt"/>
            </a:endParaRPr>
          </a:p>
        </p:txBody>
      </p:sp>
      <p:sp>
        <p:nvSpPr>
          <p:cNvPr id="4" name="Rectangle 3">
            <a:extLst>
              <a:ext uri="{FF2B5EF4-FFF2-40B4-BE49-F238E27FC236}">
                <a16:creationId xmlns:a16="http://schemas.microsoft.com/office/drawing/2014/main" id="{8E172586-AF55-6745-F20A-592FE740DD3A}"/>
              </a:ext>
            </a:extLst>
          </p:cNvPr>
          <p:cNvSpPr/>
          <p:nvPr/>
        </p:nvSpPr>
        <p:spPr>
          <a:xfrm>
            <a:off x="99651" y="232284"/>
            <a:ext cx="2659809" cy="2088492"/>
          </a:xfrm>
          <a:prstGeom prst="rect">
            <a:avLst/>
          </a:prstGeom>
          <a:solidFill>
            <a:srgbClr val="EE8C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dirty="0" err="1"/>
              <a:t>Năng</a:t>
            </a:r>
            <a:r>
              <a:rPr lang="en-US" dirty="0"/>
              <a:t> </a:t>
            </a:r>
            <a:r>
              <a:rPr lang="en-US" dirty="0" err="1"/>
              <a:t>lực</a:t>
            </a:r>
            <a:r>
              <a:rPr lang="en-US" dirty="0"/>
              <a:t>, </a:t>
            </a:r>
            <a:r>
              <a:rPr lang="en-US" dirty="0" err="1"/>
              <a:t>nhận</a:t>
            </a:r>
            <a:r>
              <a:rPr lang="en-US" dirty="0"/>
              <a:t> </a:t>
            </a:r>
            <a:r>
              <a:rPr lang="en-US" dirty="0" err="1"/>
              <a:t>thức</a:t>
            </a:r>
            <a:r>
              <a:rPr lang="en-US" dirty="0"/>
              <a:t> </a:t>
            </a:r>
            <a:r>
              <a:rPr lang="en-US" dirty="0" err="1"/>
              <a:t>của</a:t>
            </a:r>
            <a:r>
              <a:rPr lang="en-US" dirty="0"/>
              <a:t> </a:t>
            </a:r>
            <a:r>
              <a:rPr lang="en-US" dirty="0" err="1"/>
              <a:t>các</a:t>
            </a:r>
            <a:r>
              <a:rPr lang="en-US" dirty="0"/>
              <a:t> </a:t>
            </a:r>
            <a:r>
              <a:rPr lang="en-US" dirty="0" err="1"/>
              <a:t>em</a:t>
            </a:r>
            <a:r>
              <a:rPr lang="en-US" dirty="0"/>
              <a:t> </a:t>
            </a:r>
            <a:r>
              <a:rPr lang="en-US" dirty="0" err="1"/>
              <a:t>trong</a:t>
            </a:r>
            <a:r>
              <a:rPr lang="en-US" dirty="0"/>
              <a:t> </a:t>
            </a:r>
            <a:r>
              <a:rPr lang="en-US" dirty="0" err="1"/>
              <a:t>lớp</a:t>
            </a:r>
            <a:r>
              <a:rPr lang="en-US" dirty="0"/>
              <a:t> </a:t>
            </a:r>
            <a:r>
              <a:rPr lang="en-US" dirty="0" err="1"/>
              <a:t>không</a:t>
            </a:r>
            <a:r>
              <a:rPr lang="en-US" dirty="0"/>
              <a:t> </a:t>
            </a:r>
            <a:r>
              <a:rPr lang="en-US" dirty="0" err="1"/>
              <a:t>đồng</a:t>
            </a:r>
            <a:r>
              <a:rPr lang="en-US" dirty="0"/>
              <a:t> </a:t>
            </a:r>
            <a:r>
              <a:rPr lang="en-US" dirty="0" err="1"/>
              <a:t>đều</a:t>
            </a:r>
            <a:r>
              <a:rPr lang="en-US" dirty="0"/>
              <a:t>, </a:t>
            </a:r>
            <a:r>
              <a:rPr lang="en-US" dirty="0" err="1"/>
              <a:t>còn</a:t>
            </a:r>
            <a:r>
              <a:rPr lang="en-US" dirty="0"/>
              <a:t> </a:t>
            </a:r>
            <a:r>
              <a:rPr lang="en-US" dirty="0" err="1"/>
              <a:t>nhiều</a:t>
            </a:r>
            <a:r>
              <a:rPr lang="en-US" dirty="0"/>
              <a:t> </a:t>
            </a:r>
            <a:r>
              <a:rPr lang="en-US" dirty="0" err="1"/>
              <a:t>hạn</a:t>
            </a:r>
            <a:r>
              <a:rPr lang="en-US" dirty="0"/>
              <a:t> </a:t>
            </a:r>
            <a:r>
              <a:rPr lang="en-US" dirty="0" err="1"/>
              <a:t>chế</a:t>
            </a:r>
            <a:r>
              <a:rPr lang="en-US" dirty="0"/>
              <a:t> </a:t>
            </a:r>
            <a:r>
              <a:rPr lang="en-US" dirty="0" err="1"/>
              <a:t>nên</a:t>
            </a:r>
            <a:r>
              <a:rPr lang="en-US" dirty="0"/>
              <a:t> </a:t>
            </a:r>
            <a:r>
              <a:rPr lang="en-US" dirty="0" err="1"/>
              <a:t>khó</a:t>
            </a:r>
            <a:r>
              <a:rPr lang="en-US" dirty="0"/>
              <a:t> </a:t>
            </a:r>
            <a:r>
              <a:rPr lang="en-US" dirty="0" err="1"/>
              <a:t>khăn</a:t>
            </a:r>
            <a:r>
              <a:rPr lang="en-US" dirty="0"/>
              <a:t> </a:t>
            </a:r>
            <a:r>
              <a:rPr lang="en-US" dirty="0" err="1"/>
              <a:t>trong</a:t>
            </a:r>
            <a:r>
              <a:rPr lang="en-US" dirty="0"/>
              <a:t> </a:t>
            </a:r>
            <a:r>
              <a:rPr lang="en-US" dirty="0" err="1"/>
              <a:t>việc</a:t>
            </a:r>
            <a:r>
              <a:rPr lang="en-US" dirty="0"/>
              <a:t> </a:t>
            </a:r>
            <a:r>
              <a:rPr lang="en-US" dirty="0" err="1"/>
              <a:t>tiếp</a:t>
            </a:r>
            <a:r>
              <a:rPr lang="en-US" dirty="0"/>
              <a:t> </a:t>
            </a:r>
            <a:r>
              <a:rPr lang="en-US" dirty="0" err="1"/>
              <a:t>cận</a:t>
            </a:r>
            <a:r>
              <a:rPr lang="en-US" dirty="0"/>
              <a:t> </a:t>
            </a:r>
            <a:r>
              <a:rPr lang="en-US" dirty="0" err="1"/>
              <a:t>với</a:t>
            </a:r>
            <a:r>
              <a:rPr lang="en-US" dirty="0"/>
              <a:t> </a:t>
            </a:r>
            <a:r>
              <a:rPr lang="en-US" dirty="0" err="1"/>
              <a:t>cùng</a:t>
            </a:r>
            <a:r>
              <a:rPr lang="en-US" dirty="0"/>
              <a:t> </a:t>
            </a:r>
            <a:r>
              <a:rPr lang="en-US" dirty="0" err="1"/>
              <a:t>một</a:t>
            </a:r>
            <a:r>
              <a:rPr lang="en-US" dirty="0"/>
              <a:t> </a:t>
            </a:r>
            <a:r>
              <a:rPr lang="en-US" dirty="0" err="1"/>
              <a:t>nội</a:t>
            </a:r>
            <a:r>
              <a:rPr lang="en-US" dirty="0"/>
              <a:t> dung </a:t>
            </a:r>
            <a:r>
              <a:rPr lang="en-US" dirty="0" err="1"/>
              <a:t>chương</a:t>
            </a:r>
            <a:r>
              <a:rPr lang="en-US" dirty="0"/>
              <a:t> </a:t>
            </a:r>
            <a:r>
              <a:rPr lang="en-US" dirty="0" err="1"/>
              <a:t>trình</a:t>
            </a:r>
            <a:r>
              <a:rPr lang="en-US" dirty="0"/>
              <a:t> </a:t>
            </a:r>
            <a:r>
              <a:rPr lang="en-US" dirty="0" err="1"/>
              <a:t>học</a:t>
            </a:r>
            <a:r>
              <a:rPr lang="en-US" dirty="0"/>
              <a:t> </a:t>
            </a:r>
            <a:r>
              <a:rPr lang="en-US" dirty="0" err="1"/>
              <a:t>tập</a:t>
            </a:r>
            <a:r>
              <a:rPr lang="en-US" dirty="0"/>
              <a:t> </a:t>
            </a:r>
            <a:r>
              <a:rPr lang="en-US" dirty="0" err="1"/>
              <a:t>mới</a:t>
            </a:r>
            <a:r>
              <a:rPr lang="en-US" dirty="0"/>
              <a:t> </a:t>
            </a:r>
            <a:r>
              <a:rPr lang="en-US" dirty="0" err="1"/>
              <a:t>hiện</a:t>
            </a:r>
            <a:r>
              <a:rPr lang="en-US" dirty="0"/>
              <a:t> nay</a:t>
            </a:r>
            <a:endParaRPr lang="en-US" sz="2000" b="1" dirty="0">
              <a:solidFill>
                <a:schemeClr val="bg1"/>
              </a:solidFill>
              <a:latin typeface="Cambria" panose="020405030504060302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id="{8D79E2B9-5C55-A1D2-ECB5-811123A77906}"/>
              </a:ext>
            </a:extLst>
          </p:cNvPr>
          <p:cNvSpPr/>
          <p:nvPr/>
        </p:nvSpPr>
        <p:spPr>
          <a:xfrm>
            <a:off x="3684227" y="2978878"/>
            <a:ext cx="3346804" cy="1728008"/>
          </a:xfrm>
          <a:prstGeom prst="rect">
            <a:avLst/>
          </a:prstGeom>
          <a:solidFill>
            <a:srgbClr val="6D9C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t>Một</a:t>
            </a:r>
            <a:r>
              <a:rPr lang="en-US" dirty="0"/>
              <a:t> </a:t>
            </a:r>
            <a:r>
              <a:rPr lang="en-US" dirty="0" err="1"/>
              <a:t>số</a:t>
            </a:r>
            <a:r>
              <a:rPr lang="en-US" dirty="0"/>
              <a:t> </a:t>
            </a:r>
            <a:r>
              <a:rPr lang="en-US" dirty="0" err="1"/>
              <a:t>học</a:t>
            </a:r>
            <a:r>
              <a:rPr lang="en-US" dirty="0"/>
              <a:t> </a:t>
            </a:r>
            <a:r>
              <a:rPr lang="en-US" dirty="0" err="1"/>
              <a:t>sinh</a:t>
            </a:r>
            <a:r>
              <a:rPr lang="en-US" dirty="0"/>
              <a:t> </a:t>
            </a:r>
            <a:r>
              <a:rPr lang="en-US" dirty="0" err="1"/>
              <a:t>khi</a:t>
            </a:r>
            <a:r>
              <a:rPr lang="en-US" dirty="0"/>
              <a:t> </a:t>
            </a:r>
            <a:r>
              <a:rPr lang="en-US" dirty="0" err="1"/>
              <a:t>giải</a:t>
            </a:r>
            <a:r>
              <a:rPr lang="en-US" dirty="0"/>
              <a:t> </a:t>
            </a:r>
            <a:r>
              <a:rPr lang="en-US" dirty="0" err="1"/>
              <a:t>toán</a:t>
            </a:r>
            <a:r>
              <a:rPr lang="en-US" dirty="0"/>
              <a:t> </a:t>
            </a:r>
            <a:r>
              <a:rPr lang="en-US" dirty="0" err="1"/>
              <a:t>còn</a:t>
            </a:r>
            <a:r>
              <a:rPr lang="en-US" dirty="0"/>
              <a:t> </a:t>
            </a:r>
            <a:r>
              <a:rPr lang="en-US" dirty="0" err="1"/>
              <a:t>nhút</a:t>
            </a:r>
            <a:r>
              <a:rPr lang="en-US" dirty="0"/>
              <a:t> </a:t>
            </a:r>
            <a:r>
              <a:rPr lang="en-US" dirty="0" err="1"/>
              <a:t>nhát</a:t>
            </a:r>
            <a:r>
              <a:rPr lang="en-US" dirty="0"/>
              <a:t>, </a:t>
            </a:r>
            <a:r>
              <a:rPr lang="en-US" dirty="0" err="1"/>
              <a:t>không</a:t>
            </a:r>
            <a:r>
              <a:rPr lang="en-US" dirty="0"/>
              <a:t> </a:t>
            </a:r>
            <a:r>
              <a:rPr lang="en-US" dirty="0" err="1"/>
              <a:t>tự</a:t>
            </a:r>
            <a:r>
              <a:rPr lang="en-US" dirty="0"/>
              <a:t> tin </a:t>
            </a:r>
            <a:r>
              <a:rPr lang="en-US" dirty="0" err="1"/>
              <a:t>làm</a:t>
            </a:r>
            <a:r>
              <a:rPr lang="en-US" dirty="0"/>
              <a:t> </a:t>
            </a:r>
            <a:r>
              <a:rPr lang="en-US" dirty="0" err="1"/>
              <a:t>bài</a:t>
            </a:r>
            <a:r>
              <a:rPr lang="en-US" dirty="0"/>
              <a:t>, </a:t>
            </a:r>
            <a:r>
              <a:rPr lang="en-US" dirty="0" err="1"/>
              <a:t>chưa</a:t>
            </a:r>
            <a:r>
              <a:rPr lang="en-US" dirty="0"/>
              <a:t> </a:t>
            </a:r>
            <a:r>
              <a:rPr lang="en-US" dirty="0" err="1"/>
              <a:t>có</a:t>
            </a:r>
            <a:r>
              <a:rPr lang="en-US" dirty="0"/>
              <a:t> </a:t>
            </a:r>
            <a:r>
              <a:rPr lang="en-US" dirty="0" err="1"/>
              <a:t>tinh</a:t>
            </a:r>
            <a:r>
              <a:rPr lang="en-US" dirty="0"/>
              <a:t> </a:t>
            </a:r>
            <a:r>
              <a:rPr lang="en-US" dirty="0" err="1"/>
              <a:t>thần</a:t>
            </a:r>
            <a:r>
              <a:rPr lang="en-US" dirty="0"/>
              <a:t> </a:t>
            </a:r>
            <a:r>
              <a:rPr lang="en-US" dirty="0" err="1"/>
              <a:t>học</a:t>
            </a:r>
            <a:r>
              <a:rPr lang="en-US" dirty="0"/>
              <a:t> </a:t>
            </a:r>
            <a:r>
              <a:rPr lang="en-US" dirty="0" err="1"/>
              <a:t>hỏi</a:t>
            </a:r>
            <a:r>
              <a:rPr lang="en-US" dirty="0"/>
              <a:t>, </a:t>
            </a:r>
            <a:r>
              <a:rPr lang="en-US" dirty="0" err="1"/>
              <a:t>chưa</a:t>
            </a:r>
            <a:r>
              <a:rPr lang="en-US" dirty="0"/>
              <a:t> </a:t>
            </a:r>
            <a:r>
              <a:rPr lang="en-US" dirty="0" err="1"/>
              <a:t>chủ</a:t>
            </a:r>
            <a:r>
              <a:rPr lang="en-US" dirty="0"/>
              <a:t> </a:t>
            </a:r>
            <a:r>
              <a:rPr lang="en-US" dirty="0" err="1"/>
              <a:t>động</a:t>
            </a:r>
            <a:r>
              <a:rPr lang="en-US" dirty="0"/>
              <a:t>, </a:t>
            </a:r>
            <a:r>
              <a:rPr lang="en-US" dirty="0" err="1"/>
              <a:t>tích</a:t>
            </a:r>
            <a:r>
              <a:rPr lang="en-US" dirty="0"/>
              <a:t> </a:t>
            </a:r>
            <a:r>
              <a:rPr lang="en-US" dirty="0" err="1"/>
              <a:t>cực</a:t>
            </a:r>
            <a:r>
              <a:rPr lang="en-US" dirty="0"/>
              <a:t> </a:t>
            </a:r>
            <a:r>
              <a:rPr lang="en-US" dirty="0" err="1"/>
              <a:t>trong</a:t>
            </a:r>
            <a:r>
              <a:rPr lang="en-US" dirty="0"/>
              <a:t> </a:t>
            </a:r>
            <a:r>
              <a:rPr lang="en-US" dirty="0" err="1"/>
              <a:t>giờ</a:t>
            </a:r>
            <a:r>
              <a:rPr lang="en-US" dirty="0"/>
              <a:t> </a:t>
            </a:r>
            <a:r>
              <a:rPr lang="en-US" dirty="0" err="1"/>
              <a:t>học</a:t>
            </a:r>
            <a:r>
              <a:rPr lang="en-US" dirty="0"/>
              <a:t>, </a:t>
            </a:r>
            <a:r>
              <a:rPr lang="en-US" dirty="0" err="1"/>
              <a:t>chưa</a:t>
            </a:r>
            <a:r>
              <a:rPr lang="en-US" dirty="0"/>
              <a:t> </a:t>
            </a:r>
            <a:r>
              <a:rPr lang="en-US" dirty="0" err="1"/>
              <a:t>hăng</a:t>
            </a:r>
            <a:r>
              <a:rPr lang="en-US" dirty="0"/>
              <a:t> </a:t>
            </a:r>
            <a:r>
              <a:rPr lang="en-US" dirty="0" err="1"/>
              <a:t>hái</a:t>
            </a:r>
            <a:r>
              <a:rPr lang="en-US" dirty="0"/>
              <a:t> </a:t>
            </a:r>
            <a:r>
              <a:rPr lang="en-US" dirty="0" err="1"/>
              <a:t>phát</a:t>
            </a:r>
            <a:r>
              <a:rPr lang="en-US" dirty="0"/>
              <a:t> </a:t>
            </a:r>
            <a:r>
              <a:rPr lang="en-US" dirty="0" err="1"/>
              <a:t>biểu</a:t>
            </a:r>
            <a:r>
              <a:rPr lang="en-US" dirty="0"/>
              <a:t> </a:t>
            </a:r>
            <a:r>
              <a:rPr lang="en-US" dirty="0" err="1"/>
              <a:t>xây</a:t>
            </a:r>
            <a:r>
              <a:rPr lang="en-US" dirty="0"/>
              <a:t> </a:t>
            </a:r>
            <a:r>
              <a:rPr lang="en-US" dirty="0" err="1"/>
              <a:t>dựng</a:t>
            </a:r>
            <a:r>
              <a:rPr lang="en-US" dirty="0"/>
              <a:t> </a:t>
            </a:r>
            <a:r>
              <a:rPr lang="en-US" dirty="0" err="1"/>
              <a:t>bài</a:t>
            </a:r>
            <a:r>
              <a:rPr lang="en-US" dirty="0"/>
              <a:t>.</a:t>
            </a:r>
          </a:p>
        </p:txBody>
      </p:sp>
      <p:sp>
        <p:nvSpPr>
          <p:cNvPr id="2" name="Rectangle 1">
            <a:extLst>
              <a:ext uri="{FF2B5EF4-FFF2-40B4-BE49-F238E27FC236}">
                <a16:creationId xmlns:a16="http://schemas.microsoft.com/office/drawing/2014/main" id="{9B744F50-00CB-2AF6-8601-CD82BB2E7F6A}"/>
              </a:ext>
            </a:extLst>
          </p:cNvPr>
          <p:cNvSpPr/>
          <p:nvPr/>
        </p:nvSpPr>
        <p:spPr>
          <a:xfrm>
            <a:off x="6264188" y="232285"/>
            <a:ext cx="2879812" cy="21728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 </a:t>
            </a:r>
            <a:r>
              <a:rPr lang="en-US" dirty="0" err="1"/>
              <a:t>Một</a:t>
            </a:r>
            <a:r>
              <a:rPr lang="en-US" dirty="0"/>
              <a:t> </a:t>
            </a:r>
            <a:r>
              <a:rPr lang="en-US" dirty="0" err="1"/>
              <a:t>số</a:t>
            </a:r>
            <a:r>
              <a:rPr lang="en-US" dirty="0"/>
              <a:t> </a:t>
            </a:r>
            <a:r>
              <a:rPr lang="en-US" dirty="0" err="1"/>
              <a:t>học</a:t>
            </a:r>
            <a:r>
              <a:rPr lang="en-US" dirty="0"/>
              <a:t> </a:t>
            </a:r>
            <a:r>
              <a:rPr lang="en-US" dirty="0" err="1"/>
              <a:t>sinh</a:t>
            </a:r>
            <a:r>
              <a:rPr lang="en-US" dirty="0"/>
              <a:t> </a:t>
            </a:r>
            <a:r>
              <a:rPr lang="en-US" dirty="0" err="1"/>
              <a:t>còn</a:t>
            </a:r>
            <a:r>
              <a:rPr lang="en-US" dirty="0"/>
              <a:t> </a:t>
            </a:r>
            <a:r>
              <a:rPr lang="en-US" dirty="0" err="1"/>
              <a:t>mải</a:t>
            </a:r>
            <a:r>
              <a:rPr lang="en-US" dirty="0"/>
              <a:t> </a:t>
            </a:r>
            <a:r>
              <a:rPr lang="en-US" dirty="0" err="1"/>
              <a:t>chơi</a:t>
            </a:r>
            <a:r>
              <a:rPr lang="en-US" dirty="0"/>
              <a:t>, </a:t>
            </a:r>
            <a:r>
              <a:rPr lang="en-US" dirty="0" err="1"/>
              <a:t>chưa</a:t>
            </a:r>
            <a:r>
              <a:rPr lang="en-US" dirty="0"/>
              <a:t> </a:t>
            </a:r>
            <a:r>
              <a:rPr lang="en-US" dirty="0" err="1"/>
              <a:t>có</a:t>
            </a:r>
            <a:r>
              <a:rPr lang="en-US" dirty="0"/>
              <a:t> </a:t>
            </a:r>
            <a:r>
              <a:rPr lang="en-US" dirty="0" err="1"/>
              <a:t>hứng</a:t>
            </a:r>
            <a:r>
              <a:rPr lang="en-US" dirty="0"/>
              <a:t> </a:t>
            </a:r>
            <a:r>
              <a:rPr lang="en-US" dirty="0" err="1"/>
              <a:t>thú</a:t>
            </a:r>
            <a:r>
              <a:rPr lang="en-US" dirty="0"/>
              <a:t> </a:t>
            </a:r>
            <a:r>
              <a:rPr lang="en-US" dirty="0" err="1"/>
              <a:t>học</a:t>
            </a:r>
            <a:r>
              <a:rPr lang="en-US" dirty="0"/>
              <a:t> </a:t>
            </a:r>
            <a:r>
              <a:rPr lang="en-US" dirty="0" err="1"/>
              <a:t>tập</a:t>
            </a:r>
            <a:r>
              <a:rPr lang="en-US" dirty="0"/>
              <a:t>, </a:t>
            </a:r>
            <a:r>
              <a:rPr lang="en-US" dirty="0" err="1"/>
              <a:t>thái</a:t>
            </a:r>
            <a:r>
              <a:rPr lang="en-US" dirty="0"/>
              <a:t> </a:t>
            </a:r>
            <a:r>
              <a:rPr lang="en-US" dirty="0" err="1"/>
              <a:t>độ</a:t>
            </a:r>
            <a:r>
              <a:rPr lang="en-US" dirty="0"/>
              <a:t> </a:t>
            </a:r>
            <a:r>
              <a:rPr lang="en-US" dirty="0" err="1"/>
              <a:t>học</a:t>
            </a:r>
            <a:r>
              <a:rPr lang="en-US" dirty="0"/>
              <a:t> </a:t>
            </a:r>
            <a:r>
              <a:rPr lang="en-US" dirty="0" err="1"/>
              <a:t>tập</a:t>
            </a:r>
            <a:r>
              <a:rPr lang="en-US" dirty="0"/>
              <a:t> </a:t>
            </a:r>
            <a:r>
              <a:rPr lang="en-US" dirty="0" err="1"/>
              <a:t>chưa</a:t>
            </a:r>
            <a:r>
              <a:rPr lang="en-US" dirty="0"/>
              <a:t> </a:t>
            </a:r>
            <a:r>
              <a:rPr lang="en-US" dirty="0" err="1"/>
              <a:t>đúng</a:t>
            </a:r>
            <a:r>
              <a:rPr lang="en-US" dirty="0"/>
              <a:t> </a:t>
            </a:r>
            <a:r>
              <a:rPr lang="en-US" dirty="0" err="1"/>
              <a:t>đắn</a:t>
            </a:r>
            <a:r>
              <a:rPr lang="en-US" dirty="0"/>
              <a:t>. Ý </a:t>
            </a:r>
            <a:r>
              <a:rPr lang="en-US" dirty="0" err="1"/>
              <a:t>thức</a:t>
            </a:r>
            <a:r>
              <a:rPr lang="en-US" dirty="0"/>
              <a:t> </a:t>
            </a:r>
            <a:r>
              <a:rPr lang="en-US" dirty="0" err="1"/>
              <a:t>tự</a:t>
            </a:r>
            <a:r>
              <a:rPr lang="en-US" dirty="0"/>
              <a:t> </a:t>
            </a:r>
            <a:r>
              <a:rPr lang="en-US" dirty="0" err="1"/>
              <a:t>giác</a:t>
            </a:r>
            <a:r>
              <a:rPr lang="en-US" dirty="0"/>
              <a:t> </a:t>
            </a:r>
            <a:r>
              <a:rPr lang="en-US" dirty="0" err="1"/>
              <a:t>trong</a:t>
            </a:r>
            <a:r>
              <a:rPr lang="en-US" dirty="0"/>
              <a:t> </a:t>
            </a:r>
            <a:r>
              <a:rPr lang="en-US" dirty="0" err="1"/>
              <a:t>học</a:t>
            </a:r>
            <a:r>
              <a:rPr lang="en-US" dirty="0"/>
              <a:t> </a:t>
            </a:r>
            <a:r>
              <a:rPr lang="en-US" dirty="0" err="1"/>
              <a:t>tập</a:t>
            </a:r>
            <a:r>
              <a:rPr lang="en-US" dirty="0"/>
              <a:t> </a:t>
            </a:r>
            <a:r>
              <a:rPr lang="en-US" dirty="0" err="1"/>
              <a:t>còn</a:t>
            </a:r>
            <a:r>
              <a:rPr lang="en-US" dirty="0"/>
              <a:t> </a:t>
            </a:r>
            <a:r>
              <a:rPr lang="en-US" dirty="0" err="1"/>
              <a:t>chưa</a:t>
            </a:r>
            <a:r>
              <a:rPr lang="en-US" dirty="0"/>
              <a:t> </a:t>
            </a:r>
            <a:r>
              <a:rPr lang="en-US" dirty="0" err="1"/>
              <a:t>cao</a:t>
            </a:r>
            <a:r>
              <a:rPr lang="en-US" dirty="0"/>
              <a:t>, </a:t>
            </a:r>
            <a:r>
              <a:rPr lang="en-US" dirty="0" err="1"/>
              <a:t>không</a:t>
            </a:r>
            <a:r>
              <a:rPr lang="en-US" dirty="0"/>
              <a:t> </a:t>
            </a:r>
            <a:r>
              <a:rPr lang="en-US" dirty="0" err="1"/>
              <a:t>tập</a:t>
            </a:r>
            <a:r>
              <a:rPr lang="en-US" dirty="0"/>
              <a:t> </a:t>
            </a:r>
            <a:r>
              <a:rPr lang="en-US" dirty="0" err="1"/>
              <a:t>trung</a:t>
            </a:r>
            <a:r>
              <a:rPr lang="en-US" dirty="0"/>
              <a:t> </a:t>
            </a:r>
            <a:r>
              <a:rPr lang="en-US" dirty="0" err="1"/>
              <a:t>vào</a:t>
            </a:r>
            <a:r>
              <a:rPr lang="en-US" dirty="0"/>
              <a:t> </a:t>
            </a:r>
            <a:r>
              <a:rPr lang="en-US" dirty="0" err="1"/>
              <a:t>bài</a:t>
            </a:r>
            <a:r>
              <a:rPr lang="en-US" dirty="0"/>
              <a:t> </a:t>
            </a:r>
            <a:r>
              <a:rPr lang="en-US" dirty="0" err="1"/>
              <a:t>giảng</a:t>
            </a:r>
            <a:r>
              <a:rPr lang="en-US" dirty="0"/>
              <a:t> </a:t>
            </a:r>
            <a:r>
              <a:rPr lang="en-US" dirty="0" err="1"/>
              <a:t>của</a:t>
            </a:r>
            <a:r>
              <a:rPr lang="en-US" dirty="0"/>
              <a:t> </a:t>
            </a:r>
            <a:r>
              <a:rPr lang="en-US" dirty="0" err="1"/>
              <a:t>thầy</a:t>
            </a:r>
            <a:r>
              <a:rPr lang="en-US" dirty="0"/>
              <a:t> </a:t>
            </a:r>
            <a:r>
              <a:rPr lang="en-US" dirty="0" err="1"/>
              <a:t>cô</a:t>
            </a:r>
            <a:r>
              <a:rPr lang="en-US" dirty="0"/>
              <a:t>, </a:t>
            </a:r>
            <a:r>
              <a:rPr lang="en-US" dirty="0" err="1"/>
              <a:t>chưa</a:t>
            </a:r>
            <a:r>
              <a:rPr lang="en-US" dirty="0"/>
              <a:t> </a:t>
            </a:r>
            <a:r>
              <a:rPr lang="en-US" dirty="0" err="1"/>
              <a:t>chú</a:t>
            </a:r>
            <a:r>
              <a:rPr lang="en-US" dirty="0"/>
              <a:t> ý </a:t>
            </a:r>
            <a:r>
              <a:rPr lang="en-US" dirty="0" err="1"/>
              <a:t>nhiều</a:t>
            </a:r>
            <a:r>
              <a:rPr lang="en-US" dirty="0"/>
              <a:t> </a:t>
            </a:r>
            <a:r>
              <a:rPr lang="en-US" dirty="0" err="1"/>
              <a:t>trong</a:t>
            </a:r>
            <a:r>
              <a:rPr lang="en-US" dirty="0"/>
              <a:t> </a:t>
            </a:r>
            <a:r>
              <a:rPr lang="en-US" dirty="0" err="1"/>
              <a:t>giờ</a:t>
            </a:r>
            <a:r>
              <a:rPr lang="en-US" dirty="0"/>
              <a:t> </a:t>
            </a:r>
            <a:r>
              <a:rPr lang="en-US" dirty="0" err="1"/>
              <a:t>học</a:t>
            </a:r>
            <a:r>
              <a:rPr lang="en-US" dirty="0"/>
              <a:t>.</a:t>
            </a:r>
          </a:p>
        </p:txBody>
      </p:sp>
      <p:cxnSp>
        <p:nvCxnSpPr>
          <p:cNvPr id="11" name="Straight Arrow Connector 69">
            <a:extLst>
              <a:ext uri="{FF2B5EF4-FFF2-40B4-BE49-F238E27FC236}">
                <a16:creationId xmlns:a16="http://schemas.microsoft.com/office/drawing/2014/main" id="{E0AD14E1-3372-CD32-6FC5-B57D2EC8ABF2}"/>
              </a:ext>
            </a:extLst>
          </p:cNvPr>
          <p:cNvCxnSpPr>
            <a:cxnSpLocks/>
          </p:cNvCxnSpPr>
          <p:nvPr/>
        </p:nvCxnSpPr>
        <p:spPr>
          <a:xfrm>
            <a:off x="4528334" y="2454129"/>
            <a:ext cx="259717" cy="406415"/>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58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p:bldP spid="4" grpId="0" animBg="1"/>
      <p:bldP spid="41"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heme/theme1.xml><?xml version="1.0" encoding="utf-8"?>
<a:theme xmlns:a="http://schemas.openxmlformats.org/drawingml/2006/main" name="Office 主题">
  <a:themeElements>
    <a:clrScheme name="自定义 185">
      <a:dk1>
        <a:sysClr val="windowText" lastClr="000000"/>
      </a:dk1>
      <a:lt1>
        <a:sysClr val="window" lastClr="FFFFFF"/>
      </a:lt1>
      <a:dk2>
        <a:srgbClr val="44546A"/>
      </a:dk2>
      <a:lt2>
        <a:srgbClr val="E7E6E6"/>
      </a:lt2>
      <a:accent1>
        <a:srgbClr val="13A17B"/>
      </a:accent1>
      <a:accent2>
        <a:srgbClr val="EE8C34"/>
      </a:accent2>
      <a:accent3>
        <a:srgbClr val="6E6457"/>
      </a:accent3>
      <a:accent4>
        <a:srgbClr val="13A17B"/>
      </a:accent4>
      <a:accent5>
        <a:srgbClr val="EE8C34"/>
      </a:accent5>
      <a:accent6>
        <a:srgbClr val="6E6457"/>
      </a:accent6>
      <a:hlink>
        <a:srgbClr val="0563C1"/>
      </a:hlink>
      <a:folHlink>
        <a:srgbClr val="954F72"/>
      </a:folHlink>
    </a:clrScheme>
    <a:fontScheme name="rh5zy1ni">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51">
      <a:dk1>
        <a:sysClr val="windowText" lastClr="000000"/>
      </a:dk1>
      <a:lt1>
        <a:sysClr val="window" lastClr="FFFFFF"/>
      </a:lt1>
      <a:dk2>
        <a:srgbClr val="44546A"/>
      </a:dk2>
      <a:lt2>
        <a:srgbClr val="E7E6E6"/>
      </a:lt2>
      <a:accent1>
        <a:srgbClr val="20BFFF"/>
      </a:accent1>
      <a:accent2>
        <a:srgbClr val="20BFFF"/>
      </a:accent2>
      <a:accent3>
        <a:srgbClr val="20BFFF"/>
      </a:accent3>
      <a:accent4>
        <a:srgbClr val="20BFFF"/>
      </a:accent4>
      <a:accent5>
        <a:srgbClr val="00B0F0"/>
      </a:accent5>
      <a:accent6>
        <a:srgbClr val="20BFFF"/>
      </a:accent6>
      <a:hlink>
        <a:srgbClr val="20BFFF"/>
      </a:hlink>
      <a:folHlink>
        <a:srgbClr val="20B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3577</Words>
  <Application>Microsoft Office PowerPoint</Application>
  <PresentationFormat>Custom</PresentationFormat>
  <Paragraphs>353</Paragraphs>
  <Slides>50</Slides>
  <Notes>17</Notes>
  <HiddenSlides>0</HiddenSlides>
  <MMClips>4</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50</vt:i4>
      </vt:variant>
    </vt:vector>
  </HeadingPairs>
  <TitlesOfParts>
    <vt:vector size="75" baseType="lpstr">
      <vt:lpstr>微软雅黑</vt:lpstr>
      <vt:lpstr>#9Slide05 SVNSnell Roundhand Sc</vt:lpstr>
      <vt:lpstr>.VnTime</vt:lpstr>
      <vt:lpstr>Arial</vt:lpstr>
      <vt:lpstr>Calibri</vt:lpstr>
      <vt:lpstr>Calibri Light</vt:lpstr>
      <vt:lpstr>Cambria</vt:lpstr>
      <vt:lpstr>inpin heiti</vt:lpstr>
      <vt:lpstr>Lato Hairline</vt:lpstr>
      <vt:lpstr>Lato Light</vt:lpstr>
      <vt:lpstr>Lato Regular</vt:lpstr>
      <vt:lpstr>Roboto</vt:lpstr>
      <vt:lpstr>Roboto Condensed</vt:lpstr>
      <vt:lpstr>Times New Roman</vt:lpstr>
      <vt:lpstr>UTM Cookies</vt:lpstr>
      <vt:lpstr>zihun35hao-jindianyahei</vt:lpstr>
      <vt:lpstr>字魂59号-创粗黑</vt:lpstr>
      <vt:lpstr>字魂70号-灵悦黑体</vt:lpstr>
      <vt:lpstr>小考拉体</vt:lpstr>
      <vt:lpstr>庞门正道标题体</vt:lpstr>
      <vt:lpstr>Office 主题</vt:lpstr>
      <vt:lpstr>1_Office 主题</vt:lpstr>
      <vt:lpstr>2_Office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dc:title>
  <dc:creator>Administrator</dc:creator>
  <cp:lastModifiedBy>minhsanghotunoi1980@gmail.com</cp:lastModifiedBy>
  <cp:revision>370</cp:revision>
  <dcterms:created xsi:type="dcterms:W3CDTF">2017-06-18T09:47:48Z</dcterms:created>
  <dcterms:modified xsi:type="dcterms:W3CDTF">2024-12-03T23:42:59Z</dcterms:modified>
</cp:coreProperties>
</file>