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83" r:id="rId3"/>
    <p:sldMasterId id="2147483795" r:id="rId4"/>
  </p:sldMasterIdLst>
  <p:notesMasterIdLst>
    <p:notesMasterId r:id="rId22"/>
  </p:notesMasterIdLst>
  <p:sldIdLst>
    <p:sldId id="2007577127" r:id="rId5"/>
    <p:sldId id="288" r:id="rId6"/>
    <p:sldId id="2007577136" r:id="rId7"/>
    <p:sldId id="2007577135" r:id="rId8"/>
    <p:sldId id="263" r:id="rId9"/>
    <p:sldId id="264" r:id="rId10"/>
    <p:sldId id="2007577132" r:id="rId11"/>
    <p:sldId id="260" r:id="rId12"/>
    <p:sldId id="338" r:id="rId13"/>
    <p:sldId id="294" r:id="rId14"/>
    <p:sldId id="339" r:id="rId15"/>
    <p:sldId id="296" r:id="rId16"/>
    <p:sldId id="297" r:id="rId17"/>
    <p:sldId id="2007577130" r:id="rId18"/>
    <p:sldId id="298" r:id="rId19"/>
    <p:sldId id="2007577138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682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E1C25-8D91-4CB5-BD5B-B875A710E1A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BA343-9839-4143-8F7B-654CD9D2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4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234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27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024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725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2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4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3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4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7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1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1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6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7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5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B2FF-EDC9-88D3-435D-AC36F12D1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B58D80-9E7F-F0BF-491F-2D12A32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E70ED-B8C4-04C1-34B4-307563C1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16248-CC02-0CDE-6620-BAC8112D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9E2BC-C995-406D-8255-B43A2B28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291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032AB-D0B8-3626-6FFB-6640BAACB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4107-C7C8-1CF0-3526-61C504D4D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6DC3C-7A95-38A6-D80A-A1A76546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5A17B-E7F1-494B-40F2-C476BA01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4AB2E-D1B6-A727-1B58-4A961B6D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5078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B3676-0447-9BB9-F4F2-4C46EA184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7EAFA-D3F1-4756-FA8F-A502F3B45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AE142-99AC-6814-38EF-FBC9F624B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2708C-84D3-BB77-5E74-279404D2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4F9B3-1584-1C6E-FADD-76F3472B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6511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4BFF3-270D-2A5B-F78D-D1D85F350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387EA-4DF4-C68C-6D5C-7863ADB4D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7962B-B22D-0B6F-E7A5-4264E4E54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87B76-C58E-7D5A-7045-4435D778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75DD8-994C-A911-0DED-4CBCFBF0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26D50-C6BC-1761-C0F1-15437ED1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15491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4864-2C9D-DAF8-D94A-0EC61A29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DD135-9EFE-486A-D09F-360FE1D85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8A40E-C28A-21F3-FCDD-EB1E82259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58872-ECF1-903B-3759-B1632AB50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1F1769-0A0C-197C-00FD-9B84EC58A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BC5679-9AE3-AB8E-8948-9CB6BDFD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46D9B-C2E8-23A2-4850-68BFE593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4BE527-80E1-B75C-1BE3-2525F98E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2581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D5F72-56C3-E3D8-8CF9-3B904E65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2D0F89-BF2F-9720-5DCD-587F26F3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65D66-BAAC-6D22-1325-2F36D3A7A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580F4-4444-7F33-06CE-0B50A05E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3438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6756F-4291-74F8-9A8A-15CE2991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D9542-A405-92CC-59EF-D7B6B98C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111CD-8F8C-656F-9F26-6CC2BD4DE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488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6A2E-ECE7-229A-01D5-EF286A6D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2CA1-FEE0-0C2F-A500-8F8632E6B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FF4EF-B27D-2BEA-51F2-C2646D867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6AD8A-E572-DE21-108A-746EF42D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0FFB5-58F3-F49A-B652-D405484A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708F5-72B5-2DE8-A65A-18B668C0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0793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A5F52-DE61-BFBC-7501-42034D99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56868-8E28-4C97-FEC0-2CB61D9FC6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98623-A132-0F78-D731-0E104DA0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AAA61-C908-94B5-3736-A4413F5C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D31B8-45FA-DA0D-D904-F744FBCA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DB66E-EE62-A634-4723-DF067376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8211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7EB00-735C-4623-E136-A764CE72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0460A-F8D2-9FB5-7C1A-99F454EFA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49DD3-0372-ABFE-7BD6-4B5C5BEB2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89948-8F46-4C5C-EC41-5E7A8BDEC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53A5D-849D-47F3-918A-8BAAD6CE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8562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6DF16B-6CA2-E6D6-3C52-7F87AA8E1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06F81-16CD-2C25-F0D2-0575C6FB9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87A6F-680D-3E7C-1F6B-1FF011D7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A046-BB76-4AC1-8179-E69338E096A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67452-302B-BBB4-7B00-A8796E0E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2978E-83C0-4F93-B29F-BBAB19E0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9307-CC47-4B8A-B783-3B9D376F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8611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8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0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38D8817-6643-7DA6-E6E6-150DF47A12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16192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93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B24356C-8B25-C19D-5517-98FF3159A70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16192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158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2D58CB-F94B-D2D8-7977-78F35B3E759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6" y="1238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34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F0B71D-7382-5CF7-9789-968B70F1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C5F15-5FD7-0048-9F4B-2F449AFCF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58637-3E29-D752-C81D-64B728CF1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41FE2-8A9F-AA85-E910-2D78160D3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05CE-17C4-36C7-B964-08E0AB169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1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1635" y="1298402"/>
            <a:ext cx="10489324" cy="221983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THI GIÁO VIÊN DẠY GIỎI CẤP HUYỆN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2024-2025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BC033-6064-596F-3392-7D9F4F0DE621}"/>
              </a:ext>
            </a:extLst>
          </p:cNvPr>
          <p:cNvSpPr txBox="1"/>
          <p:nvPr/>
        </p:nvSpPr>
        <p:spPr>
          <a:xfrm>
            <a:off x="2215978" y="4617371"/>
            <a:ext cx="8924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 Sang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Đoàn Lập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5BD9A-714B-0DEE-D080-E82BB999B950}"/>
              </a:ext>
            </a:extLst>
          </p:cNvPr>
          <p:cNvSpPr txBox="1"/>
          <p:nvPr/>
        </p:nvSpPr>
        <p:spPr>
          <a:xfrm>
            <a:off x="6244368" y="6199121"/>
            <a:ext cx="6472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Lập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E68A5BB6-C175-4E0C-8430-6E53002BD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891" y="0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 eaLnBrk="0" hangingPunct="0"/>
            <a:r>
              <a:rPr lang="en-US" alt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 THI GIÁO VIÊN DẠY GIỎI CẤP HUYỆN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93623" y="658879"/>
            <a:ext cx="25033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0"/>
            <a:ext cx="7071249" cy="345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2563299" y="1071238"/>
            <a:ext cx="597156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Lập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dàn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2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90613B-74F7-2A51-365C-5F455387C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469172"/>
              </p:ext>
            </p:extLst>
          </p:nvPr>
        </p:nvGraphicFramePr>
        <p:xfrm>
          <a:off x="304800" y="645371"/>
          <a:ext cx="11483546" cy="5382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5405">
                  <a:extLst>
                    <a:ext uri="{9D8B030D-6E8A-4147-A177-3AD203B41FA5}">
                      <a16:colId xmlns:a16="http://schemas.microsoft.com/office/drawing/2014/main" val="1755635162"/>
                    </a:ext>
                  </a:extLst>
                </a:gridCol>
                <a:gridCol w="2332340">
                  <a:extLst>
                    <a:ext uri="{9D8B030D-6E8A-4147-A177-3AD203B41FA5}">
                      <a16:colId xmlns:a16="http://schemas.microsoft.com/office/drawing/2014/main" val="1424893566"/>
                    </a:ext>
                  </a:extLst>
                </a:gridCol>
                <a:gridCol w="6885801">
                  <a:extLst>
                    <a:ext uri="{9D8B030D-6E8A-4147-A177-3AD203B41FA5}">
                      <a16:colId xmlns:a16="http://schemas.microsoft.com/office/drawing/2014/main" val="914145229"/>
                    </a:ext>
                  </a:extLst>
                </a:gridCol>
              </a:tblGrid>
              <a:tr h="11725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Dàn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vi-VN" sz="2400" kern="100" dirty="0">
                          <a:effectLst/>
                        </a:rPr>
                        <a:t>ý cho bài văn miêu tả con vật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50" marR="51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400" kern="100" dirty="0">
                          <a:effectLst/>
                        </a:rPr>
                        <a:t>Mở bài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50" marR="51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400" kern="100" dirty="0">
                          <a:effectLst/>
                        </a:rPr>
                        <a:t> </a:t>
                      </a:r>
                      <a:r>
                        <a:rPr lang="en-US" sz="2400" b="0" kern="100" dirty="0" err="1">
                          <a:effectLst/>
                        </a:rPr>
                        <a:t>Giới</a:t>
                      </a:r>
                      <a:r>
                        <a:rPr lang="en-US" sz="2400" b="0" kern="100" dirty="0">
                          <a:effectLst/>
                        </a:rPr>
                        <a:t> </a:t>
                      </a:r>
                      <a:r>
                        <a:rPr lang="vi-VN" sz="2400" b="0" kern="100" dirty="0">
                          <a:effectLst/>
                        </a:rPr>
                        <a:t>thiệu về con vật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50" marR="51350" marT="0" marB="0"/>
                </a:tc>
                <a:extLst>
                  <a:ext uri="{0D108BD9-81ED-4DB2-BD59-A6C34878D82A}">
                    <a16:rowId xmlns:a16="http://schemas.microsoft.com/office/drawing/2014/main" val="1454840910"/>
                  </a:ext>
                </a:extLst>
              </a:tr>
              <a:tr h="32492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00" dirty="0" err="1">
                          <a:effectLst/>
                        </a:rPr>
                        <a:t>Thân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vi-VN" sz="2400" b="1" kern="100" dirty="0">
                          <a:effectLst/>
                        </a:rPr>
                        <a:t>bài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50" marR="51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Miêu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vi-VN" sz="2400" kern="100" dirty="0">
                          <a:effectLst/>
                        </a:rPr>
                        <a:t>tả các đặc điểm của con vật:</a:t>
                      </a:r>
                      <a:endParaRPr lang="en-US" sz="2400" kern="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400" kern="100" dirty="0">
                          <a:effectLst/>
                        </a:rPr>
                        <a:t>- Đặc điểm ngoại hình (tả bao quát và tả chi tiết).</a:t>
                      </a:r>
                      <a:endParaRPr lang="en-US" sz="2400" kern="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400" kern="100" dirty="0">
                          <a:effectLst/>
                        </a:rPr>
                        <a:t>- Hoạt động thói quen.</a:t>
                      </a:r>
                      <a:endParaRPr lang="en-US" sz="2400" kern="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400" kern="100" dirty="0">
                          <a:effectLst/>
                        </a:rPr>
                        <a:t>* Lưu ý: Miêu tả kĩ hơn những đặc điểm nổi bật của con vật hoặc những điểm em thấy thú vị.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50" marR="51350" marT="0" marB="0"/>
                </a:tc>
                <a:extLst>
                  <a:ext uri="{0D108BD9-81ED-4DB2-BD59-A6C34878D82A}">
                    <a16:rowId xmlns:a16="http://schemas.microsoft.com/office/drawing/2014/main" val="1924980547"/>
                  </a:ext>
                </a:extLst>
              </a:tr>
              <a:tr h="1650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00" dirty="0" err="1">
                          <a:effectLst/>
                        </a:rPr>
                        <a:t>Kết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vi-VN" sz="2400" b="1" kern="100" dirty="0">
                          <a:effectLst/>
                        </a:rPr>
                        <a:t>bài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50" marR="51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Tình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vi-VN" sz="2400" kern="100" dirty="0">
                          <a:effectLst/>
                        </a:rPr>
                        <a:t>cảm của em đối với con vật ( hoặc suy nghĩ, cảm xúc, điều mong muốn, .....đối với con vật).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50" marR="51350" marT="0" marB="0"/>
                </a:tc>
                <a:extLst>
                  <a:ext uri="{0D108BD9-81ED-4DB2-BD59-A6C34878D82A}">
                    <a16:rowId xmlns:a16="http://schemas.microsoft.com/office/drawing/2014/main" val="2145719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72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006B45F6-152F-72D5-7C32-CDBDB7F8ED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>
            <a:fillRect/>
          </a:stretch>
        </p:blipFill>
        <p:spPr>
          <a:xfrm rot="20228094" flipH="1">
            <a:off x="1910109" y="1455196"/>
            <a:ext cx="5260977" cy="3396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FCA6B-2A25-54AA-DC60-2B9E940A4CF5}"/>
              </a:ext>
            </a:extLst>
          </p:cNvPr>
          <p:cNvSpPr txBox="1"/>
          <p:nvPr/>
        </p:nvSpPr>
        <p:spPr>
          <a:xfrm rot="20116331">
            <a:off x="2388988" y="2215823"/>
            <a:ext cx="4027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Chỉnh</a:t>
            </a:r>
            <a:r>
              <a:rPr kumimoji="0" lang="en-US" altLang="zh-CN" sz="60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sửa</a:t>
            </a:r>
            <a:r>
              <a:rPr kumimoji="0" lang="en-US" altLang="zh-CN" sz="60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dàn</a:t>
            </a:r>
            <a:r>
              <a:rPr kumimoji="0" lang="en-US" altLang="zh-CN" sz="60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 ý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F9D41-F755-44C7-D87B-2C27FEFD6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107" y="2253809"/>
            <a:ext cx="5867898" cy="45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9"/>
          <p:cNvGrpSpPr/>
          <p:nvPr/>
        </p:nvGrpSpPr>
        <p:grpSpPr>
          <a:xfrm>
            <a:off x="2743200" y="320511"/>
            <a:ext cx="5819522" cy="889336"/>
            <a:chOff x="609600" y="357281"/>
            <a:chExt cx="10791443" cy="1334004"/>
          </a:xfrm>
        </p:grpSpPr>
        <p:grpSp>
          <p:nvGrpSpPr>
            <p:cNvPr id="877" name="Google Shape;877;p9"/>
            <p:cNvGrpSpPr/>
            <p:nvPr/>
          </p:nvGrpSpPr>
          <p:grpSpPr>
            <a:xfrm>
              <a:off x="609600" y="357281"/>
              <a:ext cx="10744200" cy="1334004"/>
              <a:chOff x="1905000" y="647700"/>
              <a:chExt cx="14249400" cy="1752600"/>
            </a:xfrm>
          </p:grpSpPr>
          <p:sp>
            <p:nvSpPr>
              <p:cNvPr id="878" name="Google Shape;878;p9"/>
              <p:cNvSpPr/>
              <p:nvPr/>
            </p:nvSpPr>
            <p:spPr>
              <a:xfrm>
                <a:off x="1905000" y="647700"/>
                <a:ext cx="14097000" cy="16002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57150" cap="flat" cmpd="sng">
                <a:solidFill>
                  <a:srgbClr val="E36C09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2057400" y="800100"/>
                <a:ext cx="14097000" cy="16002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0" name="Google Shape;880;p9"/>
            <p:cNvSpPr/>
            <p:nvPr/>
          </p:nvSpPr>
          <p:spPr>
            <a:xfrm>
              <a:off x="1190243" y="542603"/>
              <a:ext cx="10210800" cy="92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Gợi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chỉnh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sửa</a:t>
              </a:r>
              <a:r>
                <a:rPr lang="en-US" sz="36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dàn</a:t>
              </a:r>
              <a:r>
                <a:rPr lang="en-US" sz="36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" name="Google Shape;913;p12">
            <a:extLst>
              <a:ext uri="{FF2B5EF4-FFF2-40B4-BE49-F238E27FC236}">
                <a16:creationId xmlns:a16="http://schemas.microsoft.com/office/drawing/2014/main" id="{388641C2-CD8B-D76E-DE4A-8CBDF6D1C14B}"/>
              </a:ext>
            </a:extLst>
          </p:cNvPr>
          <p:cNvGrpSpPr/>
          <p:nvPr/>
        </p:nvGrpSpPr>
        <p:grpSpPr>
          <a:xfrm>
            <a:off x="405714" y="4153101"/>
            <a:ext cx="11096540" cy="1415746"/>
            <a:chOff x="763424" y="2705100"/>
            <a:chExt cx="16644811" cy="4561849"/>
          </a:xfrm>
        </p:grpSpPr>
        <p:sp>
          <p:nvSpPr>
            <p:cNvPr id="5" name="Google Shape;914;p12">
              <a:extLst>
                <a:ext uri="{FF2B5EF4-FFF2-40B4-BE49-F238E27FC236}">
                  <a16:creationId xmlns:a16="http://schemas.microsoft.com/office/drawing/2014/main" id="{BD869892-B901-C9FF-6335-5A706D7A28C5}"/>
                </a:ext>
              </a:extLst>
            </p:cNvPr>
            <p:cNvSpPr/>
            <p:nvPr/>
          </p:nvSpPr>
          <p:spPr>
            <a:xfrm>
              <a:off x="900544" y="2705100"/>
              <a:ext cx="16507691" cy="441960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171450" marR="0" lvl="0" indent="-17145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15;p12">
              <a:extLst>
                <a:ext uri="{FF2B5EF4-FFF2-40B4-BE49-F238E27FC236}">
                  <a16:creationId xmlns:a16="http://schemas.microsoft.com/office/drawing/2014/main" id="{42520DFF-E663-B2AF-C221-20A27BE191F7}"/>
                </a:ext>
              </a:extLst>
            </p:cNvPr>
            <p:cNvSpPr/>
            <p:nvPr/>
          </p:nvSpPr>
          <p:spPr>
            <a:xfrm>
              <a:off x="763424" y="2705101"/>
              <a:ext cx="16191887" cy="4561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Lựa chọnđược các đặc điểm 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ổ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 bật của con vật.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oogle Shape;913;p12">
            <a:extLst>
              <a:ext uri="{FF2B5EF4-FFF2-40B4-BE49-F238E27FC236}">
                <a16:creationId xmlns:a16="http://schemas.microsoft.com/office/drawing/2014/main" id="{EE9350CE-029F-33A9-47E3-360225860514}"/>
              </a:ext>
            </a:extLst>
          </p:cNvPr>
          <p:cNvGrpSpPr/>
          <p:nvPr/>
        </p:nvGrpSpPr>
        <p:grpSpPr>
          <a:xfrm>
            <a:off x="497127" y="2349611"/>
            <a:ext cx="11005127" cy="1422091"/>
            <a:chOff x="900544" y="2705100"/>
            <a:chExt cx="16507691" cy="4582294"/>
          </a:xfrm>
        </p:grpSpPr>
        <p:sp>
          <p:nvSpPr>
            <p:cNvPr id="14" name="Google Shape;914;p12">
              <a:extLst>
                <a:ext uri="{FF2B5EF4-FFF2-40B4-BE49-F238E27FC236}">
                  <a16:creationId xmlns:a16="http://schemas.microsoft.com/office/drawing/2014/main" id="{614DF0FE-EA36-EA34-1C2B-C5D3894E52FC}"/>
                </a:ext>
              </a:extLst>
            </p:cNvPr>
            <p:cNvSpPr/>
            <p:nvPr/>
          </p:nvSpPr>
          <p:spPr>
            <a:xfrm>
              <a:off x="900544" y="2705100"/>
              <a:ext cx="16507691" cy="441960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171450" marR="0" lvl="0" indent="-17145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15;p12">
              <a:extLst>
                <a:ext uri="{FF2B5EF4-FFF2-40B4-BE49-F238E27FC236}">
                  <a16:creationId xmlns:a16="http://schemas.microsoft.com/office/drawing/2014/main" id="{8536413B-CBEB-5F60-E5B5-4F240980D93A}"/>
                </a:ext>
              </a:extLst>
            </p:cNvPr>
            <p:cNvSpPr/>
            <p:nvPr/>
          </p:nvSpPr>
          <p:spPr>
            <a:xfrm>
              <a:off x="956799" y="2725545"/>
              <a:ext cx="16191887" cy="45618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ý trong phần thân bài được sắp xếp hợp lí.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0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47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235450" y="359092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igmar One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igmar One"/>
                <a:sym typeface="Sigmar One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igmar One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igmar One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23941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42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E5CB052-03C9-63C1-E15B-A36A00C92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93" y="-271742"/>
            <a:ext cx="4403640" cy="2657680"/>
          </a:xfrm>
          <a:prstGeom prst="rect">
            <a:avLst/>
          </a:prstGeom>
        </p:spPr>
      </p:pic>
      <p:pic>
        <p:nvPicPr>
          <p:cNvPr id="4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D2BDD370-5551-8BB4-40B3-344E1C8EC5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1569768" y="1746608"/>
            <a:ext cx="4204298" cy="3726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6B1AF9-9955-B2A1-4422-94D03BF4F2B9}"/>
              </a:ext>
            </a:extLst>
          </p:cNvPr>
          <p:cNvSpPr txBox="1"/>
          <p:nvPr/>
        </p:nvSpPr>
        <p:spPr>
          <a:xfrm>
            <a:off x="1782057" y="3164491"/>
            <a:ext cx="4007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 em tiếp tục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 thành bài.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D210A815-B1B7-F94D-8F19-FE8942E8F2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6604733" y="1857825"/>
            <a:ext cx="3429344" cy="3529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110A9-6FA8-0256-944D-2317F7E259B6}"/>
              </a:ext>
            </a:extLst>
          </p:cNvPr>
          <p:cNvSpPr txBox="1"/>
          <p:nvPr/>
        </p:nvSpPr>
        <p:spPr>
          <a:xfrm>
            <a:off x="6707660" y="3300177"/>
            <a:ext cx="3223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 bị bài sau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4D798121-9545-CDDE-9155-FC922FFF21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9" y="-312754"/>
            <a:ext cx="3389745" cy="3277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9119D-A0AB-A51D-D9CE-BA195B6F4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9322" y="5402169"/>
            <a:ext cx="12162574" cy="1562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21281-08FD-044F-1412-A965E2E105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4365" y="733331"/>
            <a:ext cx="3023878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890B2649-D5B8-4566-E45C-691373C444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235450" y="359092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Sigmar One"/>
                <a:sym typeface="Sigmar One"/>
              </a:rPr>
              <a:t>LUYỆN TẬP</a:t>
            </a:r>
            <a:endParaRPr sz="6600" b="1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A66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5">
            <a:extLst>
              <a:ext uri="{FF2B5EF4-FFF2-40B4-BE49-F238E27FC236}">
                <a16:creationId xmlns:a16="http://schemas.microsoft.com/office/drawing/2014/main" id="{C6842B16-3B03-C61E-3FA4-C83ABC4E4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10" y="517923"/>
            <a:ext cx="10231611" cy="5910956"/>
          </a:xfrm>
          <a:prstGeom prst="rect">
            <a:avLst/>
          </a:prstGeom>
        </p:spPr>
      </p:pic>
      <p:pic>
        <p:nvPicPr>
          <p:cNvPr id="8" name="Google Shape;101;p2">
            <a:extLst>
              <a:ext uri="{FF2B5EF4-FFF2-40B4-BE49-F238E27FC236}">
                <a16:creationId xmlns:a16="http://schemas.microsoft.com/office/drawing/2014/main" id="{2459655F-47E0-D618-FBCA-6D6760A9E9BB}"/>
              </a:ext>
            </a:extLst>
          </p:cNvPr>
          <p:cNvPicPr preferRelativeResize="0"/>
          <p:nvPr/>
        </p:nvPicPr>
        <p:blipFill rotWithShape="1">
          <a:blip r:embed="rId4"/>
          <a:srcRect t="23464" r="71083" b="46860"/>
          <a:stretch>
            <a:fillRect/>
          </a:stretch>
        </p:blipFill>
        <p:spPr>
          <a:xfrm>
            <a:off x="8874068" y="-718729"/>
            <a:ext cx="3406282" cy="34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0FFB0F-42BD-17C8-E5BE-49DE62F73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4022" y="2331720"/>
            <a:ext cx="4651094" cy="4890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A1CE8D-59DC-0B2D-DED5-C745D25BB2A3}"/>
              </a:ext>
            </a:extLst>
          </p:cNvPr>
          <p:cNvSpPr txBox="1"/>
          <p:nvPr/>
        </p:nvSpPr>
        <p:spPr>
          <a:xfrm>
            <a:off x="2017143" y="1904024"/>
            <a:ext cx="94014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73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0"/>
            <a:ext cx="7071249" cy="345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2563299" y="1071238"/>
            <a:ext cx="597156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60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6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14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8765A7-E037-D36C-2829-395B54186B68}"/>
              </a:ext>
            </a:extLst>
          </p:cNvPr>
          <p:cNvSpPr txBox="1"/>
          <p:nvPr/>
        </p:nvSpPr>
        <p:spPr>
          <a:xfrm>
            <a:off x="1252152" y="864973"/>
            <a:ext cx="7710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2800" b="1" dirty="0">
                <a:latin typeface="+mj-lt"/>
              </a:rPr>
              <a:t>1. Chuẩn bị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A39DF-8B02-B0CC-3D02-8CBCBC742E9C}"/>
              </a:ext>
            </a:extLst>
          </p:cNvPr>
          <p:cNvSpPr txBox="1"/>
          <p:nvPr/>
        </p:nvSpPr>
        <p:spPr>
          <a:xfrm>
            <a:off x="1355124" y="1634646"/>
            <a:ext cx="7710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a. Lựa chọn con vật để miêu tả.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60507-E873-12CE-FBEC-DA4B0717E20D}"/>
              </a:ext>
            </a:extLst>
          </p:cNvPr>
          <p:cNvSpPr txBox="1"/>
          <p:nvPr/>
        </p:nvSpPr>
        <p:spPr>
          <a:xfrm>
            <a:off x="1355124" y="2404319"/>
            <a:ext cx="7710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b. Quan sát hoặc ghi nhớ lại kết quả đã qua sát.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5508A-85B6-D6EC-9A23-14271CB92188}"/>
              </a:ext>
            </a:extLst>
          </p:cNvPr>
          <p:cNvSpPr txBox="1"/>
          <p:nvPr/>
        </p:nvSpPr>
        <p:spPr>
          <a:xfrm>
            <a:off x="1355124" y="3173992"/>
            <a:ext cx="7710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c. Lựa chọn trình tự miêu tả.</a:t>
            </a:r>
          </a:p>
        </p:txBody>
      </p:sp>
    </p:spTree>
    <p:extLst>
      <p:ext uri="{BB962C8B-B14F-4D97-AF65-F5344CB8AC3E}">
        <p14:creationId xmlns:p14="http://schemas.microsoft.com/office/powerpoint/2010/main" val="20107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306</Words>
  <Application>Microsoft Office PowerPoint</Application>
  <PresentationFormat>Widescreen</PresentationFormat>
  <Paragraphs>36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Cambria</vt:lpstr>
      <vt:lpstr>Lobster</vt:lpstr>
      <vt:lpstr>Sigmar One</vt:lpstr>
      <vt:lpstr>Tahoma</vt:lpstr>
      <vt:lpstr>Times New Roman</vt:lpstr>
      <vt:lpstr>WoodType-Demi</vt:lpstr>
      <vt:lpstr>1_Office Theme</vt:lpstr>
      <vt:lpstr>3_Office Theme</vt:lpstr>
      <vt:lpstr>12_Office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Dell7470 i7</cp:lastModifiedBy>
  <cp:revision>65</cp:revision>
  <dcterms:created xsi:type="dcterms:W3CDTF">2023-10-10T01:58:50Z</dcterms:created>
  <dcterms:modified xsi:type="dcterms:W3CDTF">2024-12-26T02:47:01Z</dcterms:modified>
</cp:coreProperties>
</file>