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30" r:id="rId2"/>
  </p:sldMasterIdLst>
  <p:notesMasterIdLst>
    <p:notesMasterId r:id="rId20"/>
  </p:notesMasterIdLst>
  <p:sldIdLst>
    <p:sldId id="371" r:id="rId3"/>
    <p:sldId id="11693" r:id="rId4"/>
    <p:sldId id="11697" r:id="rId5"/>
    <p:sldId id="11695" r:id="rId6"/>
    <p:sldId id="315" r:id="rId7"/>
    <p:sldId id="11694" r:id="rId8"/>
    <p:sldId id="317" r:id="rId9"/>
    <p:sldId id="11696" r:id="rId10"/>
    <p:sldId id="320" r:id="rId11"/>
    <p:sldId id="321" r:id="rId12"/>
    <p:sldId id="11698" r:id="rId13"/>
    <p:sldId id="11675" r:id="rId14"/>
    <p:sldId id="328" r:id="rId15"/>
    <p:sldId id="11687" r:id="rId16"/>
    <p:sldId id="11688" r:id="rId17"/>
    <p:sldId id="11690" r:id="rId18"/>
    <p:sldId id="116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932CFD-CA96-44F1-92D0-149B923D381F}" v="149" dt="2023-08-10T04:22:59.2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78" d="100"/>
          <a:sy n="78" d="100"/>
        </p:scale>
        <p:origin x="88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8290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2228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3127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62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25363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59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1704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4490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0582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7548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591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98993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30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3" r:id="rId12"/>
    <p:sldLayoutId id="2147483713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1">
            <a:extLst>
              <a:ext uri="{FF2B5EF4-FFF2-40B4-BE49-F238E27FC236}">
                <a16:creationId xmlns:a16="http://schemas.microsoft.com/office/drawing/2014/main" id="{5E574EC6-4776-8314-1343-E632E7FB0CB1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7888288" y="4026694"/>
            <a:ext cx="1968500" cy="2881313"/>
            <a:chOff x="2332" y="1554"/>
            <a:chExt cx="1105" cy="1218"/>
          </a:xfrm>
        </p:grpSpPr>
        <p:sp>
          <p:nvSpPr>
            <p:cNvPr id="12501" name="Freeform 12">
              <a:extLst>
                <a:ext uri="{FF2B5EF4-FFF2-40B4-BE49-F238E27FC236}">
                  <a16:creationId xmlns:a16="http://schemas.microsoft.com/office/drawing/2014/main" id="{590B924F-9992-51BE-526B-2DEAE3A03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02" name="Freeform 13">
              <a:extLst>
                <a:ext uri="{FF2B5EF4-FFF2-40B4-BE49-F238E27FC236}">
                  <a16:creationId xmlns:a16="http://schemas.microsoft.com/office/drawing/2014/main" id="{43B4213F-3AE0-75F7-4545-97BAEA4B8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03" name="Freeform 14">
              <a:extLst>
                <a:ext uri="{FF2B5EF4-FFF2-40B4-BE49-F238E27FC236}">
                  <a16:creationId xmlns:a16="http://schemas.microsoft.com/office/drawing/2014/main" id="{88AD1DEC-3CB7-FD4A-A5E5-765A83858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04" name="Freeform 15">
              <a:extLst>
                <a:ext uri="{FF2B5EF4-FFF2-40B4-BE49-F238E27FC236}">
                  <a16:creationId xmlns:a16="http://schemas.microsoft.com/office/drawing/2014/main" id="{B7B26D6F-1F57-E8C4-6DA9-5C4EFAF36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05" name="Freeform 16">
              <a:extLst>
                <a:ext uri="{FF2B5EF4-FFF2-40B4-BE49-F238E27FC236}">
                  <a16:creationId xmlns:a16="http://schemas.microsoft.com/office/drawing/2014/main" id="{9A98167E-909D-3D78-37F8-D71BF33AA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06" name="Freeform 17">
              <a:extLst>
                <a:ext uri="{FF2B5EF4-FFF2-40B4-BE49-F238E27FC236}">
                  <a16:creationId xmlns:a16="http://schemas.microsoft.com/office/drawing/2014/main" id="{40940E39-27C5-DC77-B203-21A53CE77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07" name="Freeform 18">
              <a:extLst>
                <a:ext uri="{FF2B5EF4-FFF2-40B4-BE49-F238E27FC236}">
                  <a16:creationId xmlns:a16="http://schemas.microsoft.com/office/drawing/2014/main" id="{EEED0A41-D478-6C81-E00B-9EAD2E726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08" name="Freeform 19">
              <a:extLst>
                <a:ext uri="{FF2B5EF4-FFF2-40B4-BE49-F238E27FC236}">
                  <a16:creationId xmlns:a16="http://schemas.microsoft.com/office/drawing/2014/main" id="{BB06D5AB-EA78-8E72-6BB7-522E768B0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09" name="Freeform 20">
              <a:extLst>
                <a:ext uri="{FF2B5EF4-FFF2-40B4-BE49-F238E27FC236}">
                  <a16:creationId xmlns:a16="http://schemas.microsoft.com/office/drawing/2014/main" id="{7132050C-37AF-46F7-063A-A698E7AB7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10" name="Freeform 21">
              <a:extLst>
                <a:ext uri="{FF2B5EF4-FFF2-40B4-BE49-F238E27FC236}">
                  <a16:creationId xmlns:a16="http://schemas.microsoft.com/office/drawing/2014/main" id="{8BFB47F3-9EBC-1647-0E5F-862322C1E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11" name="Freeform 22">
              <a:extLst>
                <a:ext uri="{FF2B5EF4-FFF2-40B4-BE49-F238E27FC236}">
                  <a16:creationId xmlns:a16="http://schemas.microsoft.com/office/drawing/2014/main" id="{082C9451-96F9-D227-95EA-62DD63835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12" name="Freeform 23">
              <a:extLst>
                <a:ext uri="{FF2B5EF4-FFF2-40B4-BE49-F238E27FC236}">
                  <a16:creationId xmlns:a16="http://schemas.microsoft.com/office/drawing/2014/main" id="{62F558DC-8136-F00C-760F-2163B7A95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13" name="Freeform 24">
              <a:extLst>
                <a:ext uri="{FF2B5EF4-FFF2-40B4-BE49-F238E27FC236}">
                  <a16:creationId xmlns:a16="http://schemas.microsoft.com/office/drawing/2014/main" id="{AEBCBD06-A755-D115-EDE3-2AEDDFB9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14" name="Freeform 25">
              <a:extLst>
                <a:ext uri="{FF2B5EF4-FFF2-40B4-BE49-F238E27FC236}">
                  <a16:creationId xmlns:a16="http://schemas.microsoft.com/office/drawing/2014/main" id="{4EB130C4-A8EC-B67E-405D-1A2D34E8A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15" name="Freeform 26">
              <a:extLst>
                <a:ext uri="{FF2B5EF4-FFF2-40B4-BE49-F238E27FC236}">
                  <a16:creationId xmlns:a16="http://schemas.microsoft.com/office/drawing/2014/main" id="{68EC06DE-3E6C-D948-B4E1-E1BED7324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16" name="Freeform 27">
              <a:extLst>
                <a:ext uri="{FF2B5EF4-FFF2-40B4-BE49-F238E27FC236}">
                  <a16:creationId xmlns:a16="http://schemas.microsoft.com/office/drawing/2014/main" id="{83BBE3C5-2DF5-2E98-3B02-91C29A9B4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17" name="Freeform 28">
              <a:extLst>
                <a:ext uri="{FF2B5EF4-FFF2-40B4-BE49-F238E27FC236}">
                  <a16:creationId xmlns:a16="http://schemas.microsoft.com/office/drawing/2014/main" id="{E5BC75DD-1DDD-39A9-815B-D6EEE6A46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18" name="Freeform 29">
              <a:extLst>
                <a:ext uri="{FF2B5EF4-FFF2-40B4-BE49-F238E27FC236}">
                  <a16:creationId xmlns:a16="http://schemas.microsoft.com/office/drawing/2014/main" id="{5281641E-711D-C370-85A0-F00D9AD64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19" name="Freeform 30">
              <a:extLst>
                <a:ext uri="{FF2B5EF4-FFF2-40B4-BE49-F238E27FC236}">
                  <a16:creationId xmlns:a16="http://schemas.microsoft.com/office/drawing/2014/main" id="{58502CA5-DDFD-9AF3-A476-AE8AB9786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20" name="Freeform 31">
              <a:extLst>
                <a:ext uri="{FF2B5EF4-FFF2-40B4-BE49-F238E27FC236}">
                  <a16:creationId xmlns:a16="http://schemas.microsoft.com/office/drawing/2014/main" id="{C1F8D002-CDC3-08F1-4F58-3F8BD0DAF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21" name="Freeform 32">
              <a:extLst>
                <a:ext uri="{FF2B5EF4-FFF2-40B4-BE49-F238E27FC236}">
                  <a16:creationId xmlns:a16="http://schemas.microsoft.com/office/drawing/2014/main" id="{BF1058B2-480C-8F63-D0D7-4455959E7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22" name="Freeform 33">
              <a:extLst>
                <a:ext uri="{FF2B5EF4-FFF2-40B4-BE49-F238E27FC236}">
                  <a16:creationId xmlns:a16="http://schemas.microsoft.com/office/drawing/2014/main" id="{28C7E930-5D5A-1F78-7A72-9EE9EDA24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23" name="Freeform 34">
              <a:extLst>
                <a:ext uri="{FF2B5EF4-FFF2-40B4-BE49-F238E27FC236}">
                  <a16:creationId xmlns:a16="http://schemas.microsoft.com/office/drawing/2014/main" id="{A4F1FA31-F60B-5A35-8749-EB0117321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24" name="Freeform 35">
              <a:extLst>
                <a:ext uri="{FF2B5EF4-FFF2-40B4-BE49-F238E27FC236}">
                  <a16:creationId xmlns:a16="http://schemas.microsoft.com/office/drawing/2014/main" id="{7158956D-7E95-4B86-0F51-F22C101D7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25" name="Freeform 36">
              <a:extLst>
                <a:ext uri="{FF2B5EF4-FFF2-40B4-BE49-F238E27FC236}">
                  <a16:creationId xmlns:a16="http://schemas.microsoft.com/office/drawing/2014/main" id="{066C2B84-28A9-882E-9FEE-5F9B679B2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26" name="Freeform 37">
              <a:extLst>
                <a:ext uri="{FF2B5EF4-FFF2-40B4-BE49-F238E27FC236}">
                  <a16:creationId xmlns:a16="http://schemas.microsoft.com/office/drawing/2014/main" id="{F1DFEDA9-2197-DE3A-4F4C-6E4BA5D9D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27" name="Freeform 38">
              <a:extLst>
                <a:ext uri="{FF2B5EF4-FFF2-40B4-BE49-F238E27FC236}">
                  <a16:creationId xmlns:a16="http://schemas.microsoft.com/office/drawing/2014/main" id="{366361DC-D9A5-0D23-E9F7-C706E6306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28" name="Freeform 39">
              <a:extLst>
                <a:ext uri="{FF2B5EF4-FFF2-40B4-BE49-F238E27FC236}">
                  <a16:creationId xmlns:a16="http://schemas.microsoft.com/office/drawing/2014/main" id="{3C37ED64-4AE1-D2F4-4D4D-48F3C08F1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29" name="Freeform 40">
              <a:extLst>
                <a:ext uri="{FF2B5EF4-FFF2-40B4-BE49-F238E27FC236}">
                  <a16:creationId xmlns:a16="http://schemas.microsoft.com/office/drawing/2014/main" id="{56EAA643-1491-1140-9BA6-15049C986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30" name="Freeform 41">
              <a:extLst>
                <a:ext uri="{FF2B5EF4-FFF2-40B4-BE49-F238E27FC236}">
                  <a16:creationId xmlns:a16="http://schemas.microsoft.com/office/drawing/2014/main" id="{5ABE3A41-D6A7-3907-ED9E-7CB364EA1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31" name="Freeform 42">
              <a:extLst>
                <a:ext uri="{FF2B5EF4-FFF2-40B4-BE49-F238E27FC236}">
                  <a16:creationId xmlns:a16="http://schemas.microsoft.com/office/drawing/2014/main" id="{64DC160A-7A4F-D272-56E1-F0CDB5DE8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32" name="Freeform 43">
              <a:extLst>
                <a:ext uri="{FF2B5EF4-FFF2-40B4-BE49-F238E27FC236}">
                  <a16:creationId xmlns:a16="http://schemas.microsoft.com/office/drawing/2014/main" id="{15127497-E458-8BCC-E5B9-58FD59EF8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33" name="Freeform 44">
              <a:extLst>
                <a:ext uri="{FF2B5EF4-FFF2-40B4-BE49-F238E27FC236}">
                  <a16:creationId xmlns:a16="http://schemas.microsoft.com/office/drawing/2014/main" id="{8A6908D5-892D-0C58-4123-062A0DAA8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34" name="Freeform 45">
              <a:extLst>
                <a:ext uri="{FF2B5EF4-FFF2-40B4-BE49-F238E27FC236}">
                  <a16:creationId xmlns:a16="http://schemas.microsoft.com/office/drawing/2014/main" id="{6993CC52-7FCB-6B31-B7AB-7A2A2D1CC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35" name="Freeform 46">
              <a:extLst>
                <a:ext uri="{FF2B5EF4-FFF2-40B4-BE49-F238E27FC236}">
                  <a16:creationId xmlns:a16="http://schemas.microsoft.com/office/drawing/2014/main" id="{3564B300-6961-A659-973A-1FF1ACB69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36" name="Freeform 47">
              <a:extLst>
                <a:ext uri="{FF2B5EF4-FFF2-40B4-BE49-F238E27FC236}">
                  <a16:creationId xmlns:a16="http://schemas.microsoft.com/office/drawing/2014/main" id="{707D59F9-54D3-3E39-0F2C-6176E5F88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37" name="Freeform 48">
              <a:extLst>
                <a:ext uri="{FF2B5EF4-FFF2-40B4-BE49-F238E27FC236}">
                  <a16:creationId xmlns:a16="http://schemas.microsoft.com/office/drawing/2014/main" id="{7EC27D29-6B6C-BF5C-DFD1-149FE9451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38" name="Freeform 49">
              <a:extLst>
                <a:ext uri="{FF2B5EF4-FFF2-40B4-BE49-F238E27FC236}">
                  <a16:creationId xmlns:a16="http://schemas.microsoft.com/office/drawing/2014/main" id="{C9B73E17-BFE8-4892-FF71-3AC5FE14C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39" name="Freeform 50">
              <a:extLst>
                <a:ext uri="{FF2B5EF4-FFF2-40B4-BE49-F238E27FC236}">
                  <a16:creationId xmlns:a16="http://schemas.microsoft.com/office/drawing/2014/main" id="{C4B01EE3-8C70-07AD-BC4F-1A94CC9D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40" name="Freeform 51">
              <a:extLst>
                <a:ext uri="{FF2B5EF4-FFF2-40B4-BE49-F238E27FC236}">
                  <a16:creationId xmlns:a16="http://schemas.microsoft.com/office/drawing/2014/main" id="{B0193501-711B-BAD9-CE8F-A122E0343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41" name="Freeform 52">
              <a:extLst>
                <a:ext uri="{FF2B5EF4-FFF2-40B4-BE49-F238E27FC236}">
                  <a16:creationId xmlns:a16="http://schemas.microsoft.com/office/drawing/2014/main" id="{91728AAC-0906-4193-C0AD-EB6C3FD65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42" name="Freeform 53">
              <a:extLst>
                <a:ext uri="{FF2B5EF4-FFF2-40B4-BE49-F238E27FC236}">
                  <a16:creationId xmlns:a16="http://schemas.microsoft.com/office/drawing/2014/main" id="{5145C879-9FA3-B689-CB19-4E8073116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43" name="Freeform 54">
              <a:extLst>
                <a:ext uri="{FF2B5EF4-FFF2-40B4-BE49-F238E27FC236}">
                  <a16:creationId xmlns:a16="http://schemas.microsoft.com/office/drawing/2014/main" id="{0F23DD07-E39A-9832-6D8A-D11F7D96E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44" name="Freeform 55">
              <a:extLst>
                <a:ext uri="{FF2B5EF4-FFF2-40B4-BE49-F238E27FC236}">
                  <a16:creationId xmlns:a16="http://schemas.microsoft.com/office/drawing/2014/main" id="{0B5A74E8-07B6-41A2-82AF-919561803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45" name="Freeform 56">
              <a:extLst>
                <a:ext uri="{FF2B5EF4-FFF2-40B4-BE49-F238E27FC236}">
                  <a16:creationId xmlns:a16="http://schemas.microsoft.com/office/drawing/2014/main" id="{243635F5-C43C-A387-43F6-9E13D4CB4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46" name="Freeform 57">
              <a:extLst>
                <a:ext uri="{FF2B5EF4-FFF2-40B4-BE49-F238E27FC236}">
                  <a16:creationId xmlns:a16="http://schemas.microsoft.com/office/drawing/2014/main" id="{2E598082-FAA6-8B46-857E-78AEE816A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47" name="Freeform 58">
              <a:extLst>
                <a:ext uri="{FF2B5EF4-FFF2-40B4-BE49-F238E27FC236}">
                  <a16:creationId xmlns:a16="http://schemas.microsoft.com/office/drawing/2014/main" id="{D313BF05-5AF1-12FF-1D08-2EC636433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48" name="Freeform 59">
              <a:extLst>
                <a:ext uri="{FF2B5EF4-FFF2-40B4-BE49-F238E27FC236}">
                  <a16:creationId xmlns:a16="http://schemas.microsoft.com/office/drawing/2014/main" id="{6BF29C4A-1E8E-BF54-098D-8BE367BF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49" name="Freeform 60">
              <a:extLst>
                <a:ext uri="{FF2B5EF4-FFF2-40B4-BE49-F238E27FC236}">
                  <a16:creationId xmlns:a16="http://schemas.microsoft.com/office/drawing/2014/main" id="{CE1E247C-85A1-B8A5-74CE-4617D7FC0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50" name="Freeform 61">
              <a:extLst>
                <a:ext uri="{FF2B5EF4-FFF2-40B4-BE49-F238E27FC236}">
                  <a16:creationId xmlns:a16="http://schemas.microsoft.com/office/drawing/2014/main" id="{03D9550C-AC97-C622-4E3F-DF5FE3C06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51" name="Freeform 62">
              <a:extLst>
                <a:ext uri="{FF2B5EF4-FFF2-40B4-BE49-F238E27FC236}">
                  <a16:creationId xmlns:a16="http://schemas.microsoft.com/office/drawing/2014/main" id="{33E84503-29F8-B1DA-1AE7-12D734757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52" name="Freeform 63">
              <a:extLst>
                <a:ext uri="{FF2B5EF4-FFF2-40B4-BE49-F238E27FC236}">
                  <a16:creationId xmlns:a16="http://schemas.microsoft.com/office/drawing/2014/main" id="{FE6E2642-DF12-9366-E3C9-3B0A2A356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53" name="Freeform 64">
              <a:extLst>
                <a:ext uri="{FF2B5EF4-FFF2-40B4-BE49-F238E27FC236}">
                  <a16:creationId xmlns:a16="http://schemas.microsoft.com/office/drawing/2014/main" id="{ABD70F30-6C16-3389-EFB7-9314F03F6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54" name="Freeform 65">
              <a:extLst>
                <a:ext uri="{FF2B5EF4-FFF2-40B4-BE49-F238E27FC236}">
                  <a16:creationId xmlns:a16="http://schemas.microsoft.com/office/drawing/2014/main" id="{B86F2073-8363-C9D5-B6B5-4953C83FA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55" name="Freeform 66">
              <a:extLst>
                <a:ext uri="{FF2B5EF4-FFF2-40B4-BE49-F238E27FC236}">
                  <a16:creationId xmlns:a16="http://schemas.microsoft.com/office/drawing/2014/main" id="{D874E58F-9D0A-5445-C30D-67D63AD2D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56" name="Freeform 67">
              <a:extLst>
                <a:ext uri="{FF2B5EF4-FFF2-40B4-BE49-F238E27FC236}">
                  <a16:creationId xmlns:a16="http://schemas.microsoft.com/office/drawing/2014/main" id="{1F1B5D30-81EA-73E6-C6CA-3917367EB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57" name="Freeform 68">
              <a:extLst>
                <a:ext uri="{FF2B5EF4-FFF2-40B4-BE49-F238E27FC236}">
                  <a16:creationId xmlns:a16="http://schemas.microsoft.com/office/drawing/2014/main" id="{1C692B9B-258B-4871-622F-5A7F77070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58" name="Freeform 69">
              <a:extLst>
                <a:ext uri="{FF2B5EF4-FFF2-40B4-BE49-F238E27FC236}">
                  <a16:creationId xmlns:a16="http://schemas.microsoft.com/office/drawing/2014/main" id="{596A2D67-B49C-5BA3-7B1E-631B127F3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59" name="Freeform 70">
              <a:extLst>
                <a:ext uri="{FF2B5EF4-FFF2-40B4-BE49-F238E27FC236}">
                  <a16:creationId xmlns:a16="http://schemas.microsoft.com/office/drawing/2014/main" id="{F9F1069A-AC43-AC23-E7A9-03E50E204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60" name="Freeform 71">
              <a:extLst>
                <a:ext uri="{FF2B5EF4-FFF2-40B4-BE49-F238E27FC236}">
                  <a16:creationId xmlns:a16="http://schemas.microsoft.com/office/drawing/2014/main" id="{7A33BACB-398A-7BF8-D731-62EF3A858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61" name="Freeform 72">
              <a:extLst>
                <a:ext uri="{FF2B5EF4-FFF2-40B4-BE49-F238E27FC236}">
                  <a16:creationId xmlns:a16="http://schemas.microsoft.com/office/drawing/2014/main" id="{A0164369-933C-BEB4-E7DE-EBA990C71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62" name="Freeform 73">
              <a:extLst>
                <a:ext uri="{FF2B5EF4-FFF2-40B4-BE49-F238E27FC236}">
                  <a16:creationId xmlns:a16="http://schemas.microsoft.com/office/drawing/2014/main" id="{6F5F74ED-4D3E-15E6-2393-0F14EBFCB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63" name="Freeform 74">
              <a:extLst>
                <a:ext uri="{FF2B5EF4-FFF2-40B4-BE49-F238E27FC236}">
                  <a16:creationId xmlns:a16="http://schemas.microsoft.com/office/drawing/2014/main" id="{55B4E885-FA2B-AB47-56DB-B9D1D0ACC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64" name="Freeform 75">
              <a:extLst>
                <a:ext uri="{FF2B5EF4-FFF2-40B4-BE49-F238E27FC236}">
                  <a16:creationId xmlns:a16="http://schemas.microsoft.com/office/drawing/2014/main" id="{59BA8A39-F8E9-4FCF-65FF-67CE26A65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65" name="Freeform 76">
              <a:extLst>
                <a:ext uri="{FF2B5EF4-FFF2-40B4-BE49-F238E27FC236}">
                  <a16:creationId xmlns:a16="http://schemas.microsoft.com/office/drawing/2014/main" id="{2DF9E427-810B-C1C9-5ED4-0D9ABD5F8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66" name="Freeform 77">
              <a:extLst>
                <a:ext uri="{FF2B5EF4-FFF2-40B4-BE49-F238E27FC236}">
                  <a16:creationId xmlns:a16="http://schemas.microsoft.com/office/drawing/2014/main" id="{23CCA454-6AA6-F048-733A-3D05F88BC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67" name="Freeform 78">
              <a:extLst>
                <a:ext uri="{FF2B5EF4-FFF2-40B4-BE49-F238E27FC236}">
                  <a16:creationId xmlns:a16="http://schemas.microsoft.com/office/drawing/2014/main" id="{0B20569F-EDF0-C5CC-E8EF-EB4CD8A2C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68" name="Freeform 79">
              <a:extLst>
                <a:ext uri="{FF2B5EF4-FFF2-40B4-BE49-F238E27FC236}">
                  <a16:creationId xmlns:a16="http://schemas.microsoft.com/office/drawing/2014/main" id="{8F1361C6-5DC8-2DF3-BC0F-0BEAEF6E5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69" name="Freeform 80">
              <a:extLst>
                <a:ext uri="{FF2B5EF4-FFF2-40B4-BE49-F238E27FC236}">
                  <a16:creationId xmlns:a16="http://schemas.microsoft.com/office/drawing/2014/main" id="{B892679F-B3BC-2120-3D12-E54478D9D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70" name="Freeform 81">
              <a:extLst>
                <a:ext uri="{FF2B5EF4-FFF2-40B4-BE49-F238E27FC236}">
                  <a16:creationId xmlns:a16="http://schemas.microsoft.com/office/drawing/2014/main" id="{34847A0E-58BA-670A-A820-3B449C194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71" name="Freeform 82">
              <a:extLst>
                <a:ext uri="{FF2B5EF4-FFF2-40B4-BE49-F238E27FC236}">
                  <a16:creationId xmlns:a16="http://schemas.microsoft.com/office/drawing/2014/main" id="{A31A666E-5C29-9C33-51B3-B270415F6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72" name="Freeform 83">
              <a:extLst>
                <a:ext uri="{FF2B5EF4-FFF2-40B4-BE49-F238E27FC236}">
                  <a16:creationId xmlns:a16="http://schemas.microsoft.com/office/drawing/2014/main" id="{21D37520-2EF4-1525-9EA4-15E95B27C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73" name="Freeform 84">
              <a:extLst>
                <a:ext uri="{FF2B5EF4-FFF2-40B4-BE49-F238E27FC236}">
                  <a16:creationId xmlns:a16="http://schemas.microsoft.com/office/drawing/2014/main" id="{1E3317DC-32E3-C2E5-64B9-B50459E47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74" name="Freeform 85">
              <a:extLst>
                <a:ext uri="{FF2B5EF4-FFF2-40B4-BE49-F238E27FC236}">
                  <a16:creationId xmlns:a16="http://schemas.microsoft.com/office/drawing/2014/main" id="{0A6BD237-699D-89CE-3B6A-6F487DB18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75" name="Freeform 86">
              <a:extLst>
                <a:ext uri="{FF2B5EF4-FFF2-40B4-BE49-F238E27FC236}">
                  <a16:creationId xmlns:a16="http://schemas.microsoft.com/office/drawing/2014/main" id="{CBCC1AFA-812E-5F66-E00A-FD704E1B3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76" name="Freeform 87">
              <a:extLst>
                <a:ext uri="{FF2B5EF4-FFF2-40B4-BE49-F238E27FC236}">
                  <a16:creationId xmlns:a16="http://schemas.microsoft.com/office/drawing/2014/main" id="{9C395229-E045-7CE3-E9EC-1617F9965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77" name="Freeform 88">
              <a:extLst>
                <a:ext uri="{FF2B5EF4-FFF2-40B4-BE49-F238E27FC236}">
                  <a16:creationId xmlns:a16="http://schemas.microsoft.com/office/drawing/2014/main" id="{E6246823-84B7-907F-B04F-F6BD6EFAC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78" name="Freeform 89">
              <a:extLst>
                <a:ext uri="{FF2B5EF4-FFF2-40B4-BE49-F238E27FC236}">
                  <a16:creationId xmlns:a16="http://schemas.microsoft.com/office/drawing/2014/main" id="{C0A80410-5402-8AF9-3BDF-446BEBBD8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79" name="Freeform 90">
              <a:extLst>
                <a:ext uri="{FF2B5EF4-FFF2-40B4-BE49-F238E27FC236}">
                  <a16:creationId xmlns:a16="http://schemas.microsoft.com/office/drawing/2014/main" id="{B01ECF22-0D1E-ABEC-E19E-D54820296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80" name="Freeform 91">
              <a:extLst>
                <a:ext uri="{FF2B5EF4-FFF2-40B4-BE49-F238E27FC236}">
                  <a16:creationId xmlns:a16="http://schemas.microsoft.com/office/drawing/2014/main" id="{711EED14-702E-F731-4DA9-0C53067D5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81" name="Freeform 92">
              <a:extLst>
                <a:ext uri="{FF2B5EF4-FFF2-40B4-BE49-F238E27FC236}">
                  <a16:creationId xmlns:a16="http://schemas.microsoft.com/office/drawing/2014/main" id="{C79F588A-D435-7028-7E95-9CBD66578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82" name="Freeform 93">
              <a:extLst>
                <a:ext uri="{FF2B5EF4-FFF2-40B4-BE49-F238E27FC236}">
                  <a16:creationId xmlns:a16="http://schemas.microsoft.com/office/drawing/2014/main" id="{E55AEF39-205E-BB50-A2BC-5617A7BE0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83" name="Freeform 94">
              <a:extLst>
                <a:ext uri="{FF2B5EF4-FFF2-40B4-BE49-F238E27FC236}">
                  <a16:creationId xmlns:a16="http://schemas.microsoft.com/office/drawing/2014/main" id="{C5F83A29-32DF-D60E-8821-8F15DACC7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84" name="Freeform 95">
              <a:extLst>
                <a:ext uri="{FF2B5EF4-FFF2-40B4-BE49-F238E27FC236}">
                  <a16:creationId xmlns:a16="http://schemas.microsoft.com/office/drawing/2014/main" id="{7507AB1C-ED90-EC6A-5436-0FE743BEC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85" name="Freeform 96">
              <a:extLst>
                <a:ext uri="{FF2B5EF4-FFF2-40B4-BE49-F238E27FC236}">
                  <a16:creationId xmlns:a16="http://schemas.microsoft.com/office/drawing/2014/main" id="{410A0A3A-A62B-5EE4-F8C0-200C2222E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86" name="Freeform 97">
              <a:extLst>
                <a:ext uri="{FF2B5EF4-FFF2-40B4-BE49-F238E27FC236}">
                  <a16:creationId xmlns:a16="http://schemas.microsoft.com/office/drawing/2014/main" id="{C0B93CF6-C354-DDC4-436C-E176E334D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87" name="Freeform 98">
              <a:extLst>
                <a:ext uri="{FF2B5EF4-FFF2-40B4-BE49-F238E27FC236}">
                  <a16:creationId xmlns:a16="http://schemas.microsoft.com/office/drawing/2014/main" id="{6CAD4A63-8273-16D3-E67C-80336E158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88" name="Freeform 99">
              <a:extLst>
                <a:ext uri="{FF2B5EF4-FFF2-40B4-BE49-F238E27FC236}">
                  <a16:creationId xmlns:a16="http://schemas.microsoft.com/office/drawing/2014/main" id="{24E621D4-D953-02EE-8EF6-3A7195D78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89" name="Freeform 100">
              <a:extLst>
                <a:ext uri="{FF2B5EF4-FFF2-40B4-BE49-F238E27FC236}">
                  <a16:creationId xmlns:a16="http://schemas.microsoft.com/office/drawing/2014/main" id="{59FB8AAF-AF3A-21FD-55AD-0ACBB7E03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90" name="Freeform 101">
              <a:extLst>
                <a:ext uri="{FF2B5EF4-FFF2-40B4-BE49-F238E27FC236}">
                  <a16:creationId xmlns:a16="http://schemas.microsoft.com/office/drawing/2014/main" id="{B625EAF4-E7BA-BE4D-334C-8B444EA07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91" name="Freeform 102">
              <a:extLst>
                <a:ext uri="{FF2B5EF4-FFF2-40B4-BE49-F238E27FC236}">
                  <a16:creationId xmlns:a16="http://schemas.microsoft.com/office/drawing/2014/main" id="{B32A84AF-4B7E-42D6-9ACC-E2A66F2C5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92" name="Freeform 103">
              <a:extLst>
                <a:ext uri="{FF2B5EF4-FFF2-40B4-BE49-F238E27FC236}">
                  <a16:creationId xmlns:a16="http://schemas.microsoft.com/office/drawing/2014/main" id="{B919E93F-5A40-F590-FD06-DACFABDF5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93" name="Freeform 104">
              <a:extLst>
                <a:ext uri="{FF2B5EF4-FFF2-40B4-BE49-F238E27FC236}">
                  <a16:creationId xmlns:a16="http://schemas.microsoft.com/office/drawing/2014/main" id="{174FB64D-211C-7082-D32F-B12CBC743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94" name="Freeform 105">
              <a:extLst>
                <a:ext uri="{FF2B5EF4-FFF2-40B4-BE49-F238E27FC236}">
                  <a16:creationId xmlns:a16="http://schemas.microsoft.com/office/drawing/2014/main" id="{FC1C851C-5DA4-FC3A-7C38-0AAE5DE33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95" name="Freeform 106">
              <a:extLst>
                <a:ext uri="{FF2B5EF4-FFF2-40B4-BE49-F238E27FC236}">
                  <a16:creationId xmlns:a16="http://schemas.microsoft.com/office/drawing/2014/main" id="{B3CCF6F4-D316-2F45-8A24-D4A999640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96" name="Freeform 107">
              <a:extLst>
                <a:ext uri="{FF2B5EF4-FFF2-40B4-BE49-F238E27FC236}">
                  <a16:creationId xmlns:a16="http://schemas.microsoft.com/office/drawing/2014/main" id="{2CDEFF8A-2253-1DD8-974E-46E0EA55E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97" name="Freeform 108">
              <a:extLst>
                <a:ext uri="{FF2B5EF4-FFF2-40B4-BE49-F238E27FC236}">
                  <a16:creationId xmlns:a16="http://schemas.microsoft.com/office/drawing/2014/main" id="{E607AAE5-C883-9A68-51BE-5654B333F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98" name="Freeform 109">
              <a:extLst>
                <a:ext uri="{FF2B5EF4-FFF2-40B4-BE49-F238E27FC236}">
                  <a16:creationId xmlns:a16="http://schemas.microsoft.com/office/drawing/2014/main" id="{C6616B31-8D34-EF44-6273-0AD2FD841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599" name="Freeform 110">
              <a:extLst>
                <a:ext uri="{FF2B5EF4-FFF2-40B4-BE49-F238E27FC236}">
                  <a16:creationId xmlns:a16="http://schemas.microsoft.com/office/drawing/2014/main" id="{BABC798F-66D6-DD3F-4DE4-A270F928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00" name="Freeform 111">
              <a:extLst>
                <a:ext uri="{FF2B5EF4-FFF2-40B4-BE49-F238E27FC236}">
                  <a16:creationId xmlns:a16="http://schemas.microsoft.com/office/drawing/2014/main" id="{38BF6D6C-F673-E9D6-3920-B194BBC80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01" name="Freeform 112">
              <a:extLst>
                <a:ext uri="{FF2B5EF4-FFF2-40B4-BE49-F238E27FC236}">
                  <a16:creationId xmlns:a16="http://schemas.microsoft.com/office/drawing/2014/main" id="{B7FD6030-4392-6691-86F5-F51BF0C05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02" name="Freeform 113">
              <a:extLst>
                <a:ext uri="{FF2B5EF4-FFF2-40B4-BE49-F238E27FC236}">
                  <a16:creationId xmlns:a16="http://schemas.microsoft.com/office/drawing/2014/main" id="{11CCA51D-9B9E-ACDD-13E7-9846A38DB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03" name="Freeform 114">
              <a:extLst>
                <a:ext uri="{FF2B5EF4-FFF2-40B4-BE49-F238E27FC236}">
                  <a16:creationId xmlns:a16="http://schemas.microsoft.com/office/drawing/2014/main" id="{CE0CB721-B658-0BC4-B568-C51B5376E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04" name="Freeform 115">
              <a:extLst>
                <a:ext uri="{FF2B5EF4-FFF2-40B4-BE49-F238E27FC236}">
                  <a16:creationId xmlns:a16="http://schemas.microsoft.com/office/drawing/2014/main" id="{11855060-BBB5-A233-4E1E-DB973183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05" name="Freeform 116">
              <a:extLst>
                <a:ext uri="{FF2B5EF4-FFF2-40B4-BE49-F238E27FC236}">
                  <a16:creationId xmlns:a16="http://schemas.microsoft.com/office/drawing/2014/main" id="{16FBF6C7-EFEA-9C5E-F8F3-2DC3648EF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06" name="Freeform 117">
              <a:extLst>
                <a:ext uri="{FF2B5EF4-FFF2-40B4-BE49-F238E27FC236}">
                  <a16:creationId xmlns:a16="http://schemas.microsoft.com/office/drawing/2014/main" id="{A34306BC-12B9-3FE4-7E06-9FCDD9A21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07" name="Freeform 118">
              <a:extLst>
                <a:ext uri="{FF2B5EF4-FFF2-40B4-BE49-F238E27FC236}">
                  <a16:creationId xmlns:a16="http://schemas.microsoft.com/office/drawing/2014/main" id="{6467468B-6467-42A1-7836-47321ED2E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08" name="Freeform 119">
              <a:extLst>
                <a:ext uri="{FF2B5EF4-FFF2-40B4-BE49-F238E27FC236}">
                  <a16:creationId xmlns:a16="http://schemas.microsoft.com/office/drawing/2014/main" id="{28F0B982-2858-36EF-27DD-08F3C9D3D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09" name="Freeform 120">
              <a:extLst>
                <a:ext uri="{FF2B5EF4-FFF2-40B4-BE49-F238E27FC236}">
                  <a16:creationId xmlns:a16="http://schemas.microsoft.com/office/drawing/2014/main" id="{F51E495B-E955-E917-E3D7-3E0B4542E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10" name="Freeform 121">
              <a:extLst>
                <a:ext uri="{FF2B5EF4-FFF2-40B4-BE49-F238E27FC236}">
                  <a16:creationId xmlns:a16="http://schemas.microsoft.com/office/drawing/2014/main" id="{AB07695D-45B4-922A-DDDD-AC541D4E3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11" name="Freeform 122">
              <a:extLst>
                <a:ext uri="{FF2B5EF4-FFF2-40B4-BE49-F238E27FC236}">
                  <a16:creationId xmlns:a16="http://schemas.microsoft.com/office/drawing/2014/main" id="{DA32AEB0-9D46-4EE5-2BFD-87F7DCF72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12" name="Freeform 123">
              <a:extLst>
                <a:ext uri="{FF2B5EF4-FFF2-40B4-BE49-F238E27FC236}">
                  <a16:creationId xmlns:a16="http://schemas.microsoft.com/office/drawing/2014/main" id="{827387FC-5AB9-1166-BF8B-7F17691F8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13" name="Freeform 124">
              <a:extLst>
                <a:ext uri="{FF2B5EF4-FFF2-40B4-BE49-F238E27FC236}">
                  <a16:creationId xmlns:a16="http://schemas.microsoft.com/office/drawing/2014/main" id="{3B31216A-24F1-490A-9F5E-338689E76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14" name="Freeform 125">
              <a:extLst>
                <a:ext uri="{FF2B5EF4-FFF2-40B4-BE49-F238E27FC236}">
                  <a16:creationId xmlns:a16="http://schemas.microsoft.com/office/drawing/2014/main" id="{A7E2B419-AE7F-7E08-99FE-9917C1FE8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15" name="Freeform 126">
              <a:extLst>
                <a:ext uri="{FF2B5EF4-FFF2-40B4-BE49-F238E27FC236}">
                  <a16:creationId xmlns:a16="http://schemas.microsoft.com/office/drawing/2014/main" id="{714AC784-DE20-6C8F-823D-175AAB2B9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16" name="Freeform 127">
              <a:extLst>
                <a:ext uri="{FF2B5EF4-FFF2-40B4-BE49-F238E27FC236}">
                  <a16:creationId xmlns:a16="http://schemas.microsoft.com/office/drawing/2014/main" id="{B6D15B98-DC61-AC0C-B774-37088ED6E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17" name="Freeform 128">
              <a:extLst>
                <a:ext uri="{FF2B5EF4-FFF2-40B4-BE49-F238E27FC236}">
                  <a16:creationId xmlns:a16="http://schemas.microsoft.com/office/drawing/2014/main" id="{61B2D88C-55D5-753D-5593-5D44527D9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18" name="Freeform 129">
              <a:extLst>
                <a:ext uri="{FF2B5EF4-FFF2-40B4-BE49-F238E27FC236}">
                  <a16:creationId xmlns:a16="http://schemas.microsoft.com/office/drawing/2014/main" id="{55AD47B5-4429-1E07-4B58-C5EB51FF1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19" name="Freeform 130">
              <a:extLst>
                <a:ext uri="{FF2B5EF4-FFF2-40B4-BE49-F238E27FC236}">
                  <a16:creationId xmlns:a16="http://schemas.microsoft.com/office/drawing/2014/main" id="{827A95C1-4ED4-4488-589B-71BB5A7E8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20" name="Freeform 131">
              <a:extLst>
                <a:ext uri="{FF2B5EF4-FFF2-40B4-BE49-F238E27FC236}">
                  <a16:creationId xmlns:a16="http://schemas.microsoft.com/office/drawing/2014/main" id="{D2238DA1-0D11-5433-77A2-931B58968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21" name="Freeform 132">
              <a:extLst>
                <a:ext uri="{FF2B5EF4-FFF2-40B4-BE49-F238E27FC236}">
                  <a16:creationId xmlns:a16="http://schemas.microsoft.com/office/drawing/2014/main" id="{5C526735-1D84-66AF-EDCA-DE41165A0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22" name="Freeform 133">
              <a:extLst>
                <a:ext uri="{FF2B5EF4-FFF2-40B4-BE49-F238E27FC236}">
                  <a16:creationId xmlns:a16="http://schemas.microsoft.com/office/drawing/2014/main" id="{D90E4FB4-A91D-1183-B249-A9712DBA4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23" name="Freeform 134">
              <a:extLst>
                <a:ext uri="{FF2B5EF4-FFF2-40B4-BE49-F238E27FC236}">
                  <a16:creationId xmlns:a16="http://schemas.microsoft.com/office/drawing/2014/main" id="{D91B91A2-9BEE-6650-7C82-95A7B9CF5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24" name="Freeform 135">
              <a:extLst>
                <a:ext uri="{FF2B5EF4-FFF2-40B4-BE49-F238E27FC236}">
                  <a16:creationId xmlns:a16="http://schemas.microsoft.com/office/drawing/2014/main" id="{31E900D1-C1C4-EB35-D7E3-827FAE84D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25" name="Freeform 136">
              <a:extLst>
                <a:ext uri="{FF2B5EF4-FFF2-40B4-BE49-F238E27FC236}">
                  <a16:creationId xmlns:a16="http://schemas.microsoft.com/office/drawing/2014/main" id="{B1133967-8439-CCA3-D3F7-48F042B6C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26" name="Freeform 137">
              <a:extLst>
                <a:ext uri="{FF2B5EF4-FFF2-40B4-BE49-F238E27FC236}">
                  <a16:creationId xmlns:a16="http://schemas.microsoft.com/office/drawing/2014/main" id="{E42A2DD4-D836-533F-3C4A-D508C215B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27" name="Freeform 138">
              <a:extLst>
                <a:ext uri="{FF2B5EF4-FFF2-40B4-BE49-F238E27FC236}">
                  <a16:creationId xmlns:a16="http://schemas.microsoft.com/office/drawing/2014/main" id="{3FA8DA1A-6A5D-6650-D914-2032F317E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28" name="Freeform 139">
              <a:extLst>
                <a:ext uri="{FF2B5EF4-FFF2-40B4-BE49-F238E27FC236}">
                  <a16:creationId xmlns:a16="http://schemas.microsoft.com/office/drawing/2014/main" id="{C9629469-92D5-32ED-0622-7FD97BF85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29" name="Freeform 140">
              <a:extLst>
                <a:ext uri="{FF2B5EF4-FFF2-40B4-BE49-F238E27FC236}">
                  <a16:creationId xmlns:a16="http://schemas.microsoft.com/office/drawing/2014/main" id="{8CA39856-8550-C7E0-5AB3-C028DE050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30" name="Freeform 141">
              <a:extLst>
                <a:ext uri="{FF2B5EF4-FFF2-40B4-BE49-F238E27FC236}">
                  <a16:creationId xmlns:a16="http://schemas.microsoft.com/office/drawing/2014/main" id="{6BF1EAFF-71F9-A131-A168-2DBD195AC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31" name="Freeform 142">
              <a:extLst>
                <a:ext uri="{FF2B5EF4-FFF2-40B4-BE49-F238E27FC236}">
                  <a16:creationId xmlns:a16="http://schemas.microsoft.com/office/drawing/2014/main" id="{3B563ACA-2D2D-195C-B3C5-C62E458A9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32" name="Freeform 143">
              <a:extLst>
                <a:ext uri="{FF2B5EF4-FFF2-40B4-BE49-F238E27FC236}">
                  <a16:creationId xmlns:a16="http://schemas.microsoft.com/office/drawing/2014/main" id="{CC68B356-73FB-2C0A-7DF3-41C2CF89D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33" name="Freeform 144">
              <a:extLst>
                <a:ext uri="{FF2B5EF4-FFF2-40B4-BE49-F238E27FC236}">
                  <a16:creationId xmlns:a16="http://schemas.microsoft.com/office/drawing/2014/main" id="{60149765-F070-8EAB-526E-D9B83FEEC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34" name="Freeform 145">
              <a:extLst>
                <a:ext uri="{FF2B5EF4-FFF2-40B4-BE49-F238E27FC236}">
                  <a16:creationId xmlns:a16="http://schemas.microsoft.com/office/drawing/2014/main" id="{8E2AAA10-9252-B4B0-A66F-43967D839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35" name="Freeform 146">
              <a:extLst>
                <a:ext uri="{FF2B5EF4-FFF2-40B4-BE49-F238E27FC236}">
                  <a16:creationId xmlns:a16="http://schemas.microsoft.com/office/drawing/2014/main" id="{14ABAD15-4441-C1C6-16C4-2B805DB89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36" name="Freeform 147">
              <a:extLst>
                <a:ext uri="{FF2B5EF4-FFF2-40B4-BE49-F238E27FC236}">
                  <a16:creationId xmlns:a16="http://schemas.microsoft.com/office/drawing/2014/main" id="{A60D2CFA-855F-F10F-9EA3-D80A714F6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37" name="Freeform 148">
              <a:extLst>
                <a:ext uri="{FF2B5EF4-FFF2-40B4-BE49-F238E27FC236}">
                  <a16:creationId xmlns:a16="http://schemas.microsoft.com/office/drawing/2014/main" id="{6E2AED4F-3D8F-B67B-0359-8455F1B48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38" name="Freeform 149">
              <a:extLst>
                <a:ext uri="{FF2B5EF4-FFF2-40B4-BE49-F238E27FC236}">
                  <a16:creationId xmlns:a16="http://schemas.microsoft.com/office/drawing/2014/main" id="{443AC50A-7DA4-D8B5-9E63-92D1C0340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639" name="Freeform 150">
              <a:extLst>
                <a:ext uri="{FF2B5EF4-FFF2-40B4-BE49-F238E27FC236}">
                  <a16:creationId xmlns:a16="http://schemas.microsoft.com/office/drawing/2014/main" id="{346B3B8C-021E-B314-5D5D-8D57A5FFC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/>
            <a:lstStyle/>
            <a:p>
              <a:endParaRPr lang="en-US"/>
            </a:p>
          </p:txBody>
        </p:sp>
      </p:grpSp>
      <p:grpSp>
        <p:nvGrpSpPr>
          <p:cNvPr id="12291" name="Group 151">
            <a:extLst>
              <a:ext uri="{FF2B5EF4-FFF2-40B4-BE49-F238E27FC236}">
                <a16:creationId xmlns:a16="http://schemas.microsoft.com/office/drawing/2014/main" id="{51368591-3091-C445-0133-8C39E3D79B47}"/>
              </a:ext>
            </a:extLst>
          </p:cNvPr>
          <p:cNvGrpSpPr>
            <a:grpSpLocks/>
          </p:cNvGrpSpPr>
          <p:nvPr/>
        </p:nvGrpSpPr>
        <p:grpSpPr bwMode="auto">
          <a:xfrm>
            <a:off x="2088357" y="458789"/>
            <a:ext cx="1336675" cy="1844675"/>
            <a:chOff x="240" y="132"/>
            <a:chExt cx="2352" cy="2412"/>
          </a:xfrm>
        </p:grpSpPr>
        <p:sp>
          <p:nvSpPr>
            <p:cNvPr id="12494" name="Freeform 152">
              <a:extLst>
                <a:ext uri="{FF2B5EF4-FFF2-40B4-BE49-F238E27FC236}">
                  <a16:creationId xmlns:a16="http://schemas.microsoft.com/office/drawing/2014/main" id="{9EA0EF20-189F-0BCF-5AAC-CBCA2277E0C0}"/>
                </a:ext>
              </a:extLst>
            </p:cNvPr>
            <p:cNvSpPr>
              <a:spLocks/>
            </p:cNvSpPr>
            <p:nvPr/>
          </p:nvSpPr>
          <p:spPr bwMode="auto">
            <a:xfrm rot="-3872960">
              <a:off x="404" y="144"/>
              <a:ext cx="228" cy="459"/>
            </a:xfrm>
            <a:custGeom>
              <a:avLst/>
              <a:gdLst>
                <a:gd name="T0" fmla="*/ 1 w 456"/>
                <a:gd name="T1" fmla="*/ 0 h 919"/>
                <a:gd name="T2" fmla="*/ 1 w 456"/>
                <a:gd name="T3" fmla="*/ 0 h 919"/>
                <a:gd name="T4" fmla="*/ 1 w 456"/>
                <a:gd name="T5" fmla="*/ 0 h 919"/>
                <a:gd name="T6" fmla="*/ 1 w 456"/>
                <a:gd name="T7" fmla="*/ 0 h 919"/>
                <a:gd name="T8" fmla="*/ 1 w 456"/>
                <a:gd name="T9" fmla="*/ 0 h 919"/>
                <a:gd name="T10" fmla="*/ 1 w 456"/>
                <a:gd name="T11" fmla="*/ 0 h 919"/>
                <a:gd name="T12" fmla="*/ 1 w 456"/>
                <a:gd name="T13" fmla="*/ 0 h 919"/>
                <a:gd name="T14" fmla="*/ 1 w 456"/>
                <a:gd name="T15" fmla="*/ 0 h 919"/>
                <a:gd name="T16" fmla="*/ 1 w 456"/>
                <a:gd name="T17" fmla="*/ 0 h 919"/>
                <a:gd name="T18" fmla="*/ 1 w 456"/>
                <a:gd name="T19" fmla="*/ 0 h 919"/>
                <a:gd name="T20" fmla="*/ 1 w 456"/>
                <a:gd name="T21" fmla="*/ 0 h 919"/>
                <a:gd name="T22" fmla="*/ 1 w 456"/>
                <a:gd name="T23" fmla="*/ 0 h 919"/>
                <a:gd name="T24" fmla="*/ 1 w 456"/>
                <a:gd name="T25" fmla="*/ 0 h 919"/>
                <a:gd name="T26" fmla="*/ 1 w 456"/>
                <a:gd name="T27" fmla="*/ 0 h 919"/>
                <a:gd name="T28" fmla="*/ 1 w 456"/>
                <a:gd name="T29" fmla="*/ 0 h 919"/>
                <a:gd name="T30" fmla="*/ 1 w 456"/>
                <a:gd name="T31" fmla="*/ 0 h 919"/>
                <a:gd name="T32" fmla="*/ 1 w 456"/>
                <a:gd name="T33" fmla="*/ 0 h 919"/>
                <a:gd name="T34" fmla="*/ 1 w 456"/>
                <a:gd name="T35" fmla="*/ 0 h 919"/>
                <a:gd name="T36" fmla="*/ 1 w 456"/>
                <a:gd name="T37" fmla="*/ 0 h 919"/>
                <a:gd name="T38" fmla="*/ 1 w 456"/>
                <a:gd name="T39" fmla="*/ 0 h 919"/>
                <a:gd name="T40" fmla="*/ 1 w 456"/>
                <a:gd name="T41" fmla="*/ 0 h 919"/>
                <a:gd name="T42" fmla="*/ 1 w 456"/>
                <a:gd name="T43" fmla="*/ 0 h 919"/>
                <a:gd name="T44" fmla="*/ 1 w 456"/>
                <a:gd name="T45" fmla="*/ 0 h 919"/>
                <a:gd name="T46" fmla="*/ 1 w 456"/>
                <a:gd name="T47" fmla="*/ 0 h 919"/>
                <a:gd name="T48" fmla="*/ 1 w 456"/>
                <a:gd name="T49" fmla="*/ 0 h 919"/>
                <a:gd name="T50" fmla="*/ 1 w 456"/>
                <a:gd name="T51" fmla="*/ 0 h 919"/>
                <a:gd name="T52" fmla="*/ 1 w 456"/>
                <a:gd name="T53" fmla="*/ 0 h 919"/>
                <a:gd name="T54" fmla="*/ 1 w 456"/>
                <a:gd name="T55" fmla="*/ 0 h 919"/>
                <a:gd name="T56" fmla="*/ 1 w 456"/>
                <a:gd name="T57" fmla="*/ 0 h 919"/>
                <a:gd name="T58" fmla="*/ 1 w 456"/>
                <a:gd name="T59" fmla="*/ 0 h 919"/>
                <a:gd name="T60" fmla="*/ 1 w 456"/>
                <a:gd name="T61" fmla="*/ 0 h 919"/>
                <a:gd name="T62" fmla="*/ 1 w 456"/>
                <a:gd name="T63" fmla="*/ 0 h 919"/>
                <a:gd name="T64" fmla="*/ 1 w 456"/>
                <a:gd name="T65" fmla="*/ 0 h 919"/>
                <a:gd name="T66" fmla="*/ 1 w 456"/>
                <a:gd name="T67" fmla="*/ 0 h 919"/>
                <a:gd name="T68" fmla="*/ 1 w 456"/>
                <a:gd name="T69" fmla="*/ 0 h 919"/>
                <a:gd name="T70" fmla="*/ 1 w 456"/>
                <a:gd name="T71" fmla="*/ 0 h 919"/>
                <a:gd name="T72" fmla="*/ 1 w 456"/>
                <a:gd name="T73" fmla="*/ 0 h 919"/>
                <a:gd name="T74" fmla="*/ 1 w 456"/>
                <a:gd name="T75" fmla="*/ 0 h 919"/>
                <a:gd name="T76" fmla="*/ 1 w 456"/>
                <a:gd name="T77" fmla="*/ 0 h 919"/>
                <a:gd name="T78" fmla="*/ 1 w 456"/>
                <a:gd name="T79" fmla="*/ 0 h 919"/>
                <a:gd name="T80" fmla="*/ 1 w 456"/>
                <a:gd name="T81" fmla="*/ 0 h 919"/>
                <a:gd name="T82" fmla="*/ 1 w 456"/>
                <a:gd name="T83" fmla="*/ 0 h 919"/>
                <a:gd name="T84" fmla="*/ 1 w 456"/>
                <a:gd name="T85" fmla="*/ 0 h 919"/>
                <a:gd name="T86" fmla="*/ 1 w 456"/>
                <a:gd name="T87" fmla="*/ 0 h 919"/>
                <a:gd name="T88" fmla="*/ 1 w 456"/>
                <a:gd name="T89" fmla="*/ 0 h 919"/>
                <a:gd name="T90" fmla="*/ 1 w 456"/>
                <a:gd name="T91" fmla="*/ 0 h 919"/>
                <a:gd name="T92" fmla="*/ 1 w 456"/>
                <a:gd name="T93" fmla="*/ 0 h 919"/>
                <a:gd name="T94" fmla="*/ 1 w 456"/>
                <a:gd name="T95" fmla="*/ 0 h 919"/>
                <a:gd name="T96" fmla="*/ 1 w 456"/>
                <a:gd name="T97" fmla="*/ 0 h 919"/>
                <a:gd name="T98" fmla="*/ 1 w 456"/>
                <a:gd name="T99" fmla="*/ 0 h 919"/>
                <a:gd name="T100" fmla="*/ 1 w 456"/>
                <a:gd name="T101" fmla="*/ 0 h 919"/>
                <a:gd name="T102" fmla="*/ 1 w 456"/>
                <a:gd name="T103" fmla="*/ 0 h 919"/>
                <a:gd name="T104" fmla="*/ 1 w 456"/>
                <a:gd name="T105" fmla="*/ 0 h 919"/>
                <a:gd name="T106" fmla="*/ 1 w 456"/>
                <a:gd name="T107" fmla="*/ 0 h 919"/>
                <a:gd name="T108" fmla="*/ 1 w 456"/>
                <a:gd name="T109" fmla="*/ 0 h 919"/>
                <a:gd name="T110" fmla="*/ 1 w 456"/>
                <a:gd name="T111" fmla="*/ 0 h 919"/>
                <a:gd name="T112" fmla="*/ 1 w 456"/>
                <a:gd name="T113" fmla="*/ 0 h 919"/>
                <a:gd name="T114" fmla="*/ 1 w 456"/>
                <a:gd name="T115" fmla="*/ 0 h 9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6"/>
                <a:gd name="T175" fmla="*/ 0 h 919"/>
                <a:gd name="T176" fmla="*/ 456 w 456"/>
                <a:gd name="T177" fmla="*/ 919 h 91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6" h="919">
                  <a:moveTo>
                    <a:pt x="78" y="780"/>
                  </a:moveTo>
                  <a:lnTo>
                    <a:pt x="80" y="778"/>
                  </a:lnTo>
                  <a:lnTo>
                    <a:pt x="83" y="770"/>
                  </a:lnTo>
                  <a:lnTo>
                    <a:pt x="87" y="763"/>
                  </a:lnTo>
                  <a:lnTo>
                    <a:pt x="91" y="757"/>
                  </a:lnTo>
                  <a:lnTo>
                    <a:pt x="93" y="749"/>
                  </a:lnTo>
                  <a:lnTo>
                    <a:pt x="95" y="740"/>
                  </a:lnTo>
                  <a:lnTo>
                    <a:pt x="99" y="719"/>
                  </a:lnTo>
                  <a:lnTo>
                    <a:pt x="99" y="694"/>
                  </a:lnTo>
                  <a:lnTo>
                    <a:pt x="99" y="681"/>
                  </a:lnTo>
                  <a:lnTo>
                    <a:pt x="97" y="673"/>
                  </a:lnTo>
                  <a:lnTo>
                    <a:pt x="95" y="666"/>
                  </a:lnTo>
                  <a:lnTo>
                    <a:pt x="93" y="658"/>
                  </a:lnTo>
                  <a:lnTo>
                    <a:pt x="89" y="650"/>
                  </a:lnTo>
                  <a:lnTo>
                    <a:pt x="87" y="645"/>
                  </a:lnTo>
                  <a:lnTo>
                    <a:pt x="83" y="637"/>
                  </a:lnTo>
                  <a:lnTo>
                    <a:pt x="80" y="630"/>
                  </a:lnTo>
                  <a:lnTo>
                    <a:pt x="76" y="622"/>
                  </a:lnTo>
                  <a:lnTo>
                    <a:pt x="72" y="614"/>
                  </a:lnTo>
                  <a:lnTo>
                    <a:pt x="66" y="607"/>
                  </a:lnTo>
                  <a:lnTo>
                    <a:pt x="63" y="601"/>
                  </a:lnTo>
                  <a:lnTo>
                    <a:pt x="59" y="593"/>
                  </a:lnTo>
                  <a:lnTo>
                    <a:pt x="55" y="588"/>
                  </a:lnTo>
                  <a:lnTo>
                    <a:pt x="51" y="580"/>
                  </a:lnTo>
                  <a:lnTo>
                    <a:pt x="47" y="574"/>
                  </a:lnTo>
                  <a:lnTo>
                    <a:pt x="44" y="569"/>
                  </a:lnTo>
                  <a:lnTo>
                    <a:pt x="36" y="557"/>
                  </a:lnTo>
                  <a:lnTo>
                    <a:pt x="34" y="552"/>
                  </a:lnTo>
                  <a:lnTo>
                    <a:pt x="30" y="544"/>
                  </a:lnTo>
                  <a:lnTo>
                    <a:pt x="23" y="535"/>
                  </a:lnTo>
                  <a:lnTo>
                    <a:pt x="17" y="523"/>
                  </a:lnTo>
                  <a:lnTo>
                    <a:pt x="13" y="512"/>
                  </a:lnTo>
                  <a:lnTo>
                    <a:pt x="7" y="502"/>
                  </a:lnTo>
                  <a:lnTo>
                    <a:pt x="4" y="491"/>
                  </a:lnTo>
                  <a:lnTo>
                    <a:pt x="0" y="470"/>
                  </a:lnTo>
                  <a:lnTo>
                    <a:pt x="2" y="447"/>
                  </a:lnTo>
                  <a:lnTo>
                    <a:pt x="4" y="436"/>
                  </a:lnTo>
                  <a:lnTo>
                    <a:pt x="6" y="426"/>
                  </a:lnTo>
                  <a:lnTo>
                    <a:pt x="7" y="420"/>
                  </a:lnTo>
                  <a:lnTo>
                    <a:pt x="9" y="415"/>
                  </a:lnTo>
                  <a:lnTo>
                    <a:pt x="11" y="405"/>
                  </a:lnTo>
                  <a:lnTo>
                    <a:pt x="15" y="396"/>
                  </a:lnTo>
                  <a:lnTo>
                    <a:pt x="19" y="388"/>
                  </a:lnTo>
                  <a:lnTo>
                    <a:pt x="23" y="381"/>
                  </a:lnTo>
                  <a:lnTo>
                    <a:pt x="26" y="375"/>
                  </a:lnTo>
                  <a:lnTo>
                    <a:pt x="30" y="369"/>
                  </a:lnTo>
                  <a:lnTo>
                    <a:pt x="32" y="363"/>
                  </a:lnTo>
                  <a:lnTo>
                    <a:pt x="38" y="356"/>
                  </a:lnTo>
                  <a:lnTo>
                    <a:pt x="44" y="348"/>
                  </a:lnTo>
                  <a:lnTo>
                    <a:pt x="45" y="352"/>
                  </a:lnTo>
                  <a:lnTo>
                    <a:pt x="47" y="362"/>
                  </a:lnTo>
                  <a:lnTo>
                    <a:pt x="49" y="367"/>
                  </a:lnTo>
                  <a:lnTo>
                    <a:pt x="51" y="375"/>
                  </a:lnTo>
                  <a:lnTo>
                    <a:pt x="53" y="382"/>
                  </a:lnTo>
                  <a:lnTo>
                    <a:pt x="55" y="390"/>
                  </a:lnTo>
                  <a:lnTo>
                    <a:pt x="59" y="398"/>
                  </a:lnTo>
                  <a:lnTo>
                    <a:pt x="63" y="405"/>
                  </a:lnTo>
                  <a:lnTo>
                    <a:pt x="64" y="413"/>
                  </a:lnTo>
                  <a:lnTo>
                    <a:pt x="70" y="420"/>
                  </a:lnTo>
                  <a:lnTo>
                    <a:pt x="74" y="428"/>
                  </a:lnTo>
                  <a:lnTo>
                    <a:pt x="78" y="432"/>
                  </a:lnTo>
                  <a:lnTo>
                    <a:pt x="89" y="440"/>
                  </a:lnTo>
                  <a:lnTo>
                    <a:pt x="99" y="441"/>
                  </a:lnTo>
                  <a:lnTo>
                    <a:pt x="108" y="436"/>
                  </a:lnTo>
                  <a:lnTo>
                    <a:pt x="116" y="428"/>
                  </a:lnTo>
                  <a:lnTo>
                    <a:pt x="122" y="417"/>
                  </a:lnTo>
                  <a:lnTo>
                    <a:pt x="123" y="403"/>
                  </a:lnTo>
                  <a:lnTo>
                    <a:pt x="123" y="388"/>
                  </a:lnTo>
                  <a:lnTo>
                    <a:pt x="122" y="373"/>
                  </a:lnTo>
                  <a:lnTo>
                    <a:pt x="118" y="365"/>
                  </a:lnTo>
                  <a:lnTo>
                    <a:pt x="114" y="360"/>
                  </a:lnTo>
                  <a:lnTo>
                    <a:pt x="110" y="352"/>
                  </a:lnTo>
                  <a:lnTo>
                    <a:pt x="106" y="344"/>
                  </a:lnTo>
                  <a:lnTo>
                    <a:pt x="99" y="335"/>
                  </a:lnTo>
                  <a:lnTo>
                    <a:pt x="93" y="325"/>
                  </a:lnTo>
                  <a:lnTo>
                    <a:pt x="87" y="314"/>
                  </a:lnTo>
                  <a:lnTo>
                    <a:pt x="80" y="303"/>
                  </a:lnTo>
                  <a:lnTo>
                    <a:pt x="74" y="291"/>
                  </a:lnTo>
                  <a:lnTo>
                    <a:pt x="70" y="282"/>
                  </a:lnTo>
                  <a:lnTo>
                    <a:pt x="64" y="270"/>
                  </a:lnTo>
                  <a:lnTo>
                    <a:pt x="63" y="259"/>
                  </a:lnTo>
                  <a:lnTo>
                    <a:pt x="59" y="238"/>
                  </a:lnTo>
                  <a:lnTo>
                    <a:pt x="61" y="230"/>
                  </a:lnTo>
                  <a:lnTo>
                    <a:pt x="63" y="227"/>
                  </a:lnTo>
                  <a:lnTo>
                    <a:pt x="64" y="223"/>
                  </a:lnTo>
                  <a:lnTo>
                    <a:pt x="70" y="215"/>
                  </a:lnTo>
                  <a:lnTo>
                    <a:pt x="80" y="210"/>
                  </a:lnTo>
                  <a:lnTo>
                    <a:pt x="99" y="208"/>
                  </a:lnTo>
                  <a:lnTo>
                    <a:pt x="114" y="215"/>
                  </a:lnTo>
                  <a:lnTo>
                    <a:pt x="120" y="225"/>
                  </a:lnTo>
                  <a:lnTo>
                    <a:pt x="127" y="232"/>
                  </a:lnTo>
                  <a:lnTo>
                    <a:pt x="133" y="244"/>
                  </a:lnTo>
                  <a:lnTo>
                    <a:pt x="139" y="253"/>
                  </a:lnTo>
                  <a:lnTo>
                    <a:pt x="144" y="265"/>
                  </a:lnTo>
                  <a:lnTo>
                    <a:pt x="150" y="276"/>
                  </a:lnTo>
                  <a:lnTo>
                    <a:pt x="154" y="286"/>
                  </a:lnTo>
                  <a:lnTo>
                    <a:pt x="160" y="295"/>
                  </a:lnTo>
                  <a:lnTo>
                    <a:pt x="169" y="306"/>
                  </a:lnTo>
                  <a:lnTo>
                    <a:pt x="180" y="306"/>
                  </a:lnTo>
                  <a:lnTo>
                    <a:pt x="184" y="301"/>
                  </a:lnTo>
                  <a:lnTo>
                    <a:pt x="184" y="291"/>
                  </a:lnTo>
                  <a:lnTo>
                    <a:pt x="182" y="278"/>
                  </a:lnTo>
                  <a:lnTo>
                    <a:pt x="180" y="270"/>
                  </a:lnTo>
                  <a:lnTo>
                    <a:pt x="179" y="261"/>
                  </a:lnTo>
                  <a:lnTo>
                    <a:pt x="175" y="251"/>
                  </a:lnTo>
                  <a:lnTo>
                    <a:pt x="173" y="242"/>
                  </a:lnTo>
                  <a:lnTo>
                    <a:pt x="169" y="230"/>
                  </a:lnTo>
                  <a:lnTo>
                    <a:pt x="165" y="221"/>
                  </a:lnTo>
                  <a:lnTo>
                    <a:pt x="163" y="215"/>
                  </a:lnTo>
                  <a:lnTo>
                    <a:pt x="160" y="210"/>
                  </a:lnTo>
                  <a:lnTo>
                    <a:pt x="160" y="204"/>
                  </a:lnTo>
                  <a:lnTo>
                    <a:pt x="156" y="198"/>
                  </a:lnTo>
                  <a:lnTo>
                    <a:pt x="154" y="192"/>
                  </a:lnTo>
                  <a:lnTo>
                    <a:pt x="152" y="187"/>
                  </a:lnTo>
                  <a:lnTo>
                    <a:pt x="150" y="181"/>
                  </a:lnTo>
                  <a:lnTo>
                    <a:pt x="148" y="175"/>
                  </a:lnTo>
                  <a:lnTo>
                    <a:pt x="144" y="162"/>
                  </a:lnTo>
                  <a:lnTo>
                    <a:pt x="142" y="156"/>
                  </a:lnTo>
                  <a:lnTo>
                    <a:pt x="141" y="151"/>
                  </a:lnTo>
                  <a:lnTo>
                    <a:pt x="139" y="145"/>
                  </a:lnTo>
                  <a:lnTo>
                    <a:pt x="137" y="139"/>
                  </a:lnTo>
                  <a:lnTo>
                    <a:pt x="133" y="130"/>
                  </a:lnTo>
                  <a:lnTo>
                    <a:pt x="131" y="118"/>
                  </a:lnTo>
                  <a:lnTo>
                    <a:pt x="127" y="107"/>
                  </a:lnTo>
                  <a:lnTo>
                    <a:pt x="123" y="88"/>
                  </a:lnTo>
                  <a:lnTo>
                    <a:pt x="123" y="73"/>
                  </a:lnTo>
                  <a:lnTo>
                    <a:pt x="125" y="59"/>
                  </a:lnTo>
                  <a:lnTo>
                    <a:pt x="131" y="50"/>
                  </a:lnTo>
                  <a:lnTo>
                    <a:pt x="142" y="44"/>
                  </a:lnTo>
                  <a:lnTo>
                    <a:pt x="163" y="48"/>
                  </a:lnTo>
                  <a:lnTo>
                    <a:pt x="179" y="61"/>
                  </a:lnTo>
                  <a:lnTo>
                    <a:pt x="186" y="71"/>
                  </a:lnTo>
                  <a:lnTo>
                    <a:pt x="192" y="84"/>
                  </a:lnTo>
                  <a:lnTo>
                    <a:pt x="196" y="95"/>
                  </a:lnTo>
                  <a:lnTo>
                    <a:pt x="198" y="103"/>
                  </a:lnTo>
                  <a:lnTo>
                    <a:pt x="199" y="111"/>
                  </a:lnTo>
                  <a:lnTo>
                    <a:pt x="201" y="116"/>
                  </a:lnTo>
                  <a:lnTo>
                    <a:pt x="203" y="124"/>
                  </a:lnTo>
                  <a:lnTo>
                    <a:pt x="205" y="132"/>
                  </a:lnTo>
                  <a:lnTo>
                    <a:pt x="207" y="139"/>
                  </a:lnTo>
                  <a:lnTo>
                    <a:pt x="213" y="168"/>
                  </a:lnTo>
                  <a:lnTo>
                    <a:pt x="213" y="173"/>
                  </a:lnTo>
                  <a:lnTo>
                    <a:pt x="215" y="181"/>
                  </a:lnTo>
                  <a:lnTo>
                    <a:pt x="217" y="185"/>
                  </a:lnTo>
                  <a:lnTo>
                    <a:pt x="217" y="190"/>
                  </a:lnTo>
                  <a:lnTo>
                    <a:pt x="220" y="200"/>
                  </a:lnTo>
                  <a:lnTo>
                    <a:pt x="224" y="208"/>
                  </a:lnTo>
                  <a:lnTo>
                    <a:pt x="228" y="210"/>
                  </a:lnTo>
                  <a:lnTo>
                    <a:pt x="228" y="204"/>
                  </a:lnTo>
                  <a:lnTo>
                    <a:pt x="228" y="194"/>
                  </a:lnTo>
                  <a:lnTo>
                    <a:pt x="226" y="168"/>
                  </a:lnTo>
                  <a:lnTo>
                    <a:pt x="222" y="133"/>
                  </a:lnTo>
                  <a:lnTo>
                    <a:pt x="220" y="97"/>
                  </a:lnTo>
                  <a:lnTo>
                    <a:pt x="222" y="61"/>
                  </a:lnTo>
                  <a:lnTo>
                    <a:pt x="224" y="46"/>
                  </a:lnTo>
                  <a:lnTo>
                    <a:pt x="228" y="33"/>
                  </a:lnTo>
                  <a:lnTo>
                    <a:pt x="232" y="25"/>
                  </a:lnTo>
                  <a:lnTo>
                    <a:pt x="234" y="21"/>
                  </a:lnTo>
                  <a:lnTo>
                    <a:pt x="243" y="14"/>
                  </a:lnTo>
                  <a:lnTo>
                    <a:pt x="251" y="8"/>
                  </a:lnTo>
                  <a:lnTo>
                    <a:pt x="258" y="4"/>
                  </a:lnTo>
                  <a:lnTo>
                    <a:pt x="274" y="0"/>
                  </a:lnTo>
                  <a:lnTo>
                    <a:pt x="295" y="4"/>
                  </a:lnTo>
                  <a:lnTo>
                    <a:pt x="300" y="12"/>
                  </a:lnTo>
                  <a:lnTo>
                    <a:pt x="304" y="19"/>
                  </a:lnTo>
                  <a:lnTo>
                    <a:pt x="306" y="31"/>
                  </a:lnTo>
                  <a:lnTo>
                    <a:pt x="304" y="42"/>
                  </a:lnTo>
                  <a:lnTo>
                    <a:pt x="302" y="50"/>
                  </a:lnTo>
                  <a:lnTo>
                    <a:pt x="300" y="56"/>
                  </a:lnTo>
                  <a:lnTo>
                    <a:pt x="296" y="67"/>
                  </a:lnTo>
                  <a:lnTo>
                    <a:pt x="293" y="73"/>
                  </a:lnTo>
                  <a:lnTo>
                    <a:pt x="291" y="78"/>
                  </a:lnTo>
                  <a:lnTo>
                    <a:pt x="289" y="88"/>
                  </a:lnTo>
                  <a:lnTo>
                    <a:pt x="285" y="101"/>
                  </a:lnTo>
                  <a:lnTo>
                    <a:pt x="289" y="105"/>
                  </a:lnTo>
                  <a:lnTo>
                    <a:pt x="295" y="105"/>
                  </a:lnTo>
                  <a:lnTo>
                    <a:pt x="319" y="101"/>
                  </a:lnTo>
                  <a:lnTo>
                    <a:pt x="352" y="99"/>
                  </a:lnTo>
                  <a:lnTo>
                    <a:pt x="374" y="105"/>
                  </a:lnTo>
                  <a:lnTo>
                    <a:pt x="376" y="109"/>
                  </a:lnTo>
                  <a:lnTo>
                    <a:pt x="376" y="113"/>
                  </a:lnTo>
                  <a:lnTo>
                    <a:pt x="376" y="118"/>
                  </a:lnTo>
                  <a:lnTo>
                    <a:pt x="371" y="126"/>
                  </a:lnTo>
                  <a:lnTo>
                    <a:pt x="365" y="132"/>
                  </a:lnTo>
                  <a:lnTo>
                    <a:pt x="357" y="137"/>
                  </a:lnTo>
                  <a:lnTo>
                    <a:pt x="352" y="143"/>
                  </a:lnTo>
                  <a:lnTo>
                    <a:pt x="344" y="149"/>
                  </a:lnTo>
                  <a:lnTo>
                    <a:pt x="327" y="158"/>
                  </a:lnTo>
                  <a:lnTo>
                    <a:pt x="312" y="168"/>
                  </a:lnTo>
                  <a:lnTo>
                    <a:pt x="298" y="175"/>
                  </a:lnTo>
                  <a:lnTo>
                    <a:pt x="289" y="185"/>
                  </a:lnTo>
                  <a:lnTo>
                    <a:pt x="283" y="194"/>
                  </a:lnTo>
                  <a:lnTo>
                    <a:pt x="283" y="204"/>
                  </a:lnTo>
                  <a:lnTo>
                    <a:pt x="287" y="210"/>
                  </a:lnTo>
                  <a:lnTo>
                    <a:pt x="293" y="213"/>
                  </a:lnTo>
                  <a:lnTo>
                    <a:pt x="310" y="217"/>
                  </a:lnTo>
                  <a:lnTo>
                    <a:pt x="357" y="217"/>
                  </a:lnTo>
                  <a:lnTo>
                    <a:pt x="403" y="221"/>
                  </a:lnTo>
                  <a:lnTo>
                    <a:pt x="416" y="227"/>
                  </a:lnTo>
                  <a:lnTo>
                    <a:pt x="418" y="232"/>
                  </a:lnTo>
                  <a:lnTo>
                    <a:pt x="418" y="240"/>
                  </a:lnTo>
                  <a:lnTo>
                    <a:pt x="416" y="248"/>
                  </a:lnTo>
                  <a:lnTo>
                    <a:pt x="410" y="253"/>
                  </a:lnTo>
                  <a:lnTo>
                    <a:pt x="405" y="259"/>
                  </a:lnTo>
                  <a:lnTo>
                    <a:pt x="397" y="263"/>
                  </a:lnTo>
                  <a:lnTo>
                    <a:pt x="380" y="272"/>
                  </a:lnTo>
                  <a:lnTo>
                    <a:pt x="359" y="278"/>
                  </a:lnTo>
                  <a:lnTo>
                    <a:pt x="338" y="286"/>
                  </a:lnTo>
                  <a:lnTo>
                    <a:pt x="319" y="293"/>
                  </a:lnTo>
                  <a:lnTo>
                    <a:pt x="289" y="312"/>
                  </a:lnTo>
                  <a:lnTo>
                    <a:pt x="283" y="324"/>
                  </a:lnTo>
                  <a:lnTo>
                    <a:pt x="279" y="335"/>
                  </a:lnTo>
                  <a:lnTo>
                    <a:pt x="279" y="344"/>
                  </a:lnTo>
                  <a:lnTo>
                    <a:pt x="279" y="348"/>
                  </a:lnTo>
                  <a:lnTo>
                    <a:pt x="283" y="352"/>
                  </a:lnTo>
                  <a:lnTo>
                    <a:pt x="289" y="360"/>
                  </a:lnTo>
                  <a:lnTo>
                    <a:pt x="300" y="363"/>
                  </a:lnTo>
                  <a:lnTo>
                    <a:pt x="329" y="362"/>
                  </a:lnTo>
                  <a:lnTo>
                    <a:pt x="357" y="350"/>
                  </a:lnTo>
                  <a:lnTo>
                    <a:pt x="369" y="343"/>
                  </a:lnTo>
                  <a:lnTo>
                    <a:pt x="378" y="335"/>
                  </a:lnTo>
                  <a:lnTo>
                    <a:pt x="390" y="329"/>
                  </a:lnTo>
                  <a:lnTo>
                    <a:pt x="401" y="325"/>
                  </a:lnTo>
                  <a:lnTo>
                    <a:pt x="428" y="322"/>
                  </a:lnTo>
                  <a:lnTo>
                    <a:pt x="443" y="327"/>
                  </a:lnTo>
                  <a:lnTo>
                    <a:pt x="452" y="339"/>
                  </a:lnTo>
                  <a:lnTo>
                    <a:pt x="456" y="354"/>
                  </a:lnTo>
                  <a:lnTo>
                    <a:pt x="456" y="373"/>
                  </a:lnTo>
                  <a:lnTo>
                    <a:pt x="454" y="382"/>
                  </a:lnTo>
                  <a:lnTo>
                    <a:pt x="452" y="392"/>
                  </a:lnTo>
                  <a:lnTo>
                    <a:pt x="449" y="400"/>
                  </a:lnTo>
                  <a:lnTo>
                    <a:pt x="443" y="409"/>
                  </a:lnTo>
                  <a:lnTo>
                    <a:pt x="437" y="415"/>
                  </a:lnTo>
                  <a:lnTo>
                    <a:pt x="431" y="422"/>
                  </a:lnTo>
                  <a:lnTo>
                    <a:pt x="422" y="428"/>
                  </a:lnTo>
                  <a:lnTo>
                    <a:pt x="414" y="432"/>
                  </a:lnTo>
                  <a:lnTo>
                    <a:pt x="393" y="436"/>
                  </a:lnTo>
                  <a:lnTo>
                    <a:pt x="369" y="440"/>
                  </a:lnTo>
                  <a:lnTo>
                    <a:pt x="315" y="445"/>
                  </a:lnTo>
                  <a:lnTo>
                    <a:pt x="274" y="455"/>
                  </a:lnTo>
                  <a:lnTo>
                    <a:pt x="262" y="462"/>
                  </a:lnTo>
                  <a:lnTo>
                    <a:pt x="256" y="472"/>
                  </a:lnTo>
                  <a:lnTo>
                    <a:pt x="258" y="478"/>
                  </a:lnTo>
                  <a:lnTo>
                    <a:pt x="262" y="481"/>
                  </a:lnTo>
                  <a:lnTo>
                    <a:pt x="276" y="483"/>
                  </a:lnTo>
                  <a:lnTo>
                    <a:pt x="315" y="478"/>
                  </a:lnTo>
                  <a:lnTo>
                    <a:pt x="336" y="472"/>
                  </a:lnTo>
                  <a:lnTo>
                    <a:pt x="357" y="472"/>
                  </a:lnTo>
                  <a:lnTo>
                    <a:pt x="372" y="474"/>
                  </a:lnTo>
                  <a:lnTo>
                    <a:pt x="382" y="483"/>
                  </a:lnTo>
                  <a:lnTo>
                    <a:pt x="384" y="491"/>
                  </a:lnTo>
                  <a:lnTo>
                    <a:pt x="384" y="500"/>
                  </a:lnTo>
                  <a:lnTo>
                    <a:pt x="382" y="514"/>
                  </a:lnTo>
                  <a:lnTo>
                    <a:pt x="382" y="519"/>
                  </a:lnTo>
                  <a:lnTo>
                    <a:pt x="380" y="527"/>
                  </a:lnTo>
                  <a:lnTo>
                    <a:pt x="376" y="535"/>
                  </a:lnTo>
                  <a:lnTo>
                    <a:pt x="374" y="542"/>
                  </a:lnTo>
                  <a:lnTo>
                    <a:pt x="371" y="550"/>
                  </a:lnTo>
                  <a:lnTo>
                    <a:pt x="367" y="559"/>
                  </a:lnTo>
                  <a:lnTo>
                    <a:pt x="365" y="567"/>
                  </a:lnTo>
                  <a:lnTo>
                    <a:pt x="359" y="574"/>
                  </a:lnTo>
                  <a:lnTo>
                    <a:pt x="355" y="584"/>
                  </a:lnTo>
                  <a:lnTo>
                    <a:pt x="352" y="592"/>
                  </a:lnTo>
                  <a:lnTo>
                    <a:pt x="346" y="599"/>
                  </a:lnTo>
                  <a:lnTo>
                    <a:pt x="342" y="607"/>
                  </a:lnTo>
                  <a:lnTo>
                    <a:pt x="336" y="616"/>
                  </a:lnTo>
                  <a:lnTo>
                    <a:pt x="331" y="624"/>
                  </a:lnTo>
                  <a:lnTo>
                    <a:pt x="325" y="630"/>
                  </a:lnTo>
                  <a:lnTo>
                    <a:pt x="319" y="637"/>
                  </a:lnTo>
                  <a:lnTo>
                    <a:pt x="314" y="645"/>
                  </a:lnTo>
                  <a:lnTo>
                    <a:pt x="306" y="650"/>
                  </a:lnTo>
                  <a:lnTo>
                    <a:pt x="300" y="656"/>
                  </a:lnTo>
                  <a:lnTo>
                    <a:pt x="295" y="660"/>
                  </a:lnTo>
                  <a:lnTo>
                    <a:pt x="281" y="670"/>
                  </a:lnTo>
                  <a:lnTo>
                    <a:pt x="268" y="675"/>
                  </a:lnTo>
                  <a:lnTo>
                    <a:pt x="255" y="679"/>
                  </a:lnTo>
                  <a:lnTo>
                    <a:pt x="230" y="685"/>
                  </a:lnTo>
                  <a:lnTo>
                    <a:pt x="207" y="694"/>
                  </a:lnTo>
                  <a:lnTo>
                    <a:pt x="190" y="708"/>
                  </a:lnTo>
                  <a:lnTo>
                    <a:pt x="182" y="715"/>
                  </a:lnTo>
                  <a:lnTo>
                    <a:pt x="177" y="723"/>
                  </a:lnTo>
                  <a:lnTo>
                    <a:pt x="171" y="728"/>
                  </a:lnTo>
                  <a:lnTo>
                    <a:pt x="165" y="736"/>
                  </a:lnTo>
                  <a:lnTo>
                    <a:pt x="158" y="747"/>
                  </a:lnTo>
                  <a:lnTo>
                    <a:pt x="154" y="755"/>
                  </a:lnTo>
                  <a:lnTo>
                    <a:pt x="152" y="759"/>
                  </a:lnTo>
                  <a:lnTo>
                    <a:pt x="182" y="626"/>
                  </a:lnTo>
                  <a:lnTo>
                    <a:pt x="344" y="517"/>
                  </a:lnTo>
                  <a:lnTo>
                    <a:pt x="190" y="584"/>
                  </a:lnTo>
                  <a:lnTo>
                    <a:pt x="228" y="426"/>
                  </a:lnTo>
                  <a:lnTo>
                    <a:pt x="409" y="384"/>
                  </a:lnTo>
                  <a:lnTo>
                    <a:pt x="234" y="394"/>
                  </a:lnTo>
                  <a:lnTo>
                    <a:pt x="253" y="287"/>
                  </a:lnTo>
                  <a:lnTo>
                    <a:pt x="380" y="244"/>
                  </a:lnTo>
                  <a:lnTo>
                    <a:pt x="258" y="259"/>
                  </a:lnTo>
                  <a:lnTo>
                    <a:pt x="270" y="171"/>
                  </a:lnTo>
                  <a:lnTo>
                    <a:pt x="334" y="124"/>
                  </a:lnTo>
                  <a:lnTo>
                    <a:pt x="264" y="149"/>
                  </a:lnTo>
                  <a:lnTo>
                    <a:pt x="262" y="33"/>
                  </a:lnTo>
                  <a:lnTo>
                    <a:pt x="249" y="181"/>
                  </a:lnTo>
                  <a:lnTo>
                    <a:pt x="232" y="293"/>
                  </a:lnTo>
                  <a:lnTo>
                    <a:pt x="161" y="84"/>
                  </a:lnTo>
                  <a:lnTo>
                    <a:pt x="218" y="335"/>
                  </a:lnTo>
                  <a:lnTo>
                    <a:pt x="198" y="419"/>
                  </a:lnTo>
                  <a:lnTo>
                    <a:pt x="97" y="244"/>
                  </a:lnTo>
                  <a:lnTo>
                    <a:pt x="184" y="459"/>
                  </a:lnTo>
                  <a:lnTo>
                    <a:pt x="156" y="584"/>
                  </a:lnTo>
                  <a:lnTo>
                    <a:pt x="44" y="457"/>
                  </a:lnTo>
                  <a:lnTo>
                    <a:pt x="148" y="622"/>
                  </a:lnTo>
                  <a:lnTo>
                    <a:pt x="146" y="639"/>
                  </a:lnTo>
                  <a:lnTo>
                    <a:pt x="144" y="656"/>
                  </a:lnTo>
                  <a:lnTo>
                    <a:pt x="142" y="679"/>
                  </a:lnTo>
                  <a:lnTo>
                    <a:pt x="139" y="704"/>
                  </a:lnTo>
                  <a:lnTo>
                    <a:pt x="135" y="727"/>
                  </a:lnTo>
                  <a:lnTo>
                    <a:pt x="133" y="734"/>
                  </a:lnTo>
                  <a:lnTo>
                    <a:pt x="131" y="740"/>
                  </a:lnTo>
                  <a:lnTo>
                    <a:pt x="131" y="746"/>
                  </a:lnTo>
                  <a:lnTo>
                    <a:pt x="129" y="749"/>
                  </a:lnTo>
                  <a:lnTo>
                    <a:pt x="127" y="755"/>
                  </a:lnTo>
                  <a:lnTo>
                    <a:pt x="127" y="761"/>
                  </a:lnTo>
                  <a:lnTo>
                    <a:pt x="123" y="768"/>
                  </a:lnTo>
                  <a:lnTo>
                    <a:pt x="120" y="778"/>
                  </a:lnTo>
                  <a:lnTo>
                    <a:pt x="118" y="784"/>
                  </a:lnTo>
                  <a:lnTo>
                    <a:pt x="114" y="789"/>
                  </a:lnTo>
                  <a:lnTo>
                    <a:pt x="112" y="793"/>
                  </a:lnTo>
                  <a:lnTo>
                    <a:pt x="108" y="799"/>
                  </a:lnTo>
                  <a:lnTo>
                    <a:pt x="104" y="804"/>
                  </a:lnTo>
                  <a:lnTo>
                    <a:pt x="101" y="810"/>
                  </a:lnTo>
                  <a:lnTo>
                    <a:pt x="97" y="818"/>
                  </a:lnTo>
                  <a:lnTo>
                    <a:pt x="93" y="823"/>
                  </a:lnTo>
                  <a:lnTo>
                    <a:pt x="87" y="829"/>
                  </a:lnTo>
                  <a:lnTo>
                    <a:pt x="83" y="835"/>
                  </a:lnTo>
                  <a:lnTo>
                    <a:pt x="80" y="842"/>
                  </a:lnTo>
                  <a:lnTo>
                    <a:pt x="74" y="848"/>
                  </a:lnTo>
                  <a:lnTo>
                    <a:pt x="70" y="854"/>
                  </a:lnTo>
                  <a:lnTo>
                    <a:pt x="66" y="860"/>
                  </a:lnTo>
                  <a:lnTo>
                    <a:pt x="57" y="873"/>
                  </a:lnTo>
                  <a:lnTo>
                    <a:pt x="53" y="879"/>
                  </a:lnTo>
                  <a:lnTo>
                    <a:pt x="47" y="882"/>
                  </a:lnTo>
                  <a:lnTo>
                    <a:pt x="40" y="894"/>
                  </a:lnTo>
                  <a:lnTo>
                    <a:pt x="34" y="901"/>
                  </a:lnTo>
                  <a:lnTo>
                    <a:pt x="28" y="909"/>
                  </a:lnTo>
                  <a:lnTo>
                    <a:pt x="25" y="915"/>
                  </a:lnTo>
                  <a:lnTo>
                    <a:pt x="19" y="919"/>
                  </a:lnTo>
                  <a:lnTo>
                    <a:pt x="19" y="799"/>
                  </a:lnTo>
                  <a:lnTo>
                    <a:pt x="26" y="801"/>
                  </a:lnTo>
                  <a:lnTo>
                    <a:pt x="51" y="795"/>
                  </a:lnTo>
                  <a:lnTo>
                    <a:pt x="78" y="7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5" name="Freeform 153">
              <a:extLst>
                <a:ext uri="{FF2B5EF4-FFF2-40B4-BE49-F238E27FC236}">
                  <a16:creationId xmlns:a16="http://schemas.microsoft.com/office/drawing/2014/main" id="{EEE2B494-1736-5C8F-5562-0F08047C29CA}"/>
                </a:ext>
              </a:extLst>
            </p:cNvPr>
            <p:cNvSpPr>
              <a:spLocks/>
            </p:cNvSpPr>
            <p:nvPr/>
          </p:nvSpPr>
          <p:spPr bwMode="auto">
            <a:xfrm rot="1411064">
              <a:off x="338" y="480"/>
              <a:ext cx="286" cy="407"/>
            </a:xfrm>
            <a:custGeom>
              <a:avLst/>
              <a:gdLst>
                <a:gd name="T0" fmla="*/ 1 w 572"/>
                <a:gd name="T1" fmla="*/ 1 h 813"/>
                <a:gd name="T2" fmla="*/ 1 w 572"/>
                <a:gd name="T3" fmla="*/ 1 h 813"/>
                <a:gd name="T4" fmla="*/ 1 w 572"/>
                <a:gd name="T5" fmla="*/ 1 h 813"/>
                <a:gd name="T6" fmla="*/ 1 w 572"/>
                <a:gd name="T7" fmla="*/ 1 h 813"/>
                <a:gd name="T8" fmla="*/ 1 w 572"/>
                <a:gd name="T9" fmla="*/ 1 h 813"/>
                <a:gd name="T10" fmla="*/ 1 w 572"/>
                <a:gd name="T11" fmla="*/ 1 h 813"/>
                <a:gd name="T12" fmla="*/ 1 w 572"/>
                <a:gd name="T13" fmla="*/ 1 h 813"/>
                <a:gd name="T14" fmla="*/ 1 w 572"/>
                <a:gd name="T15" fmla="*/ 1 h 813"/>
                <a:gd name="T16" fmla="*/ 1 w 572"/>
                <a:gd name="T17" fmla="*/ 1 h 813"/>
                <a:gd name="T18" fmla="*/ 1 w 572"/>
                <a:gd name="T19" fmla="*/ 1 h 813"/>
                <a:gd name="T20" fmla="*/ 1 w 572"/>
                <a:gd name="T21" fmla="*/ 1 h 813"/>
                <a:gd name="T22" fmla="*/ 1 w 572"/>
                <a:gd name="T23" fmla="*/ 1 h 813"/>
                <a:gd name="T24" fmla="*/ 1 w 572"/>
                <a:gd name="T25" fmla="*/ 1 h 813"/>
                <a:gd name="T26" fmla="*/ 1 w 572"/>
                <a:gd name="T27" fmla="*/ 1 h 813"/>
                <a:gd name="T28" fmla="*/ 1 w 572"/>
                <a:gd name="T29" fmla="*/ 1 h 813"/>
                <a:gd name="T30" fmla="*/ 1 w 572"/>
                <a:gd name="T31" fmla="*/ 1 h 813"/>
                <a:gd name="T32" fmla="*/ 1 w 572"/>
                <a:gd name="T33" fmla="*/ 1 h 813"/>
                <a:gd name="T34" fmla="*/ 1 w 572"/>
                <a:gd name="T35" fmla="*/ 1 h 813"/>
                <a:gd name="T36" fmla="*/ 1 w 572"/>
                <a:gd name="T37" fmla="*/ 1 h 813"/>
                <a:gd name="T38" fmla="*/ 1 w 572"/>
                <a:gd name="T39" fmla="*/ 1 h 813"/>
                <a:gd name="T40" fmla="*/ 1 w 572"/>
                <a:gd name="T41" fmla="*/ 1 h 813"/>
                <a:gd name="T42" fmla="*/ 1 w 572"/>
                <a:gd name="T43" fmla="*/ 1 h 813"/>
                <a:gd name="T44" fmla="*/ 1 w 572"/>
                <a:gd name="T45" fmla="*/ 1 h 813"/>
                <a:gd name="T46" fmla="*/ 1 w 572"/>
                <a:gd name="T47" fmla="*/ 1 h 813"/>
                <a:gd name="T48" fmla="*/ 1 w 572"/>
                <a:gd name="T49" fmla="*/ 1 h 813"/>
                <a:gd name="T50" fmla="*/ 1 w 572"/>
                <a:gd name="T51" fmla="*/ 1 h 813"/>
                <a:gd name="T52" fmla="*/ 1 w 572"/>
                <a:gd name="T53" fmla="*/ 1 h 813"/>
                <a:gd name="T54" fmla="*/ 1 w 572"/>
                <a:gd name="T55" fmla="*/ 1 h 813"/>
                <a:gd name="T56" fmla="*/ 1 w 572"/>
                <a:gd name="T57" fmla="*/ 1 h 813"/>
                <a:gd name="T58" fmla="*/ 1 w 572"/>
                <a:gd name="T59" fmla="*/ 1 h 813"/>
                <a:gd name="T60" fmla="*/ 1 w 572"/>
                <a:gd name="T61" fmla="*/ 1 h 813"/>
                <a:gd name="T62" fmla="*/ 1 w 572"/>
                <a:gd name="T63" fmla="*/ 1 h 813"/>
                <a:gd name="T64" fmla="*/ 1 w 572"/>
                <a:gd name="T65" fmla="*/ 1 h 813"/>
                <a:gd name="T66" fmla="*/ 1 w 572"/>
                <a:gd name="T67" fmla="*/ 1 h 813"/>
                <a:gd name="T68" fmla="*/ 1 w 572"/>
                <a:gd name="T69" fmla="*/ 1 h 813"/>
                <a:gd name="T70" fmla="*/ 1 w 572"/>
                <a:gd name="T71" fmla="*/ 1 h 813"/>
                <a:gd name="T72" fmla="*/ 1 w 572"/>
                <a:gd name="T73" fmla="*/ 1 h 813"/>
                <a:gd name="T74" fmla="*/ 1 w 572"/>
                <a:gd name="T75" fmla="*/ 1 h 813"/>
                <a:gd name="T76" fmla="*/ 1 w 572"/>
                <a:gd name="T77" fmla="*/ 1 h 813"/>
                <a:gd name="T78" fmla="*/ 1 w 572"/>
                <a:gd name="T79" fmla="*/ 1 h 813"/>
                <a:gd name="T80" fmla="*/ 1 w 572"/>
                <a:gd name="T81" fmla="*/ 1 h 813"/>
                <a:gd name="T82" fmla="*/ 1 w 572"/>
                <a:gd name="T83" fmla="*/ 1 h 813"/>
                <a:gd name="T84" fmla="*/ 1 w 572"/>
                <a:gd name="T85" fmla="*/ 1 h 813"/>
                <a:gd name="T86" fmla="*/ 1 w 572"/>
                <a:gd name="T87" fmla="*/ 1 h 813"/>
                <a:gd name="T88" fmla="*/ 1 w 572"/>
                <a:gd name="T89" fmla="*/ 1 h 813"/>
                <a:gd name="T90" fmla="*/ 1 w 572"/>
                <a:gd name="T91" fmla="*/ 1 h 813"/>
                <a:gd name="T92" fmla="*/ 1 w 572"/>
                <a:gd name="T93" fmla="*/ 1 h 813"/>
                <a:gd name="T94" fmla="*/ 1 w 572"/>
                <a:gd name="T95" fmla="*/ 1 h 813"/>
                <a:gd name="T96" fmla="*/ 1 w 572"/>
                <a:gd name="T97" fmla="*/ 1 h 813"/>
                <a:gd name="T98" fmla="*/ 1 w 572"/>
                <a:gd name="T99" fmla="*/ 1 h 813"/>
                <a:gd name="T100" fmla="*/ 1 w 572"/>
                <a:gd name="T101" fmla="*/ 1 h 813"/>
                <a:gd name="T102" fmla="*/ 1 w 572"/>
                <a:gd name="T103" fmla="*/ 1 h 813"/>
                <a:gd name="T104" fmla="*/ 1 w 572"/>
                <a:gd name="T105" fmla="*/ 1 h 813"/>
                <a:gd name="T106" fmla="*/ 1 w 572"/>
                <a:gd name="T107" fmla="*/ 1 h 813"/>
                <a:gd name="T108" fmla="*/ 1 w 572"/>
                <a:gd name="T109" fmla="*/ 1 h 813"/>
                <a:gd name="T110" fmla="*/ 1 w 572"/>
                <a:gd name="T111" fmla="*/ 1 h 813"/>
                <a:gd name="T112" fmla="*/ 1 w 572"/>
                <a:gd name="T113" fmla="*/ 1 h 813"/>
                <a:gd name="T114" fmla="*/ 1 w 572"/>
                <a:gd name="T115" fmla="*/ 1 h 8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72"/>
                <a:gd name="T175" fmla="*/ 0 h 813"/>
                <a:gd name="T176" fmla="*/ 572 w 572"/>
                <a:gd name="T177" fmla="*/ 813 h 8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72" h="813">
                  <a:moveTo>
                    <a:pt x="479" y="118"/>
                  </a:moveTo>
                  <a:lnTo>
                    <a:pt x="477" y="119"/>
                  </a:lnTo>
                  <a:lnTo>
                    <a:pt x="470" y="125"/>
                  </a:lnTo>
                  <a:lnTo>
                    <a:pt x="466" y="131"/>
                  </a:lnTo>
                  <a:lnTo>
                    <a:pt x="460" y="137"/>
                  </a:lnTo>
                  <a:lnTo>
                    <a:pt x="456" y="144"/>
                  </a:lnTo>
                  <a:lnTo>
                    <a:pt x="451" y="152"/>
                  </a:lnTo>
                  <a:lnTo>
                    <a:pt x="441" y="171"/>
                  </a:lnTo>
                  <a:lnTo>
                    <a:pt x="435" y="194"/>
                  </a:lnTo>
                  <a:lnTo>
                    <a:pt x="432" y="207"/>
                  </a:lnTo>
                  <a:lnTo>
                    <a:pt x="432" y="215"/>
                  </a:lnTo>
                  <a:lnTo>
                    <a:pt x="432" y="222"/>
                  </a:lnTo>
                  <a:lnTo>
                    <a:pt x="432" y="230"/>
                  </a:lnTo>
                  <a:lnTo>
                    <a:pt x="432" y="237"/>
                  </a:lnTo>
                  <a:lnTo>
                    <a:pt x="433" y="245"/>
                  </a:lnTo>
                  <a:lnTo>
                    <a:pt x="435" y="254"/>
                  </a:lnTo>
                  <a:lnTo>
                    <a:pt x="437" y="262"/>
                  </a:lnTo>
                  <a:lnTo>
                    <a:pt x="437" y="270"/>
                  </a:lnTo>
                  <a:lnTo>
                    <a:pt x="439" y="279"/>
                  </a:lnTo>
                  <a:lnTo>
                    <a:pt x="441" y="287"/>
                  </a:lnTo>
                  <a:lnTo>
                    <a:pt x="445" y="294"/>
                  </a:lnTo>
                  <a:lnTo>
                    <a:pt x="445" y="302"/>
                  </a:lnTo>
                  <a:lnTo>
                    <a:pt x="449" y="310"/>
                  </a:lnTo>
                  <a:lnTo>
                    <a:pt x="451" y="315"/>
                  </a:lnTo>
                  <a:lnTo>
                    <a:pt x="452" y="323"/>
                  </a:lnTo>
                  <a:lnTo>
                    <a:pt x="454" y="330"/>
                  </a:lnTo>
                  <a:lnTo>
                    <a:pt x="458" y="344"/>
                  </a:lnTo>
                  <a:lnTo>
                    <a:pt x="460" y="349"/>
                  </a:lnTo>
                  <a:lnTo>
                    <a:pt x="462" y="357"/>
                  </a:lnTo>
                  <a:lnTo>
                    <a:pt x="464" y="368"/>
                  </a:lnTo>
                  <a:lnTo>
                    <a:pt x="468" y="380"/>
                  </a:lnTo>
                  <a:lnTo>
                    <a:pt x="470" y="393"/>
                  </a:lnTo>
                  <a:lnTo>
                    <a:pt x="472" y="405"/>
                  </a:lnTo>
                  <a:lnTo>
                    <a:pt x="472" y="416"/>
                  </a:lnTo>
                  <a:lnTo>
                    <a:pt x="470" y="437"/>
                  </a:lnTo>
                  <a:lnTo>
                    <a:pt x="462" y="458"/>
                  </a:lnTo>
                  <a:lnTo>
                    <a:pt x="456" y="469"/>
                  </a:lnTo>
                  <a:lnTo>
                    <a:pt x="452" y="479"/>
                  </a:lnTo>
                  <a:lnTo>
                    <a:pt x="449" y="483"/>
                  </a:lnTo>
                  <a:lnTo>
                    <a:pt x="447" y="486"/>
                  </a:lnTo>
                  <a:lnTo>
                    <a:pt x="441" y="496"/>
                  </a:lnTo>
                  <a:lnTo>
                    <a:pt x="435" y="503"/>
                  </a:lnTo>
                  <a:lnTo>
                    <a:pt x="430" y="509"/>
                  </a:lnTo>
                  <a:lnTo>
                    <a:pt x="424" y="517"/>
                  </a:lnTo>
                  <a:lnTo>
                    <a:pt x="418" y="521"/>
                  </a:lnTo>
                  <a:lnTo>
                    <a:pt x="413" y="526"/>
                  </a:lnTo>
                  <a:lnTo>
                    <a:pt x="409" y="530"/>
                  </a:lnTo>
                  <a:lnTo>
                    <a:pt x="401" y="538"/>
                  </a:lnTo>
                  <a:lnTo>
                    <a:pt x="394" y="541"/>
                  </a:lnTo>
                  <a:lnTo>
                    <a:pt x="394" y="538"/>
                  </a:lnTo>
                  <a:lnTo>
                    <a:pt x="394" y="528"/>
                  </a:lnTo>
                  <a:lnTo>
                    <a:pt x="394" y="522"/>
                  </a:lnTo>
                  <a:lnTo>
                    <a:pt x="394" y="515"/>
                  </a:lnTo>
                  <a:lnTo>
                    <a:pt x="395" y="507"/>
                  </a:lnTo>
                  <a:lnTo>
                    <a:pt x="394" y="500"/>
                  </a:lnTo>
                  <a:lnTo>
                    <a:pt x="394" y="490"/>
                  </a:lnTo>
                  <a:lnTo>
                    <a:pt x="392" y="481"/>
                  </a:lnTo>
                  <a:lnTo>
                    <a:pt x="392" y="473"/>
                  </a:lnTo>
                  <a:lnTo>
                    <a:pt x="390" y="465"/>
                  </a:lnTo>
                  <a:lnTo>
                    <a:pt x="388" y="458"/>
                  </a:lnTo>
                  <a:lnTo>
                    <a:pt x="384" y="450"/>
                  </a:lnTo>
                  <a:lnTo>
                    <a:pt x="375" y="441"/>
                  </a:lnTo>
                  <a:lnTo>
                    <a:pt x="365" y="437"/>
                  </a:lnTo>
                  <a:lnTo>
                    <a:pt x="356" y="439"/>
                  </a:lnTo>
                  <a:lnTo>
                    <a:pt x="346" y="445"/>
                  </a:lnTo>
                  <a:lnTo>
                    <a:pt x="338" y="454"/>
                  </a:lnTo>
                  <a:lnTo>
                    <a:pt x="333" y="467"/>
                  </a:lnTo>
                  <a:lnTo>
                    <a:pt x="327" y="481"/>
                  </a:lnTo>
                  <a:lnTo>
                    <a:pt x="327" y="496"/>
                  </a:lnTo>
                  <a:lnTo>
                    <a:pt x="327" y="503"/>
                  </a:lnTo>
                  <a:lnTo>
                    <a:pt x="329" y="511"/>
                  </a:lnTo>
                  <a:lnTo>
                    <a:pt x="331" y="521"/>
                  </a:lnTo>
                  <a:lnTo>
                    <a:pt x="333" y="528"/>
                  </a:lnTo>
                  <a:lnTo>
                    <a:pt x="337" y="540"/>
                  </a:lnTo>
                  <a:lnTo>
                    <a:pt x="340" y="551"/>
                  </a:lnTo>
                  <a:lnTo>
                    <a:pt x="342" y="562"/>
                  </a:lnTo>
                  <a:lnTo>
                    <a:pt x="346" y="576"/>
                  </a:lnTo>
                  <a:lnTo>
                    <a:pt x="348" y="587"/>
                  </a:lnTo>
                  <a:lnTo>
                    <a:pt x="352" y="598"/>
                  </a:lnTo>
                  <a:lnTo>
                    <a:pt x="352" y="612"/>
                  </a:lnTo>
                  <a:lnTo>
                    <a:pt x="352" y="623"/>
                  </a:lnTo>
                  <a:lnTo>
                    <a:pt x="348" y="642"/>
                  </a:lnTo>
                  <a:lnTo>
                    <a:pt x="344" y="650"/>
                  </a:lnTo>
                  <a:lnTo>
                    <a:pt x="342" y="654"/>
                  </a:lnTo>
                  <a:lnTo>
                    <a:pt x="338" y="657"/>
                  </a:lnTo>
                  <a:lnTo>
                    <a:pt x="331" y="661"/>
                  </a:lnTo>
                  <a:lnTo>
                    <a:pt x="321" y="665"/>
                  </a:lnTo>
                  <a:lnTo>
                    <a:pt x="302" y="663"/>
                  </a:lnTo>
                  <a:lnTo>
                    <a:pt x="291" y="650"/>
                  </a:lnTo>
                  <a:lnTo>
                    <a:pt x="285" y="640"/>
                  </a:lnTo>
                  <a:lnTo>
                    <a:pt x="281" y="629"/>
                  </a:lnTo>
                  <a:lnTo>
                    <a:pt x="279" y="617"/>
                  </a:lnTo>
                  <a:lnTo>
                    <a:pt x="278" y="606"/>
                  </a:lnTo>
                  <a:lnTo>
                    <a:pt x="276" y="595"/>
                  </a:lnTo>
                  <a:lnTo>
                    <a:pt x="272" y="581"/>
                  </a:lnTo>
                  <a:lnTo>
                    <a:pt x="270" y="572"/>
                  </a:lnTo>
                  <a:lnTo>
                    <a:pt x="268" y="562"/>
                  </a:lnTo>
                  <a:lnTo>
                    <a:pt x="260" y="547"/>
                  </a:lnTo>
                  <a:lnTo>
                    <a:pt x="251" y="543"/>
                  </a:lnTo>
                  <a:lnTo>
                    <a:pt x="245" y="547"/>
                  </a:lnTo>
                  <a:lnTo>
                    <a:pt x="241" y="557"/>
                  </a:lnTo>
                  <a:lnTo>
                    <a:pt x="240" y="570"/>
                  </a:lnTo>
                  <a:lnTo>
                    <a:pt x="240" y="579"/>
                  </a:lnTo>
                  <a:lnTo>
                    <a:pt x="240" y="589"/>
                  </a:lnTo>
                  <a:lnTo>
                    <a:pt x="240" y="598"/>
                  </a:lnTo>
                  <a:lnTo>
                    <a:pt x="241" y="608"/>
                  </a:lnTo>
                  <a:lnTo>
                    <a:pt x="241" y="619"/>
                  </a:lnTo>
                  <a:lnTo>
                    <a:pt x="241" y="631"/>
                  </a:lnTo>
                  <a:lnTo>
                    <a:pt x="243" y="636"/>
                  </a:lnTo>
                  <a:lnTo>
                    <a:pt x="243" y="644"/>
                  </a:lnTo>
                  <a:lnTo>
                    <a:pt x="243" y="650"/>
                  </a:lnTo>
                  <a:lnTo>
                    <a:pt x="243" y="655"/>
                  </a:lnTo>
                  <a:lnTo>
                    <a:pt x="245" y="661"/>
                  </a:lnTo>
                  <a:lnTo>
                    <a:pt x="245" y="667"/>
                  </a:lnTo>
                  <a:lnTo>
                    <a:pt x="245" y="675"/>
                  </a:lnTo>
                  <a:lnTo>
                    <a:pt x="245" y="680"/>
                  </a:lnTo>
                  <a:lnTo>
                    <a:pt x="247" y="692"/>
                  </a:lnTo>
                  <a:lnTo>
                    <a:pt x="247" y="699"/>
                  </a:lnTo>
                  <a:lnTo>
                    <a:pt x="247" y="705"/>
                  </a:lnTo>
                  <a:lnTo>
                    <a:pt x="247" y="711"/>
                  </a:lnTo>
                  <a:lnTo>
                    <a:pt x="247" y="716"/>
                  </a:lnTo>
                  <a:lnTo>
                    <a:pt x="247" y="728"/>
                  </a:lnTo>
                  <a:lnTo>
                    <a:pt x="247" y="739"/>
                  </a:lnTo>
                  <a:lnTo>
                    <a:pt x="247" y="751"/>
                  </a:lnTo>
                  <a:lnTo>
                    <a:pt x="245" y="770"/>
                  </a:lnTo>
                  <a:lnTo>
                    <a:pt x="241" y="785"/>
                  </a:lnTo>
                  <a:lnTo>
                    <a:pt x="236" y="798"/>
                  </a:lnTo>
                  <a:lnTo>
                    <a:pt x="228" y="806"/>
                  </a:lnTo>
                  <a:lnTo>
                    <a:pt x="217" y="806"/>
                  </a:lnTo>
                  <a:lnTo>
                    <a:pt x="198" y="798"/>
                  </a:lnTo>
                  <a:lnTo>
                    <a:pt x="184" y="781"/>
                  </a:lnTo>
                  <a:lnTo>
                    <a:pt x="183" y="770"/>
                  </a:lnTo>
                  <a:lnTo>
                    <a:pt x="179" y="756"/>
                  </a:lnTo>
                  <a:lnTo>
                    <a:pt x="179" y="743"/>
                  </a:lnTo>
                  <a:lnTo>
                    <a:pt x="179" y="735"/>
                  </a:lnTo>
                  <a:lnTo>
                    <a:pt x="179" y="728"/>
                  </a:lnTo>
                  <a:lnTo>
                    <a:pt x="179" y="720"/>
                  </a:lnTo>
                  <a:lnTo>
                    <a:pt x="179" y="713"/>
                  </a:lnTo>
                  <a:lnTo>
                    <a:pt x="179" y="705"/>
                  </a:lnTo>
                  <a:lnTo>
                    <a:pt x="181" y="697"/>
                  </a:lnTo>
                  <a:lnTo>
                    <a:pt x="183" y="669"/>
                  </a:lnTo>
                  <a:lnTo>
                    <a:pt x="183" y="663"/>
                  </a:lnTo>
                  <a:lnTo>
                    <a:pt x="183" y="657"/>
                  </a:lnTo>
                  <a:lnTo>
                    <a:pt x="184" y="652"/>
                  </a:lnTo>
                  <a:lnTo>
                    <a:pt x="184" y="646"/>
                  </a:lnTo>
                  <a:lnTo>
                    <a:pt x="183" y="635"/>
                  </a:lnTo>
                  <a:lnTo>
                    <a:pt x="183" y="627"/>
                  </a:lnTo>
                  <a:lnTo>
                    <a:pt x="179" y="625"/>
                  </a:lnTo>
                  <a:lnTo>
                    <a:pt x="177" y="629"/>
                  </a:lnTo>
                  <a:lnTo>
                    <a:pt x="175" y="638"/>
                  </a:lnTo>
                  <a:lnTo>
                    <a:pt x="169" y="665"/>
                  </a:lnTo>
                  <a:lnTo>
                    <a:pt x="164" y="699"/>
                  </a:lnTo>
                  <a:lnTo>
                    <a:pt x="154" y="735"/>
                  </a:lnTo>
                  <a:lnTo>
                    <a:pt x="144" y="770"/>
                  </a:lnTo>
                  <a:lnTo>
                    <a:pt x="137" y="783"/>
                  </a:lnTo>
                  <a:lnTo>
                    <a:pt x="129" y="796"/>
                  </a:lnTo>
                  <a:lnTo>
                    <a:pt x="125" y="800"/>
                  </a:lnTo>
                  <a:lnTo>
                    <a:pt x="120" y="804"/>
                  </a:lnTo>
                  <a:lnTo>
                    <a:pt x="110" y="809"/>
                  </a:lnTo>
                  <a:lnTo>
                    <a:pt x="101" y="811"/>
                  </a:lnTo>
                  <a:lnTo>
                    <a:pt x="93" y="813"/>
                  </a:lnTo>
                  <a:lnTo>
                    <a:pt x="78" y="813"/>
                  </a:lnTo>
                  <a:lnTo>
                    <a:pt x="59" y="804"/>
                  </a:lnTo>
                  <a:lnTo>
                    <a:pt x="53" y="796"/>
                  </a:lnTo>
                  <a:lnTo>
                    <a:pt x="53" y="785"/>
                  </a:lnTo>
                  <a:lnTo>
                    <a:pt x="55" y="775"/>
                  </a:lnTo>
                  <a:lnTo>
                    <a:pt x="59" y="764"/>
                  </a:lnTo>
                  <a:lnTo>
                    <a:pt x="63" y="758"/>
                  </a:lnTo>
                  <a:lnTo>
                    <a:pt x="67" y="754"/>
                  </a:lnTo>
                  <a:lnTo>
                    <a:pt x="74" y="743"/>
                  </a:lnTo>
                  <a:lnTo>
                    <a:pt x="78" y="739"/>
                  </a:lnTo>
                  <a:lnTo>
                    <a:pt x="82" y="733"/>
                  </a:lnTo>
                  <a:lnTo>
                    <a:pt x="87" y="726"/>
                  </a:lnTo>
                  <a:lnTo>
                    <a:pt x="93" y="713"/>
                  </a:lnTo>
                  <a:lnTo>
                    <a:pt x="91" y="709"/>
                  </a:lnTo>
                  <a:lnTo>
                    <a:pt x="86" y="707"/>
                  </a:lnTo>
                  <a:lnTo>
                    <a:pt x="61" y="703"/>
                  </a:lnTo>
                  <a:lnTo>
                    <a:pt x="29" y="695"/>
                  </a:lnTo>
                  <a:lnTo>
                    <a:pt x="10" y="684"/>
                  </a:lnTo>
                  <a:lnTo>
                    <a:pt x="8" y="680"/>
                  </a:lnTo>
                  <a:lnTo>
                    <a:pt x="10" y="676"/>
                  </a:lnTo>
                  <a:lnTo>
                    <a:pt x="11" y="671"/>
                  </a:lnTo>
                  <a:lnTo>
                    <a:pt x="17" y="665"/>
                  </a:lnTo>
                  <a:lnTo>
                    <a:pt x="25" y="661"/>
                  </a:lnTo>
                  <a:lnTo>
                    <a:pt x="34" y="657"/>
                  </a:lnTo>
                  <a:lnTo>
                    <a:pt x="42" y="654"/>
                  </a:lnTo>
                  <a:lnTo>
                    <a:pt x="51" y="652"/>
                  </a:lnTo>
                  <a:lnTo>
                    <a:pt x="68" y="646"/>
                  </a:lnTo>
                  <a:lnTo>
                    <a:pt x="86" y="642"/>
                  </a:lnTo>
                  <a:lnTo>
                    <a:pt x="103" y="638"/>
                  </a:lnTo>
                  <a:lnTo>
                    <a:pt x="114" y="633"/>
                  </a:lnTo>
                  <a:lnTo>
                    <a:pt x="122" y="625"/>
                  </a:lnTo>
                  <a:lnTo>
                    <a:pt x="124" y="614"/>
                  </a:lnTo>
                  <a:lnTo>
                    <a:pt x="122" y="610"/>
                  </a:lnTo>
                  <a:lnTo>
                    <a:pt x="118" y="604"/>
                  </a:lnTo>
                  <a:lnTo>
                    <a:pt x="101" y="595"/>
                  </a:lnTo>
                  <a:lnTo>
                    <a:pt x="55" y="581"/>
                  </a:lnTo>
                  <a:lnTo>
                    <a:pt x="13" y="566"/>
                  </a:lnTo>
                  <a:lnTo>
                    <a:pt x="4" y="555"/>
                  </a:lnTo>
                  <a:lnTo>
                    <a:pt x="2" y="549"/>
                  </a:lnTo>
                  <a:lnTo>
                    <a:pt x="4" y="543"/>
                  </a:lnTo>
                  <a:lnTo>
                    <a:pt x="10" y="538"/>
                  </a:lnTo>
                  <a:lnTo>
                    <a:pt x="15" y="532"/>
                  </a:lnTo>
                  <a:lnTo>
                    <a:pt x="23" y="528"/>
                  </a:lnTo>
                  <a:lnTo>
                    <a:pt x="30" y="526"/>
                  </a:lnTo>
                  <a:lnTo>
                    <a:pt x="49" y="522"/>
                  </a:lnTo>
                  <a:lnTo>
                    <a:pt x="70" y="522"/>
                  </a:lnTo>
                  <a:lnTo>
                    <a:pt x="93" y="521"/>
                  </a:lnTo>
                  <a:lnTo>
                    <a:pt x="114" y="521"/>
                  </a:lnTo>
                  <a:lnTo>
                    <a:pt x="146" y="509"/>
                  </a:lnTo>
                  <a:lnTo>
                    <a:pt x="158" y="500"/>
                  </a:lnTo>
                  <a:lnTo>
                    <a:pt x="164" y="490"/>
                  </a:lnTo>
                  <a:lnTo>
                    <a:pt x="167" y="481"/>
                  </a:lnTo>
                  <a:lnTo>
                    <a:pt x="167" y="477"/>
                  </a:lnTo>
                  <a:lnTo>
                    <a:pt x="165" y="471"/>
                  </a:lnTo>
                  <a:lnTo>
                    <a:pt x="160" y="464"/>
                  </a:lnTo>
                  <a:lnTo>
                    <a:pt x="152" y="458"/>
                  </a:lnTo>
                  <a:lnTo>
                    <a:pt x="124" y="450"/>
                  </a:lnTo>
                  <a:lnTo>
                    <a:pt x="93" y="454"/>
                  </a:lnTo>
                  <a:lnTo>
                    <a:pt x="80" y="458"/>
                  </a:lnTo>
                  <a:lnTo>
                    <a:pt x="68" y="462"/>
                  </a:lnTo>
                  <a:lnTo>
                    <a:pt x="57" y="465"/>
                  </a:lnTo>
                  <a:lnTo>
                    <a:pt x="44" y="465"/>
                  </a:lnTo>
                  <a:lnTo>
                    <a:pt x="17" y="462"/>
                  </a:lnTo>
                  <a:lnTo>
                    <a:pt x="4" y="452"/>
                  </a:lnTo>
                  <a:lnTo>
                    <a:pt x="0" y="439"/>
                  </a:lnTo>
                  <a:lnTo>
                    <a:pt x="0" y="424"/>
                  </a:lnTo>
                  <a:lnTo>
                    <a:pt x="4" y="405"/>
                  </a:lnTo>
                  <a:lnTo>
                    <a:pt x="8" y="397"/>
                  </a:lnTo>
                  <a:lnTo>
                    <a:pt x="13" y="387"/>
                  </a:lnTo>
                  <a:lnTo>
                    <a:pt x="19" y="382"/>
                  </a:lnTo>
                  <a:lnTo>
                    <a:pt x="27" y="374"/>
                  </a:lnTo>
                  <a:lnTo>
                    <a:pt x="32" y="368"/>
                  </a:lnTo>
                  <a:lnTo>
                    <a:pt x="42" y="365"/>
                  </a:lnTo>
                  <a:lnTo>
                    <a:pt x="51" y="361"/>
                  </a:lnTo>
                  <a:lnTo>
                    <a:pt x="61" y="361"/>
                  </a:lnTo>
                  <a:lnTo>
                    <a:pt x="82" y="361"/>
                  </a:lnTo>
                  <a:lnTo>
                    <a:pt x="106" y="365"/>
                  </a:lnTo>
                  <a:lnTo>
                    <a:pt x="158" y="374"/>
                  </a:lnTo>
                  <a:lnTo>
                    <a:pt x="202" y="376"/>
                  </a:lnTo>
                  <a:lnTo>
                    <a:pt x="215" y="372"/>
                  </a:lnTo>
                  <a:lnTo>
                    <a:pt x="222" y="363"/>
                  </a:lnTo>
                  <a:lnTo>
                    <a:pt x="222" y="357"/>
                  </a:lnTo>
                  <a:lnTo>
                    <a:pt x="221" y="353"/>
                  </a:lnTo>
                  <a:lnTo>
                    <a:pt x="209" y="348"/>
                  </a:lnTo>
                  <a:lnTo>
                    <a:pt x="169" y="344"/>
                  </a:lnTo>
                  <a:lnTo>
                    <a:pt x="146" y="342"/>
                  </a:lnTo>
                  <a:lnTo>
                    <a:pt x="127" y="338"/>
                  </a:lnTo>
                  <a:lnTo>
                    <a:pt x="112" y="330"/>
                  </a:lnTo>
                  <a:lnTo>
                    <a:pt x="105" y="319"/>
                  </a:lnTo>
                  <a:lnTo>
                    <a:pt x="105" y="311"/>
                  </a:lnTo>
                  <a:lnTo>
                    <a:pt x="108" y="302"/>
                  </a:lnTo>
                  <a:lnTo>
                    <a:pt x="114" y="289"/>
                  </a:lnTo>
                  <a:lnTo>
                    <a:pt x="116" y="285"/>
                  </a:lnTo>
                  <a:lnTo>
                    <a:pt x="120" y="277"/>
                  </a:lnTo>
                  <a:lnTo>
                    <a:pt x="125" y="272"/>
                  </a:lnTo>
                  <a:lnTo>
                    <a:pt x="129" y="264"/>
                  </a:lnTo>
                  <a:lnTo>
                    <a:pt x="135" y="258"/>
                  </a:lnTo>
                  <a:lnTo>
                    <a:pt x="141" y="251"/>
                  </a:lnTo>
                  <a:lnTo>
                    <a:pt x="144" y="243"/>
                  </a:lnTo>
                  <a:lnTo>
                    <a:pt x="152" y="237"/>
                  </a:lnTo>
                  <a:lnTo>
                    <a:pt x="158" y="230"/>
                  </a:lnTo>
                  <a:lnTo>
                    <a:pt x="165" y="224"/>
                  </a:lnTo>
                  <a:lnTo>
                    <a:pt x="171" y="216"/>
                  </a:lnTo>
                  <a:lnTo>
                    <a:pt x="179" y="211"/>
                  </a:lnTo>
                  <a:lnTo>
                    <a:pt x="186" y="205"/>
                  </a:lnTo>
                  <a:lnTo>
                    <a:pt x="194" y="199"/>
                  </a:lnTo>
                  <a:lnTo>
                    <a:pt x="202" y="194"/>
                  </a:lnTo>
                  <a:lnTo>
                    <a:pt x="209" y="188"/>
                  </a:lnTo>
                  <a:lnTo>
                    <a:pt x="217" y="184"/>
                  </a:lnTo>
                  <a:lnTo>
                    <a:pt x="224" y="178"/>
                  </a:lnTo>
                  <a:lnTo>
                    <a:pt x="232" y="175"/>
                  </a:lnTo>
                  <a:lnTo>
                    <a:pt x="240" y="173"/>
                  </a:lnTo>
                  <a:lnTo>
                    <a:pt x="255" y="167"/>
                  </a:lnTo>
                  <a:lnTo>
                    <a:pt x="268" y="165"/>
                  </a:lnTo>
                  <a:lnTo>
                    <a:pt x="281" y="165"/>
                  </a:lnTo>
                  <a:lnTo>
                    <a:pt x="308" y="167"/>
                  </a:lnTo>
                  <a:lnTo>
                    <a:pt x="331" y="163"/>
                  </a:lnTo>
                  <a:lnTo>
                    <a:pt x="352" y="156"/>
                  </a:lnTo>
                  <a:lnTo>
                    <a:pt x="359" y="152"/>
                  </a:lnTo>
                  <a:lnTo>
                    <a:pt x="369" y="146"/>
                  </a:lnTo>
                  <a:lnTo>
                    <a:pt x="376" y="140"/>
                  </a:lnTo>
                  <a:lnTo>
                    <a:pt x="382" y="135"/>
                  </a:lnTo>
                  <a:lnTo>
                    <a:pt x="394" y="127"/>
                  </a:lnTo>
                  <a:lnTo>
                    <a:pt x="399" y="119"/>
                  </a:lnTo>
                  <a:lnTo>
                    <a:pt x="401" y="118"/>
                  </a:lnTo>
                  <a:lnTo>
                    <a:pt x="337" y="237"/>
                  </a:lnTo>
                  <a:lnTo>
                    <a:pt x="152" y="296"/>
                  </a:lnTo>
                  <a:lnTo>
                    <a:pt x="318" y="275"/>
                  </a:lnTo>
                  <a:lnTo>
                    <a:pt x="238" y="416"/>
                  </a:lnTo>
                  <a:lnTo>
                    <a:pt x="53" y="406"/>
                  </a:lnTo>
                  <a:lnTo>
                    <a:pt x="224" y="446"/>
                  </a:lnTo>
                  <a:lnTo>
                    <a:pt x="175" y="541"/>
                  </a:lnTo>
                  <a:lnTo>
                    <a:pt x="42" y="549"/>
                  </a:lnTo>
                  <a:lnTo>
                    <a:pt x="162" y="568"/>
                  </a:lnTo>
                  <a:lnTo>
                    <a:pt x="127" y="648"/>
                  </a:lnTo>
                  <a:lnTo>
                    <a:pt x="53" y="676"/>
                  </a:lnTo>
                  <a:lnTo>
                    <a:pt x="127" y="673"/>
                  </a:lnTo>
                  <a:lnTo>
                    <a:pt x="97" y="787"/>
                  </a:lnTo>
                  <a:lnTo>
                    <a:pt x="150" y="646"/>
                  </a:lnTo>
                  <a:lnTo>
                    <a:pt x="200" y="543"/>
                  </a:lnTo>
                  <a:lnTo>
                    <a:pt x="209" y="764"/>
                  </a:lnTo>
                  <a:lnTo>
                    <a:pt x="222" y="507"/>
                  </a:lnTo>
                  <a:lnTo>
                    <a:pt x="266" y="431"/>
                  </a:lnTo>
                  <a:lnTo>
                    <a:pt x="314" y="627"/>
                  </a:lnTo>
                  <a:lnTo>
                    <a:pt x="289" y="399"/>
                  </a:lnTo>
                  <a:lnTo>
                    <a:pt x="350" y="285"/>
                  </a:lnTo>
                  <a:lnTo>
                    <a:pt x="424" y="437"/>
                  </a:lnTo>
                  <a:lnTo>
                    <a:pt x="367" y="251"/>
                  </a:lnTo>
                  <a:lnTo>
                    <a:pt x="375" y="235"/>
                  </a:lnTo>
                  <a:lnTo>
                    <a:pt x="380" y="218"/>
                  </a:lnTo>
                  <a:lnTo>
                    <a:pt x="390" y="197"/>
                  </a:lnTo>
                  <a:lnTo>
                    <a:pt x="399" y="175"/>
                  </a:lnTo>
                  <a:lnTo>
                    <a:pt x="411" y="152"/>
                  </a:lnTo>
                  <a:lnTo>
                    <a:pt x="414" y="146"/>
                  </a:lnTo>
                  <a:lnTo>
                    <a:pt x="416" y="142"/>
                  </a:lnTo>
                  <a:lnTo>
                    <a:pt x="418" y="137"/>
                  </a:lnTo>
                  <a:lnTo>
                    <a:pt x="422" y="131"/>
                  </a:lnTo>
                  <a:lnTo>
                    <a:pt x="424" y="127"/>
                  </a:lnTo>
                  <a:lnTo>
                    <a:pt x="428" y="123"/>
                  </a:lnTo>
                  <a:lnTo>
                    <a:pt x="432" y="116"/>
                  </a:lnTo>
                  <a:lnTo>
                    <a:pt x="439" y="108"/>
                  </a:lnTo>
                  <a:lnTo>
                    <a:pt x="443" y="104"/>
                  </a:lnTo>
                  <a:lnTo>
                    <a:pt x="447" y="99"/>
                  </a:lnTo>
                  <a:lnTo>
                    <a:pt x="451" y="95"/>
                  </a:lnTo>
                  <a:lnTo>
                    <a:pt x="456" y="91"/>
                  </a:lnTo>
                  <a:lnTo>
                    <a:pt x="460" y="85"/>
                  </a:lnTo>
                  <a:lnTo>
                    <a:pt x="466" y="81"/>
                  </a:lnTo>
                  <a:lnTo>
                    <a:pt x="472" y="76"/>
                  </a:lnTo>
                  <a:lnTo>
                    <a:pt x="477" y="72"/>
                  </a:lnTo>
                  <a:lnTo>
                    <a:pt x="483" y="66"/>
                  </a:lnTo>
                  <a:lnTo>
                    <a:pt x="489" y="62"/>
                  </a:lnTo>
                  <a:lnTo>
                    <a:pt x="494" y="57"/>
                  </a:lnTo>
                  <a:lnTo>
                    <a:pt x="502" y="53"/>
                  </a:lnTo>
                  <a:lnTo>
                    <a:pt x="508" y="47"/>
                  </a:lnTo>
                  <a:lnTo>
                    <a:pt x="513" y="43"/>
                  </a:lnTo>
                  <a:lnTo>
                    <a:pt x="525" y="34"/>
                  </a:lnTo>
                  <a:lnTo>
                    <a:pt x="530" y="30"/>
                  </a:lnTo>
                  <a:lnTo>
                    <a:pt x="536" y="26"/>
                  </a:lnTo>
                  <a:lnTo>
                    <a:pt x="546" y="19"/>
                  </a:lnTo>
                  <a:lnTo>
                    <a:pt x="555" y="13"/>
                  </a:lnTo>
                  <a:lnTo>
                    <a:pt x="563" y="7"/>
                  </a:lnTo>
                  <a:lnTo>
                    <a:pt x="568" y="4"/>
                  </a:lnTo>
                  <a:lnTo>
                    <a:pt x="572" y="0"/>
                  </a:lnTo>
                  <a:lnTo>
                    <a:pt x="542" y="114"/>
                  </a:lnTo>
                  <a:lnTo>
                    <a:pt x="534" y="110"/>
                  </a:lnTo>
                  <a:lnTo>
                    <a:pt x="510" y="110"/>
                  </a:lnTo>
                  <a:lnTo>
                    <a:pt x="479" y="1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6" name="Freeform 154">
              <a:extLst>
                <a:ext uri="{FF2B5EF4-FFF2-40B4-BE49-F238E27FC236}">
                  <a16:creationId xmlns:a16="http://schemas.microsoft.com/office/drawing/2014/main" id="{8A3A0E69-2CFB-B6EC-AFFD-BB8553DDB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80"/>
              <a:ext cx="432" cy="2064"/>
            </a:xfrm>
            <a:custGeom>
              <a:avLst/>
              <a:gdLst>
                <a:gd name="T0" fmla="*/ 0 w 884"/>
                <a:gd name="T1" fmla="*/ 709446 h 1781"/>
                <a:gd name="T2" fmla="*/ 0 w 884"/>
                <a:gd name="T3" fmla="*/ 1045042 h 1781"/>
                <a:gd name="T4" fmla="*/ 0 w 884"/>
                <a:gd name="T5" fmla="*/ 1232979 h 1781"/>
                <a:gd name="T6" fmla="*/ 0 w 884"/>
                <a:gd name="T7" fmla="*/ 1403542 h 1781"/>
                <a:gd name="T8" fmla="*/ 0 w 884"/>
                <a:gd name="T9" fmla="*/ 1592480 h 1781"/>
                <a:gd name="T10" fmla="*/ 0 w 884"/>
                <a:gd name="T11" fmla="*/ 1954812 h 1781"/>
                <a:gd name="T12" fmla="*/ 0 w 884"/>
                <a:gd name="T13" fmla="*/ 2164078 h 1781"/>
                <a:gd name="T14" fmla="*/ 0 w 884"/>
                <a:gd name="T15" fmla="*/ 2338605 h 1781"/>
                <a:gd name="T16" fmla="*/ 0 w 884"/>
                <a:gd name="T17" fmla="*/ 2224021 h 1781"/>
                <a:gd name="T18" fmla="*/ 0 w 884"/>
                <a:gd name="T19" fmla="*/ 2035799 h 1781"/>
                <a:gd name="T20" fmla="*/ 0 w 884"/>
                <a:gd name="T21" fmla="*/ 2076995 h 1781"/>
                <a:gd name="T22" fmla="*/ 0 w 884"/>
                <a:gd name="T23" fmla="*/ 2351320 h 1781"/>
                <a:gd name="T24" fmla="*/ 0 w 884"/>
                <a:gd name="T25" fmla="*/ 2598431 h 1781"/>
                <a:gd name="T26" fmla="*/ 0 w 884"/>
                <a:gd name="T27" fmla="*/ 2872287 h 1781"/>
                <a:gd name="T28" fmla="*/ 0 w 884"/>
                <a:gd name="T29" fmla="*/ 2884429 h 1781"/>
                <a:gd name="T30" fmla="*/ 0 w 884"/>
                <a:gd name="T31" fmla="*/ 2627936 h 1781"/>
                <a:gd name="T32" fmla="*/ 0 w 884"/>
                <a:gd name="T33" fmla="*/ 2656485 h 1781"/>
                <a:gd name="T34" fmla="*/ 0 w 884"/>
                <a:gd name="T35" fmla="*/ 2896546 h 1781"/>
                <a:gd name="T36" fmla="*/ 0 w 884"/>
                <a:gd name="T37" fmla="*/ 3039536 h 1781"/>
                <a:gd name="T38" fmla="*/ 0 w 884"/>
                <a:gd name="T39" fmla="*/ 3207509 h 1781"/>
                <a:gd name="T40" fmla="*/ 0 w 884"/>
                <a:gd name="T41" fmla="*/ 3510279 h 1781"/>
                <a:gd name="T42" fmla="*/ 0 w 884"/>
                <a:gd name="T43" fmla="*/ 3512988 h 1781"/>
                <a:gd name="T44" fmla="*/ 0 w 884"/>
                <a:gd name="T45" fmla="*/ 3290500 h 1781"/>
                <a:gd name="T46" fmla="*/ 0 w 884"/>
                <a:gd name="T47" fmla="*/ 3039536 h 1781"/>
                <a:gd name="T48" fmla="*/ 0 w 884"/>
                <a:gd name="T49" fmla="*/ 3001419 h 1781"/>
                <a:gd name="T50" fmla="*/ 0 w 884"/>
                <a:gd name="T51" fmla="*/ 3675279 h 1781"/>
                <a:gd name="T52" fmla="*/ 0 w 884"/>
                <a:gd name="T53" fmla="*/ 3809255 h 1781"/>
                <a:gd name="T54" fmla="*/ 0 w 884"/>
                <a:gd name="T55" fmla="*/ 3607833 h 1781"/>
                <a:gd name="T56" fmla="*/ 0 w 884"/>
                <a:gd name="T57" fmla="*/ 3389691 h 1781"/>
                <a:gd name="T58" fmla="*/ 0 w 884"/>
                <a:gd name="T59" fmla="*/ 3356806 h 1781"/>
                <a:gd name="T60" fmla="*/ 0 w 884"/>
                <a:gd name="T61" fmla="*/ 3217048 h 1781"/>
                <a:gd name="T62" fmla="*/ 0 w 884"/>
                <a:gd name="T63" fmla="*/ 3007586 h 1781"/>
                <a:gd name="T64" fmla="*/ 0 w 884"/>
                <a:gd name="T65" fmla="*/ 2896546 h 1781"/>
                <a:gd name="T66" fmla="*/ 0 w 884"/>
                <a:gd name="T67" fmla="*/ 2735669 h 1781"/>
                <a:gd name="T68" fmla="*/ 0 w 884"/>
                <a:gd name="T69" fmla="*/ 2517917 h 1781"/>
                <a:gd name="T70" fmla="*/ 0 w 884"/>
                <a:gd name="T71" fmla="*/ 2321680 h 1781"/>
                <a:gd name="T72" fmla="*/ 0 w 884"/>
                <a:gd name="T73" fmla="*/ 2441576 h 1781"/>
                <a:gd name="T74" fmla="*/ 0 w 884"/>
                <a:gd name="T75" fmla="*/ 2265431 h 1781"/>
                <a:gd name="T76" fmla="*/ 0 w 884"/>
                <a:gd name="T77" fmla="*/ 2058303 h 1781"/>
                <a:gd name="T78" fmla="*/ 0 w 884"/>
                <a:gd name="T79" fmla="*/ 1928332 h 1781"/>
                <a:gd name="T80" fmla="*/ 0 w 884"/>
                <a:gd name="T81" fmla="*/ 1828513 h 1781"/>
                <a:gd name="T82" fmla="*/ 0 w 884"/>
                <a:gd name="T83" fmla="*/ 1732737 h 1781"/>
                <a:gd name="T84" fmla="*/ 0 w 884"/>
                <a:gd name="T85" fmla="*/ 1524296 h 1781"/>
                <a:gd name="T86" fmla="*/ 0 w 884"/>
                <a:gd name="T87" fmla="*/ 1322428 h 1781"/>
                <a:gd name="T88" fmla="*/ 0 w 884"/>
                <a:gd name="T89" fmla="*/ 1140603 h 1781"/>
                <a:gd name="T90" fmla="*/ 0 w 884"/>
                <a:gd name="T91" fmla="*/ 992444 h 1781"/>
                <a:gd name="T92" fmla="*/ 0 w 884"/>
                <a:gd name="T93" fmla="*/ 785502 h 1781"/>
                <a:gd name="T94" fmla="*/ 0 w 884"/>
                <a:gd name="T95" fmla="*/ 1662983 h 1781"/>
                <a:gd name="T96" fmla="*/ 0 w 884"/>
                <a:gd name="T97" fmla="*/ 2800984 h 1781"/>
                <a:gd name="T98" fmla="*/ 0 w 884"/>
                <a:gd name="T99" fmla="*/ 3056339 h 1781"/>
                <a:gd name="T100" fmla="*/ 0 w 884"/>
                <a:gd name="T101" fmla="*/ 1911659 h 1781"/>
                <a:gd name="T102" fmla="*/ 0 w 884"/>
                <a:gd name="T103" fmla="*/ 996292 h 1781"/>
                <a:gd name="T104" fmla="*/ 0 w 884"/>
                <a:gd name="T105" fmla="*/ 700122 h 1781"/>
                <a:gd name="T106" fmla="*/ 0 w 884"/>
                <a:gd name="T107" fmla="*/ 542403 h 1781"/>
                <a:gd name="T108" fmla="*/ 0 w 884"/>
                <a:gd name="T109" fmla="*/ 393311 h 1781"/>
                <a:gd name="T110" fmla="*/ 0 w 884"/>
                <a:gd name="T111" fmla="*/ 239959 h 1781"/>
                <a:gd name="T112" fmla="*/ 0 w 884"/>
                <a:gd name="T113" fmla="*/ 39516 h 1781"/>
                <a:gd name="T114" fmla="*/ 0 w 884"/>
                <a:gd name="T115" fmla="*/ 572180 h 17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84"/>
                <a:gd name="T175" fmla="*/ 0 h 1781"/>
                <a:gd name="T176" fmla="*/ 884 w 884"/>
                <a:gd name="T177" fmla="*/ 1781 h 17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84" h="1781">
                  <a:moveTo>
                    <a:pt x="734" y="268"/>
                  </a:moveTo>
                  <a:lnTo>
                    <a:pt x="730" y="274"/>
                  </a:lnTo>
                  <a:lnTo>
                    <a:pt x="720" y="289"/>
                  </a:lnTo>
                  <a:lnTo>
                    <a:pt x="715" y="300"/>
                  </a:lnTo>
                  <a:lnTo>
                    <a:pt x="709" y="314"/>
                  </a:lnTo>
                  <a:lnTo>
                    <a:pt x="703" y="331"/>
                  </a:lnTo>
                  <a:lnTo>
                    <a:pt x="697" y="348"/>
                  </a:lnTo>
                  <a:lnTo>
                    <a:pt x="692" y="390"/>
                  </a:lnTo>
                  <a:lnTo>
                    <a:pt x="692" y="437"/>
                  </a:lnTo>
                  <a:lnTo>
                    <a:pt x="694" y="462"/>
                  </a:lnTo>
                  <a:lnTo>
                    <a:pt x="697" y="475"/>
                  </a:lnTo>
                  <a:lnTo>
                    <a:pt x="699" y="488"/>
                  </a:lnTo>
                  <a:lnTo>
                    <a:pt x="705" y="504"/>
                  </a:lnTo>
                  <a:lnTo>
                    <a:pt x="709" y="519"/>
                  </a:lnTo>
                  <a:lnTo>
                    <a:pt x="715" y="532"/>
                  </a:lnTo>
                  <a:lnTo>
                    <a:pt x="722" y="547"/>
                  </a:lnTo>
                  <a:lnTo>
                    <a:pt x="730" y="563"/>
                  </a:lnTo>
                  <a:lnTo>
                    <a:pt x="737" y="576"/>
                  </a:lnTo>
                  <a:lnTo>
                    <a:pt x="745" y="591"/>
                  </a:lnTo>
                  <a:lnTo>
                    <a:pt x="753" y="602"/>
                  </a:lnTo>
                  <a:lnTo>
                    <a:pt x="760" y="618"/>
                  </a:lnTo>
                  <a:lnTo>
                    <a:pt x="768" y="631"/>
                  </a:lnTo>
                  <a:lnTo>
                    <a:pt x="777" y="642"/>
                  </a:lnTo>
                  <a:lnTo>
                    <a:pt x="783" y="656"/>
                  </a:lnTo>
                  <a:lnTo>
                    <a:pt x="791" y="667"/>
                  </a:lnTo>
                  <a:lnTo>
                    <a:pt x="798" y="679"/>
                  </a:lnTo>
                  <a:lnTo>
                    <a:pt x="813" y="701"/>
                  </a:lnTo>
                  <a:lnTo>
                    <a:pt x="819" y="713"/>
                  </a:lnTo>
                  <a:lnTo>
                    <a:pt x="827" y="724"/>
                  </a:lnTo>
                  <a:lnTo>
                    <a:pt x="838" y="745"/>
                  </a:lnTo>
                  <a:lnTo>
                    <a:pt x="851" y="766"/>
                  </a:lnTo>
                  <a:lnTo>
                    <a:pt x="861" y="787"/>
                  </a:lnTo>
                  <a:lnTo>
                    <a:pt x="869" y="808"/>
                  </a:lnTo>
                  <a:lnTo>
                    <a:pt x="876" y="829"/>
                  </a:lnTo>
                  <a:lnTo>
                    <a:pt x="884" y="871"/>
                  </a:lnTo>
                  <a:lnTo>
                    <a:pt x="882" y="914"/>
                  </a:lnTo>
                  <a:lnTo>
                    <a:pt x="878" y="935"/>
                  </a:lnTo>
                  <a:lnTo>
                    <a:pt x="872" y="956"/>
                  </a:lnTo>
                  <a:lnTo>
                    <a:pt x="870" y="966"/>
                  </a:lnTo>
                  <a:lnTo>
                    <a:pt x="869" y="975"/>
                  </a:lnTo>
                  <a:lnTo>
                    <a:pt x="861" y="994"/>
                  </a:lnTo>
                  <a:lnTo>
                    <a:pt x="855" y="1011"/>
                  </a:lnTo>
                  <a:lnTo>
                    <a:pt x="848" y="1026"/>
                  </a:lnTo>
                  <a:lnTo>
                    <a:pt x="840" y="1042"/>
                  </a:lnTo>
                  <a:lnTo>
                    <a:pt x="834" y="1055"/>
                  </a:lnTo>
                  <a:lnTo>
                    <a:pt x="827" y="1066"/>
                  </a:lnTo>
                  <a:lnTo>
                    <a:pt x="821" y="1076"/>
                  </a:lnTo>
                  <a:lnTo>
                    <a:pt x="810" y="1093"/>
                  </a:lnTo>
                  <a:lnTo>
                    <a:pt x="798" y="1106"/>
                  </a:lnTo>
                  <a:lnTo>
                    <a:pt x="796" y="1099"/>
                  </a:lnTo>
                  <a:lnTo>
                    <a:pt x="794" y="1081"/>
                  </a:lnTo>
                  <a:lnTo>
                    <a:pt x="791" y="1070"/>
                  </a:lnTo>
                  <a:lnTo>
                    <a:pt x="787" y="1055"/>
                  </a:lnTo>
                  <a:lnTo>
                    <a:pt x="783" y="1040"/>
                  </a:lnTo>
                  <a:lnTo>
                    <a:pt x="777" y="1024"/>
                  </a:lnTo>
                  <a:lnTo>
                    <a:pt x="772" y="1009"/>
                  </a:lnTo>
                  <a:lnTo>
                    <a:pt x="764" y="994"/>
                  </a:lnTo>
                  <a:lnTo>
                    <a:pt x="758" y="979"/>
                  </a:lnTo>
                  <a:lnTo>
                    <a:pt x="751" y="966"/>
                  </a:lnTo>
                  <a:lnTo>
                    <a:pt x="741" y="952"/>
                  </a:lnTo>
                  <a:lnTo>
                    <a:pt x="732" y="943"/>
                  </a:lnTo>
                  <a:lnTo>
                    <a:pt x="711" y="928"/>
                  </a:lnTo>
                  <a:lnTo>
                    <a:pt x="692" y="926"/>
                  </a:lnTo>
                  <a:lnTo>
                    <a:pt x="675" y="933"/>
                  </a:lnTo>
                  <a:lnTo>
                    <a:pt x="659" y="950"/>
                  </a:lnTo>
                  <a:lnTo>
                    <a:pt x="650" y="971"/>
                  </a:lnTo>
                  <a:lnTo>
                    <a:pt x="644" y="998"/>
                  </a:lnTo>
                  <a:lnTo>
                    <a:pt x="644" y="1028"/>
                  </a:lnTo>
                  <a:lnTo>
                    <a:pt x="650" y="1057"/>
                  </a:lnTo>
                  <a:lnTo>
                    <a:pt x="654" y="1070"/>
                  </a:lnTo>
                  <a:lnTo>
                    <a:pt x="661" y="1083"/>
                  </a:lnTo>
                  <a:lnTo>
                    <a:pt x="669" y="1099"/>
                  </a:lnTo>
                  <a:lnTo>
                    <a:pt x="680" y="1114"/>
                  </a:lnTo>
                  <a:lnTo>
                    <a:pt x="692" y="1131"/>
                  </a:lnTo>
                  <a:lnTo>
                    <a:pt x="703" y="1152"/>
                  </a:lnTo>
                  <a:lnTo>
                    <a:pt x="715" y="1173"/>
                  </a:lnTo>
                  <a:lnTo>
                    <a:pt x="728" y="1194"/>
                  </a:lnTo>
                  <a:lnTo>
                    <a:pt x="739" y="1215"/>
                  </a:lnTo>
                  <a:lnTo>
                    <a:pt x="751" y="1235"/>
                  </a:lnTo>
                  <a:lnTo>
                    <a:pt x="758" y="1258"/>
                  </a:lnTo>
                  <a:lnTo>
                    <a:pt x="764" y="1277"/>
                  </a:lnTo>
                  <a:lnTo>
                    <a:pt x="770" y="1317"/>
                  </a:lnTo>
                  <a:lnTo>
                    <a:pt x="766" y="1334"/>
                  </a:lnTo>
                  <a:lnTo>
                    <a:pt x="764" y="1342"/>
                  </a:lnTo>
                  <a:lnTo>
                    <a:pt x="758" y="1350"/>
                  </a:lnTo>
                  <a:lnTo>
                    <a:pt x="747" y="1363"/>
                  </a:lnTo>
                  <a:lnTo>
                    <a:pt x="730" y="1374"/>
                  </a:lnTo>
                  <a:lnTo>
                    <a:pt x="694" y="1380"/>
                  </a:lnTo>
                  <a:lnTo>
                    <a:pt x="663" y="1363"/>
                  </a:lnTo>
                  <a:lnTo>
                    <a:pt x="650" y="1348"/>
                  </a:lnTo>
                  <a:lnTo>
                    <a:pt x="639" y="1329"/>
                  </a:lnTo>
                  <a:lnTo>
                    <a:pt x="627" y="1310"/>
                  </a:lnTo>
                  <a:lnTo>
                    <a:pt x="616" y="1289"/>
                  </a:lnTo>
                  <a:lnTo>
                    <a:pt x="606" y="1266"/>
                  </a:lnTo>
                  <a:lnTo>
                    <a:pt x="595" y="1245"/>
                  </a:lnTo>
                  <a:lnTo>
                    <a:pt x="585" y="1228"/>
                  </a:lnTo>
                  <a:lnTo>
                    <a:pt x="576" y="1211"/>
                  </a:lnTo>
                  <a:lnTo>
                    <a:pt x="555" y="1188"/>
                  </a:lnTo>
                  <a:lnTo>
                    <a:pt x="534" y="1186"/>
                  </a:lnTo>
                  <a:lnTo>
                    <a:pt x="526" y="1196"/>
                  </a:lnTo>
                  <a:lnTo>
                    <a:pt x="524" y="1215"/>
                  </a:lnTo>
                  <a:lnTo>
                    <a:pt x="528" y="1241"/>
                  </a:lnTo>
                  <a:lnTo>
                    <a:pt x="532" y="1256"/>
                  </a:lnTo>
                  <a:lnTo>
                    <a:pt x="538" y="1273"/>
                  </a:lnTo>
                  <a:lnTo>
                    <a:pt x="543" y="1292"/>
                  </a:lnTo>
                  <a:lnTo>
                    <a:pt x="549" y="1311"/>
                  </a:lnTo>
                  <a:lnTo>
                    <a:pt x="557" y="1332"/>
                  </a:lnTo>
                  <a:lnTo>
                    <a:pt x="564" y="1353"/>
                  </a:lnTo>
                  <a:lnTo>
                    <a:pt x="568" y="1365"/>
                  </a:lnTo>
                  <a:lnTo>
                    <a:pt x="572" y="1374"/>
                  </a:lnTo>
                  <a:lnTo>
                    <a:pt x="576" y="1386"/>
                  </a:lnTo>
                  <a:lnTo>
                    <a:pt x="580" y="1397"/>
                  </a:lnTo>
                  <a:lnTo>
                    <a:pt x="585" y="1408"/>
                  </a:lnTo>
                  <a:lnTo>
                    <a:pt x="589" y="1420"/>
                  </a:lnTo>
                  <a:lnTo>
                    <a:pt x="593" y="1431"/>
                  </a:lnTo>
                  <a:lnTo>
                    <a:pt x="597" y="1443"/>
                  </a:lnTo>
                  <a:lnTo>
                    <a:pt x="604" y="1465"/>
                  </a:lnTo>
                  <a:lnTo>
                    <a:pt x="608" y="1477"/>
                  </a:lnTo>
                  <a:lnTo>
                    <a:pt x="612" y="1488"/>
                  </a:lnTo>
                  <a:lnTo>
                    <a:pt x="616" y="1498"/>
                  </a:lnTo>
                  <a:lnTo>
                    <a:pt x="620" y="1509"/>
                  </a:lnTo>
                  <a:lnTo>
                    <a:pt x="625" y="1530"/>
                  </a:lnTo>
                  <a:lnTo>
                    <a:pt x="631" y="1551"/>
                  </a:lnTo>
                  <a:lnTo>
                    <a:pt x="637" y="1572"/>
                  </a:lnTo>
                  <a:lnTo>
                    <a:pt x="644" y="1608"/>
                  </a:lnTo>
                  <a:lnTo>
                    <a:pt x="644" y="1640"/>
                  </a:lnTo>
                  <a:lnTo>
                    <a:pt x="640" y="1667"/>
                  </a:lnTo>
                  <a:lnTo>
                    <a:pt x="629" y="1684"/>
                  </a:lnTo>
                  <a:lnTo>
                    <a:pt x="610" y="1694"/>
                  </a:lnTo>
                  <a:lnTo>
                    <a:pt x="568" y="1688"/>
                  </a:lnTo>
                  <a:lnTo>
                    <a:pt x="538" y="1663"/>
                  </a:lnTo>
                  <a:lnTo>
                    <a:pt x="524" y="1642"/>
                  </a:lnTo>
                  <a:lnTo>
                    <a:pt x="513" y="1619"/>
                  </a:lnTo>
                  <a:lnTo>
                    <a:pt x="504" y="1593"/>
                  </a:lnTo>
                  <a:lnTo>
                    <a:pt x="502" y="1580"/>
                  </a:lnTo>
                  <a:lnTo>
                    <a:pt x="496" y="1566"/>
                  </a:lnTo>
                  <a:lnTo>
                    <a:pt x="494" y="1553"/>
                  </a:lnTo>
                  <a:lnTo>
                    <a:pt x="490" y="1538"/>
                  </a:lnTo>
                  <a:lnTo>
                    <a:pt x="486" y="1524"/>
                  </a:lnTo>
                  <a:lnTo>
                    <a:pt x="485" y="1511"/>
                  </a:lnTo>
                  <a:lnTo>
                    <a:pt x="473" y="1456"/>
                  </a:lnTo>
                  <a:lnTo>
                    <a:pt x="471" y="1443"/>
                  </a:lnTo>
                  <a:lnTo>
                    <a:pt x="467" y="1431"/>
                  </a:lnTo>
                  <a:lnTo>
                    <a:pt x="466" y="1420"/>
                  </a:lnTo>
                  <a:lnTo>
                    <a:pt x="464" y="1410"/>
                  </a:lnTo>
                  <a:lnTo>
                    <a:pt x="456" y="1391"/>
                  </a:lnTo>
                  <a:lnTo>
                    <a:pt x="450" y="1378"/>
                  </a:lnTo>
                  <a:lnTo>
                    <a:pt x="443" y="1374"/>
                  </a:lnTo>
                  <a:lnTo>
                    <a:pt x="443" y="1384"/>
                  </a:lnTo>
                  <a:lnTo>
                    <a:pt x="443" y="1403"/>
                  </a:lnTo>
                  <a:lnTo>
                    <a:pt x="446" y="1454"/>
                  </a:lnTo>
                  <a:lnTo>
                    <a:pt x="454" y="1521"/>
                  </a:lnTo>
                  <a:lnTo>
                    <a:pt x="456" y="1593"/>
                  </a:lnTo>
                  <a:lnTo>
                    <a:pt x="454" y="1661"/>
                  </a:lnTo>
                  <a:lnTo>
                    <a:pt x="448" y="1692"/>
                  </a:lnTo>
                  <a:lnTo>
                    <a:pt x="441" y="1718"/>
                  </a:lnTo>
                  <a:lnTo>
                    <a:pt x="435" y="1730"/>
                  </a:lnTo>
                  <a:lnTo>
                    <a:pt x="429" y="1739"/>
                  </a:lnTo>
                  <a:lnTo>
                    <a:pt x="414" y="1754"/>
                  </a:lnTo>
                  <a:lnTo>
                    <a:pt x="399" y="1766"/>
                  </a:lnTo>
                  <a:lnTo>
                    <a:pt x="382" y="1773"/>
                  </a:lnTo>
                  <a:lnTo>
                    <a:pt x="355" y="1781"/>
                  </a:lnTo>
                  <a:lnTo>
                    <a:pt x="313" y="1771"/>
                  </a:lnTo>
                  <a:lnTo>
                    <a:pt x="300" y="1758"/>
                  </a:lnTo>
                  <a:lnTo>
                    <a:pt x="292" y="1741"/>
                  </a:lnTo>
                  <a:lnTo>
                    <a:pt x="291" y="1720"/>
                  </a:lnTo>
                  <a:lnTo>
                    <a:pt x="294" y="1697"/>
                  </a:lnTo>
                  <a:lnTo>
                    <a:pt x="298" y="1686"/>
                  </a:lnTo>
                  <a:lnTo>
                    <a:pt x="302" y="1675"/>
                  </a:lnTo>
                  <a:lnTo>
                    <a:pt x="312" y="1652"/>
                  </a:lnTo>
                  <a:lnTo>
                    <a:pt x="315" y="1640"/>
                  </a:lnTo>
                  <a:lnTo>
                    <a:pt x="319" y="1631"/>
                  </a:lnTo>
                  <a:lnTo>
                    <a:pt x="327" y="1612"/>
                  </a:lnTo>
                  <a:lnTo>
                    <a:pt x="331" y="1583"/>
                  </a:lnTo>
                  <a:lnTo>
                    <a:pt x="325" y="1578"/>
                  </a:lnTo>
                  <a:lnTo>
                    <a:pt x="313" y="1578"/>
                  </a:lnTo>
                  <a:lnTo>
                    <a:pt x="266" y="1583"/>
                  </a:lnTo>
                  <a:lnTo>
                    <a:pt x="201" y="1587"/>
                  </a:lnTo>
                  <a:lnTo>
                    <a:pt x="158" y="1576"/>
                  </a:lnTo>
                  <a:lnTo>
                    <a:pt x="154" y="1568"/>
                  </a:lnTo>
                  <a:lnTo>
                    <a:pt x="154" y="1561"/>
                  </a:lnTo>
                  <a:lnTo>
                    <a:pt x="156" y="1549"/>
                  </a:lnTo>
                  <a:lnTo>
                    <a:pt x="165" y="1538"/>
                  </a:lnTo>
                  <a:lnTo>
                    <a:pt x="177" y="1524"/>
                  </a:lnTo>
                  <a:lnTo>
                    <a:pt x="190" y="1513"/>
                  </a:lnTo>
                  <a:lnTo>
                    <a:pt x="203" y="1502"/>
                  </a:lnTo>
                  <a:lnTo>
                    <a:pt x="218" y="1492"/>
                  </a:lnTo>
                  <a:lnTo>
                    <a:pt x="249" y="1473"/>
                  </a:lnTo>
                  <a:lnTo>
                    <a:pt x="279" y="1456"/>
                  </a:lnTo>
                  <a:lnTo>
                    <a:pt x="306" y="1441"/>
                  </a:lnTo>
                  <a:lnTo>
                    <a:pt x="325" y="1424"/>
                  </a:lnTo>
                  <a:lnTo>
                    <a:pt x="336" y="1405"/>
                  </a:lnTo>
                  <a:lnTo>
                    <a:pt x="334" y="1384"/>
                  </a:lnTo>
                  <a:lnTo>
                    <a:pt x="329" y="1376"/>
                  </a:lnTo>
                  <a:lnTo>
                    <a:pt x="317" y="1369"/>
                  </a:lnTo>
                  <a:lnTo>
                    <a:pt x="283" y="1361"/>
                  </a:lnTo>
                  <a:lnTo>
                    <a:pt x="190" y="1359"/>
                  </a:lnTo>
                  <a:lnTo>
                    <a:pt x="104" y="1353"/>
                  </a:lnTo>
                  <a:lnTo>
                    <a:pt x="80" y="1340"/>
                  </a:lnTo>
                  <a:lnTo>
                    <a:pt x="74" y="1331"/>
                  </a:lnTo>
                  <a:lnTo>
                    <a:pt x="74" y="1317"/>
                  </a:lnTo>
                  <a:lnTo>
                    <a:pt x="80" y="1302"/>
                  </a:lnTo>
                  <a:lnTo>
                    <a:pt x="87" y="1289"/>
                  </a:lnTo>
                  <a:lnTo>
                    <a:pt x="99" y="1279"/>
                  </a:lnTo>
                  <a:lnTo>
                    <a:pt x="114" y="1270"/>
                  </a:lnTo>
                  <a:lnTo>
                    <a:pt x="148" y="1254"/>
                  </a:lnTo>
                  <a:lnTo>
                    <a:pt x="186" y="1241"/>
                  </a:lnTo>
                  <a:lnTo>
                    <a:pt x="228" y="1228"/>
                  </a:lnTo>
                  <a:lnTo>
                    <a:pt x="266" y="1215"/>
                  </a:lnTo>
                  <a:lnTo>
                    <a:pt x="323" y="1177"/>
                  </a:lnTo>
                  <a:lnTo>
                    <a:pt x="336" y="1154"/>
                  </a:lnTo>
                  <a:lnTo>
                    <a:pt x="344" y="1131"/>
                  </a:lnTo>
                  <a:lnTo>
                    <a:pt x="344" y="1112"/>
                  </a:lnTo>
                  <a:lnTo>
                    <a:pt x="340" y="1104"/>
                  </a:lnTo>
                  <a:lnTo>
                    <a:pt x="336" y="1097"/>
                  </a:lnTo>
                  <a:lnTo>
                    <a:pt x="323" y="1085"/>
                  </a:lnTo>
                  <a:lnTo>
                    <a:pt x="304" y="1078"/>
                  </a:lnTo>
                  <a:lnTo>
                    <a:pt x="249" y="1081"/>
                  </a:lnTo>
                  <a:lnTo>
                    <a:pt x="192" y="1102"/>
                  </a:lnTo>
                  <a:lnTo>
                    <a:pt x="171" y="1116"/>
                  </a:lnTo>
                  <a:lnTo>
                    <a:pt x="150" y="1129"/>
                  </a:lnTo>
                  <a:lnTo>
                    <a:pt x="129" y="1142"/>
                  </a:lnTo>
                  <a:lnTo>
                    <a:pt x="108" y="1152"/>
                  </a:lnTo>
                  <a:lnTo>
                    <a:pt x="55" y="1156"/>
                  </a:lnTo>
                  <a:lnTo>
                    <a:pt x="26" y="1146"/>
                  </a:lnTo>
                  <a:lnTo>
                    <a:pt x="9" y="1123"/>
                  </a:lnTo>
                  <a:lnTo>
                    <a:pt x="0" y="1093"/>
                  </a:lnTo>
                  <a:lnTo>
                    <a:pt x="0" y="1059"/>
                  </a:lnTo>
                  <a:lnTo>
                    <a:pt x="4" y="1040"/>
                  </a:lnTo>
                  <a:lnTo>
                    <a:pt x="7" y="1023"/>
                  </a:lnTo>
                  <a:lnTo>
                    <a:pt x="15" y="1005"/>
                  </a:lnTo>
                  <a:lnTo>
                    <a:pt x="24" y="988"/>
                  </a:lnTo>
                  <a:lnTo>
                    <a:pt x="36" y="975"/>
                  </a:lnTo>
                  <a:lnTo>
                    <a:pt x="49" y="962"/>
                  </a:lnTo>
                  <a:lnTo>
                    <a:pt x="64" y="952"/>
                  </a:lnTo>
                  <a:lnTo>
                    <a:pt x="81" y="945"/>
                  </a:lnTo>
                  <a:lnTo>
                    <a:pt x="121" y="935"/>
                  </a:lnTo>
                  <a:lnTo>
                    <a:pt x="171" y="928"/>
                  </a:lnTo>
                  <a:lnTo>
                    <a:pt x="272" y="918"/>
                  </a:lnTo>
                  <a:lnTo>
                    <a:pt x="353" y="901"/>
                  </a:lnTo>
                  <a:lnTo>
                    <a:pt x="378" y="886"/>
                  </a:lnTo>
                  <a:lnTo>
                    <a:pt x="386" y="865"/>
                  </a:lnTo>
                  <a:lnTo>
                    <a:pt x="382" y="855"/>
                  </a:lnTo>
                  <a:lnTo>
                    <a:pt x="376" y="848"/>
                  </a:lnTo>
                  <a:lnTo>
                    <a:pt x="351" y="844"/>
                  </a:lnTo>
                  <a:lnTo>
                    <a:pt x="273" y="855"/>
                  </a:lnTo>
                  <a:lnTo>
                    <a:pt x="232" y="865"/>
                  </a:lnTo>
                  <a:lnTo>
                    <a:pt x="194" y="869"/>
                  </a:lnTo>
                  <a:lnTo>
                    <a:pt x="161" y="863"/>
                  </a:lnTo>
                  <a:lnTo>
                    <a:pt x="142" y="844"/>
                  </a:lnTo>
                  <a:lnTo>
                    <a:pt x="138" y="829"/>
                  </a:lnTo>
                  <a:lnTo>
                    <a:pt x="138" y="810"/>
                  </a:lnTo>
                  <a:lnTo>
                    <a:pt x="142" y="785"/>
                  </a:lnTo>
                  <a:lnTo>
                    <a:pt x="146" y="772"/>
                  </a:lnTo>
                  <a:lnTo>
                    <a:pt x="150" y="758"/>
                  </a:lnTo>
                  <a:lnTo>
                    <a:pt x="154" y="743"/>
                  </a:lnTo>
                  <a:lnTo>
                    <a:pt x="159" y="730"/>
                  </a:lnTo>
                  <a:lnTo>
                    <a:pt x="165" y="713"/>
                  </a:lnTo>
                  <a:lnTo>
                    <a:pt x="171" y="698"/>
                  </a:lnTo>
                  <a:lnTo>
                    <a:pt x="178" y="682"/>
                  </a:lnTo>
                  <a:lnTo>
                    <a:pt x="186" y="667"/>
                  </a:lnTo>
                  <a:lnTo>
                    <a:pt x="196" y="650"/>
                  </a:lnTo>
                  <a:lnTo>
                    <a:pt x="203" y="635"/>
                  </a:lnTo>
                  <a:lnTo>
                    <a:pt x="213" y="618"/>
                  </a:lnTo>
                  <a:lnTo>
                    <a:pt x="222" y="602"/>
                  </a:lnTo>
                  <a:lnTo>
                    <a:pt x="234" y="587"/>
                  </a:lnTo>
                  <a:lnTo>
                    <a:pt x="243" y="572"/>
                  </a:lnTo>
                  <a:lnTo>
                    <a:pt x="254" y="559"/>
                  </a:lnTo>
                  <a:lnTo>
                    <a:pt x="266" y="545"/>
                  </a:lnTo>
                  <a:lnTo>
                    <a:pt x="277" y="532"/>
                  </a:lnTo>
                  <a:lnTo>
                    <a:pt x="291" y="521"/>
                  </a:lnTo>
                  <a:lnTo>
                    <a:pt x="302" y="509"/>
                  </a:lnTo>
                  <a:lnTo>
                    <a:pt x="313" y="500"/>
                  </a:lnTo>
                  <a:lnTo>
                    <a:pt x="340" y="483"/>
                  </a:lnTo>
                  <a:lnTo>
                    <a:pt x="365" y="469"/>
                  </a:lnTo>
                  <a:lnTo>
                    <a:pt x="391" y="464"/>
                  </a:lnTo>
                  <a:lnTo>
                    <a:pt x="439" y="452"/>
                  </a:lnTo>
                  <a:lnTo>
                    <a:pt x="481" y="433"/>
                  </a:lnTo>
                  <a:lnTo>
                    <a:pt x="515" y="409"/>
                  </a:lnTo>
                  <a:lnTo>
                    <a:pt x="528" y="395"/>
                  </a:lnTo>
                  <a:lnTo>
                    <a:pt x="542" y="382"/>
                  </a:lnTo>
                  <a:lnTo>
                    <a:pt x="553" y="367"/>
                  </a:lnTo>
                  <a:lnTo>
                    <a:pt x="562" y="353"/>
                  </a:lnTo>
                  <a:lnTo>
                    <a:pt x="578" y="333"/>
                  </a:lnTo>
                  <a:lnTo>
                    <a:pt x="585" y="315"/>
                  </a:lnTo>
                  <a:lnTo>
                    <a:pt x="589" y="310"/>
                  </a:lnTo>
                  <a:lnTo>
                    <a:pt x="530" y="566"/>
                  </a:lnTo>
                  <a:lnTo>
                    <a:pt x="216" y="777"/>
                  </a:lnTo>
                  <a:lnTo>
                    <a:pt x="517" y="650"/>
                  </a:lnTo>
                  <a:lnTo>
                    <a:pt x="443" y="956"/>
                  </a:lnTo>
                  <a:lnTo>
                    <a:pt x="93" y="1036"/>
                  </a:lnTo>
                  <a:lnTo>
                    <a:pt x="433" y="1019"/>
                  </a:lnTo>
                  <a:lnTo>
                    <a:pt x="393" y="1222"/>
                  </a:lnTo>
                  <a:lnTo>
                    <a:pt x="148" y="1308"/>
                  </a:lnTo>
                  <a:lnTo>
                    <a:pt x="382" y="1277"/>
                  </a:lnTo>
                  <a:lnTo>
                    <a:pt x="361" y="1446"/>
                  </a:lnTo>
                  <a:lnTo>
                    <a:pt x="237" y="1540"/>
                  </a:lnTo>
                  <a:lnTo>
                    <a:pt x="370" y="1490"/>
                  </a:lnTo>
                  <a:lnTo>
                    <a:pt x="376" y="1718"/>
                  </a:lnTo>
                  <a:lnTo>
                    <a:pt x="403" y="1429"/>
                  </a:lnTo>
                  <a:lnTo>
                    <a:pt x="435" y="1211"/>
                  </a:lnTo>
                  <a:lnTo>
                    <a:pt x="572" y="1619"/>
                  </a:lnTo>
                  <a:lnTo>
                    <a:pt x="462" y="1131"/>
                  </a:lnTo>
                  <a:lnTo>
                    <a:pt x="502" y="967"/>
                  </a:lnTo>
                  <a:lnTo>
                    <a:pt x="696" y="1308"/>
                  </a:lnTo>
                  <a:lnTo>
                    <a:pt x="526" y="893"/>
                  </a:lnTo>
                  <a:lnTo>
                    <a:pt x="581" y="650"/>
                  </a:lnTo>
                  <a:lnTo>
                    <a:pt x="800" y="895"/>
                  </a:lnTo>
                  <a:lnTo>
                    <a:pt x="595" y="576"/>
                  </a:lnTo>
                  <a:lnTo>
                    <a:pt x="599" y="544"/>
                  </a:lnTo>
                  <a:lnTo>
                    <a:pt x="602" y="509"/>
                  </a:lnTo>
                  <a:lnTo>
                    <a:pt x="608" y="466"/>
                  </a:lnTo>
                  <a:lnTo>
                    <a:pt x="616" y="418"/>
                  </a:lnTo>
                  <a:lnTo>
                    <a:pt x="623" y="371"/>
                  </a:lnTo>
                  <a:lnTo>
                    <a:pt x="627" y="359"/>
                  </a:lnTo>
                  <a:lnTo>
                    <a:pt x="629" y="348"/>
                  </a:lnTo>
                  <a:lnTo>
                    <a:pt x="631" y="336"/>
                  </a:lnTo>
                  <a:lnTo>
                    <a:pt x="635" y="327"/>
                  </a:lnTo>
                  <a:lnTo>
                    <a:pt x="637" y="317"/>
                  </a:lnTo>
                  <a:lnTo>
                    <a:pt x="639" y="306"/>
                  </a:lnTo>
                  <a:lnTo>
                    <a:pt x="644" y="291"/>
                  </a:lnTo>
                  <a:lnTo>
                    <a:pt x="652" y="274"/>
                  </a:lnTo>
                  <a:lnTo>
                    <a:pt x="658" y="262"/>
                  </a:lnTo>
                  <a:lnTo>
                    <a:pt x="661" y="253"/>
                  </a:lnTo>
                  <a:lnTo>
                    <a:pt x="667" y="241"/>
                  </a:lnTo>
                  <a:lnTo>
                    <a:pt x="675" y="232"/>
                  </a:lnTo>
                  <a:lnTo>
                    <a:pt x="680" y="220"/>
                  </a:lnTo>
                  <a:lnTo>
                    <a:pt x="688" y="209"/>
                  </a:lnTo>
                  <a:lnTo>
                    <a:pt x="697" y="196"/>
                  </a:lnTo>
                  <a:lnTo>
                    <a:pt x="705" y="184"/>
                  </a:lnTo>
                  <a:lnTo>
                    <a:pt x="713" y="173"/>
                  </a:lnTo>
                  <a:lnTo>
                    <a:pt x="722" y="160"/>
                  </a:lnTo>
                  <a:lnTo>
                    <a:pt x="730" y="148"/>
                  </a:lnTo>
                  <a:lnTo>
                    <a:pt x="739" y="137"/>
                  </a:lnTo>
                  <a:lnTo>
                    <a:pt x="749" y="123"/>
                  </a:lnTo>
                  <a:lnTo>
                    <a:pt x="756" y="112"/>
                  </a:lnTo>
                  <a:lnTo>
                    <a:pt x="773" y="91"/>
                  </a:lnTo>
                  <a:lnTo>
                    <a:pt x="783" y="80"/>
                  </a:lnTo>
                  <a:lnTo>
                    <a:pt x="791" y="68"/>
                  </a:lnTo>
                  <a:lnTo>
                    <a:pt x="806" y="49"/>
                  </a:lnTo>
                  <a:lnTo>
                    <a:pt x="819" y="32"/>
                  </a:lnTo>
                  <a:lnTo>
                    <a:pt x="831" y="19"/>
                  </a:lnTo>
                  <a:lnTo>
                    <a:pt x="838" y="8"/>
                  </a:lnTo>
                  <a:lnTo>
                    <a:pt x="846" y="0"/>
                  </a:lnTo>
                  <a:lnTo>
                    <a:pt x="850" y="230"/>
                  </a:lnTo>
                  <a:lnTo>
                    <a:pt x="832" y="226"/>
                  </a:lnTo>
                  <a:lnTo>
                    <a:pt x="787" y="239"/>
                  </a:lnTo>
                  <a:lnTo>
                    <a:pt x="734" y="2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7" name="Freeform 155">
              <a:extLst>
                <a:ext uri="{FF2B5EF4-FFF2-40B4-BE49-F238E27FC236}">
                  <a16:creationId xmlns:a16="http://schemas.microsoft.com/office/drawing/2014/main" id="{C5EAAFB8-C9C0-740F-8F35-1068D5C33720}"/>
                </a:ext>
              </a:extLst>
            </p:cNvPr>
            <p:cNvSpPr>
              <a:spLocks/>
            </p:cNvSpPr>
            <p:nvPr/>
          </p:nvSpPr>
          <p:spPr bwMode="auto">
            <a:xfrm rot="-4460609">
              <a:off x="506" y="250"/>
              <a:ext cx="466" cy="230"/>
            </a:xfrm>
            <a:custGeom>
              <a:avLst/>
              <a:gdLst>
                <a:gd name="T0" fmla="*/ 1 w 931"/>
                <a:gd name="T1" fmla="*/ 1 h 460"/>
                <a:gd name="T2" fmla="*/ 1 w 931"/>
                <a:gd name="T3" fmla="*/ 1 h 460"/>
                <a:gd name="T4" fmla="*/ 1 w 931"/>
                <a:gd name="T5" fmla="*/ 1 h 460"/>
                <a:gd name="T6" fmla="*/ 1 w 931"/>
                <a:gd name="T7" fmla="*/ 1 h 460"/>
                <a:gd name="T8" fmla="*/ 1 w 931"/>
                <a:gd name="T9" fmla="*/ 1 h 460"/>
                <a:gd name="T10" fmla="*/ 1 w 931"/>
                <a:gd name="T11" fmla="*/ 1 h 460"/>
                <a:gd name="T12" fmla="*/ 1 w 931"/>
                <a:gd name="T13" fmla="*/ 1 h 460"/>
                <a:gd name="T14" fmla="*/ 1 w 931"/>
                <a:gd name="T15" fmla="*/ 1 h 460"/>
                <a:gd name="T16" fmla="*/ 1 w 931"/>
                <a:gd name="T17" fmla="*/ 1 h 460"/>
                <a:gd name="T18" fmla="*/ 1 w 931"/>
                <a:gd name="T19" fmla="*/ 1 h 460"/>
                <a:gd name="T20" fmla="*/ 1 w 931"/>
                <a:gd name="T21" fmla="*/ 1 h 460"/>
                <a:gd name="T22" fmla="*/ 1 w 931"/>
                <a:gd name="T23" fmla="*/ 1 h 460"/>
                <a:gd name="T24" fmla="*/ 1 w 931"/>
                <a:gd name="T25" fmla="*/ 1 h 460"/>
                <a:gd name="T26" fmla="*/ 1 w 931"/>
                <a:gd name="T27" fmla="*/ 1 h 460"/>
                <a:gd name="T28" fmla="*/ 1 w 931"/>
                <a:gd name="T29" fmla="*/ 1 h 460"/>
                <a:gd name="T30" fmla="*/ 1 w 931"/>
                <a:gd name="T31" fmla="*/ 1 h 460"/>
                <a:gd name="T32" fmla="*/ 1 w 931"/>
                <a:gd name="T33" fmla="*/ 1 h 460"/>
                <a:gd name="T34" fmla="*/ 1 w 931"/>
                <a:gd name="T35" fmla="*/ 1 h 460"/>
                <a:gd name="T36" fmla="*/ 1 w 931"/>
                <a:gd name="T37" fmla="*/ 1 h 460"/>
                <a:gd name="T38" fmla="*/ 1 w 931"/>
                <a:gd name="T39" fmla="*/ 1 h 460"/>
                <a:gd name="T40" fmla="*/ 1 w 931"/>
                <a:gd name="T41" fmla="*/ 1 h 460"/>
                <a:gd name="T42" fmla="*/ 1 w 931"/>
                <a:gd name="T43" fmla="*/ 1 h 460"/>
                <a:gd name="T44" fmla="*/ 1 w 931"/>
                <a:gd name="T45" fmla="*/ 1 h 460"/>
                <a:gd name="T46" fmla="*/ 1 w 931"/>
                <a:gd name="T47" fmla="*/ 1 h 460"/>
                <a:gd name="T48" fmla="*/ 1 w 931"/>
                <a:gd name="T49" fmla="*/ 1 h 460"/>
                <a:gd name="T50" fmla="*/ 1 w 931"/>
                <a:gd name="T51" fmla="*/ 1 h 460"/>
                <a:gd name="T52" fmla="*/ 1 w 931"/>
                <a:gd name="T53" fmla="*/ 1 h 460"/>
                <a:gd name="T54" fmla="*/ 1 w 931"/>
                <a:gd name="T55" fmla="*/ 1 h 460"/>
                <a:gd name="T56" fmla="*/ 1 w 931"/>
                <a:gd name="T57" fmla="*/ 1 h 460"/>
                <a:gd name="T58" fmla="*/ 1 w 931"/>
                <a:gd name="T59" fmla="*/ 1 h 460"/>
                <a:gd name="T60" fmla="*/ 1 w 931"/>
                <a:gd name="T61" fmla="*/ 1 h 460"/>
                <a:gd name="T62" fmla="*/ 1 w 931"/>
                <a:gd name="T63" fmla="*/ 1 h 460"/>
                <a:gd name="T64" fmla="*/ 1 w 931"/>
                <a:gd name="T65" fmla="*/ 1 h 460"/>
                <a:gd name="T66" fmla="*/ 1 w 931"/>
                <a:gd name="T67" fmla="*/ 1 h 460"/>
                <a:gd name="T68" fmla="*/ 1 w 931"/>
                <a:gd name="T69" fmla="*/ 1 h 460"/>
                <a:gd name="T70" fmla="*/ 1 w 931"/>
                <a:gd name="T71" fmla="*/ 1 h 460"/>
                <a:gd name="T72" fmla="*/ 1 w 931"/>
                <a:gd name="T73" fmla="*/ 1 h 460"/>
                <a:gd name="T74" fmla="*/ 1 w 931"/>
                <a:gd name="T75" fmla="*/ 1 h 460"/>
                <a:gd name="T76" fmla="*/ 1 w 931"/>
                <a:gd name="T77" fmla="*/ 1 h 460"/>
                <a:gd name="T78" fmla="*/ 1 w 931"/>
                <a:gd name="T79" fmla="*/ 1 h 460"/>
                <a:gd name="T80" fmla="*/ 1 w 931"/>
                <a:gd name="T81" fmla="*/ 1 h 460"/>
                <a:gd name="T82" fmla="*/ 1 w 931"/>
                <a:gd name="T83" fmla="*/ 1 h 460"/>
                <a:gd name="T84" fmla="*/ 1 w 931"/>
                <a:gd name="T85" fmla="*/ 1 h 460"/>
                <a:gd name="T86" fmla="*/ 1 w 931"/>
                <a:gd name="T87" fmla="*/ 1 h 460"/>
                <a:gd name="T88" fmla="*/ 1 w 931"/>
                <a:gd name="T89" fmla="*/ 1 h 460"/>
                <a:gd name="T90" fmla="*/ 1 w 931"/>
                <a:gd name="T91" fmla="*/ 1 h 460"/>
                <a:gd name="T92" fmla="*/ 1 w 931"/>
                <a:gd name="T93" fmla="*/ 1 h 460"/>
                <a:gd name="T94" fmla="*/ 1 w 931"/>
                <a:gd name="T95" fmla="*/ 1 h 460"/>
                <a:gd name="T96" fmla="*/ 1 w 931"/>
                <a:gd name="T97" fmla="*/ 1 h 460"/>
                <a:gd name="T98" fmla="*/ 1 w 931"/>
                <a:gd name="T99" fmla="*/ 1 h 460"/>
                <a:gd name="T100" fmla="*/ 1 w 931"/>
                <a:gd name="T101" fmla="*/ 1 h 460"/>
                <a:gd name="T102" fmla="*/ 1 w 931"/>
                <a:gd name="T103" fmla="*/ 1 h 460"/>
                <a:gd name="T104" fmla="*/ 1 w 931"/>
                <a:gd name="T105" fmla="*/ 1 h 460"/>
                <a:gd name="T106" fmla="*/ 1 w 931"/>
                <a:gd name="T107" fmla="*/ 1 h 460"/>
                <a:gd name="T108" fmla="*/ 1 w 931"/>
                <a:gd name="T109" fmla="*/ 1 h 460"/>
                <a:gd name="T110" fmla="*/ 1 w 931"/>
                <a:gd name="T111" fmla="*/ 1 h 460"/>
                <a:gd name="T112" fmla="*/ 1 w 931"/>
                <a:gd name="T113" fmla="*/ 1 h 460"/>
                <a:gd name="T114" fmla="*/ 1 w 931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31"/>
                <a:gd name="T175" fmla="*/ 0 h 460"/>
                <a:gd name="T176" fmla="*/ 931 w 931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31" h="460">
                  <a:moveTo>
                    <a:pt x="150" y="313"/>
                  </a:moveTo>
                  <a:lnTo>
                    <a:pt x="154" y="315"/>
                  </a:lnTo>
                  <a:lnTo>
                    <a:pt x="161" y="315"/>
                  </a:lnTo>
                  <a:lnTo>
                    <a:pt x="169" y="315"/>
                  </a:lnTo>
                  <a:lnTo>
                    <a:pt x="176" y="313"/>
                  </a:lnTo>
                  <a:lnTo>
                    <a:pt x="184" y="311"/>
                  </a:lnTo>
                  <a:lnTo>
                    <a:pt x="193" y="310"/>
                  </a:lnTo>
                  <a:lnTo>
                    <a:pt x="214" y="302"/>
                  </a:lnTo>
                  <a:lnTo>
                    <a:pt x="235" y="291"/>
                  </a:lnTo>
                  <a:lnTo>
                    <a:pt x="247" y="283"/>
                  </a:lnTo>
                  <a:lnTo>
                    <a:pt x="252" y="277"/>
                  </a:lnTo>
                  <a:lnTo>
                    <a:pt x="256" y="273"/>
                  </a:lnTo>
                  <a:lnTo>
                    <a:pt x="262" y="268"/>
                  </a:lnTo>
                  <a:lnTo>
                    <a:pt x="268" y="262"/>
                  </a:lnTo>
                  <a:lnTo>
                    <a:pt x="271" y="254"/>
                  </a:lnTo>
                  <a:lnTo>
                    <a:pt x="277" y="249"/>
                  </a:lnTo>
                  <a:lnTo>
                    <a:pt x="281" y="241"/>
                  </a:lnTo>
                  <a:lnTo>
                    <a:pt x="287" y="234"/>
                  </a:lnTo>
                  <a:lnTo>
                    <a:pt x="290" y="226"/>
                  </a:lnTo>
                  <a:lnTo>
                    <a:pt x="294" y="220"/>
                  </a:lnTo>
                  <a:lnTo>
                    <a:pt x="298" y="213"/>
                  </a:lnTo>
                  <a:lnTo>
                    <a:pt x="304" y="207"/>
                  </a:lnTo>
                  <a:lnTo>
                    <a:pt x="306" y="199"/>
                  </a:lnTo>
                  <a:lnTo>
                    <a:pt x="309" y="194"/>
                  </a:lnTo>
                  <a:lnTo>
                    <a:pt x="313" y="186"/>
                  </a:lnTo>
                  <a:lnTo>
                    <a:pt x="317" y="180"/>
                  </a:lnTo>
                  <a:lnTo>
                    <a:pt x="323" y="169"/>
                  </a:lnTo>
                  <a:lnTo>
                    <a:pt x="327" y="163"/>
                  </a:lnTo>
                  <a:lnTo>
                    <a:pt x="330" y="156"/>
                  </a:lnTo>
                  <a:lnTo>
                    <a:pt x="336" y="146"/>
                  </a:lnTo>
                  <a:lnTo>
                    <a:pt x="342" y="135"/>
                  </a:lnTo>
                  <a:lnTo>
                    <a:pt x="349" y="125"/>
                  </a:lnTo>
                  <a:lnTo>
                    <a:pt x="357" y="116"/>
                  </a:lnTo>
                  <a:lnTo>
                    <a:pt x="365" y="108"/>
                  </a:lnTo>
                  <a:lnTo>
                    <a:pt x="382" y="93"/>
                  </a:lnTo>
                  <a:lnTo>
                    <a:pt x="401" y="83"/>
                  </a:lnTo>
                  <a:lnTo>
                    <a:pt x="412" y="80"/>
                  </a:lnTo>
                  <a:lnTo>
                    <a:pt x="422" y="76"/>
                  </a:lnTo>
                  <a:lnTo>
                    <a:pt x="427" y="74"/>
                  </a:lnTo>
                  <a:lnTo>
                    <a:pt x="433" y="74"/>
                  </a:lnTo>
                  <a:lnTo>
                    <a:pt x="443" y="72"/>
                  </a:lnTo>
                  <a:lnTo>
                    <a:pt x="452" y="70"/>
                  </a:lnTo>
                  <a:lnTo>
                    <a:pt x="460" y="70"/>
                  </a:lnTo>
                  <a:lnTo>
                    <a:pt x="469" y="68"/>
                  </a:lnTo>
                  <a:lnTo>
                    <a:pt x="477" y="68"/>
                  </a:lnTo>
                  <a:lnTo>
                    <a:pt x="482" y="68"/>
                  </a:lnTo>
                  <a:lnTo>
                    <a:pt x="490" y="70"/>
                  </a:lnTo>
                  <a:lnTo>
                    <a:pt x="500" y="70"/>
                  </a:lnTo>
                  <a:lnTo>
                    <a:pt x="509" y="72"/>
                  </a:lnTo>
                  <a:lnTo>
                    <a:pt x="505" y="74"/>
                  </a:lnTo>
                  <a:lnTo>
                    <a:pt x="498" y="80"/>
                  </a:lnTo>
                  <a:lnTo>
                    <a:pt x="494" y="85"/>
                  </a:lnTo>
                  <a:lnTo>
                    <a:pt x="488" y="91"/>
                  </a:lnTo>
                  <a:lnTo>
                    <a:pt x="482" y="95"/>
                  </a:lnTo>
                  <a:lnTo>
                    <a:pt x="477" y="102"/>
                  </a:lnTo>
                  <a:lnTo>
                    <a:pt x="471" y="108"/>
                  </a:lnTo>
                  <a:lnTo>
                    <a:pt x="467" y="116"/>
                  </a:lnTo>
                  <a:lnTo>
                    <a:pt x="462" y="121"/>
                  </a:lnTo>
                  <a:lnTo>
                    <a:pt x="458" y="129"/>
                  </a:lnTo>
                  <a:lnTo>
                    <a:pt x="454" y="137"/>
                  </a:lnTo>
                  <a:lnTo>
                    <a:pt x="452" y="144"/>
                  </a:lnTo>
                  <a:lnTo>
                    <a:pt x="450" y="156"/>
                  </a:lnTo>
                  <a:lnTo>
                    <a:pt x="454" y="165"/>
                  </a:lnTo>
                  <a:lnTo>
                    <a:pt x="463" y="171"/>
                  </a:lnTo>
                  <a:lnTo>
                    <a:pt x="473" y="175"/>
                  </a:lnTo>
                  <a:lnTo>
                    <a:pt x="486" y="173"/>
                  </a:lnTo>
                  <a:lnTo>
                    <a:pt x="500" y="169"/>
                  </a:lnTo>
                  <a:lnTo>
                    <a:pt x="513" y="161"/>
                  </a:lnTo>
                  <a:lnTo>
                    <a:pt x="524" y="152"/>
                  </a:lnTo>
                  <a:lnTo>
                    <a:pt x="530" y="146"/>
                  </a:lnTo>
                  <a:lnTo>
                    <a:pt x="534" y="138"/>
                  </a:lnTo>
                  <a:lnTo>
                    <a:pt x="538" y="131"/>
                  </a:lnTo>
                  <a:lnTo>
                    <a:pt x="541" y="123"/>
                  </a:lnTo>
                  <a:lnTo>
                    <a:pt x="547" y="114"/>
                  </a:lnTo>
                  <a:lnTo>
                    <a:pt x="553" y="102"/>
                  </a:lnTo>
                  <a:lnTo>
                    <a:pt x="559" y="93"/>
                  </a:lnTo>
                  <a:lnTo>
                    <a:pt x="564" y="81"/>
                  </a:lnTo>
                  <a:lnTo>
                    <a:pt x="572" y="70"/>
                  </a:lnTo>
                  <a:lnTo>
                    <a:pt x="579" y="61"/>
                  </a:lnTo>
                  <a:lnTo>
                    <a:pt x="587" y="51"/>
                  </a:lnTo>
                  <a:lnTo>
                    <a:pt x="595" y="43"/>
                  </a:lnTo>
                  <a:lnTo>
                    <a:pt x="610" y="32"/>
                  </a:lnTo>
                  <a:lnTo>
                    <a:pt x="619" y="28"/>
                  </a:lnTo>
                  <a:lnTo>
                    <a:pt x="623" y="28"/>
                  </a:lnTo>
                  <a:lnTo>
                    <a:pt x="627" y="28"/>
                  </a:lnTo>
                  <a:lnTo>
                    <a:pt x="636" y="30"/>
                  </a:lnTo>
                  <a:lnTo>
                    <a:pt x="646" y="34"/>
                  </a:lnTo>
                  <a:lnTo>
                    <a:pt x="657" y="49"/>
                  </a:lnTo>
                  <a:lnTo>
                    <a:pt x="657" y="66"/>
                  </a:lnTo>
                  <a:lnTo>
                    <a:pt x="654" y="78"/>
                  </a:lnTo>
                  <a:lnTo>
                    <a:pt x="650" y="87"/>
                  </a:lnTo>
                  <a:lnTo>
                    <a:pt x="642" y="97"/>
                  </a:lnTo>
                  <a:lnTo>
                    <a:pt x="636" y="108"/>
                  </a:lnTo>
                  <a:lnTo>
                    <a:pt x="629" y="118"/>
                  </a:lnTo>
                  <a:lnTo>
                    <a:pt x="623" y="127"/>
                  </a:lnTo>
                  <a:lnTo>
                    <a:pt x="617" y="137"/>
                  </a:lnTo>
                  <a:lnTo>
                    <a:pt x="612" y="146"/>
                  </a:lnTo>
                  <a:lnTo>
                    <a:pt x="606" y="159"/>
                  </a:lnTo>
                  <a:lnTo>
                    <a:pt x="612" y="171"/>
                  </a:lnTo>
                  <a:lnTo>
                    <a:pt x="617" y="171"/>
                  </a:lnTo>
                  <a:lnTo>
                    <a:pt x="627" y="167"/>
                  </a:lnTo>
                  <a:lnTo>
                    <a:pt x="638" y="157"/>
                  </a:lnTo>
                  <a:lnTo>
                    <a:pt x="644" y="152"/>
                  </a:lnTo>
                  <a:lnTo>
                    <a:pt x="650" y="146"/>
                  </a:lnTo>
                  <a:lnTo>
                    <a:pt x="657" y="138"/>
                  </a:lnTo>
                  <a:lnTo>
                    <a:pt x="663" y="131"/>
                  </a:lnTo>
                  <a:lnTo>
                    <a:pt x="671" y="121"/>
                  </a:lnTo>
                  <a:lnTo>
                    <a:pt x="678" y="114"/>
                  </a:lnTo>
                  <a:lnTo>
                    <a:pt x="682" y="110"/>
                  </a:lnTo>
                  <a:lnTo>
                    <a:pt x="686" y="104"/>
                  </a:lnTo>
                  <a:lnTo>
                    <a:pt x="690" y="100"/>
                  </a:lnTo>
                  <a:lnTo>
                    <a:pt x="695" y="95"/>
                  </a:lnTo>
                  <a:lnTo>
                    <a:pt x="699" y="91"/>
                  </a:lnTo>
                  <a:lnTo>
                    <a:pt x="703" y="87"/>
                  </a:lnTo>
                  <a:lnTo>
                    <a:pt x="707" y="81"/>
                  </a:lnTo>
                  <a:lnTo>
                    <a:pt x="711" y="78"/>
                  </a:lnTo>
                  <a:lnTo>
                    <a:pt x="718" y="68"/>
                  </a:lnTo>
                  <a:lnTo>
                    <a:pt x="722" y="62"/>
                  </a:lnTo>
                  <a:lnTo>
                    <a:pt x="726" y="59"/>
                  </a:lnTo>
                  <a:lnTo>
                    <a:pt x="732" y="53"/>
                  </a:lnTo>
                  <a:lnTo>
                    <a:pt x="735" y="49"/>
                  </a:lnTo>
                  <a:lnTo>
                    <a:pt x="743" y="42"/>
                  </a:lnTo>
                  <a:lnTo>
                    <a:pt x="751" y="34"/>
                  </a:lnTo>
                  <a:lnTo>
                    <a:pt x="758" y="26"/>
                  </a:lnTo>
                  <a:lnTo>
                    <a:pt x="773" y="13"/>
                  </a:lnTo>
                  <a:lnTo>
                    <a:pt x="787" y="5"/>
                  </a:lnTo>
                  <a:lnTo>
                    <a:pt x="800" y="0"/>
                  </a:lnTo>
                  <a:lnTo>
                    <a:pt x="811" y="0"/>
                  </a:lnTo>
                  <a:lnTo>
                    <a:pt x="819" y="7"/>
                  </a:lnTo>
                  <a:lnTo>
                    <a:pt x="828" y="26"/>
                  </a:lnTo>
                  <a:lnTo>
                    <a:pt x="825" y="47"/>
                  </a:lnTo>
                  <a:lnTo>
                    <a:pt x="819" y="59"/>
                  </a:lnTo>
                  <a:lnTo>
                    <a:pt x="811" y="68"/>
                  </a:lnTo>
                  <a:lnTo>
                    <a:pt x="802" y="80"/>
                  </a:lnTo>
                  <a:lnTo>
                    <a:pt x="796" y="85"/>
                  </a:lnTo>
                  <a:lnTo>
                    <a:pt x="792" y="91"/>
                  </a:lnTo>
                  <a:lnTo>
                    <a:pt x="787" y="95"/>
                  </a:lnTo>
                  <a:lnTo>
                    <a:pt x="781" y="100"/>
                  </a:lnTo>
                  <a:lnTo>
                    <a:pt x="775" y="104"/>
                  </a:lnTo>
                  <a:lnTo>
                    <a:pt x="770" y="110"/>
                  </a:lnTo>
                  <a:lnTo>
                    <a:pt x="749" y="129"/>
                  </a:lnTo>
                  <a:lnTo>
                    <a:pt x="743" y="133"/>
                  </a:lnTo>
                  <a:lnTo>
                    <a:pt x="739" y="137"/>
                  </a:lnTo>
                  <a:lnTo>
                    <a:pt x="733" y="140"/>
                  </a:lnTo>
                  <a:lnTo>
                    <a:pt x="730" y="146"/>
                  </a:lnTo>
                  <a:lnTo>
                    <a:pt x="724" y="152"/>
                  </a:lnTo>
                  <a:lnTo>
                    <a:pt x="718" y="159"/>
                  </a:lnTo>
                  <a:lnTo>
                    <a:pt x="718" y="163"/>
                  </a:lnTo>
                  <a:lnTo>
                    <a:pt x="724" y="161"/>
                  </a:lnTo>
                  <a:lnTo>
                    <a:pt x="732" y="156"/>
                  </a:lnTo>
                  <a:lnTo>
                    <a:pt x="754" y="140"/>
                  </a:lnTo>
                  <a:lnTo>
                    <a:pt x="781" y="121"/>
                  </a:lnTo>
                  <a:lnTo>
                    <a:pt x="813" y="102"/>
                  </a:lnTo>
                  <a:lnTo>
                    <a:pt x="846" y="85"/>
                  </a:lnTo>
                  <a:lnTo>
                    <a:pt x="861" y="80"/>
                  </a:lnTo>
                  <a:lnTo>
                    <a:pt x="874" y="76"/>
                  </a:lnTo>
                  <a:lnTo>
                    <a:pt x="880" y="76"/>
                  </a:lnTo>
                  <a:lnTo>
                    <a:pt x="886" y="76"/>
                  </a:lnTo>
                  <a:lnTo>
                    <a:pt x="897" y="80"/>
                  </a:lnTo>
                  <a:lnTo>
                    <a:pt x="906" y="83"/>
                  </a:lnTo>
                  <a:lnTo>
                    <a:pt x="914" y="89"/>
                  </a:lnTo>
                  <a:lnTo>
                    <a:pt x="924" y="99"/>
                  </a:lnTo>
                  <a:lnTo>
                    <a:pt x="931" y="119"/>
                  </a:lnTo>
                  <a:lnTo>
                    <a:pt x="927" y="129"/>
                  </a:lnTo>
                  <a:lnTo>
                    <a:pt x="922" y="137"/>
                  </a:lnTo>
                  <a:lnTo>
                    <a:pt x="912" y="144"/>
                  </a:lnTo>
                  <a:lnTo>
                    <a:pt x="901" y="148"/>
                  </a:lnTo>
                  <a:lnTo>
                    <a:pt x="895" y="148"/>
                  </a:lnTo>
                  <a:lnTo>
                    <a:pt x="889" y="150"/>
                  </a:lnTo>
                  <a:lnTo>
                    <a:pt x="876" y="152"/>
                  </a:lnTo>
                  <a:lnTo>
                    <a:pt x="870" y="154"/>
                  </a:lnTo>
                  <a:lnTo>
                    <a:pt x="865" y="154"/>
                  </a:lnTo>
                  <a:lnTo>
                    <a:pt x="855" y="156"/>
                  </a:lnTo>
                  <a:lnTo>
                    <a:pt x="842" y="161"/>
                  </a:lnTo>
                  <a:lnTo>
                    <a:pt x="840" y="165"/>
                  </a:lnTo>
                  <a:lnTo>
                    <a:pt x="844" y="169"/>
                  </a:lnTo>
                  <a:lnTo>
                    <a:pt x="859" y="190"/>
                  </a:lnTo>
                  <a:lnTo>
                    <a:pt x="876" y="216"/>
                  </a:lnTo>
                  <a:lnTo>
                    <a:pt x="882" y="239"/>
                  </a:lnTo>
                  <a:lnTo>
                    <a:pt x="880" y="243"/>
                  </a:lnTo>
                  <a:lnTo>
                    <a:pt x="876" y="247"/>
                  </a:lnTo>
                  <a:lnTo>
                    <a:pt x="870" y="247"/>
                  </a:lnTo>
                  <a:lnTo>
                    <a:pt x="863" y="247"/>
                  </a:lnTo>
                  <a:lnTo>
                    <a:pt x="855" y="245"/>
                  </a:lnTo>
                  <a:lnTo>
                    <a:pt x="846" y="241"/>
                  </a:lnTo>
                  <a:lnTo>
                    <a:pt x="838" y="239"/>
                  </a:lnTo>
                  <a:lnTo>
                    <a:pt x="828" y="234"/>
                  </a:lnTo>
                  <a:lnTo>
                    <a:pt x="813" y="226"/>
                  </a:lnTo>
                  <a:lnTo>
                    <a:pt x="798" y="216"/>
                  </a:lnTo>
                  <a:lnTo>
                    <a:pt x="783" y="209"/>
                  </a:lnTo>
                  <a:lnTo>
                    <a:pt x="771" y="203"/>
                  </a:lnTo>
                  <a:lnTo>
                    <a:pt x="760" y="203"/>
                  </a:lnTo>
                  <a:lnTo>
                    <a:pt x="751" y="209"/>
                  </a:lnTo>
                  <a:lnTo>
                    <a:pt x="749" y="215"/>
                  </a:lnTo>
                  <a:lnTo>
                    <a:pt x="749" y="222"/>
                  </a:lnTo>
                  <a:lnTo>
                    <a:pt x="754" y="239"/>
                  </a:lnTo>
                  <a:lnTo>
                    <a:pt x="777" y="281"/>
                  </a:lnTo>
                  <a:lnTo>
                    <a:pt x="796" y="321"/>
                  </a:lnTo>
                  <a:lnTo>
                    <a:pt x="796" y="334"/>
                  </a:lnTo>
                  <a:lnTo>
                    <a:pt x="792" y="340"/>
                  </a:lnTo>
                  <a:lnTo>
                    <a:pt x="787" y="344"/>
                  </a:lnTo>
                  <a:lnTo>
                    <a:pt x="779" y="344"/>
                  </a:lnTo>
                  <a:lnTo>
                    <a:pt x="771" y="344"/>
                  </a:lnTo>
                  <a:lnTo>
                    <a:pt x="764" y="342"/>
                  </a:lnTo>
                  <a:lnTo>
                    <a:pt x="756" y="338"/>
                  </a:lnTo>
                  <a:lnTo>
                    <a:pt x="741" y="327"/>
                  </a:lnTo>
                  <a:lnTo>
                    <a:pt x="724" y="311"/>
                  </a:lnTo>
                  <a:lnTo>
                    <a:pt x="709" y="298"/>
                  </a:lnTo>
                  <a:lnTo>
                    <a:pt x="692" y="285"/>
                  </a:lnTo>
                  <a:lnTo>
                    <a:pt x="661" y="268"/>
                  </a:lnTo>
                  <a:lnTo>
                    <a:pt x="648" y="268"/>
                  </a:lnTo>
                  <a:lnTo>
                    <a:pt x="636" y="270"/>
                  </a:lnTo>
                  <a:lnTo>
                    <a:pt x="627" y="273"/>
                  </a:lnTo>
                  <a:lnTo>
                    <a:pt x="625" y="277"/>
                  </a:lnTo>
                  <a:lnTo>
                    <a:pt x="621" y="281"/>
                  </a:lnTo>
                  <a:lnTo>
                    <a:pt x="619" y="291"/>
                  </a:lnTo>
                  <a:lnTo>
                    <a:pt x="621" y="302"/>
                  </a:lnTo>
                  <a:lnTo>
                    <a:pt x="636" y="325"/>
                  </a:lnTo>
                  <a:lnTo>
                    <a:pt x="661" y="346"/>
                  </a:lnTo>
                  <a:lnTo>
                    <a:pt x="673" y="351"/>
                  </a:lnTo>
                  <a:lnTo>
                    <a:pt x="684" y="357"/>
                  </a:lnTo>
                  <a:lnTo>
                    <a:pt x="695" y="363"/>
                  </a:lnTo>
                  <a:lnTo>
                    <a:pt x="705" y="370"/>
                  </a:lnTo>
                  <a:lnTo>
                    <a:pt x="720" y="393"/>
                  </a:lnTo>
                  <a:lnTo>
                    <a:pt x="722" y="408"/>
                  </a:lnTo>
                  <a:lnTo>
                    <a:pt x="718" y="422"/>
                  </a:lnTo>
                  <a:lnTo>
                    <a:pt x="707" y="433"/>
                  </a:lnTo>
                  <a:lnTo>
                    <a:pt x="692" y="443"/>
                  </a:lnTo>
                  <a:lnTo>
                    <a:pt x="682" y="446"/>
                  </a:lnTo>
                  <a:lnTo>
                    <a:pt x="673" y="448"/>
                  </a:lnTo>
                  <a:lnTo>
                    <a:pt x="663" y="448"/>
                  </a:lnTo>
                  <a:lnTo>
                    <a:pt x="654" y="448"/>
                  </a:lnTo>
                  <a:lnTo>
                    <a:pt x="644" y="448"/>
                  </a:lnTo>
                  <a:lnTo>
                    <a:pt x="635" y="445"/>
                  </a:lnTo>
                  <a:lnTo>
                    <a:pt x="625" y="441"/>
                  </a:lnTo>
                  <a:lnTo>
                    <a:pt x="617" y="435"/>
                  </a:lnTo>
                  <a:lnTo>
                    <a:pt x="604" y="420"/>
                  </a:lnTo>
                  <a:lnTo>
                    <a:pt x="589" y="399"/>
                  </a:lnTo>
                  <a:lnTo>
                    <a:pt x="559" y="357"/>
                  </a:lnTo>
                  <a:lnTo>
                    <a:pt x="530" y="325"/>
                  </a:lnTo>
                  <a:lnTo>
                    <a:pt x="517" y="317"/>
                  </a:lnTo>
                  <a:lnTo>
                    <a:pt x="505" y="319"/>
                  </a:lnTo>
                  <a:lnTo>
                    <a:pt x="501" y="323"/>
                  </a:lnTo>
                  <a:lnTo>
                    <a:pt x="500" y="329"/>
                  </a:lnTo>
                  <a:lnTo>
                    <a:pt x="505" y="340"/>
                  </a:lnTo>
                  <a:lnTo>
                    <a:pt x="530" y="370"/>
                  </a:lnTo>
                  <a:lnTo>
                    <a:pt x="543" y="387"/>
                  </a:lnTo>
                  <a:lnTo>
                    <a:pt x="555" y="405"/>
                  </a:lnTo>
                  <a:lnTo>
                    <a:pt x="560" y="420"/>
                  </a:lnTo>
                  <a:lnTo>
                    <a:pt x="559" y="433"/>
                  </a:lnTo>
                  <a:lnTo>
                    <a:pt x="553" y="439"/>
                  </a:lnTo>
                  <a:lnTo>
                    <a:pt x="543" y="445"/>
                  </a:lnTo>
                  <a:lnTo>
                    <a:pt x="532" y="448"/>
                  </a:lnTo>
                  <a:lnTo>
                    <a:pt x="524" y="450"/>
                  </a:lnTo>
                  <a:lnTo>
                    <a:pt x="519" y="452"/>
                  </a:lnTo>
                  <a:lnTo>
                    <a:pt x="511" y="454"/>
                  </a:lnTo>
                  <a:lnTo>
                    <a:pt x="501" y="454"/>
                  </a:lnTo>
                  <a:lnTo>
                    <a:pt x="494" y="456"/>
                  </a:lnTo>
                  <a:lnTo>
                    <a:pt x="484" y="458"/>
                  </a:lnTo>
                  <a:lnTo>
                    <a:pt x="477" y="458"/>
                  </a:lnTo>
                  <a:lnTo>
                    <a:pt x="467" y="458"/>
                  </a:lnTo>
                  <a:lnTo>
                    <a:pt x="458" y="460"/>
                  </a:lnTo>
                  <a:lnTo>
                    <a:pt x="448" y="460"/>
                  </a:lnTo>
                  <a:lnTo>
                    <a:pt x="439" y="460"/>
                  </a:lnTo>
                  <a:lnTo>
                    <a:pt x="429" y="458"/>
                  </a:lnTo>
                  <a:lnTo>
                    <a:pt x="420" y="458"/>
                  </a:lnTo>
                  <a:lnTo>
                    <a:pt x="410" y="456"/>
                  </a:lnTo>
                  <a:lnTo>
                    <a:pt x="401" y="456"/>
                  </a:lnTo>
                  <a:lnTo>
                    <a:pt x="393" y="454"/>
                  </a:lnTo>
                  <a:lnTo>
                    <a:pt x="384" y="452"/>
                  </a:lnTo>
                  <a:lnTo>
                    <a:pt x="376" y="450"/>
                  </a:lnTo>
                  <a:lnTo>
                    <a:pt x="366" y="446"/>
                  </a:lnTo>
                  <a:lnTo>
                    <a:pt x="361" y="445"/>
                  </a:lnTo>
                  <a:lnTo>
                    <a:pt x="346" y="437"/>
                  </a:lnTo>
                  <a:lnTo>
                    <a:pt x="334" y="427"/>
                  </a:lnTo>
                  <a:lnTo>
                    <a:pt x="325" y="418"/>
                  </a:lnTo>
                  <a:lnTo>
                    <a:pt x="308" y="399"/>
                  </a:lnTo>
                  <a:lnTo>
                    <a:pt x="289" y="386"/>
                  </a:lnTo>
                  <a:lnTo>
                    <a:pt x="268" y="376"/>
                  </a:lnTo>
                  <a:lnTo>
                    <a:pt x="258" y="374"/>
                  </a:lnTo>
                  <a:lnTo>
                    <a:pt x="249" y="372"/>
                  </a:lnTo>
                  <a:lnTo>
                    <a:pt x="241" y="370"/>
                  </a:lnTo>
                  <a:lnTo>
                    <a:pt x="231" y="368"/>
                  </a:lnTo>
                  <a:lnTo>
                    <a:pt x="218" y="368"/>
                  </a:lnTo>
                  <a:lnTo>
                    <a:pt x="209" y="368"/>
                  </a:lnTo>
                  <a:lnTo>
                    <a:pt x="205" y="368"/>
                  </a:lnTo>
                  <a:lnTo>
                    <a:pt x="334" y="329"/>
                  </a:lnTo>
                  <a:lnTo>
                    <a:pt x="509" y="416"/>
                  </a:lnTo>
                  <a:lnTo>
                    <a:pt x="376" y="315"/>
                  </a:lnTo>
                  <a:lnTo>
                    <a:pt x="532" y="270"/>
                  </a:lnTo>
                  <a:lnTo>
                    <a:pt x="657" y="406"/>
                  </a:lnTo>
                  <a:lnTo>
                    <a:pt x="562" y="258"/>
                  </a:lnTo>
                  <a:lnTo>
                    <a:pt x="663" y="224"/>
                  </a:lnTo>
                  <a:lnTo>
                    <a:pt x="764" y="311"/>
                  </a:lnTo>
                  <a:lnTo>
                    <a:pt x="692" y="215"/>
                  </a:lnTo>
                  <a:lnTo>
                    <a:pt x="773" y="182"/>
                  </a:lnTo>
                  <a:lnTo>
                    <a:pt x="846" y="213"/>
                  </a:lnTo>
                  <a:lnTo>
                    <a:pt x="789" y="165"/>
                  </a:lnTo>
                  <a:lnTo>
                    <a:pt x="891" y="104"/>
                  </a:lnTo>
                  <a:lnTo>
                    <a:pt x="754" y="167"/>
                  </a:lnTo>
                  <a:lnTo>
                    <a:pt x="648" y="209"/>
                  </a:lnTo>
                  <a:lnTo>
                    <a:pt x="796" y="43"/>
                  </a:lnTo>
                  <a:lnTo>
                    <a:pt x="606" y="216"/>
                  </a:lnTo>
                  <a:lnTo>
                    <a:pt x="522" y="239"/>
                  </a:lnTo>
                  <a:lnTo>
                    <a:pt x="625" y="66"/>
                  </a:lnTo>
                  <a:lnTo>
                    <a:pt x="482" y="249"/>
                  </a:lnTo>
                  <a:lnTo>
                    <a:pt x="359" y="285"/>
                  </a:lnTo>
                  <a:lnTo>
                    <a:pt x="414" y="125"/>
                  </a:lnTo>
                  <a:lnTo>
                    <a:pt x="323" y="298"/>
                  </a:lnTo>
                  <a:lnTo>
                    <a:pt x="308" y="304"/>
                  </a:lnTo>
                  <a:lnTo>
                    <a:pt x="290" y="311"/>
                  </a:lnTo>
                  <a:lnTo>
                    <a:pt x="270" y="321"/>
                  </a:lnTo>
                  <a:lnTo>
                    <a:pt x="247" y="329"/>
                  </a:lnTo>
                  <a:lnTo>
                    <a:pt x="224" y="338"/>
                  </a:lnTo>
                  <a:lnTo>
                    <a:pt x="218" y="340"/>
                  </a:lnTo>
                  <a:lnTo>
                    <a:pt x="212" y="342"/>
                  </a:lnTo>
                  <a:lnTo>
                    <a:pt x="207" y="342"/>
                  </a:lnTo>
                  <a:lnTo>
                    <a:pt x="201" y="344"/>
                  </a:lnTo>
                  <a:lnTo>
                    <a:pt x="195" y="346"/>
                  </a:lnTo>
                  <a:lnTo>
                    <a:pt x="192" y="348"/>
                  </a:lnTo>
                  <a:lnTo>
                    <a:pt x="182" y="348"/>
                  </a:lnTo>
                  <a:lnTo>
                    <a:pt x="173" y="349"/>
                  </a:lnTo>
                  <a:lnTo>
                    <a:pt x="167" y="349"/>
                  </a:lnTo>
                  <a:lnTo>
                    <a:pt x="159" y="349"/>
                  </a:lnTo>
                  <a:lnTo>
                    <a:pt x="154" y="349"/>
                  </a:lnTo>
                  <a:lnTo>
                    <a:pt x="148" y="349"/>
                  </a:lnTo>
                  <a:lnTo>
                    <a:pt x="140" y="349"/>
                  </a:lnTo>
                  <a:lnTo>
                    <a:pt x="135" y="349"/>
                  </a:lnTo>
                  <a:lnTo>
                    <a:pt x="127" y="349"/>
                  </a:lnTo>
                  <a:lnTo>
                    <a:pt x="119" y="348"/>
                  </a:lnTo>
                  <a:lnTo>
                    <a:pt x="112" y="348"/>
                  </a:lnTo>
                  <a:lnTo>
                    <a:pt x="104" y="348"/>
                  </a:lnTo>
                  <a:lnTo>
                    <a:pt x="97" y="346"/>
                  </a:lnTo>
                  <a:lnTo>
                    <a:pt x="89" y="346"/>
                  </a:lnTo>
                  <a:lnTo>
                    <a:pt x="81" y="344"/>
                  </a:lnTo>
                  <a:lnTo>
                    <a:pt x="74" y="344"/>
                  </a:lnTo>
                  <a:lnTo>
                    <a:pt x="58" y="342"/>
                  </a:lnTo>
                  <a:lnTo>
                    <a:pt x="53" y="340"/>
                  </a:lnTo>
                  <a:lnTo>
                    <a:pt x="45" y="340"/>
                  </a:lnTo>
                  <a:lnTo>
                    <a:pt x="34" y="338"/>
                  </a:lnTo>
                  <a:lnTo>
                    <a:pt x="22" y="336"/>
                  </a:lnTo>
                  <a:lnTo>
                    <a:pt x="13" y="334"/>
                  </a:lnTo>
                  <a:lnTo>
                    <a:pt x="5" y="332"/>
                  </a:lnTo>
                  <a:lnTo>
                    <a:pt x="0" y="332"/>
                  </a:lnTo>
                  <a:lnTo>
                    <a:pt x="102" y="272"/>
                  </a:lnTo>
                  <a:lnTo>
                    <a:pt x="106" y="279"/>
                  </a:lnTo>
                  <a:lnTo>
                    <a:pt x="123" y="298"/>
                  </a:lnTo>
                  <a:lnTo>
                    <a:pt x="150" y="3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8" name="Freeform 156">
              <a:extLst>
                <a:ext uri="{FF2B5EF4-FFF2-40B4-BE49-F238E27FC236}">
                  <a16:creationId xmlns:a16="http://schemas.microsoft.com/office/drawing/2014/main" id="{0EE5690F-80CB-A740-6C78-EB9C14A73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" y="432"/>
              <a:ext cx="465" cy="230"/>
            </a:xfrm>
            <a:custGeom>
              <a:avLst/>
              <a:gdLst>
                <a:gd name="T0" fmla="*/ 1 w 929"/>
                <a:gd name="T1" fmla="*/ 1 h 460"/>
                <a:gd name="T2" fmla="*/ 1 w 929"/>
                <a:gd name="T3" fmla="*/ 1 h 460"/>
                <a:gd name="T4" fmla="*/ 1 w 929"/>
                <a:gd name="T5" fmla="*/ 1 h 460"/>
                <a:gd name="T6" fmla="*/ 1 w 929"/>
                <a:gd name="T7" fmla="*/ 1 h 460"/>
                <a:gd name="T8" fmla="*/ 1 w 929"/>
                <a:gd name="T9" fmla="*/ 1 h 460"/>
                <a:gd name="T10" fmla="*/ 1 w 929"/>
                <a:gd name="T11" fmla="*/ 1 h 460"/>
                <a:gd name="T12" fmla="*/ 1 w 929"/>
                <a:gd name="T13" fmla="*/ 1 h 460"/>
                <a:gd name="T14" fmla="*/ 1 w 929"/>
                <a:gd name="T15" fmla="*/ 1 h 460"/>
                <a:gd name="T16" fmla="*/ 1 w 929"/>
                <a:gd name="T17" fmla="*/ 1 h 460"/>
                <a:gd name="T18" fmla="*/ 1 w 929"/>
                <a:gd name="T19" fmla="*/ 1 h 460"/>
                <a:gd name="T20" fmla="*/ 1 w 929"/>
                <a:gd name="T21" fmla="*/ 1 h 460"/>
                <a:gd name="T22" fmla="*/ 1 w 929"/>
                <a:gd name="T23" fmla="*/ 1 h 460"/>
                <a:gd name="T24" fmla="*/ 1 w 929"/>
                <a:gd name="T25" fmla="*/ 1 h 460"/>
                <a:gd name="T26" fmla="*/ 1 w 929"/>
                <a:gd name="T27" fmla="*/ 1 h 460"/>
                <a:gd name="T28" fmla="*/ 1 w 929"/>
                <a:gd name="T29" fmla="*/ 1 h 460"/>
                <a:gd name="T30" fmla="*/ 1 w 929"/>
                <a:gd name="T31" fmla="*/ 1 h 460"/>
                <a:gd name="T32" fmla="*/ 1 w 929"/>
                <a:gd name="T33" fmla="*/ 1 h 460"/>
                <a:gd name="T34" fmla="*/ 1 w 929"/>
                <a:gd name="T35" fmla="*/ 1 h 460"/>
                <a:gd name="T36" fmla="*/ 1 w 929"/>
                <a:gd name="T37" fmla="*/ 1 h 460"/>
                <a:gd name="T38" fmla="*/ 1 w 929"/>
                <a:gd name="T39" fmla="*/ 1 h 460"/>
                <a:gd name="T40" fmla="*/ 1 w 929"/>
                <a:gd name="T41" fmla="*/ 1 h 460"/>
                <a:gd name="T42" fmla="*/ 1 w 929"/>
                <a:gd name="T43" fmla="*/ 1 h 460"/>
                <a:gd name="T44" fmla="*/ 1 w 929"/>
                <a:gd name="T45" fmla="*/ 1 h 460"/>
                <a:gd name="T46" fmla="*/ 1 w 929"/>
                <a:gd name="T47" fmla="*/ 1 h 460"/>
                <a:gd name="T48" fmla="*/ 1 w 929"/>
                <a:gd name="T49" fmla="*/ 1 h 460"/>
                <a:gd name="T50" fmla="*/ 1 w 929"/>
                <a:gd name="T51" fmla="*/ 1 h 460"/>
                <a:gd name="T52" fmla="*/ 1 w 929"/>
                <a:gd name="T53" fmla="*/ 1 h 460"/>
                <a:gd name="T54" fmla="*/ 1 w 929"/>
                <a:gd name="T55" fmla="*/ 1 h 460"/>
                <a:gd name="T56" fmla="*/ 1 w 929"/>
                <a:gd name="T57" fmla="*/ 1 h 460"/>
                <a:gd name="T58" fmla="*/ 1 w 929"/>
                <a:gd name="T59" fmla="*/ 1 h 460"/>
                <a:gd name="T60" fmla="*/ 1 w 929"/>
                <a:gd name="T61" fmla="*/ 1 h 460"/>
                <a:gd name="T62" fmla="*/ 1 w 929"/>
                <a:gd name="T63" fmla="*/ 1 h 460"/>
                <a:gd name="T64" fmla="*/ 1 w 929"/>
                <a:gd name="T65" fmla="*/ 1 h 460"/>
                <a:gd name="T66" fmla="*/ 1 w 929"/>
                <a:gd name="T67" fmla="*/ 1 h 460"/>
                <a:gd name="T68" fmla="*/ 1 w 929"/>
                <a:gd name="T69" fmla="*/ 1 h 460"/>
                <a:gd name="T70" fmla="*/ 1 w 929"/>
                <a:gd name="T71" fmla="*/ 1 h 460"/>
                <a:gd name="T72" fmla="*/ 1 w 929"/>
                <a:gd name="T73" fmla="*/ 1 h 460"/>
                <a:gd name="T74" fmla="*/ 1 w 929"/>
                <a:gd name="T75" fmla="*/ 1 h 460"/>
                <a:gd name="T76" fmla="*/ 1 w 929"/>
                <a:gd name="T77" fmla="*/ 1 h 460"/>
                <a:gd name="T78" fmla="*/ 1 w 929"/>
                <a:gd name="T79" fmla="*/ 1 h 460"/>
                <a:gd name="T80" fmla="*/ 1 w 929"/>
                <a:gd name="T81" fmla="*/ 1 h 460"/>
                <a:gd name="T82" fmla="*/ 1 w 929"/>
                <a:gd name="T83" fmla="*/ 1 h 460"/>
                <a:gd name="T84" fmla="*/ 1 w 929"/>
                <a:gd name="T85" fmla="*/ 1 h 460"/>
                <a:gd name="T86" fmla="*/ 1 w 929"/>
                <a:gd name="T87" fmla="*/ 1 h 460"/>
                <a:gd name="T88" fmla="*/ 1 w 929"/>
                <a:gd name="T89" fmla="*/ 1 h 460"/>
                <a:gd name="T90" fmla="*/ 1 w 929"/>
                <a:gd name="T91" fmla="*/ 1 h 460"/>
                <a:gd name="T92" fmla="*/ 1 w 929"/>
                <a:gd name="T93" fmla="*/ 1 h 460"/>
                <a:gd name="T94" fmla="*/ 1 w 929"/>
                <a:gd name="T95" fmla="*/ 1 h 460"/>
                <a:gd name="T96" fmla="*/ 1 w 929"/>
                <a:gd name="T97" fmla="*/ 1 h 460"/>
                <a:gd name="T98" fmla="*/ 1 w 929"/>
                <a:gd name="T99" fmla="*/ 1 h 460"/>
                <a:gd name="T100" fmla="*/ 1 w 929"/>
                <a:gd name="T101" fmla="*/ 1 h 460"/>
                <a:gd name="T102" fmla="*/ 1 w 929"/>
                <a:gd name="T103" fmla="*/ 1 h 460"/>
                <a:gd name="T104" fmla="*/ 1 w 929"/>
                <a:gd name="T105" fmla="*/ 1 h 460"/>
                <a:gd name="T106" fmla="*/ 1 w 929"/>
                <a:gd name="T107" fmla="*/ 1 h 460"/>
                <a:gd name="T108" fmla="*/ 1 w 929"/>
                <a:gd name="T109" fmla="*/ 1 h 460"/>
                <a:gd name="T110" fmla="*/ 1 w 929"/>
                <a:gd name="T111" fmla="*/ 1 h 460"/>
                <a:gd name="T112" fmla="*/ 1 w 929"/>
                <a:gd name="T113" fmla="*/ 1 h 460"/>
                <a:gd name="T114" fmla="*/ 1 w 929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29"/>
                <a:gd name="T175" fmla="*/ 0 h 460"/>
                <a:gd name="T176" fmla="*/ 929 w 929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29" h="460">
                  <a:moveTo>
                    <a:pt x="148" y="316"/>
                  </a:moveTo>
                  <a:lnTo>
                    <a:pt x="152" y="316"/>
                  </a:lnTo>
                  <a:lnTo>
                    <a:pt x="161" y="316"/>
                  </a:lnTo>
                  <a:lnTo>
                    <a:pt x="167" y="316"/>
                  </a:lnTo>
                  <a:lnTo>
                    <a:pt x="174" y="314"/>
                  </a:lnTo>
                  <a:lnTo>
                    <a:pt x="184" y="312"/>
                  </a:lnTo>
                  <a:lnTo>
                    <a:pt x="193" y="310"/>
                  </a:lnTo>
                  <a:lnTo>
                    <a:pt x="212" y="304"/>
                  </a:lnTo>
                  <a:lnTo>
                    <a:pt x="235" y="291"/>
                  </a:lnTo>
                  <a:lnTo>
                    <a:pt x="245" y="283"/>
                  </a:lnTo>
                  <a:lnTo>
                    <a:pt x="251" y="278"/>
                  </a:lnTo>
                  <a:lnTo>
                    <a:pt x="256" y="274"/>
                  </a:lnTo>
                  <a:lnTo>
                    <a:pt x="262" y="268"/>
                  </a:lnTo>
                  <a:lnTo>
                    <a:pt x="266" y="262"/>
                  </a:lnTo>
                  <a:lnTo>
                    <a:pt x="271" y="257"/>
                  </a:lnTo>
                  <a:lnTo>
                    <a:pt x="277" y="249"/>
                  </a:lnTo>
                  <a:lnTo>
                    <a:pt x="281" y="242"/>
                  </a:lnTo>
                  <a:lnTo>
                    <a:pt x="285" y="234"/>
                  </a:lnTo>
                  <a:lnTo>
                    <a:pt x="290" y="228"/>
                  </a:lnTo>
                  <a:lnTo>
                    <a:pt x="294" y="221"/>
                  </a:lnTo>
                  <a:lnTo>
                    <a:pt x="298" y="213"/>
                  </a:lnTo>
                  <a:lnTo>
                    <a:pt x="302" y="207"/>
                  </a:lnTo>
                  <a:lnTo>
                    <a:pt x="306" y="200"/>
                  </a:lnTo>
                  <a:lnTo>
                    <a:pt x="309" y="194"/>
                  </a:lnTo>
                  <a:lnTo>
                    <a:pt x="313" y="188"/>
                  </a:lnTo>
                  <a:lnTo>
                    <a:pt x="315" y="181"/>
                  </a:lnTo>
                  <a:lnTo>
                    <a:pt x="323" y="169"/>
                  </a:lnTo>
                  <a:lnTo>
                    <a:pt x="327" y="164"/>
                  </a:lnTo>
                  <a:lnTo>
                    <a:pt x="328" y="158"/>
                  </a:lnTo>
                  <a:lnTo>
                    <a:pt x="336" y="146"/>
                  </a:lnTo>
                  <a:lnTo>
                    <a:pt x="342" y="135"/>
                  </a:lnTo>
                  <a:lnTo>
                    <a:pt x="349" y="126"/>
                  </a:lnTo>
                  <a:lnTo>
                    <a:pt x="355" y="116"/>
                  </a:lnTo>
                  <a:lnTo>
                    <a:pt x="363" y="108"/>
                  </a:lnTo>
                  <a:lnTo>
                    <a:pt x="380" y="93"/>
                  </a:lnTo>
                  <a:lnTo>
                    <a:pt x="401" y="84"/>
                  </a:lnTo>
                  <a:lnTo>
                    <a:pt x="410" y="80"/>
                  </a:lnTo>
                  <a:lnTo>
                    <a:pt x="422" y="76"/>
                  </a:lnTo>
                  <a:lnTo>
                    <a:pt x="427" y="76"/>
                  </a:lnTo>
                  <a:lnTo>
                    <a:pt x="431" y="74"/>
                  </a:lnTo>
                  <a:lnTo>
                    <a:pt x="441" y="72"/>
                  </a:lnTo>
                  <a:lnTo>
                    <a:pt x="450" y="72"/>
                  </a:lnTo>
                  <a:lnTo>
                    <a:pt x="460" y="70"/>
                  </a:lnTo>
                  <a:lnTo>
                    <a:pt x="467" y="70"/>
                  </a:lnTo>
                  <a:lnTo>
                    <a:pt x="475" y="70"/>
                  </a:lnTo>
                  <a:lnTo>
                    <a:pt x="482" y="70"/>
                  </a:lnTo>
                  <a:lnTo>
                    <a:pt x="488" y="70"/>
                  </a:lnTo>
                  <a:lnTo>
                    <a:pt x="498" y="70"/>
                  </a:lnTo>
                  <a:lnTo>
                    <a:pt x="507" y="72"/>
                  </a:lnTo>
                  <a:lnTo>
                    <a:pt x="505" y="74"/>
                  </a:lnTo>
                  <a:lnTo>
                    <a:pt x="498" y="82"/>
                  </a:lnTo>
                  <a:lnTo>
                    <a:pt x="494" y="86"/>
                  </a:lnTo>
                  <a:lnTo>
                    <a:pt x="488" y="91"/>
                  </a:lnTo>
                  <a:lnTo>
                    <a:pt x="482" y="97"/>
                  </a:lnTo>
                  <a:lnTo>
                    <a:pt x="477" y="103"/>
                  </a:lnTo>
                  <a:lnTo>
                    <a:pt x="471" y="108"/>
                  </a:lnTo>
                  <a:lnTo>
                    <a:pt x="465" y="116"/>
                  </a:lnTo>
                  <a:lnTo>
                    <a:pt x="462" y="124"/>
                  </a:lnTo>
                  <a:lnTo>
                    <a:pt x="458" y="129"/>
                  </a:lnTo>
                  <a:lnTo>
                    <a:pt x="454" y="137"/>
                  </a:lnTo>
                  <a:lnTo>
                    <a:pt x="450" y="145"/>
                  </a:lnTo>
                  <a:lnTo>
                    <a:pt x="450" y="156"/>
                  </a:lnTo>
                  <a:lnTo>
                    <a:pt x="454" y="167"/>
                  </a:lnTo>
                  <a:lnTo>
                    <a:pt x="462" y="173"/>
                  </a:lnTo>
                  <a:lnTo>
                    <a:pt x="473" y="175"/>
                  </a:lnTo>
                  <a:lnTo>
                    <a:pt x="484" y="173"/>
                  </a:lnTo>
                  <a:lnTo>
                    <a:pt x="498" y="169"/>
                  </a:lnTo>
                  <a:lnTo>
                    <a:pt x="511" y="162"/>
                  </a:lnTo>
                  <a:lnTo>
                    <a:pt x="524" y="152"/>
                  </a:lnTo>
                  <a:lnTo>
                    <a:pt x="528" y="146"/>
                  </a:lnTo>
                  <a:lnTo>
                    <a:pt x="532" y="139"/>
                  </a:lnTo>
                  <a:lnTo>
                    <a:pt x="538" y="133"/>
                  </a:lnTo>
                  <a:lnTo>
                    <a:pt x="541" y="124"/>
                  </a:lnTo>
                  <a:lnTo>
                    <a:pt x="547" y="114"/>
                  </a:lnTo>
                  <a:lnTo>
                    <a:pt x="551" y="103"/>
                  </a:lnTo>
                  <a:lnTo>
                    <a:pt x="559" y="93"/>
                  </a:lnTo>
                  <a:lnTo>
                    <a:pt x="564" y="82"/>
                  </a:lnTo>
                  <a:lnTo>
                    <a:pt x="572" y="72"/>
                  </a:lnTo>
                  <a:lnTo>
                    <a:pt x="578" y="61"/>
                  </a:lnTo>
                  <a:lnTo>
                    <a:pt x="585" y="51"/>
                  </a:lnTo>
                  <a:lnTo>
                    <a:pt x="593" y="44"/>
                  </a:lnTo>
                  <a:lnTo>
                    <a:pt x="610" y="32"/>
                  </a:lnTo>
                  <a:lnTo>
                    <a:pt x="617" y="29"/>
                  </a:lnTo>
                  <a:lnTo>
                    <a:pt x="623" y="29"/>
                  </a:lnTo>
                  <a:lnTo>
                    <a:pt x="627" y="29"/>
                  </a:lnTo>
                  <a:lnTo>
                    <a:pt x="636" y="31"/>
                  </a:lnTo>
                  <a:lnTo>
                    <a:pt x="646" y="34"/>
                  </a:lnTo>
                  <a:lnTo>
                    <a:pt x="657" y="50"/>
                  </a:lnTo>
                  <a:lnTo>
                    <a:pt x="657" y="69"/>
                  </a:lnTo>
                  <a:lnTo>
                    <a:pt x="654" y="78"/>
                  </a:lnTo>
                  <a:lnTo>
                    <a:pt x="648" y="88"/>
                  </a:lnTo>
                  <a:lnTo>
                    <a:pt x="642" y="99"/>
                  </a:lnTo>
                  <a:lnTo>
                    <a:pt x="635" y="108"/>
                  </a:lnTo>
                  <a:lnTo>
                    <a:pt x="629" y="118"/>
                  </a:lnTo>
                  <a:lnTo>
                    <a:pt x="621" y="127"/>
                  </a:lnTo>
                  <a:lnTo>
                    <a:pt x="616" y="137"/>
                  </a:lnTo>
                  <a:lnTo>
                    <a:pt x="612" y="146"/>
                  </a:lnTo>
                  <a:lnTo>
                    <a:pt x="606" y="162"/>
                  </a:lnTo>
                  <a:lnTo>
                    <a:pt x="610" y="171"/>
                  </a:lnTo>
                  <a:lnTo>
                    <a:pt x="617" y="171"/>
                  </a:lnTo>
                  <a:lnTo>
                    <a:pt x="625" y="167"/>
                  </a:lnTo>
                  <a:lnTo>
                    <a:pt x="636" y="160"/>
                  </a:lnTo>
                  <a:lnTo>
                    <a:pt x="642" y="154"/>
                  </a:lnTo>
                  <a:lnTo>
                    <a:pt x="650" y="146"/>
                  </a:lnTo>
                  <a:lnTo>
                    <a:pt x="655" y="139"/>
                  </a:lnTo>
                  <a:lnTo>
                    <a:pt x="663" y="131"/>
                  </a:lnTo>
                  <a:lnTo>
                    <a:pt x="671" y="124"/>
                  </a:lnTo>
                  <a:lnTo>
                    <a:pt x="678" y="114"/>
                  </a:lnTo>
                  <a:lnTo>
                    <a:pt x="682" y="110"/>
                  </a:lnTo>
                  <a:lnTo>
                    <a:pt x="686" y="105"/>
                  </a:lnTo>
                  <a:lnTo>
                    <a:pt x="690" y="101"/>
                  </a:lnTo>
                  <a:lnTo>
                    <a:pt x="694" y="97"/>
                  </a:lnTo>
                  <a:lnTo>
                    <a:pt x="697" y="91"/>
                  </a:lnTo>
                  <a:lnTo>
                    <a:pt x="701" y="88"/>
                  </a:lnTo>
                  <a:lnTo>
                    <a:pt x="705" y="82"/>
                  </a:lnTo>
                  <a:lnTo>
                    <a:pt x="709" y="78"/>
                  </a:lnTo>
                  <a:lnTo>
                    <a:pt x="718" y="69"/>
                  </a:lnTo>
                  <a:lnTo>
                    <a:pt x="722" y="63"/>
                  </a:lnTo>
                  <a:lnTo>
                    <a:pt x="726" y="59"/>
                  </a:lnTo>
                  <a:lnTo>
                    <a:pt x="730" y="55"/>
                  </a:lnTo>
                  <a:lnTo>
                    <a:pt x="733" y="50"/>
                  </a:lnTo>
                  <a:lnTo>
                    <a:pt x="741" y="42"/>
                  </a:lnTo>
                  <a:lnTo>
                    <a:pt x="751" y="34"/>
                  </a:lnTo>
                  <a:lnTo>
                    <a:pt x="758" y="27"/>
                  </a:lnTo>
                  <a:lnTo>
                    <a:pt x="771" y="13"/>
                  </a:lnTo>
                  <a:lnTo>
                    <a:pt x="787" y="6"/>
                  </a:lnTo>
                  <a:lnTo>
                    <a:pt x="798" y="0"/>
                  </a:lnTo>
                  <a:lnTo>
                    <a:pt x="809" y="2"/>
                  </a:lnTo>
                  <a:lnTo>
                    <a:pt x="819" y="8"/>
                  </a:lnTo>
                  <a:lnTo>
                    <a:pt x="827" y="29"/>
                  </a:lnTo>
                  <a:lnTo>
                    <a:pt x="823" y="48"/>
                  </a:lnTo>
                  <a:lnTo>
                    <a:pt x="817" y="59"/>
                  </a:lnTo>
                  <a:lnTo>
                    <a:pt x="809" y="70"/>
                  </a:lnTo>
                  <a:lnTo>
                    <a:pt x="802" y="80"/>
                  </a:lnTo>
                  <a:lnTo>
                    <a:pt x="796" y="86"/>
                  </a:lnTo>
                  <a:lnTo>
                    <a:pt x="790" y="91"/>
                  </a:lnTo>
                  <a:lnTo>
                    <a:pt x="785" y="95"/>
                  </a:lnTo>
                  <a:lnTo>
                    <a:pt x="781" y="101"/>
                  </a:lnTo>
                  <a:lnTo>
                    <a:pt x="775" y="107"/>
                  </a:lnTo>
                  <a:lnTo>
                    <a:pt x="770" y="110"/>
                  </a:lnTo>
                  <a:lnTo>
                    <a:pt x="747" y="129"/>
                  </a:lnTo>
                  <a:lnTo>
                    <a:pt x="743" y="133"/>
                  </a:lnTo>
                  <a:lnTo>
                    <a:pt x="737" y="139"/>
                  </a:lnTo>
                  <a:lnTo>
                    <a:pt x="733" y="143"/>
                  </a:lnTo>
                  <a:lnTo>
                    <a:pt x="730" y="146"/>
                  </a:lnTo>
                  <a:lnTo>
                    <a:pt x="722" y="152"/>
                  </a:lnTo>
                  <a:lnTo>
                    <a:pt x="718" y="160"/>
                  </a:lnTo>
                  <a:lnTo>
                    <a:pt x="718" y="164"/>
                  </a:lnTo>
                  <a:lnTo>
                    <a:pt x="724" y="162"/>
                  </a:lnTo>
                  <a:lnTo>
                    <a:pt x="732" y="156"/>
                  </a:lnTo>
                  <a:lnTo>
                    <a:pt x="752" y="141"/>
                  </a:lnTo>
                  <a:lnTo>
                    <a:pt x="781" y="122"/>
                  </a:lnTo>
                  <a:lnTo>
                    <a:pt x="813" y="103"/>
                  </a:lnTo>
                  <a:lnTo>
                    <a:pt x="844" y="86"/>
                  </a:lnTo>
                  <a:lnTo>
                    <a:pt x="859" y="80"/>
                  </a:lnTo>
                  <a:lnTo>
                    <a:pt x="874" y="76"/>
                  </a:lnTo>
                  <a:lnTo>
                    <a:pt x="880" y="76"/>
                  </a:lnTo>
                  <a:lnTo>
                    <a:pt x="886" y="76"/>
                  </a:lnTo>
                  <a:lnTo>
                    <a:pt x="897" y="80"/>
                  </a:lnTo>
                  <a:lnTo>
                    <a:pt x="905" y="84"/>
                  </a:lnTo>
                  <a:lnTo>
                    <a:pt x="912" y="89"/>
                  </a:lnTo>
                  <a:lnTo>
                    <a:pt x="924" y="99"/>
                  </a:lnTo>
                  <a:lnTo>
                    <a:pt x="929" y="120"/>
                  </a:lnTo>
                  <a:lnTo>
                    <a:pt x="927" y="129"/>
                  </a:lnTo>
                  <a:lnTo>
                    <a:pt x="922" y="137"/>
                  </a:lnTo>
                  <a:lnTo>
                    <a:pt x="912" y="145"/>
                  </a:lnTo>
                  <a:lnTo>
                    <a:pt x="901" y="148"/>
                  </a:lnTo>
                  <a:lnTo>
                    <a:pt x="895" y="150"/>
                  </a:lnTo>
                  <a:lnTo>
                    <a:pt x="889" y="150"/>
                  </a:lnTo>
                  <a:lnTo>
                    <a:pt x="876" y="152"/>
                  </a:lnTo>
                  <a:lnTo>
                    <a:pt x="870" y="154"/>
                  </a:lnTo>
                  <a:lnTo>
                    <a:pt x="865" y="154"/>
                  </a:lnTo>
                  <a:lnTo>
                    <a:pt x="855" y="156"/>
                  </a:lnTo>
                  <a:lnTo>
                    <a:pt x="842" y="162"/>
                  </a:lnTo>
                  <a:lnTo>
                    <a:pt x="840" y="165"/>
                  </a:lnTo>
                  <a:lnTo>
                    <a:pt x="842" y="171"/>
                  </a:lnTo>
                  <a:lnTo>
                    <a:pt x="857" y="190"/>
                  </a:lnTo>
                  <a:lnTo>
                    <a:pt x="874" y="219"/>
                  </a:lnTo>
                  <a:lnTo>
                    <a:pt x="882" y="242"/>
                  </a:lnTo>
                  <a:lnTo>
                    <a:pt x="880" y="243"/>
                  </a:lnTo>
                  <a:lnTo>
                    <a:pt x="876" y="247"/>
                  </a:lnTo>
                  <a:lnTo>
                    <a:pt x="870" y="247"/>
                  </a:lnTo>
                  <a:lnTo>
                    <a:pt x="863" y="247"/>
                  </a:lnTo>
                  <a:lnTo>
                    <a:pt x="853" y="245"/>
                  </a:lnTo>
                  <a:lnTo>
                    <a:pt x="846" y="242"/>
                  </a:lnTo>
                  <a:lnTo>
                    <a:pt x="836" y="240"/>
                  </a:lnTo>
                  <a:lnTo>
                    <a:pt x="828" y="234"/>
                  </a:lnTo>
                  <a:lnTo>
                    <a:pt x="811" y="226"/>
                  </a:lnTo>
                  <a:lnTo>
                    <a:pt x="796" y="217"/>
                  </a:lnTo>
                  <a:lnTo>
                    <a:pt x="783" y="209"/>
                  </a:lnTo>
                  <a:lnTo>
                    <a:pt x="770" y="204"/>
                  </a:lnTo>
                  <a:lnTo>
                    <a:pt x="760" y="204"/>
                  </a:lnTo>
                  <a:lnTo>
                    <a:pt x="751" y="209"/>
                  </a:lnTo>
                  <a:lnTo>
                    <a:pt x="749" y="215"/>
                  </a:lnTo>
                  <a:lnTo>
                    <a:pt x="749" y="223"/>
                  </a:lnTo>
                  <a:lnTo>
                    <a:pt x="752" y="240"/>
                  </a:lnTo>
                  <a:lnTo>
                    <a:pt x="775" y="281"/>
                  </a:lnTo>
                  <a:lnTo>
                    <a:pt x="794" y="321"/>
                  </a:lnTo>
                  <a:lnTo>
                    <a:pt x="794" y="337"/>
                  </a:lnTo>
                  <a:lnTo>
                    <a:pt x="792" y="340"/>
                  </a:lnTo>
                  <a:lnTo>
                    <a:pt x="787" y="344"/>
                  </a:lnTo>
                  <a:lnTo>
                    <a:pt x="779" y="346"/>
                  </a:lnTo>
                  <a:lnTo>
                    <a:pt x="771" y="346"/>
                  </a:lnTo>
                  <a:lnTo>
                    <a:pt x="764" y="342"/>
                  </a:lnTo>
                  <a:lnTo>
                    <a:pt x="754" y="338"/>
                  </a:lnTo>
                  <a:lnTo>
                    <a:pt x="739" y="327"/>
                  </a:lnTo>
                  <a:lnTo>
                    <a:pt x="724" y="314"/>
                  </a:lnTo>
                  <a:lnTo>
                    <a:pt x="707" y="299"/>
                  </a:lnTo>
                  <a:lnTo>
                    <a:pt x="692" y="285"/>
                  </a:lnTo>
                  <a:lnTo>
                    <a:pt x="661" y="268"/>
                  </a:lnTo>
                  <a:lnTo>
                    <a:pt x="646" y="268"/>
                  </a:lnTo>
                  <a:lnTo>
                    <a:pt x="635" y="270"/>
                  </a:lnTo>
                  <a:lnTo>
                    <a:pt x="625" y="276"/>
                  </a:lnTo>
                  <a:lnTo>
                    <a:pt x="623" y="278"/>
                  </a:lnTo>
                  <a:lnTo>
                    <a:pt x="621" y="283"/>
                  </a:lnTo>
                  <a:lnTo>
                    <a:pt x="619" y="291"/>
                  </a:lnTo>
                  <a:lnTo>
                    <a:pt x="621" y="302"/>
                  </a:lnTo>
                  <a:lnTo>
                    <a:pt x="636" y="327"/>
                  </a:lnTo>
                  <a:lnTo>
                    <a:pt x="659" y="346"/>
                  </a:lnTo>
                  <a:lnTo>
                    <a:pt x="673" y="352"/>
                  </a:lnTo>
                  <a:lnTo>
                    <a:pt x="682" y="357"/>
                  </a:lnTo>
                  <a:lnTo>
                    <a:pt x="694" y="363"/>
                  </a:lnTo>
                  <a:lnTo>
                    <a:pt x="703" y="371"/>
                  </a:lnTo>
                  <a:lnTo>
                    <a:pt x="720" y="394"/>
                  </a:lnTo>
                  <a:lnTo>
                    <a:pt x="722" y="409"/>
                  </a:lnTo>
                  <a:lnTo>
                    <a:pt x="716" y="422"/>
                  </a:lnTo>
                  <a:lnTo>
                    <a:pt x="705" y="434"/>
                  </a:lnTo>
                  <a:lnTo>
                    <a:pt x="690" y="443"/>
                  </a:lnTo>
                  <a:lnTo>
                    <a:pt x="680" y="447"/>
                  </a:lnTo>
                  <a:lnTo>
                    <a:pt x="671" y="449"/>
                  </a:lnTo>
                  <a:lnTo>
                    <a:pt x="661" y="451"/>
                  </a:lnTo>
                  <a:lnTo>
                    <a:pt x="652" y="451"/>
                  </a:lnTo>
                  <a:lnTo>
                    <a:pt x="642" y="449"/>
                  </a:lnTo>
                  <a:lnTo>
                    <a:pt x="635" y="445"/>
                  </a:lnTo>
                  <a:lnTo>
                    <a:pt x="625" y="441"/>
                  </a:lnTo>
                  <a:lnTo>
                    <a:pt x="617" y="435"/>
                  </a:lnTo>
                  <a:lnTo>
                    <a:pt x="602" y="420"/>
                  </a:lnTo>
                  <a:lnTo>
                    <a:pt x="587" y="399"/>
                  </a:lnTo>
                  <a:lnTo>
                    <a:pt x="557" y="357"/>
                  </a:lnTo>
                  <a:lnTo>
                    <a:pt x="528" y="325"/>
                  </a:lnTo>
                  <a:lnTo>
                    <a:pt x="517" y="318"/>
                  </a:lnTo>
                  <a:lnTo>
                    <a:pt x="505" y="319"/>
                  </a:lnTo>
                  <a:lnTo>
                    <a:pt x="501" y="323"/>
                  </a:lnTo>
                  <a:lnTo>
                    <a:pt x="500" y="329"/>
                  </a:lnTo>
                  <a:lnTo>
                    <a:pt x="503" y="340"/>
                  </a:lnTo>
                  <a:lnTo>
                    <a:pt x="528" y="373"/>
                  </a:lnTo>
                  <a:lnTo>
                    <a:pt x="543" y="388"/>
                  </a:lnTo>
                  <a:lnTo>
                    <a:pt x="555" y="405"/>
                  </a:lnTo>
                  <a:lnTo>
                    <a:pt x="560" y="420"/>
                  </a:lnTo>
                  <a:lnTo>
                    <a:pt x="557" y="434"/>
                  </a:lnTo>
                  <a:lnTo>
                    <a:pt x="551" y="439"/>
                  </a:lnTo>
                  <a:lnTo>
                    <a:pt x="541" y="445"/>
                  </a:lnTo>
                  <a:lnTo>
                    <a:pt x="530" y="449"/>
                  </a:lnTo>
                  <a:lnTo>
                    <a:pt x="524" y="451"/>
                  </a:lnTo>
                  <a:lnTo>
                    <a:pt x="517" y="453"/>
                  </a:lnTo>
                  <a:lnTo>
                    <a:pt x="509" y="454"/>
                  </a:lnTo>
                  <a:lnTo>
                    <a:pt x="501" y="456"/>
                  </a:lnTo>
                  <a:lnTo>
                    <a:pt x="494" y="456"/>
                  </a:lnTo>
                  <a:lnTo>
                    <a:pt x="484" y="458"/>
                  </a:lnTo>
                  <a:lnTo>
                    <a:pt x="475" y="458"/>
                  </a:lnTo>
                  <a:lnTo>
                    <a:pt x="465" y="460"/>
                  </a:lnTo>
                  <a:lnTo>
                    <a:pt x="458" y="460"/>
                  </a:lnTo>
                  <a:lnTo>
                    <a:pt x="448" y="460"/>
                  </a:lnTo>
                  <a:lnTo>
                    <a:pt x="439" y="460"/>
                  </a:lnTo>
                  <a:lnTo>
                    <a:pt x="429" y="458"/>
                  </a:lnTo>
                  <a:lnTo>
                    <a:pt x="420" y="458"/>
                  </a:lnTo>
                  <a:lnTo>
                    <a:pt x="410" y="458"/>
                  </a:lnTo>
                  <a:lnTo>
                    <a:pt x="401" y="456"/>
                  </a:lnTo>
                  <a:lnTo>
                    <a:pt x="391" y="454"/>
                  </a:lnTo>
                  <a:lnTo>
                    <a:pt x="384" y="453"/>
                  </a:lnTo>
                  <a:lnTo>
                    <a:pt x="374" y="451"/>
                  </a:lnTo>
                  <a:lnTo>
                    <a:pt x="366" y="447"/>
                  </a:lnTo>
                  <a:lnTo>
                    <a:pt x="359" y="445"/>
                  </a:lnTo>
                  <a:lnTo>
                    <a:pt x="346" y="437"/>
                  </a:lnTo>
                  <a:lnTo>
                    <a:pt x="332" y="430"/>
                  </a:lnTo>
                  <a:lnTo>
                    <a:pt x="323" y="418"/>
                  </a:lnTo>
                  <a:lnTo>
                    <a:pt x="306" y="399"/>
                  </a:lnTo>
                  <a:lnTo>
                    <a:pt x="287" y="386"/>
                  </a:lnTo>
                  <a:lnTo>
                    <a:pt x="268" y="378"/>
                  </a:lnTo>
                  <a:lnTo>
                    <a:pt x="258" y="375"/>
                  </a:lnTo>
                  <a:lnTo>
                    <a:pt x="249" y="373"/>
                  </a:lnTo>
                  <a:lnTo>
                    <a:pt x="239" y="371"/>
                  </a:lnTo>
                  <a:lnTo>
                    <a:pt x="232" y="369"/>
                  </a:lnTo>
                  <a:lnTo>
                    <a:pt x="216" y="369"/>
                  </a:lnTo>
                  <a:lnTo>
                    <a:pt x="207" y="369"/>
                  </a:lnTo>
                  <a:lnTo>
                    <a:pt x="205" y="369"/>
                  </a:lnTo>
                  <a:lnTo>
                    <a:pt x="334" y="331"/>
                  </a:lnTo>
                  <a:lnTo>
                    <a:pt x="509" y="418"/>
                  </a:lnTo>
                  <a:lnTo>
                    <a:pt x="374" y="316"/>
                  </a:lnTo>
                  <a:lnTo>
                    <a:pt x="530" y="270"/>
                  </a:lnTo>
                  <a:lnTo>
                    <a:pt x="655" y="409"/>
                  </a:lnTo>
                  <a:lnTo>
                    <a:pt x="562" y="259"/>
                  </a:lnTo>
                  <a:lnTo>
                    <a:pt x="663" y="224"/>
                  </a:lnTo>
                  <a:lnTo>
                    <a:pt x="764" y="314"/>
                  </a:lnTo>
                  <a:lnTo>
                    <a:pt x="692" y="215"/>
                  </a:lnTo>
                  <a:lnTo>
                    <a:pt x="771" y="183"/>
                  </a:lnTo>
                  <a:lnTo>
                    <a:pt x="846" y="215"/>
                  </a:lnTo>
                  <a:lnTo>
                    <a:pt x="789" y="167"/>
                  </a:lnTo>
                  <a:lnTo>
                    <a:pt x="889" y="107"/>
                  </a:lnTo>
                  <a:lnTo>
                    <a:pt x="754" y="167"/>
                  </a:lnTo>
                  <a:lnTo>
                    <a:pt x="646" y="209"/>
                  </a:lnTo>
                  <a:lnTo>
                    <a:pt x="794" y="44"/>
                  </a:lnTo>
                  <a:lnTo>
                    <a:pt x="604" y="217"/>
                  </a:lnTo>
                  <a:lnTo>
                    <a:pt x="520" y="242"/>
                  </a:lnTo>
                  <a:lnTo>
                    <a:pt x="623" y="67"/>
                  </a:lnTo>
                  <a:lnTo>
                    <a:pt x="481" y="249"/>
                  </a:lnTo>
                  <a:lnTo>
                    <a:pt x="359" y="287"/>
                  </a:lnTo>
                  <a:lnTo>
                    <a:pt x="412" y="126"/>
                  </a:lnTo>
                  <a:lnTo>
                    <a:pt x="321" y="299"/>
                  </a:lnTo>
                  <a:lnTo>
                    <a:pt x="306" y="306"/>
                  </a:lnTo>
                  <a:lnTo>
                    <a:pt x="289" y="312"/>
                  </a:lnTo>
                  <a:lnTo>
                    <a:pt x="268" y="321"/>
                  </a:lnTo>
                  <a:lnTo>
                    <a:pt x="245" y="329"/>
                  </a:lnTo>
                  <a:lnTo>
                    <a:pt x="222" y="338"/>
                  </a:lnTo>
                  <a:lnTo>
                    <a:pt x="216" y="340"/>
                  </a:lnTo>
                  <a:lnTo>
                    <a:pt x="211" y="342"/>
                  </a:lnTo>
                  <a:lnTo>
                    <a:pt x="205" y="342"/>
                  </a:lnTo>
                  <a:lnTo>
                    <a:pt x="201" y="344"/>
                  </a:lnTo>
                  <a:lnTo>
                    <a:pt x="195" y="346"/>
                  </a:lnTo>
                  <a:lnTo>
                    <a:pt x="190" y="348"/>
                  </a:lnTo>
                  <a:lnTo>
                    <a:pt x="180" y="350"/>
                  </a:lnTo>
                  <a:lnTo>
                    <a:pt x="171" y="350"/>
                  </a:lnTo>
                  <a:lnTo>
                    <a:pt x="165" y="352"/>
                  </a:lnTo>
                  <a:lnTo>
                    <a:pt x="159" y="352"/>
                  </a:lnTo>
                  <a:lnTo>
                    <a:pt x="154" y="352"/>
                  </a:lnTo>
                  <a:lnTo>
                    <a:pt x="148" y="352"/>
                  </a:lnTo>
                  <a:lnTo>
                    <a:pt x="140" y="352"/>
                  </a:lnTo>
                  <a:lnTo>
                    <a:pt x="133" y="350"/>
                  </a:lnTo>
                  <a:lnTo>
                    <a:pt x="125" y="350"/>
                  </a:lnTo>
                  <a:lnTo>
                    <a:pt x="117" y="350"/>
                  </a:lnTo>
                  <a:lnTo>
                    <a:pt x="112" y="348"/>
                  </a:lnTo>
                  <a:lnTo>
                    <a:pt x="104" y="348"/>
                  </a:lnTo>
                  <a:lnTo>
                    <a:pt x="97" y="346"/>
                  </a:lnTo>
                  <a:lnTo>
                    <a:pt x="87" y="346"/>
                  </a:lnTo>
                  <a:lnTo>
                    <a:pt x="79" y="344"/>
                  </a:lnTo>
                  <a:lnTo>
                    <a:pt x="74" y="344"/>
                  </a:lnTo>
                  <a:lnTo>
                    <a:pt x="58" y="342"/>
                  </a:lnTo>
                  <a:lnTo>
                    <a:pt x="51" y="340"/>
                  </a:lnTo>
                  <a:lnTo>
                    <a:pt x="45" y="340"/>
                  </a:lnTo>
                  <a:lnTo>
                    <a:pt x="32" y="338"/>
                  </a:lnTo>
                  <a:lnTo>
                    <a:pt x="20" y="337"/>
                  </a:lnTo>
                  <a:lnTo>
                    <a:pt x="13" y="335"/>
                  </a:lnTo>
                  <a:lnTo>
                    <a:pt x="5" y="335"/>
                  </a:lnTo>
                  <a:lnTo>
                    <a:pt x="0" y="333"/>
                  </a:lnTo>
                  <a:lnTo>
                    <a:pt x="102" y="272"/>
                  </a:lnTo>
                  <a:lnTo>
                    <a:pt x="104" y="281"/>
                  </a:lnTo>
                  <a:lnTo>
                    <a:pt x="121" y="299"/>
                  </a:lnTo>
                  <a:lnTo>
                    <a:pt x="148" y="3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99" name="Freeform 157">
              <a:extLst>
                <a:ext uri="{FF2B5EF4-FFF2-40B4-BE49-F238E27FC236}">
                  <a16:creationId xmlns:a16="http://schemas.microsoft.com/office/drawing/2014/main" id="{920E1B0D-C098-95AF-C304-4419F56F60F5}"/>
                </a:ext>
              </a:extLst>
            </p:cNvPr>
            <p:cNvSpPr>
              <a:spLocks/>
            </p:cNvSpPr>
            <p:nvPr/>
          </p:nvSpPr>
          <p:spPr bwMode="auto">
            <a:xfrm rot="4272610">
              <a:off x="555" y="672"/>
              <a:ext cx="464" cy="230"/>
            </a:xfrm>
            <a:custGeom>
              <a:avLst/>
              <a:gdLst>
                <a:gd name="T0" fmla="*/ 0 w 930"/>
                <a:gd name="T1" fmla="*/ 1 h 460"/>
                <a:gd name="T2" fmla="*/ 0 w 930"/>
                <a:gd name="T3" fmla="*/ 1 h 460"/>
                <a:gd name="T4" fmla="*/ 0 w 930"/>
                <a:gd name="T5" fmla="*/ 1 h 460"/>
                <a:gd name="T6" fmla="*/ 0 w 930"/>
                <a:gd name="T7" fmla="*/ 1 h 460"/>
                <a:gd name="T8" fmla="*/ 0 w 930"/>
                <a:gd name="T9" fmla="*/ 1 h 460"/>
                <a:gd name="T10" fmla="*/ 0 w 930"/>
                <a:gd name="T11" fmla="*/ 1 h 460"/>
                <a:gd name="T12" fmla="*/ 0 w 930"/>
                <a:gd name="T13" fmla="*/ 1 h 460"/>
                <a:gd name="T14" fmla="*/ 0 w 930"/>
                <a:gd name="T15" fmla="*/ 1 h 460"/>
                <a:gd name="T16" fmla="*/ 0 w 930"/>
                <a:gd name="T17" fmla="*/ 1 h 460"/>
                <a:gd name="T18" fmla="*/ 0 w 930"/>
                <a:gd name="T19" fmla="*/ 1 h 460"/>
                <a:gd name="T20" fmla="*/ 0 w 930"/>
                <a:gd name="T21" fmla="*/ 1 h 460"/>
                <a:gd name="T22" fmla="*/ 0 w 930"/>
                <a:gd name="T23" fmla="*/ 1 h 460"/>
                <a:gd name="T24" fmla="*/ 0 w 930"/>
                <a:gd name="T25" fmla="*/ 1 h 460"/>
                <a:gd name="T26" fmla="*/ 0 w 930"/>
                <a:gd name="T27" fmla="*/ 1 h 460"/>
                <a:gd name="T28" fmla="*/ 0 w 930"/>
                <a:gd name="T29" fmla="*/ 1 h 460"/>
                <a:gd name="T30" fmla="*/ 0 w 930"/>
                <a:gd name="T31" fmla="*/ 1 h 460"/>
                <a:gd name="T32" fmla="*/ 0 w 930"/>
                <a:gd name="T33" fmla="*/ 1 h 460"/>
                <a:gd name="T34" fmla="*/ 0 w 930"/>
                <a:gd name="T35" fmla="*/ 1 h 460"/>
                <a:gd name="T36" fmla="*/ 0 w 930"/>
                <a:gd name="T37" fmla="*/ 1 h 460"/>
                <a:gd name="T38" fmla="*/ 0 w 930"/>
                <a:gd name="T39" fmla="*/ 1 h 460"/>
                <a:gd name="T40" fmla="*/ 0 w 930"/>
                <a:gd name="T41" fmla="*/ 1 h 460"/>
                <a:gd name="T42" fmla="*/ 0 w 930"/>
                <a:gd name="T43" fmla="*/ 1 h 460"/>
                <a:gd name="T44" fmla="*/ 0 w 930"/>
                <a:gd name="T45" fmla="*/ 1 h 460"/>
                <a:gd name="T46" fmla="*/ 0 w 930"/>
                <a:gd name="T47" fmla="*/ 1 h 460"/>
                <a:gd name="T48" fmla="*/ 0 w 930"/>
                <a:gd name="T49" fmla="*/ 1 h 460"/>
                <a:gd name="T50" fmla="*/ 0 w 930"/>
                <a:gd name="T51" fmla="*/ 1 h 460"/>
                <a:gd name="T52" fmla="*/ 0 w 930"/>
                <a:gd name="T53" fmla="*/ 1 h 460"/>
                <a:gd name="T54" fmla="*/ 0 w 930"/>
                <a:gd name="T55" fmla="*/ 1 h 460"/>
                <a:gd name="T56" fmla="*/ 0 w 930"/>
                <a:gd name="T57" fmla="*/ 1 h 460"/>
                <a:gd name="T58" fmla="*/ 0 w 930"/>
                <a:gd name="T59" fmla="*/ 1 h 460"/>
                <a:gd name="T60" fmla="*/ 0 w 930"/>
                <a:gd name="T61" fmla="*/ 1 h 460"/>
                <a:gd name="T62" fmla="*/ 0 w 930"/>
                <a:gd name="T63" fmla="*/ 1 h 460"/>
                <a:gd name="T64" fmla="*/ 0 w 930"/>
                <a:gd name="T65" fmla="*/ 1 h 460"/>
                <a:gd name="T66" fmla="*/ 0 w 930"/>
                <a:gd name="T67" fmla="*/ 1 h 460"/>
                <a:gd name="T68" fmla="*/ 0 w 930"/>
                <a:gd name="T69" fmla="*/ 1 h 460"/>
                <a:gd name="T70" fmla="*/ 0 w 930"/>
                <a:gd name="T71" fmla="*/ 1 h 460"/>
                <a:gd name="T72" fmla="*/ 0 w 930"/>
                <a:gd name="T73" fmla="*/ 1 h 460"/>
                <a:gd name="T74" fmla="*/ 0 w 930"/>
                <a:gd name="T75" fmla="*/ 1 h 460"/>
                <a:gd name="T76" fmla="*/ 0 w 930"/>
                <a:gd name="T77" fmla="*/ 1 h 460"/>
                <a:gd name="T78" fmla="*/ 0 w 930"/>
                <a:gd name="T79" fmla="*/ 1 h 460"/>
                <a:gd name="T80" fmla="*/ 0 w 930"/>
                <a:gd name="T81" fmla="*/ 1 h 460"/>
                <a:gd name="T82" fmla="*/ 0 w 930"/>
                <a:gd name="T83" fmla="*/ 1 h 460"/>
                <a:gd name="T84" fmla="*/ 0 w 930"/>
                <a:gd name="T85" fmla="*/ 1 h 460"/>
                <a:gd name="T86" fmla="*/ 0 w 930"/>
                <a:gd name="T87" fmla="*/ 1 h 460"/>
                <a:gd name="T88" fmla="*/ 0 w 930"/>
                <a:gd name="T89" fmla="*/ 1 h 460"/>
                <a:gd name="T90" fmla="*/ 0 w 930"/>
                <a:gd name="T91" fmla="*/ 1 h 460"/>
                <a:gd name="T92" fmla="*/ 0 w 930"/>
                <a:gd name="T93" fmla="*/ 1 h 460"/>
                <a:gd name="T94" fmla="*/ 0 w 930"/>
                <a:gd name="T95" fmla="*/ 1 h 460"/>
                <a:gd name="T96" fmla="*/ 0 w 930"/>
                <a:gd name="T97" fmla="*/ 1 h 460"/>
                <a:gd name="T98" fmla="*/ 0 w 930"/>
                <a:gd name="T99" fmla="*/ 1 h 460"/>
                <a:gd name="T100" fmla="*/ 0 w 930"/>
                <a:gd name="T101" fmla="*/ 1 h 460"/>
                <a:gd name="T102" fmla="*/ 0 w 930"/>
                <a:gd name="T103" fmla="*/ 1 h 460"/>
                <a:gd name="T104" fmla="*/ 0 w 930"/>
                <a:gd name="T105" fmla="*/ 1 h 460"/>
                <a:gd name="T106" fmla="*/ 0 w 930"/>
                <a:gd name="T107" fmla="*/ 1 h 460"/>
                <a:gd name="T108" fmla="*/ 0 w 930"/>
                <a:gd name="T109" fmla="*/ 1 h 460"/>
                <a:gd name="T110" fmla="*/ 0 w 930"/>
                <a:gd name="T111" fmla="*/ 1 h 460"/>
                <a:gd name="T112" fmla="*/ 0 w 930"/>
                <a:gd name="T113" fmla="*/ 1 h 460"/>
                <a:gd name="T114" fmla="*/ 0 w 930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30"/>
                <a:gd name="T175" fmla="*/ 0 h 460"/>
                <a:gd name="T176" fmla="*/ 930 w 930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30" h="460">
                  <a:moveTo>
                    <a:pt x="149" y="316"/>
                  </a:moveTo>
                  <a:lnTo>
                    <a:pt x="152" y="316"/>
                  </a:lnTo>
                  <a:lnTo>
                    <a:pt x="162" y="316"/>
                  </a:lnTo>
                  <a:lnTo>
                    <a:pt x="168" y="316"/>
                  </a:lnTo>
                  <a:lnTo>
                    <a:pt x="175" y="316"/>
                  </a:lnTo>
                  <a:lnTo>
                    <a:pt x="185" y="314"/>
                  </a:lnTo>
                  <a:lnTo>
                    <a:pt x="192" y="312"/>
                  </a:lnTo>
                  <a:lnTo>
                    <a:pt x="213" y="305"/>
                  </a:lnTo>
                  <a:lnTo>
                    <a:pt x="234" y="291"/>
                  </a:lnTo>
                  <a:lnTo>
                    <a:pt x="246" y="284"/>
                  </a:lnTo>
                  <a:lnTo>
                    <a:pt x="251" y="280"/>
                  </a:lnTo>
                  <a:lnTo>
                    <a:pt x="255" y="274"/>
                  </a:lnTo>
                  <a:lnTo>
                    <a:pt x="261" y="268"/>
                  </a:lnTo>
                  <a:lnTo>
                    <a:pt x="266" y="263"/>
                  </a:lnTo>
                  <a:lnTo>
                    <a:pt x="272" y="257"/>
                  </a:lnTo>
                  <a:lnTo>
                    <a:pt x="276" y="249"/>
                  </a:lnTo>
                  <a:lnTo>
                    <a:pt x="282" y="242"/>
                  </a:lnTo>
                  <a:lnTo>
                    <a:pt x="285" y="236"/>
                  </a:lnTo>
                  <a:lnTo>
                    <a:pt x="289" y="229"/>
                  </a:lnTo>
                  <a:lnTo>
                    <a:pt x="293" y="221"/>
                  </a:lnTo>
                  <a:lnTo>
                    <a:pt x="299" y="215"/>
                  </a:lnTo>
                  <a:lnTo>
                    <a:pt x="303" y="208"/>
                  </a:lnTo>
                  <a:lnTo>
                    <a:pt x="306" y="202"/>
                  </a:lnTo>
                  <a:lnTo>
                    <a:pt x="310" y="194"/>
                  </a:lnTo>
                  <a:lnTo>
                    <a:pt x="312" y="189"/>
                  </a:lnTo>
                  <a:lnTo>
                    <a:pt x="316" y="183"/>
                  </a:lnTo>
                  <a:lnTo>
                    <a:pt x="323" y="170"/>
                  </a:lnTo>
                  <a:lnTo>
                    <a:pt x="325" y="164"/>
                  </a:lnTo>
                  <a:lnTo>
                    <a:pt x="329" y="158"/>
                  </a:lnTo>
                  <a:lnTo>
                    <a:pt x="337" y="147"/>
                  </a:lnTo>
                  <a:lnTo>
                    <a:pt x="342" y="135"/>
                  </a:lnTo>
                  <a:lnTo>
                    <a:pt x="348" y="126"/>
                  </a:lnTo>
                  <a:lnTo>
                    <a:pt x="356" y="118"/>
                  </a:lnTo>
                  <a:lnTo>
                    <a:pt x="363" y="109"/>
                  </a:lnTo>
                  <a:lnTo>
                    <a:pt x="381" y="96"/>
                  </a:lnTo>
                  <a:lnTo>
                    <a:pt x="400" y="84"/>
                  </a:lnTo>
                  <a:lnTo>
                    <a:pt x="411" y="80"/>
                  </a:lnTo>
                  <a:lnTo>
                    <a:pt x="422" y="78"/>
                  </a:lnTo>
                  <a:lnTo>
                    <a:pt x="426" y="77"/>
                  </a:lnTo>
                  <a:lnTo>
                    <a:pt x="432" y="75"/>
                  </a:lnTo>
                  <a:lnTo>
                    <a:pt x="441" y="75"/>
                  </a:lnTo>
                  <a:lnTo>
                    <a:pt x="451" y="73"/>
                  </a:lnTo>
                  <a:lnTo>
                    <a:pt x="460" y="71"/>
                  </a:lnTo>
                  <a:lnTo>
                    <a:pt x="468" y="71"/>
                  </a:lnTo>
                  <a:lnTo>
                    <a:pt x="476" y="71"/>
                  </a:lnTo>
                  <a:lnTo>
                    <a:pt x="483" y="71"/>
                  </a:lnTo>
                  <a:lnTo>
                    <a:pt x="489" y="71"/>
                  </a:lnTo>
                  <a:lnTo>
                    <a:pt x="498" y="73"/>
                  </a:lnTo>
                  <a:lnTo>
                    <a:pt x="508" y="73"/>
                  </a:lnTo>
                  <a:lnTo>
                    <a:pt x="504" y="75"/>
                  </a:lnTo>
                  <a:lnTo>
                    <a:pt x="498" y="82"/>
                  </a:lnTo>
                  <a:lnTo>
                    <a:pt x="493" y="86"/>
                  </a:lnTo>
                  <a:lnTo>
                    <a:pt x="487" y="92"/>
                  </a:lnTo>
                  <a:lnTo>
                    <a:pt x="481" y="97"/>
                  </a:lnTo>
                  <a:lnTo>
                    <a:pt x="477" y="103"/>
                  </a:lnTo>
                  <a:lnTo>
                    <a:pt x="472" y="111"/>
                  </a:lnTo>
                  <a:lnTo>
                    <a:pt x="466" y="116"/>
                  </a:lnTo>
                  <a:lnTo>
                    <a:pt x="460" y="124"/>
                  </a:lnTo>
                  <a:lnTo>
                    <a:pt x="457" y="132"/>
                  </a:lnTo>
                  <a:lnTo>
                    <a:pt x="453" y="137"/>
                  </a:lnTo>
                  <a:lnTo>
                    <a:pt x="451" y="145"/>
                  </a:lnTo>
                  <a:lnTo>
                    <a:pt x="451" y="158"/>
                  </a:lnTo>
                  <a:lnTo>
                    <a:pt x="455" y="168"/>
                  </a:lnTo>
                  <a:lnTo>
                    <a:pt x="462" y="173"/>
                  </a:lnTo>
                  <a:lnTo>
                    <a:pt x="472" y="175"/>
                  </a:lnTo>
                  <a:lnTo>
                    <a:pt x="485" y="173"/>
                  </a:lnTo>
                  <a:lnTo>
                    <a:pt x="498" y="170"/>
                  </a:lnTo>
                  <a:lnTo>
                    <a:pt x="512" y="162"/>
                  </a:lnTo>
                  <a:lnTo>
                    <a:pt x="523" y="153"/>
                  </a:lnTo>
                  <a:lnTo>
                    <a:pt x="529" y="147"/>
                  </a:lnTo>
                  <a:lnTo>
                    <a:pt x="533" y="141"/>
                  </a:lnTo>
                  <a:lnTo>
                    <a:pt x="536" y="134"/>
                  </a:lnTo>
                  <a:lnTo>
                    <a:pt x="542" y="124"/>
                  </a:lnTo>
                  <a:lnTo>
                    <a:pt x="546" y="115"/>
                  </a:lnTo>
                  <a:lnTo>
                    <a:pt x="552" y="105"/>
                  </a:lnTo>
                  <a:lnTo>
                    <a:pt x="557" y="94"/>
                  </a:lnTo>
                  <a:lnTo>
                    <a:pt x="565" y="82"/>
                  </a:lnTo>
                  <a:lnTo>
                    <a:pt x="571" y="73"/>
                  </a:lnTo>
                  <a:lnTo>
                    <a:pt x="578" y="61"/>
                  </a:lnTo>
                  <a:lnTo>
                    <a:pt x="586" y="52"/>
                  </a:lnTo>
                  <a:lnTo>
                    <a:pt x="593" y="44"/>
                  </a:lnTo>
                  <a:lnTo>
                    <a:pt x="611" y="33"/>
                  </a:lnTo>
                  <a:lnTo>
                    <a:pt x="618" y="31"/>
                  </a:lnTo>
                  <a:lnTo>
                    <a:pt x="622" y="29"/>
                  </a:lnTo>
                  <a:lnTo>
                    <a:pt x="628" y="29"/>
                  </a:lnTo>
                  <a:lnTo>
                    <a:pt x="635" y="31"/>
                  </a:lnTo>
                  <a:lnTo>
                    <a:pt x="645" y="37"/>
                  </a:lnTo>
                  <a:lnTo>
                    <a:pt x="656" y="50"/>
                  </a:lnTo>
                  <a:lnTo>
                    <a:pt x="656" y="69"/>
                  </a:lnTo>
                  <a:lnTo>
                    <a:pt x="654" y="78"/>
                  </a:lnTo>
                  <a:lnTo>
                    <a:pt x="649" y="88"/>
                  </a:lnTo>
                  <a:lnTo>
                    <a:pt x="643" y="99"/>
                  </a:lnTo>
                  <a:lnTo>
                    <a:pt x="635" y="109"/>
                  </a:lnTo>
                  <a:lnTo>
                    <a:pt x="628" y="118"/>
                  </a:lnTo>
                  <a:lnTo>
                    <a:pt x="622" y="130"/>
                  </a:lnTo>
                  <a:lnTo>
                    <a:pt x="616" y="137"/>
                  </a:lnTo>
                  <a:lnTo>
                    <a:pt x="611" y="147"/>
                  </a:lnTo>
                  <a:lnTo>
                    <a:pt x="607" y="162"/>
                  </a:lnTo>
                  <a:lnTo>
                    <a:pt x="611" y="172"/>
                  </a:lnTo>
                  <a:lnTo>
                    <a:pt x="618" y="173"/>
                  </a:lnTo>
                  <a:lnTo>
                    <a:pt x="626" y="168"/>
                  </a:lnTo>
                  <a:lnTo>
                    <a:pt x="637" y="160"/>
                  </a:lnTo>
                  <a:lnTo>
                    <a:pt x="643" y="154"/>
                  </a:lnTo>
                  <a:lnTo>
                    <a:pt x="649" y="147"/>
                  </a:lnTo>
                  <a:lnTo>
                    <a:pt x="656" y="141"/>
                  </a:lnTo>
                  <a:lnTo>
                    <a:pt x="664" y="132"/>
                  </a:lnTo>
                  <a:lnTo>
                    <a:pt x="670" y="124"/>
                  </a:lnTo>
                  <a:lnTo>
                    <a:pt x="677" y="115"/>
                  </a:lnTo>
                  <a:lnTo>
                    <a:pt x="681" y="111"/>
                  </a:lnTo>
                  <a:lnTo>
                    <a:pt x="685" y="105"/>
                  </a:lnTo>
                  <a:lnTo>
                    <a:pt x="690" y="101"/>
                  </a:lnTo>
                  <a:lnTo>
                    <a:pt x="694" y="97"/>
                  </a:lnTo>
                  <a:lnTo>
                    <a:pt x="698" y="92"/>
                  </a:lnTo>
                  <a:lnTo>
                    <a:pt x="702" y="88"/>
                  </a:lnTo>
                  <a:lnTo>
                    <a:pt x="706" y="82"/>
                  </a:lnTo>
                  <a:lnTo>
                    <a:pt x="709" y="78"/>
                  </a:lnTo>
                  <a:lnTo>
                    <a:pt x="717" y="69"/>
                  </a:lnTo>
                  <a:lnTo>
                    <a:pt x="723" y="65"/>
                  </a:lnTo>
                  <a:lnTo>
                    <a:pt x="727" y="59"/>
                  </a:lnTo>
                  <a:lnTo>
                    <a:pt x="730" y="56"/>
                  </a:lnTo>
                  <a:lnTo>
                    <a:pt x="734" y="52"/>
                  </a:lnTo>
                  <a:lnTo>
                    <a:pt x="742" y="42"/>
                  </a:lnTo>
                  <a:lnTo>
                    <a:pt x="749" y="35"/>
                  </a:lnTo>
                  <a:lnTo>
                    <a:pt x="757" y="27"/>
                  </a:lnTo>
                  <a:lnTo>
                    <a:pt x="772" y="16"/>
                  </a:lnTo>
                  <a:lnTo>
                    <a:pt x="787" y="6"/>
                  </a:lnTo>
                  <a:lnTo>
                    <a:pt x="799" y="0"/>
                  </a:lnTo>
                  <a:lnTo>
                    <a:pt x="810" y="2"/>
                  </a:lnTo>
                  <a:lnTo>
                    <a:pt x="820" y="8"/>
                  </a:lnTo>
                  <a:lnTo>
                    <a:pt x="827" y="29"/>
                  </a:lnTo>
                  <a:lnTo>
                    <a:pt x="824" y="50"/>
                  </a:lnTo>
                  <a:lnTo>
                    <a:pt x="818" y="59"/>
                  </a:lnTo>
                  <a:lnTo>
                    <a:pt x="810" y="71"/>
                  </a:lnTo>
                  <a:lnTo>
                    <a:pt x="801" y="80"/>
                  </a:lnTo>
                  <a:lnTo>
                    <a:pt x="795" y="86"/>
                  </a:lnTo>
                  <a:lnTo>
                    <a:pt x="791" y="92"/>
                  </a:lnTo>
                  <a:lnTo>
                    <a:pt x="785" y="97"/>
                  </a:lnTo>
                  <a:lnTo>
                    <a:pt x="780" y="101"/>
                  </a:lnTo>
                  <a:lnTo>
                    <a:pt x="774" y="107"/>
                  </a:lnTo>
                  <a:lnTo>
                    <a:pt x="768" y="111"/>
                  </a:lnTo>
                  <a:lnTo>
                    <a:pt x="747" y="130"/>
                  </a:lnTo>
                  <a:lnTo>
                    <a:pt x="742" y="134"/>
                  </a:lnTo>
                  <a:lnTo>
                    <a:pt x="738" y="139"/>
                  </a:lnTo>
                  <a:lnTo>
                    <a:pt x="732" y="143"/>
                  </a:lnTo>
                  <a:lnTo>
                    <a:pt x="730" y="147"/>
                  </a:lnTo>
                  <a:lnTo>
                    <a:pt x="723" y="154"/>
                  </a:lnTo>
                  <a:lnTo>
                    <a:pt x="719" y="160"/>
                  </a:lnTo>
                  <a:lnTo>
                    <a:pt x="719" y="164"/>
                  </a:lnTo>
                  <a:lnTo>
                    <a:pt x="723" y="162"/>
                  </a:lnTo>
                  <a:lnTo>
                    <a:pt x="730" y="158"/>
                  </a:lnTo>
                  <a:lnTo>
                    <a:pt x="753" y="143"/>
                  </a:lnTo>
                  <a:lnTo>
                    <a:pt x="782" y="122"/>
                  </a:lnTo>
                  <a:lnTo>
                    <a:pt x="812" y="103"/>
                  </a:lnTo>
                  <a:lnTo>
                    <a:pt x="844" y="88"/>
                  </a:lnTo>
                  <a:lnTo>
                    <a:pt x="860" y="80"/>
                  </a:lnTo>
                  <a:lnTo>
                    <a:pt x="873" y="78"/>
                  </a:lnTo>
                  <a:lnTo>
                    <a:pt x="881" y="78"/>
                  </a:lnTo>
                  <a:lnTo>
                    <a:pt x="886" y="78"/>
                  </a:lnTo>
                  <a:lnTo>
                    <a:pt x="896" y="80"/>
                  </a:lnTo>
                  <a:lnTo>
                    <a:pt x="905" y="86"/>
                  </a:lnTo>
                  <a:lnTo>
                    <a:pt x="913" y="90"/>
                  </a:lnTo>
                  <a:lnTo>
                    <a:pt x="922" y="101"/>
                  </a:lnTo>
                  <a:lnTo>
                    <a:pt x="930" y="120"/>
                  </a:lnTo>
                  <a:lnTo>
                    <a:pt x="926" y="130"/>
                  </a:lnTo>
                  <a:lnTo>
                    <a:pt x="920" y="139"/>
                  </a:lnTo>
                  <a:lnTo>
                    <a:pt x="911" y="145"/>
                  </a:lnTo>
                  <a:lnTo>
                    <a:pt x="901" y="149"/>
                  </a:lnTo>
                  <a:lnTo>
                    <a:pt x="894" y="151"/>
                  </a:lnTo>
                  <a:lnTo>
                    <a:pt x="888" y="151"/>
                  </a:lnTo>
                  <a:lnTo>
                    <a:pt x="877" y="153"/>
                  </a:lnTo>
                  <a:lnTo>
                    <a:pt x="871" y="154"/>
                  </a:lnTo>
                  <a:lnTo>
                    <a:pt x="865" y="154"/>
                  </a:lnTo>
                  <a:lnTo>
                    <a:pt x="854" y="156"/>
                  </a:lnTo>
                  <a:lnTo>
                    <a:pt x="841" y="162"/>
                  </a:lnTo>
                  <a:lnTo>
                    <a:pt x="841" y="166"/>
                  </a:lnTo>
                  <a:lnTo>
                    <a:pt x="843" y="172"/>
                  </a:lnTo>
                  <a:lnTo>
                    <a:pt x="858" y="191"/>
                  </a:lnTo>
                  <a:lnTo>
                    <a:pt x="875" y="219"/>
                  </a:lnTo>
                  <a:lnTo>
                    <a:pt x="881" y="242"/>
                  </a:lnTo>
                  <a:lnTo>
                    <a:pt x="879" y="246"/>
                  </a:lnTo>
                  <a:lnTo>
                    <a:pt x="877" y="248"/>
                  </a:lnTo>
                  <a:lnTo>
                    <a:pt x="871" y="249"/>
                  </a:lnTo>
                  <a:lnTo>
                    <a:pt x="862" y="248"/>
                  </a:lnTo>
                  <a:lnTo>
                    <a:pt x="854" y="246"/>
                  </a:lnTo>
                  <a:lnTo>
                    <a:pt x="844" y="244"/>
                  </a:lnTo>
                  <a:lnTo>
                    <a:pt x="837" y="240"/>
                  </a:lnTo>
                  <a:lnTo>
                    <a:pt x="827" y="236"/>
                  </a:lnTo>
                  <a:lnTo>
                    <a:pt x="812" y="227"/>
                  </a:lnTo>
                  <a:lnTo>
                    <a:pt x="797" y="217"/>
                  </a:lnTo>
                  <a:lnTo>
                    <a:pt x="784" y="210"/>
                  </a:lnTo>
                  <a:lnTo>
                    <a:pt x="770" y="206"/>
                  </a:lnTo>
                  <a:lnTo>
                    <a:pt x="759" y="204"/>
                  </a:lnTo>
                  <a:lnTo>
                    <a:pt x="751" y="210"/>
                  </a:lnTo>
                  <a:lnTo>
                    <a:pt x="747" y="215"/>
                  </a:lnTo>
                  <a:lnTo>
                    <a:pt x="747" y="223"/>
                  </a:lnTo>
                  <a:lnTo>
                    <a:pt x="753" y="240"/>
                  </a:lnTo>
                  <a:lnTo>
                    <a:pt x="776" y="282"/>
                  </a:lnTo>
                  <a:lnTo>
                    <a:pt x="795" y="322"/>
                  </a:lnTo>
                  <a:lnTo>
                    <a:pt x="795" y="337"/>
                  </a:lnTo>
                  <a:lnTo>
                    <a:pt x="793" y="343"/>
                  </a:lnTo>
                  <a:lnTo>
                    <a:pt x="787" y="345"/>
                  </a:lnTo>
                  <a:lnTo>
                    <a:pt x="778" y="346"/>
                  </a:lnTo>
                  <a:lnTo>
                    <a:pt x="770" y="346"/>
                  </a:lnTo>
                  <a:lnTo>
                    <a:pt x="763" y="343"/>
                  </a:lnTo>
                  <a:lnTo>
                    <a:pt x="755" y="339"/>
                  </a:lnTo>
                  <a:lnTo>
                    <a:pt x="740" y="327"/>
                  </a:lnTo>
                  <a:lnTo>
                    <a:pt x="725" y="314"/>
                  </a:lnTo>
                  <a:lnTo>
                    <a:pt x="708" y="299"/>
                  </a:lnTo>
                  <a:lnTo>
                    <a:pt x="692" y="286"/>
                  </a:lnTo>
                  <a:lnTo>
                    <a:pt x="660" y="268"/>
                  </a:lnTo>
                  <a:lnTo>
                    <a:pt x="647" y="268"/>
                  </a:lnTo>
                  <a:lnTo>
                    <a:pt x="635" y="270"/>
                  </a:lnTo>
                  <a:lnTo>
                    <a:pt x="626" y="276"/>
                  </a:lnTo>
                  <a:lnTo>
                    <a:pt x="624" y="280"/>
                  </a:lnTo>
                  <a:lnTo>
                    <a:pt x="622" y="284"/>
                  </a:lnTo>
                  <a:lnTo>
                    <a:pt x="618" y="291"/>
                  </a:lnTo>
                  <a:lnTo>
                    <a:pt x="620" y="303"/>
                  </a:lnTo>
                  <a:lnTo>
                    <a:pt x="637" y="327"/>
                  </a:lnTo>
                  <a:lnTo>
                    <a:pt x="660" y="346"/>
                  </a:lnTo>
                  <a:lnTo>
                    <a:pt x="673" y="352"/>
                  </a:lnTo>
                  <a:lnTo>
                    <a:pt x="683" y="358"/>
                  </a:lnTo>
                  <a:lnTo>
                    <a:pt x="694" y="365"/>
                  </a:lnTo>
                  <a:lnTo>
                    <a:pt x="704" y="371"/>
                  </a:lnTo>
                  <a:lnTo>
                    <a:pt x="719" y="394"/>
                  </a:lnTo>
                  <a:lnTo>
                    <a:pt x="723" y="409"/>
                  </a:lnTo>
                  <a:lnTo>
                    <a:pt x="717" y="424"/>
                  </a:lnTo>
                  <a:lnTo>
                    <a:pt x="706" y="436"/>
                  </a:lnTo>
                  <a:lnTo>
                    <a:pt x="690" y="443"/>
                  </a:lnTo>
                  <a:lnTo>
                    <a:pt x="681" y="447"/>
                  </a:lnTo>
                  <a:lnTo>
                    <a:pt x="671" y="449"/>
                  </a:lnTo>
                  <a:lnTo>
                    <a:pt x="662" y="451"/>
                  </a:lnTo>
                  <a:lnTo>
                    <a:pt x="652" y="451"/>
                  </a:lnTo>
                  <a:lnTo>
                    <a:pt x="643" y="449"/>
                  </a:lnTo>
                  <a:lnTo>
                    <a:pt x="633" y="447"/>
                  </a:lnTo>
                  <a:lnTo>
                    <a:pt x="626" y="443"/>
                  </a:lnTo>
                  <a:lnTo>
                    <a:pt x="618" y="436"/>
                  </a:lnTo>
                  <a:lnTo>
                    <a:pt x="603" y="421"/>
                  </a:lnTo>
                  <a:lnTo>
                    <a:pt x="588" y="402"/>
                  </a:lnTo>
                  <a:lnTo>
                    <a:pt x="557" y="358"/>
                  </a:lnTo>
                  <a:lnTo>
                    <a:pt x="529" y="326"/>
                  </a:lnTo>
                  <a:lnTo>
                    <a:pt x="516" y="318"/>
                  </a:lnTo>
                  <a:lnTo>
                    <a:pt x="504" y="320"/>
                  </a:lnTo>
                  <a:lnTo>
                    <a:pt x="500" y="324"/>
                  </a:lnTo>
                  <a:lnTo>
                    <a:pt x="500" y="329"/>
                  </a:lnTo>
                  <a:lnTo>
                    <a:pt x="504" y="341"/>
                  </a:lnTo>
                  <a:lnTo>
                    <a:pt x="529" y="373"/>
                  </a:lnTo>
                  <a:lnTo>
                    <a:pt x="544" y="390"/>
                  </a:lnTo>
                  <a:lnTo>
                    <a:pt x="555" y="405"/>
                  </a:lnTo>
                  <a:lnTo>
                    <a:pt x="561" y="421"/>
                  </a:lnTo>
                  <a:lnTo>
                    <a:pt x="557" y="434"/>
                  </a:lnTo>
                  <a:lnTo>
                    <a:pt x="552" y="440"/>
                  </a:lnTo>
                  <a:lnTo>
                    <a:pt x="542" y="445"/>
                  </a:lnTo>
                  <a:lnTo>
                    <a:pt x="531" y="449"/>
                  </a:lnTo>
                  <a:lnTo>
                    <a:pt x="525" y="451"/>
                  </a:lnTo>
                  <a:lnTo>
                    <a:pt x="517" y="453"/>
                  </a:lnTo>
                  <a:lnTo>
                    <a:pt x="510" y="455"/>
                  </a:lnTo>
                  <a:lnTo>
                    <a:pt x="502" y="457"/>
                  </a:lnTo>
                  <a:lnTo>
                    <a:pt x="493" y="459"/>
                  </a:lnTo>
                  <a:lnTo>
                    <a:pt x="485" y="459"/>
                  </a:lnTo>
                  <a:lnTo>
                    <a:pt x="476" y="460"/>
                  </a:lnTo>
                  <a:lnTo>
                    <a:pt x="466" y="460"/>
                  </a:lnTo>
                  <a:lnTo>
                    <a:pt x="457" y="460"/>
                  </a:lnTo>
                  <a:lnTo>
                    <a:pt x="447" y="460"/>
                  </a:lnTo>
                  <a:lnTo>
                    <a:pt x="438" y="460"/>
                  </a:lnTo>
                  <a:lnTo>
                    <a:pt x="428" y="460"/>
                  </a:lnTo>
                  <a:lnTo>
                    <a:pt x="419" y="459"/>
                  </a:lnTo>
                  <a:lnTo>
                    <a:pt x="411" y="459"/>
                  </a:lnTo>
                  <a:lnTo>
                    <a:pt x="401" y="457"/>
                  </a:lnTo>
                  <a:lnTo>
                    <a:pt x="392" y="455"/>
                  </a:lnTo>
                  <a:lnTo>
                    <a:pt x="382" y="453"/>
                  </a:lnTo>
                  <a:lnTo>
                    <a:pt x="375" y="451"/>
                  </a:lnTo>
                  <a:lnTo>
                    <a:pt x="367" y="449"/>
                  </a:lnTo>
                  <a:lnTo>
                    <a:pt x="360" y="445"/>
                  </a:lnTo>
                  <a:lnTo>
                    <a:pt x="344" y="438"/>
                  </a:lnTo>
                  <a:lnTo>
                    <a:pt x="333" y="430"/>
                  </a:lnTo>
                  <a:lnTo>
                    <a:pt x="323" y="419"/>
                  </a:lnTo>
                  <a:lnTo>
                    <a:pt x="306" y="402"/>
                  </a:lnTo>
                  <a:lnTo>
                    <a:pt x="287" y="386"/>
                  </a:lnTo>
                  <a:lnTo>
                    <a:pt x="266" y="379"/>
                  </a:lnTo>
                  <a:lnTo>
                    <a:pt x="257" y="375"/>
                  </a:lnTo>
                  <a:lnTo>
                    <a:pt x="247" y="373"/>
                  </a:lnTo>
                  <a:lnTo>
                    <a:pt x="240" y="371"/>
                  </a:lnTo>
                  <a:lnTo>
                    <a:pt x="230" y="371"/>
                  </a:lnTo>
                  <a:lnTo>
                    <a:pt x="217" y="369"/>
                  </a:lnTo>
                  <a:lnTo>
                    <a:pt x="208" y="369"/>
                  </a:lnTo>
                  <a:lnTo>
                    <a:pt x="204" y="369"/>
                  </a:lnTo>
                  <a:lnTo>
                    <a:pt x="335" y="331"/>
                  </a:lnTo>
                  <a:lnTo>
                    <a:pt x="508" y="419"/>
                  </a:lnTo>
                  <a:lnTo>
                    <a:pt x="375" y="316"/>
                  </a:lnTo>
                  <a:lnTo>
                    <a:pt x="531" y="272"/>
                  </a:lnTo>
                  <a:lnTo>
                    <a:pt x="656" y="409"/>
                  </a:lnTo>
                  <a:lnTo>
                    <a:pt x="561" y="259"/>
                  </a:lnTo>
                  <a:lnTo>
                    <a:pt x="664" y="227"/>
                  </a:lnTo>
                  <a:lnTo>
                    <a:pt x="763" y="314"/>
                  </a:lnTo>
                  <a:lnTo>
                    <a:pt x="690" y="217"/>
                  </a:lnTo>
                  <a:lnTo>
                    <a:pt x="772" y="183"/>
                  </a:lnTo>
                  <a:lnTo>
                    <a:pt x="844" y="215"/>
                  </a:lnTo>
                  <a:lnTo>
                    <a:pt x="789" y="168"/>
                  </a:lnTo>
                  <a:lnTo>
                    <a:pt x="890" y="107"/>
                  </a:lnTo>
                  <a:lnTo>
                    <a:pt x="753" y="170"/>
                  </a:lnTo>
                  <a:lnTo>
                    <a:pt x="647" y="210"/>
                  </a:lnTo>
                  <a:lnTo>
                    <a:pt x="795" y="44"/>
                  </a:lnTo>
                  <a:lnTo>
                    <a:pt x="605" y="219"/>
                  </a:lnTo>
                  <a:lnTo>
                    <a:pt x="521" y="242"/>
                  </a:lnTo>
                  <a:lnTo>
                    <a:pt x="624" y="69"/>
                  </a:lnTo>
                  <a:lnTo>
                    <a:pt x="481" y="249"/>
                  </a:lnTo>
                  <a:lnTo>
                    <a:pt x="358" y="287"/>
                  </a:lnTo>
                  <a:lnTo>
                    <a:pt x="413" y="126"/>
                  </a:lnTo>
                  <a:lnTo>
                    <a:pt x="322" y="299"/>
                  </a:lnTo>
                  <a:lnTo>
                    <a:pt x="306" y="307"/>
                  </a:lnTo>
                  <a:lnTo>
                    <a:pt x="289" y="312"/>
                  </a:lnTo>
                  <a:lnTo>
                    <a:pt x="268" y="322"/>
                  </a:lnTo>
                  <a:lnTo>
                    <a:pt x="246" y="331"/>
                  </a:lnTo>
                  <a:lnTo>
                    <a:pt x="223" y="339"/>
                  </a:lnTo>
                  <a:lnTo>
                    <a:pt x="217" y="341"/>
                  </a:lnTo>
                  <a:lnTo>
                    <a:pt x="211" y="343"/>
                  </a:lnTo>
                  <a:lnTo>
                    <a:pt x="206" y="345"/>
                  </a:lnTo>
                  <a:lnTo>
                    <a:pt x="200" y="346"/>
                  </a:lnTo>
                  <a:lnTo>
                    <a:pt x="194" y="348"/>
                  </a:lnTo>
                  <a:lnTo>
                    <a:pt x="190" y="348"/>
                  </a:lnTo>
                  <a:lnTo>
                    <a:pt x="181" y="350"/>
                  </a:lnTo>
                  <a:lnTo>
                    <a:pt x="171" y="352"/>
                  </a:lnTo>
                  <a:lnTo>
                    <a:pt x="166" y="352"/>
                  </a:lnTo>
                  <a:lnTo>
                    <a:pt x="160" y="352"/>
                  </a:lnTo>
                  <a:lnTo>
                    <a:pt x="154" y="352"/>
                  </a:lnTo>
                  <a:lnTo>
                    <a:pt x="147" y="352"/>
                  </a:lnTo>
                  <a:lnTo>
                    <a:pt x="141" y="352"/>
                  </a:lnTo>
                  <a:lnTo>
                    <a:pt x="133" y="350"/>
                  </a:lnTo>
                  <a:lnTo>
                    <a:pt x="126" y="350"/>
                  </a:lnTo>
                  <a:lnTo>
                    <a:pt x="118" y="350"/>
                  </a:lnTo>
                  <a:lnTo>
                    <a:pt x="111" y="348"/>
                  </a:lnTo>
                  <a:lnTo>
                    <a:pt x="103" y="348"/>
                  </a:lnTo>
                  <a:lnTo>
                    <a:pt x="95" y="348"/>
                  </a:lnTo>
                  <a:lnTo>
                    <a:pt x="88" y="346"/>
                  </a:lnTo>
                  <a:lnTo>
                    <a:pt x="80" y="346"/>
                  </a:lnTo>
                  <a:lnTo>
                    <a:pt x="73" y="345"/>
                  </a:lnTo>
                  <a:lnTo>
                    <a:pt x="59" y="343"/>
                  </a:lnTo>
                  <a:lnTo>
                    <a:pt x="52" y="343"/>
                  </a:lnTo>
                  <a:lnTo>
                    <a:pt x="44" y="341"/>
                  </a:lnTo>
                  <a:lnTo>
                    <a:pt x="33" y="339"/>
                  </a:lnTo>
                  <a:lnTo>
                    <a:pt x="21" y="337"/>
                  </a:lnTo>
                  <a:lnTo>
                    <a:pt x="12" y="337"/>
                  </a:lnTo>
                  <a:lnTo>
                    <a:pt x="6" y="335"/>
                  </a:lnTo>
                  <a:lnTo>
                    <a:pt x="0" y="333"/>
                  </a:lnTo>
                  <a:lnTo>
                    <a:pt x="103" y="274"/>
                  </a:lnTo>
                  <a:lnTo>
                    <a:pt x="105" y="282"/>
                  </a:lnTo>
                  <a:lnTo>
                    <a:pt x="122" y="299"/>
                  </a:lnTo>
                  <a:lnTo>
                    <a:pt x="149" y="3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00" name="Freeform 158">
              <a:extLst>
                <a:ext uri="{FF2B5EF4-FFF2-40B4-BE49-F238E27FC236}">
                  <a16:creationId xmlns:a16="http://schemas.microsoft.com/office/drawing/2014/main" id="{4AAE5B26-F20A-E786-FA64-AC84392187A9}"/>
                </a:ext>
              </a:extLst>
            </p:cNvPr>
            <p:cNvSpPr>
              <a:spLocks/>
            </p:cNvSpPr>
            <p:nvPr/>
          </p:nvSpPr>
          <p:spPr bwMode="auto">
            <a:xfrm rot="-6204866">
              <a:off x="1527" y="-513"/>
              <a:ext cx="360" cy="1770"/>
            </a:xfrm>
            <a:custGeom>
              <a:avLst/>
              <a:gdLst>
                <a:gd name="T0" fmla="*/ 0 w 884"/>
                <a:gd name="T1" fmla="*/ 234 h 1781"/>
                <a:gd name="T2" fmla="*/ 0 w 884"/>
                <a:gd name="T3" fmla="*/ 356 h 1781"/>
                <a:gd name="T4" fmla="*/ 0 w 884"/>
                <a:gd name="T5" fmla="*/ 417 h 1781"/>
                <a:gd name="T6" fmla="*/ 0 w 884"/>
                <a:gd name="T7" fmla="*/ 477 h 1781"/>
                <a:gd name="T8" fmla="*/ 0 w 884"/>
                <a:gd name="T9" fmla="*/ 541 h 1781"/>
                <a:gd name="T10" fmla="*/ 0 w 884"/>
                <a:gd name="T11" fmla="*/ 665 h 1781"/>
                <a:gd name="T12" fmla="*/ 0 w 884"/>
                <a:gd name="T13" fmla="*/ 730 h 1781"/>
                <a:gd name="T14" fmla="*/ 0 w 884"/>
                <a:gd name="T15" fmla="*/ 794 h 1781"/>
                <a:gd name="T16" fmla="*/ 0 w 884"/>
                <a:gd name="T17" fmla="*/ 755 h 1781"/>
                <a:gd name="T18" fmla="*/ 0 w 884"/>
                <a:gd name="T19" fmla="*/ 690 h 1781"/>
                <a:gd name="T20" fmla="*/ 0 w 884"/>
                <a:gd name="T21" fmla="*/ 703 h 1781"/>
                <a:gd name="T22" fmla="*/ 0 w 884"/>
                <a:gd name="T23" fmla="*/ 798 h 1781"/>
                <a:gd name="T24" fmla="*/ 0 w 884"/>
                <a:gd name="T25" fmla="*/ 880 h 1781"/>
                <a:gd name="T26" fmla="*/ 0 w 884"/>
                <a:gd name="T27" fmla="*/ 974 h 1781"/>
                <a:gd name="T28" fmla="*/ 0 w 884"/>
                <a:gd name="T29" fmla="*/ 979 h 1781"/>
                <a:gd name="T30" fmla="*/ 0 w 884"/>
                <a:gd name="T31" fmla="*/ 889 h 1781"/>
                <a:gd name="T32" fmla="*/ 0 w 884"/>
                <a:gd name="T33" fmla="*/ 898 h 1781"/>
                <a:gd name="T34" fmla="*/ 0 w 884"/>
                <a:gd name="T35" fmla="*/ 982 h 1781"/>
                <a:gd name="T36" fmla="*/ 0 w 884"/>
                <a:gd name="T37" fmla="*/ 1028 h 1781"/>
                <a:gd name="T38" fmla="*/ 0 w 884"/>
                <a:gd name="T39" fmla="*/ 1086 h 1781"/>
                <a:gd name="T40" fmla="*/ 0 w 884"/>
                <a:gd name="T41" fmla="*/ 1187 h 1781"/>
                <a:gd name="T42" fmla="*/ 0 w 884"/>
                <a:gd name="T43" fmla="*/ 1189 h 1781"/>
                <a:gd name="T44" fmla="*/ 0 w 884"/>
                <a:gd name="T45" fmla="*/ 1117 h 1781"/>
                <a:gd name="T46" fmla="*/ 0 w 884"/>
                <a:gd name="T47" fmla="*/ 1028 h 1781"/>
                <a:gd name="T48" fmla="*/ 0 w 884"/>
                <a:gd name="T49" fmla="*/ 1017 h 1781"/>
                <a:gd name="T50" fmla="*/ 0 w 884"/>
                <a:gd name="T51" fmla="*/ 1246 h 1781"/>
                <a:gd name="T52" fmla="*/ 0 w 884"/>
                <a:gd name="T53" fmla="*/ 1291 h 1781"/>
                <a:gd name="T54" fmla="*/ 0 w 884"/>
                <a:gd name="T55" fmla="*/ 1222 h 1781"/>
                <a:gd name="T56" fmla="*/ 0 w 884"/>
                <a:gd name="T57" fmla="*/ 1148 h 1781"/>
                <a:gd name="T58" fmla="*/ 0 w 884"/>
                <a:gd name="T59" fmla="*/ 1138 h 1781"/>
                <a:gd name="T60" fmla="*/ 0 w 884"/>
                <a:gd name="T61" fmla="*/ 1089 h 1781"/>
                <a:gd name="T62" fmla="*/ 0 w 884"/>
                <a:gd name="T63" fmla="*/ 1018 h 1781"/>
                <a:gd name="T64" fmla="*/ 0 w 884"/>
                <a:gd name="T65" fmla="*/ 982 h 1781"/>
                <a:gd name="T66" fmla="*/ 0 w 884"/>
                <a:gd name="T67" fmla="*/ 926 h 1781"/>
                <a:gd name="T68" fmla="*/ 0 w 884"/>
                <a:gd name="T69" fmla="*/ 854 h 1781"/>
                <a:gd name="T70" fmla="*/ 0 w 884"/>
                <a:gd name="T71" fmla="*/ 788 h 1781"/>
                <a:gd name="T72" fmla="*/ 0 w 884"/>
                <a:gd name="T73" fmla="*/ 829 h 1781"/>
                <a:gd name="T74" fmla="*/ 0 w 884"/>
                <a:gd name="T75" fmla="*/ 770 h 1781"/>
                <a:gd name="T76" fmla="*/ 0 w 884"/>
                <a:gd name="T77" fmla="*/ 697 h 1781"/>
                <a:gd name="T78" fmla="*/ 0 w 884"/>
                <a:gd name="T79" fmla="*/ 656 h 1781"/>
                <a:gd name="T80" fmla="*/ 0 w 884"/>
                <a:gd name="T81" fmla="*/ 621 h 1781"/>
                <a:gd name="T82" fmla="*/ 0 w 884"/>
                <a:gd name="T83" fmla="*/ 585 h 1781"/>
                <a:gd name="T84" fmla="*/ 0 w 884"/>
                <a:gd name="T85" fmla="*/ 520 h 1781"/>
                <a:gd name="T86" fmla="*/ 0 w 884"/>
                <a:gd name="T87" fmla="*/ 449 h 1781"/>
                <a:gd name="T88" fmla="*/ 0 w 884"/>
                <a:gd name="T89" fmla="*/ 385 h 1781"/>
                <a:gd name="T90" fmla="*/ 0 w 884"/>
                <a:gd name="T91" fmla="*/ 340 h 1781"/>
                <a:gd name="T92" fmla="*/ 0 w 884"/>
                <a:gd name="T93" fmla="*/ 263 h 1781"/>
                <a:gd name="T94" fmla="*/ 0 w 884"/>
                <a:gd name="T95" fmla="*/ 560 h 1781"/>
                <a:gd name="T96" fmla="*/ 0 w 884"/>
                <a:gd name="T97" fmla="*/ 949 h 1781"/>
                <a:gd name="T98" fmla="*/ 0 w 884"/>
                <a:gd name="T99" fmla="*/ 1034 h 1781"/>
                <a:gd name="T100" fmla="*/ 0 w 884"/>
                <a:gd name="T101" fmla="*/ 651 h 1781"/>
                <a:gd name="T102" fmla="*/ 0 w 884"/>
                <a:gd name="T103" fmla="*/ 341 h 1781"/>
                <a:gd name="T104" fmla="*/ 0 w 884"/>
                <a:gd name="T105" fmla="*/ 232 h 1781"/>
                <a:gd name="T106" fmla="*/ 0 w 884"/>
                <a:gd name="T107" fmla="*/ 195 h 1781"/>
                <a:gd name="T108" fmla="*/ 0 w 884"/>
                <a:gd name="T109" fmla="*/ 132 h 1781"/>
                <a:gd name="T110" fmla="*/ 0 w 884"/>
                <a:gd name="T111" fmla="*/ 80 h 1781"/>
                <a:gd name="T112" fmla="*/ 0 w 884"/>
                <a:gd name="T113" fmla="*/ 19 h 1781"/>
                <a:gd name="T114" fmla="*/ 0 w 884"/>
                <a:gd name="T115" fmla="*/ 203 h 17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84"/>
                <a:gd name="T175" fmla="*/ 0 h 1781"/>
                <a:gd name="T176" fmla="*/ 884 w 884"/>
                <a:gd name="T177" fmla="*/ 1781 h 17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84" h="1781">
                  <a:moveTo>
                    <a:pt x="734" y="268"/>
                  </a:moveTo>
                  <a:lnTo>
                    <a:pt x="730" y="274"/>
                  </a:lnTo>
                  <a:lnTo>
                    <a:pt x="720" y="289"/>
                  </a:lnTo>
                  <a:lnTo>
                    <a:pt x="715" y="300"/>
                  </a:lnTo>
                  <a:lnTo>
                    <a:pt x="709" y="314"/>
                  </a:lnTo>
                  <a:lnTo>
                    <a:pt x="703" y="331"/>
                  </a:lnTo>
                  <a:lnTo>
                    <a:pt x="697" y="348"/>
                  </a:lnTo>
                  <a:lnTo>
                    <a:pt x="692" y="390"/>
                  </a:lnTo>
                  <a:lnTo>
                    <a:pt x="692" y="437"/>
                  </a:lnTo>
                  <a:lnTo>
                    <a:pt x="694" y="462"/>
                  </a:lnTo>
                  <a:lnTo>
                    <a:pt x="697" y="475"/>
                  </a:lnTo>
                  <a:lnTo>
                    <a:pt x="699" y="488"/>
                  </a:lnTo>
                  <a:lnTo>
                    <a:pt x="705" y="504"/>
                  </a:lnTo>
                  <a:lnTo>
                    <a:pt x="709" y="519"/>
                  </a:lnTo>
                  <a:lnTo>
                    <a:pt x="715" y="532"/>
                  </a:lnTo>
                  <a:lnTo>
                    <a:pt x="722" y="547"/>
                  </a:lnTo>
                  <a:lnTo>
                    <a:pt x="730" y="563"/>
                  </a:lnTo>
                  <a:lnTo>
                    <a:pt x="737" y="576"/>
                  </a:lnTo>
                  <a:lnTo>
                    <a:pt x="745" y="591"/>
                  </a:lnTo>
                  <a:lnTo>
                    <a:pt x="753" y="602"/>
                  </a:lnTo>
                  <a:lnTo>
                    <a:pt x="760" y="618"/>
                  </a:lnTo>
                  <a:lnTo>
                    <a:pt x="768" y="631"/>
                  </a:lnTo>
                  <a:lnTo>
                    <a:pt x="777" y="642"/>
                  </a:lnTo>
                  <a:lnTo>
                    <a:pt x="783" y="656"/>
                  </a:lnTo>
                  <a:lnTo>
                    <a:pt x="791" y="667"/>
                  </a:lnTo>
                  <a:lnTo>
                    <a:pt x="798" y="679"/>
                  </a:lnTo>
                  <a:lnTo>
                    <a:pt x="813" y="701"/>
                  </a:lnTo>
                  <a:lnTo>
                    <a:pt x="819" y="713"/>
                  </a:lnTo>
                  <a:lnTo>
                    <a:pt x="827" y="724"/>
                  </a:lnTo>
                  <a:lnTo>
                    <a:pt x="838" y="745"/>
                  </a:lnTo>
                  <a:lnTo>
                    <a:pt x="851" y="766"/>
                  </a:lnTo>
                  <a:lnTo>
                    <a:pt x="861" y="787"/>
                  </a:lnTo>
                  <a:lnTo>
                    <a:pt x="869" y="808"/>
                  </a:lnTo>
                  <a:lnTo>
                    <a:pt x="876" y="829"/>
                  </a:lnTo>
                  <a:lnTo>
                    <a:pt x="884" y="871"/>
                  </a:lnTo>
                  <a:lnTo>
                    <a:pt x="882" y="914"/>
                  </a:lnTo>
                  <a:lnTo>
                    <a:pt x="878" y="935"/>
                  </a:lnTo>
                  <a:lnTo>
                    <a:pt x="872" y="956"/>
                  </a:lnTo>
                  <a:lnTo>
                    <a:pt x="870" y="966"/>
                  </a:lnTo>
                  <a:lnTo>
                    <a:pt x="869" y="975"/>
                  </a:lnTo>
                  <a:lnTo>
                    <a:pt x="861" y="994"/>
                  </a:lnTo>
                  <a:lnTo>
                    <a:pt x="855" y="1011"/>
                  </a:lnTo>
                  <a:lnTo>
                    <a:pt x="848" y="1026"/>
                  </a:lnTo>
                  <a:lnTo>
                    <a:pt x="840" y="1042"/>
                  </a:lnTo>
                  <a:lnTo>
                    <a:pt x="834" y="1055"/>
                  </a:lnTo>
                  <a:lnTo>
                    <a:pt x="827" y="1066"/>
                  </a:lnTo>
                  <a:lnTo>
                    <a:pt x="821" y="1076"/>
                  </a:lnTo>
                  <a:lnTo>
                    <a:pt x="810" y="1093"/>
                  </a:lnTo>
                  <a:lnTo>
                    <a:pt x="798" y="1106"/>
                  </a:lnTo>
                  <a:lnTo>
                    <a:pt x="796" y="1099"/>
                  </a:lnTo>
                  <a:lnTo>
                    <a:pt x="794" y="1081"/>
                  </a:lnTo>
                  <a:lnTo>
                    <a:pt x="791" y="1070"/>
                  </a:lnTo>
                  <a:lnTo>
                    <a:pt x="787" y="1055"/>
                  </a:lnTo>
                  <a:lnTo>
                    <a:pt x="783" y="1040"/>
                  </a:lnTo>
                  <a:lnTo>
                    <a:pt x="777" y="1024"/>
                  </a:lnTo>
                  <a:lnTo>
                    <a:pt x="772" y="1009"/>
                  </a:lnTo>
                  <a:lnTo>
                    <a:pt x="764" y="994"/>
                  </a:lnTo>
                  <a:lnTo>
                    <a:pt x="758" y="979"/>
                  </a:lnTo>
                  <a:lnTo>
                    <a:pt x="751" y="966"/>
                  </a:lnTo>
                  <a:lnTo>
                    <a:pt x="741" y="952"/>
                  </a:lnTo>
                  <a:lnTo>
                    <a:pt x="732" y="943"/>
                  </a:lnTo>
                  <a:lnTo>
                    <a:pt x="711" y="928"/>
                  </a:lnTo>
                  <a:lnTo>
                    <a:pt x="692" y="926"/>
                  </a:lnTo>
                  <a:lnTo>
                    <a:pt x="675" y="933"/>
                  </a:lnTo>
                  <a:lnTo>
                    <a:pt x="659" y="950"/>
                  </a:lnTo>
                  <a:lnTo>
                    <a:pt x="650" y="971"/>
                  </a:lnTo>
                  <a:lnTo>
                    <a:pt x="644" y="998"/>
                  </a:lnTo>
                  <a:lnTo>
                    <a:pt x="644" y="1028"/>
                  </a:lnTo>
                  <a:lnTo>
                    <a:pt x="650" y="1057"/>
                  </a:lnTo>
                  <a:lnTo>
                    <a:pt x="654" y="1070"/>
                  </a:lnTo>
                  <a:lnTo>
                    <a:pt x="661" y="1083"/>
                  </a:lnTo>
                  <a:lnTo>
                    <a:pt x="669" y="1099"/>
                  </a:lnTo>
                  <a:lnTo>
                    <a:pt x="680" y="1114"/>
                  </a:lnTo>
                  <a:lnTo>
                    <a:pt x="692" y="1131"/>
                  </a:lnTo>
                  <a:lnTo>
                    <a:pt x="703" y="1152"/>
                  </a:lnTo>
                  <a:lnTo>
                    <a:pt x="715" y="1173"/>
                  </a:lnTo>
                  <a:lnTo>
                    <a:pt x="728" y="1194"/>
                  </a:lnTo>
                  <a:lnTo>
                    <a:pt x="739" y="1215"/>
                  </a:lnTo>
                  <a:lnTo>
                    <a:pt x="751" y="1235"/>
                  </a:lnTo>
                  <a:lnTo>
                    <a:pt x="758" y="1258"/>
                  </a:lnTo>
                  <a:lnTo>
                    <a:pt x="764" y="1277"/>
                  </a:lnTo>
                  <a:lnTo>
                    <a:pt x="770" y="1317"/>
                  </a:lnTo>
                  <a:lnTo>
                    <a:pt x="766" y="1334"/>
                  </a:lnTo>
                  <a:lnTo>
                    <a:pt x="764" y="1342"/>
                  </a:lnTo>
                  <a:lnTo>
                    <a:pt x="758" y="1350"/>
                  </a:lnTo>
                  <a:lnTo>
                    <a:pt x="747" y="1363"/>
                  </a:lnTo>
                  <a:lnTo>
                    <a:pt x="730" y="1374"/>
                  </a:lnTo>
                  <a:lnTo>
                    <a:pt x="694" y="1380"/>
                  </a:lnTo>
                  <a:lnTo>
                    <a:pt x="663" y="1363"/>
                  </a:lnTo>
                  <a:lnTo>
                    <a:pt x="650" y="1348"/>
                  </a:lnTo>
                  <a:lnTo>
                    <a:pt x="639" y="1329"/>
                  </a:lnTo>
                  <a:lnTo>
                    <a:pt x="627" y="1310"/>
                  </a:lnTo>
                  <a:lnTo>
                    <a:pt x="616" y="1289"/>
                  </a:lnTo>
                  <a:lnTo>
                    <a:pt x="606" y="1266"/>
                  </a:lnTo>
                  <a:lnTo>
                    <a:pt x="595" y="1245"/>
                  </a:lnTo>
                  <a:lnTo>
                    <a:pt x="585" y="1228"/>
                  </a:lnTo>
                  <a:lnTo>
                    <a:pt x="576" y="1211"/>
                  </a:lnTo>
                  <a:lnTo>
                    <a:pt x="555" y="1188"/>
                  </a:lnTo>
                  <a:lnTo>
                    <a:pt x="534" y="1186"/>
                  </a:lnTo>
                  <a:lnTo>
                    <a:pt x="526" y="1196"/>
                  </a:lnTo>
                  <a:lnTo>
                    <a:pt x="524" y="1215"/>
                  </a:lnTo>
                  <a:lnTo>
                    <a:pt x="528" y="1241"/>
                  </a:lnTo>
                  <a:lnTo>
                    <a:pt x="532" y="1256"/>
                  </a:lnTo>
                  <a:lnTo>
                    <a:pt x="538" y="1273"/>
                  </a:lnTo>
                  <a:lnTo>
                    <a:pt x="543" y="1292"/>
                  </a:lnTo>
                  <a:lnTo>
                    <a:pt x="549" y="1311"/>
                  </a:lnTo>
                  <a:lnTo>
                    <a:pt x="557" y="1332"/>
                  </a:lnTo>
                  <a:lnTo>
                    <a:pt x="564" y="1353"/>
                  </a:lnTo>
                  <a:lnTo>
                    <a:pt x="568" y="1365"/>
                  </a:lnTo>
                  <a:lnTo>
                    <a:pt x="572" y="1374"/>
                  </a:lnTo>
                  <a:lnTo>
                    <a:pt x="576" y="1386"/>
                  </a:lnTo>
                  <a:lnTo>
                    <a:pt x="580" y="1397"/>
                  </a:lnTo>
                  <a:lnTo>
                    <a:pt x="585" y="1408"/>
                  </a:lnTo>
                  <a:lnTo>
                    <a:pt x="589" y="1420"/>
                  </a:lnTo>
                  <a:lnTo>
                    <a:pt x="593" y="1431"/>
                  </a:lnTo>
                  <a:lnTo>
                    <a:pt x="597" y="1443"/>
                  </a:lnTo>
                  <a:lnTo>
                    <a:pt x="604" y="1465"/>
                  </a:lnTo>
                  <a:lnTo>
                    <a:pt x="608" y="1477"/>
                  </a:lnTo>
                  <a:lnTo>
                    <a:pt x="612" y="1488"/>
                  </a:lnTo>
                  <a:lnTo>
                    <a:pt x="616" y="1498"/>
                  </a:lnTo>
                  <a:lnTo>
                    <a:pt x="620" y="1509"/>
                  </a:lnTo>
                  <a:lnTo>
                    <a:pt x="625" y="1530"/>
                  </a:lnTo>
                  <a:lnTo>
                    <a:pt x="631" y="1551"/>
                  </a:lnTo>
                  <a:lnTo>
                    <a:pt x="637" y="1572"/>
                  </a:lnTo>
                  <a:lnTo>
                    <a:pt x="644" y="1608"/>
                  </a:lnTo>
                  <a:lnTo>
                    <a:pt x="644" y="1640"/>
                  </a:lnTo>
                  <a:lnTo>
                    <a:pt x="640" y="1667"/>
                  </a:lnTo>
                  <a:lnTo>
                    <a:pt x="629" y="1684"/>
                  </a:lnTo>
                  <a:lnTo>
                    <a:pt x="610" y="1694"/>
                  </a:lnTo>
                  <a:lnTo>
                    <a:pt x="568" y="1688"/>
                  </a:lnTo>
                  <a:lnTo>
                    <a:pt x="538" y="1663"/>
                  </a:lnTo>
                  <a:lnTo>
                    <a:pt x="524" y="1642"/>
                  </a:lnTo>
                  <a:lnTo>
                    <a:pt x="513" y="1619"/>
                  </a:lnTo>
                  <a:lnTo>
                    <a:pt x="504" y="1593"/>
                  </a:lnTo>
                  <a:lnTo>
                    <a:pt x="502" y="1580"/>
                  </a:lnTo>
                  <a:lnTo>
                    <a:pt x="496" y="1566"/>
                  </a:lnTo>
                  <a:lnTo>
                    <a:pt x="494" y="1553"/>
                  </a:lnTo>
                  <a:lnTo>
                    <a:pt x="490" y="1538"/>
                  </a:lnTo>
                  <a:lnTo>
                    <a:pt x="486" y="1524"/>
                  </a:lnTo>
                  <a:lnTo>
                    <a:pt x="485" y="1511"/>
                  </a:lnTo>
                  <a:lnTo>
                    <a:pt x="473" y="1456"/>
                  </a:lnTo>
                  <a:lnTo>
                    <a:pt x="471" y="1443"/>
                  </a:lnTo>
                  <a:lnTo>
                    <a:pt x="467" y="1431"/>
                  </a:lnTo>
                  <a:lnTo>
                    <a:pt x="466" y="1420"/>
                  </a:lnTo>
                  <a:lnTo>
                    <a:pt x="464" y="1410"/>
                  </a:lnTo>
                  <a:lnTo>
                    <a:pt x="456" y="1391"/>
                  </a:lnTo>
                  <a:lnTo>
                    <a:pt x="450" y="1378"/>
                  </a:lnTo>
                  <a:lnTo>
                    <a:pt x="443" y="1374"/>
                  </a:lnTo>
                  <a:lnTo>
                    <a:pt x="443" y="1384"/>
                  </a:lnTo>
                  <a:lnTo>
                    <a:pt x="443" y="1403"/>
                  </a:lnTo>
                  <a:lnTo>
                    <a:pt x="446" y="1454"/>
                  </a:lnTo>
                  <a:lnTo>
                    <a:pt x="454" y="1521"/>
                  </a:lnTo>
                  <a:lnTo>
                    <a:pt x="456" y="1593"/>
                  </a:lnTo>
                  <a:lnTo>
                    <a:pt x="454" y="1661"/>
                  </a:lnTo>
                  <a:lnTo>
                    <a:pt x="448" y="1692"/>
                  </a:lnTo>
                  <a:lnTo>
                    <a:pt x="441" y="1718"/>
                  </a:lnTo>
                  <a:lnTo>
                    <a:pt x="435" y="1730"/>
                  </a:lnTo>
                  <a:lnTo>
                    <a:pt x="429" y="1739"/>
                  </a:lnTo>
                  <a:lnTo>
                    <a:pt x="414" y="1754"/>
                  </a:lnTo>
                  <a:lnTo>
                    <a:pt x="399" y="1766"/>
                  </a:lnTo>
                  <a:lnTo>
                    <a:pt x="382" y="1773"/>
                  </a:lnTo>
                  <a:lnTo>
                    <a:pt x="355" y="1781"/>
                  </a:lnTo>
                  <a:lnTo>
                    <a:pt x="313" y="1771"/>
                  </a:lnTo>
                  <a:lnTo>
                    <a:pt x="300" y="1758"/>
                  </a:lnTo>
                  <a:lnTo>
                    <a:pt x="292" y="1741"/>
                  </a:lnTo>
                  <a:lnTo>
                    <a:pt x="291" y="1720"/>
                  </a:lnTo>
                  <a:lnTo>
                    <a:pt x="294" y="1697"/>
                  </a:lnTo>
                  <a:lnTo>
                    <a:pt x="298" y="1686"/>
                  </a:lnTo>
                  <a:lnTo>
                    <a:pt x="302" y="1675"/>
                  </a:lnTo>
                  <a:lnTo>
                    <a:pt x="312" y="1652"/>
                  </a:lnTo>
                  <a:lnTo>
                    <a:pt x="315" y="1640"/>
                  </a:lnTo>
                  <a:lnTo>
                    <a:pt x="319" y="1631"/>
                  </a:lnTo>
                  <a:lnTo>
                    <a:pt x="327" y="1612"/>
                  </a:lnTo>
                  <a:lnTo>
                    <a:pt x="331" y="1583"/>
                  </a:lnTo>
                  <a:lnTo>
                    <a:pt x="325" y="1578"/>
                  </a:lnTo>
                  <a:lnTo>
                    <a:pt x="313" y="1578"/>
                  </a:lnTo>
                  <a:lnTo>
                    <a:pt x="266" y="1583"/>
                  </a:lnTo>
                  <a:lnTo>
                    <a:pt x="201" y="1587"/>
                  </a:lnTo>
                  <a:lnTo>
                    <a:pt x="158" y="1576"/>
                  </a:lnTo>
                  <a:lnTo>
                    <a:pt x="154" y="1568"/>
                  </a:lnTo>
                  <a:lnTo>
                    <a:pt x="154" y="1561"/>
                  </a:lnTo>
                  <a:lnTo>
                    <a:pt x="156" y="1549"/>
                  </a:lnTo>
                  <a:lnTo>
                    <a:pt x="165" y="1538"/>
                  </a:lnTo>
                  <a:lnTo>
                    <a:pt x="177" y="1524"/>
                  </a:lnTo>
                  <a:lnTo>
                    <a:pt x="190" y="1513"/>
                  </a:lnTo>
                  <a:lnTo>
                    <a:pt x="203" y="1502"/>
                  </a:lnTo>
                  <a:lnTo>
                    <a:pt x="218" y="1492"/>
                  </a:lnTo>
                  <a:lnTo>
                    <a:pt x="249" y="1473"/>
                  </a:lnTo>
                  <a:lnTo>
                    <a:pt x="279" y="1456"/>
                  </a:lnTo>
                  <a:lnTo>
                    <a:pt x="306" y="1441"/>
                  </a:lnTo>
                  <a:lnTo>
                    <a:pt x="325" y="1424"/>
                  </a:lnTo>
                  <a:lnTo>
                    <a:pt x="336" y="1405"/>
                  </a:lnTo>
                  <a:lnTo>
                    <a:pt x="334" y="1384"/>
                  </a:lnTo>
                  <a:lnTo>
                    <a:pt x="329" y="1376"/>
                  </a:lnTo>
                  <a:lnTo>
                    <a:pt x="317" y="1369"/>
                  </a:lnTo>
                  <a:lnTo>
                    <a:pt x="283" y="1361"/>
                  </a:lnTo>
                  <a:lnTo>
                    <a:pt x="190" y="1359"/>
                  </a:lnTo>
                  <a:lnTo>
                    <a:pt x="104" y="1353"/>
                  </a:lnTo>
                  <a:lnTo>
                    <a:pt x="80" y="1340"/>
                  </a:lnTo>
                  <a:lnTo>
                    <a:pt x="74" y="1331"/>
                  </a:lnTo>
                  <a:lnTo>
                    <a:pt x="74" y="1317"/>
                  </a:lnTo>
                  <a:lnTo>
                    <a:pt x="80" y="1302"/>
                  </a:lnTo>
                  <a:lnTo>
                    <a:pt x="87" y="1289"/>
                  </a:lnTo>
                  <a:lnTo>
                    <a:pt x="99" y="1279"/>
                  </a:lnTo>
                  <a:lnTo>
                    <a:pt x="114" y="1270"/>
                  </a:lnTo>
                  <a:lnTo>
                    <a:pt x="148" y="1254"/>
                  </a:lnTo>
                  <a:lnTo>
                    <a:pt x="186" y="1241"/>
                  </a:lnTo>
                  <a:lnTo>
                    <a:pt x="228" y="1228"/>
                  </a:lnTo>
                  <a:lnTo>
                    <a:pt x="266" y="1215"/>
                  </a:lnTo>
                  <a:lnTo>
                    <a:pt x="323" y="1177"/>
                  </a:lnTo>
                  <a:lnTo>
                    <a:pt x="336" y="1154"/>
                  </a:lnTo>
                  <a:lnTo>
                    <a:pt x="344" y="1131"/>
                  </a:lnTo>
                  <a:lnTo>
                    <a:pt x="344" y="1112"/>
                  </a:lnTo>
                  <a:lnTo>
                    <a:pt x="340" y="1104"/>
                  </a:lnTo>
                  <a:lnTo>
                    <a:pt x="336" y="1097"/>
                  </a:lnTo>
                  <a:lnTo>
                    <a:pt x="323" y="1085"/>
                  </a:lnTo>
                  <a:lnTo>
                    <a:pt x="304" y="1078"/>
                  </a:lnTo>
                  <a:lnTo>
                    <a:pt x="249" y="1081"/>
                  </a:lnTo>
                  <a:lnTo>
                    <a:pt x="192" y="1102"/>
                  </a:lnTo>
                  <a:lnTo>
                    <a:pt x="171" y="1116"/>
                  </a:lnTo>
                  <a:lnTo>
                    <a:pt x="150" y="1129"/>
                  </a:lnTo>
                  <a:lnTo>
                    <a:pt x="129" y="1142"/>
                  </a:lnTo>
                  <a:lnTo>
                    <a:pt x="108" y="1152"/>
                  </a:lnTo>
                  <a:lnTo>
                    <a:pt x="55" y="1156"/>
                  </a:lnTo>
                  <a:lnTo>
                    <a:pt x="26" y="1146"/>
                  </a:lnTo>
                  <a:lnTo>
                    <a:pt x="9" y="1123"/>
                  </a:lnTo>
                  <a:lnTo>
                    <a:pt x="0" y="1093"/>
                  </a:lnTo>
                  <a:lnTo>
                    <a:pt x="0" y="1059"/>
                  </a:lnTo>
                  <a:lnTo>
                    <a:pt x="4" y="1040"/>
                  </a:lnTo>
                  <a:lnTo>
                    <a:pt x="7" y="1023"/>
                  </a:lnTo>
                  <a:lnTo>
                    <a:pt x="15" y="1005"/>
                  </a:lnTo>
                  <a:lnTo>
                    <a:pt x="24" y="988"/>
                  </a:lnTo>
                  <a:lnTo>
                    <a:pt x="36" y="975"/>
                  </a:lnTo>
                  <a:lnTo>
                    <a:pt x="49" y="962"/>
                  </a:lnTo>
                  <a:lnTo>
                    <a:pt x="64" y="952"/>
                  </a:lnTo>
                  <a:lnTo>
                    <a:pt x="81" y="945"/>
                  </a:lnTo>
                  <a:lnTo>
                    <a:pt x="121" y="935"/>
                  </a:lnTo>
                  <a:lnTo>
                    <a:pt x="171" y="928"/>
                  </a:lnTo>
                  <a:lnTo>
                    <a:pt x="272" y="918"/>
                  </a:lnTo>
                  <a:lnTo>
                    <a:pt x="353" y="901"/>
                  </a:lnTo>
                  <a:lnTo>
                    <a:pt x="378" y="886"/>
                  </a:lnTo>
                  <a:lnTo>
                    <a:pt x="386" y="865"/>
                  </a:lnTo>
                  <a:lnTo>
                    <a:pt x="382" y="855"/>
                  </a:lnTo>
                  <a:lnTo>
                    <a:pt x="376" y="848"/>
                  </a:lnTo>
                  <a:lnTo>
                    <a:pt x="351" y="844"/>
                  </a:lnTo>
                  <a:lnTo>
                    <a:pt x="273" y="855"/>
                  </a:lnTo>
                  <a:lnTo>
                    <a:pt x="232" y="865"/>
                  </a:lnTo>
                  <a:lnTo>
                    <a:pt x="194" y="869"/>
                  </a:lnTo>
                  <a:lnTo>
                    <a:pt x="161" y="863"/>
                  </a:lnTo>
                  <a:lnTo>
                    <a:pt x="142" y="844"/>
                  </a:lnTo>
                  <a:lnTo>
                    <a:pt x="138" y="829"/>
                  </a:lnTo>
                  <a:lnTo>
                    <a:pt x="138" y="810"/>
                  </a:lnTo>
                  <a:lnTo>
                    <a:pt x="142" y="785"/>
                  </a:lnTo>
                  <a:lnTo>
                    <a:pt x="146" y="772"/>
                  </a:lnTo>
                  <a:lnTo>
                    <a:pt x="150" y="758"/>
                  </a:lnTo>
                  <a:lnTo>
                    <a:pt x="154" y="743"/>
                  </a:lnTo>
                  <a:lnTo>
                    <a:pt x="159" y="730"/>
                  </a:lnTo>
                  <a:lnTo>
                    <a:pt x="165" y="713"/>
                  </a:lnTo>
                  <a:lnTo>
                    <a:pt x="171" y="698"/>
                  </a:lnTo>
                  <a:lnTo>
                    <a:pt x="178" y="682"/>
                  </a:lnTo>
                  <a:lnTo>
                    <a:pt x="186" y="667"/>
                  </a:lnTo>
                  <a:lnTo>
                    <a:pt x="196" y="650"/>
                  </a:lnTo>
                  <a:lnTo>
                    <a:pt x="203" y="635"/>
                  </a:lnTo>
                  <a:lnTo>
                    <a:pt x="213" y="618"/>
                  </a:lnTo>
                  <a:lnTo>
                    <a:pt x="222" y="602"/>
                  </a:lnTo>
                  <a:lnTo>
                    <a:pt x="234" y="587"/>
                  </a:lnTo>
                  <a:lnTo>
                    <a:pt x="243" y="572"/>
                  </a:lnTo>
                  <a:lnTo>
                    <a:pt x="254" y="559"/>
                  </a:lnTo>
                  <a:lnTo>
                    <a:pt x="266" y="545"/>
                  </a:lnTo>
                  <a:lnTo>
                    <a:pt x="277" y="532"/>
                  </a:lnTo>
                  <a:lnTo>
                    <a:pt x="291" y="521"/>
                  </a:lnTo>
                  <a:lnTo>
                    <a:pt x="302" y="509"/>
                  </a:lnTo>
                  <a:lnTo>
                    <a:pt x="313" y="500"/>
                  </a:lnTo>
                  <a:lnTo>
                    <a:pt x="340" y="483"/>
                  </a:lnTo>
                  <a:lnTo>
                    <a:pt x="365" y="469"/>
                  </a:lnTo>
                  <a:lnTo>
                    <a:pt x="391" y="464"/>
                  </a:lnTo>
                  <a:lnTo>
                    <a:pt x="439" y="452"/>
                  </a:lnTo>
                  <a:lnTo>
                    <a:pt x="481" y="433"/>
                  </a:lnTo>
                  <a:lnTo>
                    <a:pt x="515" y="409"/>
                  </a:lnTo>
                  <a:lnTo>
                    <a:pt x="528" y="395"/>
                  </a:lnTo>
                  <a:lnTo>
                    <a:pt x="542" y="382"/>
                  </a:lnTo>
                  <a:lnTo>
                    <a:pt x="553" y="367"/>
                  </a:lnTo>
                  <a:lnTo>
                    <a:pt x="562" y="353"/>
                  </a:lnTo>
                  <a:lnTo>
                    <a:pt x="578" y="333"/>
                  </a:lnTo>
                  <a:lnTo>
                    <a:pt x="585" y="315"/>
                  </a:lnTo>
                  <a:lnTo>
                    <a:pt x="589" y="310"/>
                  </a:lnTo>
                  <a:lnTo>
                    <a:pt x="530" y="566"/>
                  </a:lnTo>
                  <a:lnTo>
                    <a:pt x="216" y="777"/>
                  </a:lnTo>
                  <a:lnTo>
                    <a:pt x="517" y="650"/>
                  </a:lnTo>
                  <a:lnTo>
                    <a:pt x="443" y="956"/>
                  </a:lnTo>
                  <a:lnTo>
                    <a:pt x="93" y="1036"/>
                  </a:lnTo>
                  <a:lnTo>
                    <a:pt x="433" y="1019"/>
                  </a:lnTo>
                  <a:lnTo>
                    <a:pt x="393" y="1222"/>
                  </a:lnTo>
                  <a:lnTo>
                    <a:pt x="148" y="1308"/>
                  </a:lnTo>
                  <a:lnTo>
                    <a:pt x="382" y="1277"/>
                  </a:lnTo>
                  <a:lnTo>
                    <a:pt x="361" y="1446"/>
                  </a:lnTo>
                  <a:lnTo>
                    <a:pt x="237" y="1540"/>
                  </a:lnTo>
                  <a:lnTo>
                    <a:pt x="370" y="1490"/>
                  </a:lnTo>
                  <a:lnTo>
                    <a:pt x="376" y="1718"/>
                  </a:lnTo>
                  <a:lnTo>
                    <a:pt x="403" y="1429"/>
                  </a:lnTo>
                  <a:lnTo>
                    <a:pt x="435" y="1211"/>
                  </a:lnTo>
                  <a:lnTo>
                    <a:pt x="572" y="1619"/>
                  </a:lnTo>
                  <a:lnTo>
                    <a:pt x="462" y="1131"/>
                  </a:lnTo>
                  <a:lnTo>
                    <a:pt x="502" y="967"/>
                  </a:lnTo>
                  <a:lnTo>
                    <a:pt x="696" y="1308"/>
                  </a:lnTo>
                  <a:lnTo>
                    <a:pt x="526" y="893"/>
                  </a:lnTo>
                  <a:lnTo>
                    <a:pt x="581" y="650"/>
                  </a:lnTo>
                  <a:lnTo>
                    <a:pt x="800" y="895"/>
                  </a:lnTo>
                  <a:lnTo>
                    <a:pt x="595" y="576"/>
                  </a:lnTo>
                  <a:lnTo>
                    <a:pt x="599" y="544"/>
                  </a:lnTo>
                  <a:lnTo>
                    <a:pt x="602" y="509"/>
                  </a:lnTo>
                  <a:lnTo>
                    <a:pt x="608" y="466"/>
                  </a:lnTo>
                  <a:lnTo>
                    <a:pt x="616" y="418"/>
                  </a:lnTo>
                  <a:lnTo>
                    <a:pt x="623" y="371"/>
                  </a:lnTo>
                  <a:lnTo>
                    <a:pt x="627" y="359"/>
                  </a:lnTo>
                  <a:lnTo>
                    <a:pt x="629" y="348"/>
                  </a:lnTo>
                  <a:lnTo>
                    <a:pt x="631" y="336"/>
                  </a:lnTo>
                  <a:lnTo>
                    <a:pt x="635" y="327"/>
                  </a:lnTo>
                  <a:lnTo>
                    <a:pt x="637" y="317"/>
                  </a:lnTo>
                  <a:lnTo>
                    <a:pt x="639" y="306"/>
                  </a:lnTo>
                  <a:lnTo>
                    <a:pt x="644" y="291"/>
                  </a:lnTo>
                  <a:lnTo>
                    <a:pt x="652" y="274"/>
                  </a:lnTo>
                  <a:lnTo>
                    <a:pt x="658" y="262"/>
                  </a:lnTo>
                  <a:lnTo>
                    <a:pt x="661" y="253"/>
                  </a:lnTo>
                  <a:lnTo>
                    <a:pt x="667" y="241"/>
                  </a:lnTo>
                  <a:lnTo>
                    <a:pt x="675" y="232"/>
                  </a:lnTo>
                  <a:lnTo>
                    <a:pt x="680" y="220"/>
                  </a:lnTo>
                  <a:lnTo>
                    <a:pt x="688" y="209"/>
                  </a:lnTo>
                  <a:lnTo>
                    <a:pt x="697" y="196"/>
                  </a:lnTo>
                  <a:lnTo>
                    <a:pt x="705" y="184"/>
                  </a:lnTo>
                  <a:lnTo>
                    <a:pt x="713" y="173"/>
                  </a:lnTo>
                  <a:lnTo>
                    <a:pt x="722" y="160"/>
                  </a:lnTo>
                  <a:lnTo>
                    <a:pt x="730" y="148"/>
                  </a:lnTo>
                  <a:lnTo>
                    <a:pt x="739" y="137"/>
                  </a:lnTo>
                  <a:lnTo>
                    <a:pt x="749" y="123"/>
                  </a:lnTo>
                  <a:lnTo>
                    <a:pt x="756" y="112"/>
                  </a:lnTo>
                  <a:lnTo>
                    <a:pt x="773" y="91"/>
                  </a:lnTo>
                  <a:lnTo>
                    <a:pt x="783" y="80"/>
                  </a:lnTo>
                  <a:lnTo>
                    <a:pt x="791" y="68"/>
                  </a:lnTo>
                  <a:lnTo>
                    <a:pt x="806" y="49"/>
                  </a:lnTo>
                  <a:lnTo>
                    <a:pt x="819" y="32"/>
                  </a:lnTo>
                  <a:lnTo>
                    <a:pt x="831" y="19"/>
                  </a:lnTo>
                  <a:lnTo>
                    <a:pt x="838" y="8"/>
                  </a:lnTo>
                  <a:lnTo>
                    <a:pt x="846" y="0"/>
                  </a:lnTo>
                  <a:lnTo>
                    <a:pt x="850" y="230"/>
                  </a:lnTo>
                  <a:lnTo>
                    <a:pt x="832" y="226"/>
                  </a:lnTo>
                  <a:lnTo>
                    <a:pt x="787" y="239"/>
                  </a:lnTo>
                  <a:lnTo>
                    <a:pt x="734" y="2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2" name="Group 159">
            <a:extLst>
              <a:ext uri="{FF2B5EF4-FFF2-40B4-BE49-F238E27FC236}">
                <a16:creationId xmlns:a16="http://schemas.microsoft.com/office/drawing/2014/main" id="{C850089E-79B7-AB6C-1B4C-D0A2BC5F199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722520" y="11114"/>
            <a:ext cx="1336675" cy="1844675"/>
            <a:chOff x="240" y="132"/>
            <a:chExt cx="2352" cy="2412"/>
          </a:xfrm>
        </p:grpSpPr>
        <p:sp>
          <p:nvSpPr>
            <p:cNvPr id="12487" name="Freeform 160">
              <a:extLst>
                <a:ext uri="{FF2B5EF4-FFF2-40B4-BE49-F238E27FC236}">
                  <a16:creationId xmlns:a16="http://schemas.microsoft.com/office/drawing/2014/main" id="{DC3E323D-1E2A-0319-5761-29734CEA6631}"/>
                </a:ext>
              </a:extLst>
            </p:cNvPr>
            <p:cNvSpPr>
              <a:spLocks/>
            </p:cNvSpPr>
            <p:nvPr/>
          </p:nvSpPr>
          <p:spPr bwMode="auto">
            <a:xfrm rot="-3872960">
              <a:off x="404" y="144"/>
              <a:ext cx="228" cy="459"/>
            </a:xfrm>
            <a:custGeom>
              <a:avLst/>
              <a:gdLst>
                <a:gd name="T0" fmla="*/ 1 w 456"/>
                <a:gd name="T1" fmla="*/ 0 h 919"/>
                <a:gd name="T2" fmla="*/ 1 w 456"/>
                <a:gd name="T3" fmla="*/ 0 h 919"/>
                <a:gd name="T4" fmla="*/ 1 w 456"/>
                <a:gd name="T5" fmla="*/ 0 h 919"/>
                <a:gd name="T6" fmla="*/ 1 w 456"/>
                <a:gd name="T7" fmla="*/ 0 h 919"/>
                <a:gd name="T8" fmla="*/ 1 w 456"/>
                <a:gd name="T9" fmla="*/ 0 h 919"/>
                <a:gd name="T10" fmla="*/ 1 w 456"/>
                <a:gd name="T11" fmla="*/ 0 h 919"/>
                <a:gd name="T12" fmla="*/ 1 w 456"/>
                <a:gd name="T13" fmla="*/ 0 h 919"/>
                <a:gd name="T14" fmla="*/ 1 w 456"/>
                <a:gd name="T15" fmla="*/ 0 h 919"/>
                <a:gd name="T16" fmla="*/ 1 w 456"/>
                <a:gd name="T17" fmla="*/ 0 h 919"/>
                <a:gd name="T18" fmla="*/ 1 w 456"/>
                <a:gd name="T19" fmla="*/ 0 h 919"/>
                <a:gd name="T20" fmla="*/ 1 w 456"/>
                <a:gd name="T21" fmla="*/ 0 h 919"/>
                <a:gd name="T22" fmla="*/ 1 w 456"/>
                <a:gd name="T23" fmla="*/ 0 h 919"/>
                <a:gd name="T24" fmla="*/ 1 w 456"/>
                <a:gd name="T25" fmla="*/ 0 h 919"/>
                <a:gd name="T26" fmla="*/ 1 w 456"/>
                <a:gd name="T27" fmla="*/ 0 h 919"/>
                <a:gd name="T28" fmla="*/ 1 w 456"/>
                <a:gd name="T29" fmla="*/ 0 h 919"/>
                <a:gd name="T30" fmla="*/ 1 w 456"/>
                <a:gd name="T31" fmla="*/ 0 h 919"/>
                <a:gd name="T32" fmla="*/ 1 w 456"/>
                <a:gd name="T33" fmla="*/ 0 h 919"/>
                <a:gd name="T34" fmla="*/ 1 w 456"/>
                <a:gd name="T35" fmla="*/ 0 h 919"/>
                <a:gd name="T36" fmla="*/ 1 w 456"/>
                <a:gd name="T37" fmla="*/ 0 h 919"/>
                <a:gd name="T38" fmla="*/ 1 w 456"/>
                <a:gd name="T39" fmla="*/ 0 h 919"/>
                <a:gd name="T40" fmla="*/ 1 w 456"/>
                <a:gd name="T41" fmla="*/ 0 h 919"/>
                <a:gd name="T42" fmla="*/ 1 w 456"/>
                <a:gd name="T43" fmla="*/ 0 h 919"/>
                <a:gd name="T44" fmla="*/ 1 w 456"/>
                <a:gd name="T45" fmla="*/ 0 h 919"/>
                <a:gd name="T46" fmla="*/ 1 w 456"/>
                <a:gd name="T47" fmla="*/ 0 h 919"/>
                <a:gd name="T48" fmla="*/ 1 w 456"/>
                <a:gd name="T49" fmla="*/ 0 h 919"/>
                <a:gd name="T50" fmla="*/ 1 w 456"/>
                <a:gd name="T51" fmla="*/ 0 h 919"/>
                <a:gd name="T52" fmla="*/ 1 w 456"/>
                <a:gd name="T53" fmla="*/ 0 h 919"/>
                <a:gd name="T54" fmla="*/ 1 w 456"/>
                <a:gd name="T55" fmla="*/ 0 h 919"/>
                <a:gd name="T56" fmla="*/ 1 w 456"/>
                <a:gd name="T57" fmla="*/ 0 h 919"/>
                <a:gd name="T58" fmla="*/ 1 w 456"/>
                <a:gd name="T59" fmla="*/ 0 h 919"/>
                <a:gd name="T60" fmla="*/ 1 w 456"/>
                <a:gd name="T61" fmla="*/ 0 h 919"/>
                <a:gd name="T62" fmla="*/ 1 w 456"/>
                <a:gd name="T63" fmla="*/ 0 h 919"/>
                <a:gd name="T64" fmla="*/ 1 w 456"/>
                <a:gd name="T65" fmla="*/ 0 h 919"/>
                <a:gd name="T66" fmla="*/ 1 w 456"/>
                <a:gd name="T67" fmla="*/ 0 h 919"/>
                <a:gd name="T68" fmla="*/ 1 w 456"/>
                <a:gd name="T69" fmla="*/ 0 h 919"/>
                <a:gd name="T70" fmla="*/ 1 w 456"/>
                <a:gd name="T71" fmla="*/ 0 h 919"/>
                <a:gd name="T72" fmla="*/ 1 w 456"/>
                <a:gd name="T73" fmla="*/ 0 h 919"/>
                <a:gd name="T74" fmla="*/ 1 w 456"/>
                <a:gd name="T75" fmla="*/ 0 h 919"/>
                <a:gd name="T76" fmla="*/ 1 w 456"/>
                <a:gd name="T77" fmla="*/ 0 h 919"/>
                <a:gd name="T78" fmla="*/ 1 w 456"/>
                <a:gd name="T79" fmla="*/ 0 h 919"/>
                <a:gd name="T80" fmla="*/ 1 w 456"/>
                <a:gd name="T81" fmla="*/ 0 h 919"/>
                <a:gd name="T82" fmla="*/ 1 w 456"/>
                <a:gd name="T83" fmla="*/ 0 h 919"/>
                <a:gd name="T84" fmla="*/ 1 w 456"/>
                <a:gd name="T85" fmla="*/ 0 h 919"/>
                <a:gd name="T86" fmla="*/ 1 w 456"/>
                <a:gd name="T87" fmla="*/ 0 h 919"/>
                <a:gd name="T88" fmla="*/ 1 w 456"/>
                <a:gd name="T89" fmla="*/ 0 h 919"/>
                <a:gd name="T90" fmla="*/ 1 w 456"/>
                <a:gd name="T91" fmla="*/ 0 h 919"/>
                <a:gd name="T92" fmla="*/ 1 w 456"/>
                <a:gd name="T93" fmla="*/ 0 h 919"/>
                <a:gd name="T94" fmla="*/ 1 w 456"/>
                <a:gd name="T95" fmla="*/ 0 h 919"/>
                <a:gd name="T96" fmla="*/ 1 w 456"/>
                <a:gd name="T97" fmla="*/ 0 h 919"/>
                <a:gd name="T98" fmla="*/ 1 w 456"/>
                <a:gd name="T99" fmla="*/ 0 h 919"/>
                <a:gd name="T100" fmla="*/ 1 w 456"/>
                <a:gd name="T101" fmla="*/ 0 h 919"/>
                <a:gd name="T102" fmla="*/ 1 w 456"/>
                <a:gd name="T103" fmla="*/ 0 h 919"/>
                <a:gd name="T104" fmla="*/ 1 w 456"/>
                <a:gd name="T105" fmla="*/ 0 h 919"/>
                <a:gd name="T106" fmla="*/ 1 w 456"/>
                <a:gd name="T107" fmla="*/ 0 h 919"/>
                <a:gd name="T108" fmla="*/ 1 w 456"/>
                <a:gd name="T109" fmla="*/ 0 h 919"/>
                <a:gd name="T110" fmla="*/ 1 w 456"/>
                <a:gd name="T111" fmla="*/ 0 h 919"/>
                <a:gd name="T112" fmla="*/ 1 w 456"/>
                <a:gd name="T113" fmla="*/ 0 h 919"/>
                <a:gd name="T114" fmla="*/ 1 w 456"/>
                <a:gd name="T115" fmla="*/ 0 h 9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6"/>
                <a:gd name="T175" fmla="*/ 0 h 919"/>
                <a:gd name="T176" fmla="*/ 456 w 456"/>
                <a:gd name="T177" fmla="*/ 919 h 91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6" h="919">
                  <a:moveTo>
                    <a:pt x="78" y="780"/>
                  </a:moveTo>
                  <a:lnTo>
                    <a:pt x="80" y="778"/>
                  </a:lnTo>
                  <a:lnTo>
                    <a:pt x="83" y="770"/>
                  </a:lnTo>
                  <a:lnTo>
                    <a:pt x="87" y="763"/>
                  </a:lnTo>
                  <a:lnTo>
                    <a:pt x="91" y="757"/>
                  </a:lnTo>
                  <a:lnTo>
                    <a:pt x="93" y="749"/>
                  </a:lnTo>
                  <a:lnTo>
                    <a:pt x="95" y="740"/>
                  </a:lnTo>
                  <a:lnTo>
                    <a:pt x="99" y="719"/>
                  </a:lnTo>
                  <a:lnTo>
                    <a:pt x="99" y="694"/>
                  </a:lnTo>
                  <a:lnTo>
                    <a:pt x="99" y="681"/>
                  </a:lnTo>
                  <a:lnTo>
                    <a:pt x="97" y="673"/>
                  </a:lnTo>
                  <a:lnTo>
                    <a:pt x="95" y="666"/>
                  </a:lnTo>
                  <a:lnTo>
                    <a:pt x="93" y="658"/>
                  </a:lnTo>
                  <a:lnTo>
                    <a:pt x="89" y="650"/>
                  </a:lnTo>
                  <a:lnTo>
                    <a:pt x="87" y="645"/>
                  </a:lnTo>
                  <a:lnTo>
                    <a:pt x="83" y="637"/>
                  </a:lnTo>
                  <a:lnTo>
                    <a:pt x="80" y="630"/>
                  </a:lnTo>
                  <a:lnTo>
                    <a:pt x="76" y="622"/>
                  </a:lnTo>
                  <a:lnTo>
                    <a:pt x="72" y="614"/>
                  </a:lnTo>
                  <a:lnTo>
                    <a:pt x="66" y="607"/>
                  </a:lnTo>
                  <a:lnTo>
                    <a:pt x="63" y="601"/>
                  </a:lnTo>
                  <a:lnTo>
                    <a:pt x="59" y="593"/>
                  </a:lnTo>
                  <a:lnTo>
                    <a:pt x="55" y="588"/>
                  </a:lnTo>
                  <a:lnTo>
                    <a:pt x="51" y="580"/>
                  </a:lnTo>
                  <a:lnTo>
                    <a:pt x="47" y="574"/>
                  </a:lnTo>
                  <a:lnTo>
                    <a:pt x="44" y="569"/>
                  </a:lnTo>
                  <a:lnTo>
                    <a:pt x="36" y="557"/>
                  </a:lnTo>
                  <a:lnTo>
                    <a:pt x="34" y="552"/>
                  </a:lnTo>
                  <a:lnTo>
                    <a:pt x="30" y="544"/>
                  </a:lnTo>
                  <a:lnTo>
                    <a:pt x="23" y="535"/>
                  </a:lnTo>
                  <a:lnTo>
                    <a:pt x="17" y="523"/>
                  </a:lnTo>
                  <a:lnTo>
                    <a:pt x="13" y="512"/>
                  </a:lnTo>
                  <a:lnTo>
                    <a:pt x="7" y="502"/>
                  </a:lnTo>
                  <a:lnTo>
                    <a:pt x="4" y="491"/>
                  </a:lnTo>
                  <a:lnTo>
                    <a:pt x="0" y="470"/>
                  </a:lnTo>
                  <a:lnTo>
                    <a:pt x="2" y="447"/>
                  </a:lnTo>
                  <a:lnTo>
                    <a:pt x="4" y="436"/>
                  </a:lnTo>
                  <a:lnTo>
                    <a:pt x="6" y="426"/>
                  </a:lnTo>
                  <a:lnTo>
                    <a:pt x="7" y="420"/>
                  </a:lnTo>
                  <a:lnTo>
                    <a:pt x="9" y="415"/>
                  </a:lnTo>
                  <a:lnTo>
                    <a:pt x="11" y="405"/>
                  </a:lnTo>
                  <a:lnTo>
                    <a:pt x="15" y="396"/>
                  </a:lnTo>
                  <a:lnTo>
                    <a:pt x="19" y="388"/>
                  </a:lnTo>
                  <a:lnTo>
                    <a:pt x="23" y="381"/>
                  </a:lnTo>
                  <a:lnTo>
                    <a:pt x="26" y="375"/>
                  </a:lnTo>
                  <a:lnTo>
                    <a:pt x="30" y="369"/>
                  </a:lnTo>
                  <a:lnTo>
                    <a:pt x="32" y="363"/>
                  </a:lnTo>
                  <a:lnTo>
                    <a:pt x="38" y="356"/>
                  </a:lnTo>
                  <a:lnTo>
                    <a:pt x="44" y="348"/>
                  </a:lnTo>
                  <a:lnTo>
                    <a:pt x="45" y="352"/>
                  </a:lnTo>
                  <a:lnTo>
                    <a:pt x="47" y="362"/>
                  </a:lnTo>
                  <a:lnTo>
                    <a:pt x="49" y="367"/>
                  </a:lnTo>
                  <a:lnTo>
                    <a:pt x="51" y="375"/>
                  </a:lnTo>
                  <a:lnTo>
                    <a:pt x="53" y="382"/>
                  </a:lnTo>
                  <a:lnTo>
                    <a:pt x="55" y="390"/>
                  </a:lnTo>
                  <a:lnTo>
                    <a:pt x="59" y="398"/>
                  </a:lnTo>
                  <a:lnTo>
                    <a:pt x="63" y="405"/>
                  </a:lnTo>
                  <a:lnTo>
                    <a:pt x="64" y="413"/>
                  </a:lnTo>
                  <a:lnTo>
                    <a:pt x="70" y="420"/>
                  </a:lnTo>
                  <a:lnTo>
                    <a:pt x="74" y="428"/>
                  </a:lnTo>
                  <a:lnTo>
                    <a:pt x="78" y="432"/>
                  </a:lnTo>
                  <a:lnTo>
                    <a:pt x="89" y="440"/>
                  </a:lnTo>
                  <a:lnTo>
                    <a:pt x="99" y="441"/>
                  </a:lnTo>
                  <a:lnTo>
                    <a:pt x="108" y="436"/>
                  </a:lnTo>
                  <a:lnTo>
                    <a:pt x="116" y="428"/>
                  </a:lnTo>
                  <a:lnTo>
                    <a:pt x="122" y="417"/>
                  </a:lnTo>
                  <a:lnTo>
                    <a:pt x="123" y="403"/>
                  </a:lnTo>
                  <a:lnTo>
                    <a:pt x="123" y="388"/>
                  </a:lnTo>
                  <a:lnTo>
                    <a:pt x="122" y="373"/>
                  </a:lnTo>
                  <a:lnTo>
                    <a:pt x="118" y="365"/>
                  </a:lnTo>
                  <a:lnTo>
                    <a:pt x="114" y="360"/>
                  </a:lnTo>
                  <a:lnTo>
                    <a:pt x="110" y="352"/>
                  </a:lnTo>
                  <a:lnTo>
                    <a:pt x="106" y="344"/>
                  </a:lnTo>
                  <a:lnTo>
                    <a:pt x="99" y="335"/>
                  </a:lnTo>
                  <a:lnTo>
                    <a:pt x="93" y="325"/>
                  </a:lnTo>
                  <a:lnTo>
                    <a:pt x="87" y="314"/>
                  </a:lnTo>
                  <a:lnTo>
                    <a:pt x="80" y="303"/>
                  </a:lnTo>
                  <a:lnTo>
                    <a:pt x="74" y="291"/>
                  </a:lnTo>
                  <a:lnTo>
                    <a:pt x="70" y="282"/>
                  </a:lnTo>
                  <a:lnTo>
                    <a:pt x="64" y="270"/>
                  </a:lnTo>
                  <a:lnTo>
                    <a:pt x="63" y="259"/>
                  </a:lnTo>
                  <a:lnTo>
                    <a:pt x="59" y="238"/>
                  </a:lnTo>
                  <a:lnTo>
                    <a:pt x="61" y="230"/>
                  </a:lnTo>
                  <a:lnTo>
                    <a:pt x="63" y="227"/>
                  </a:lnTo>
                  <a:lnTo>
                    <a:pt x="64" y="223"/>
                  </a:lnTo>
                  <a:lnTo>
                    <a:pt x="70" y="215"/>
                  </a:lnTo>
                  <a:lnTo>
                    <a:pt x="80" y="210"/>
                  </a:lnTo>
                  <a:lnTo>
                    <a:pt x="99" y="208"/>
                  </a:lnTo>
                  <a:lnTo>
                    <a:pt x="114" y="215"/>
                  </a:lnTo>
                  <a:lnTo>
                    <a:pt x="120" y="225"/>
                  </a:lnTo>
                  <a:lnTo>
                    <a:pt x="127" y="232"/>
                  </a:lnTo>
                  <a:lnTo>
                    <a:pt x="133" y="244"/>
                  </a:lnTo>
                  <a:lnTo>
                    <a:pt x="139" y="253"/>
                  </a:lnTo>
                  <a:lnTo>
                    <a:pt x="144" y="265"/>
                  </a:lnTo>
                  <a:lnTo>
                    <a:pt x="150" y="276"/>
                  </a:lnTo>
                  <a:lnTo>
                    <a:pt x="154" y="286"/>
                  </a:lnTo>
                  <a:lnTo>
                    <a:pt x="160" y="295"/>
                  </a:lnTo>
                  <a:lnTo>
                    <a:pt x="169" y="306"/>
                  </a:lnTo>
                  <a:lnTo>
                    <a:pt x="180" y="306"/>
                  </a:lnTo>
                  <a:lnTo>
                    <a:pt x="184" y="301"/>
                  </a:lnTo>
                  <a:lnTo>
                    <a:pt x="184" y="291"/>
                  </a:lnTo>
                  <a:lnTo>
                    <a:pt x="182" y="278"/>
                  </a:lnTo>
                  <a:lnTo>
                    <a:pt x="180" y="270"/>
                  </a:lnTo>
                  <a:lnTo>
                    <a:pt x="179" y="261"/>
                  </a:lnTo>
                  <a:lnTo>
                    <a:pt x="175" y="251"/>
                  </a:lnTo>
                  <a:lnTo>
                    <a:pt x="173" y="242"/>
                  </a:lnTo>
                  <a:lnTo>
                    <a:pt x="169" y="230"/>
                  </a:lnTo>
                  <a:lnTo>
                    <a:pt x="165" y="221"/>
                  </a:lnTo>
                  <a:lnTo>
                    <a:pt x="163" y="215"/>
                  </a:lnTo>
                  <a:lnTo>
                    <a:pt x="160" y="210"/>
                  </a:lnTo>
                  <a:lnTo>
                    <a:pt x="160" y="204"/>
                  </a:lnTo>
                  <a:lnTo>
                    <a:pt x="156" y="198"/>
                  </a:lnTo>
                  <a:lnTo>
                    <a:pt x="154" y="192"/>
                  </a:lnTo>
                  <a:lnTo>
                    <a:pt x="152" y="187"/>
                  </a:lnTo>
                  <a:lnTo>
                    <a:pt x="150" y="181"/>
                  </a:lnTo>
                  <a:lnTo>
                    <a:pt x="148" y="175"/>
                  </a:lnTo>
                  <a:lnTo>
                    <a:pt x="144" y="162"/>
                  </a:lnTo>
                  <a:lnTo>
                    <a:pt x="142" y="156"/>
                  </a:lnTo>
                  <a:lnTo>
                    <a:pt x="141" y="151"/>
                  </a:lnTo>
                  <a:lnTo>
                    <a:pt x="139" y="145"/>
                  </a:lnTo>
                  <a:lnTo>
                    <a:pt x="137" y="139"/>
                  </a:lnTo>
                  <a:lnTo>
                    <a:pt x="133" y="130"/>
                  </a:lnTo>
                  <a:lnTo>
                    <a:pt x="131" y="118"/>
                  </a:lnTo>
                  <a:lnTo>
                    <a:pt x="127" y="107"/>
                  </a:lnTo>
                  <a:lnTo>
                    <a:pt x="123" y="88"/>
                  </a:lnTo>
                  <a:lnTo>
                    <a:pt x="123" y="73"/>
                  </a:lnTo>
                  <a:lnTo>
                    <a:pt x="125" y="59"/>
                  </a:lnTo>
                  <a:lnTo>
                    <a:pt x="131" y="50"/>
                  </a:lnTo>
                  <a:lnTo>
                    <a:pt x="142" y="44"/>
                  </a:lnTo>
                  <a:lnTo>
                    <a:pt x="163" y="48"/>
                  </a:lnTo>
                  <a:lnTo>
                    <a:pt x="179" y="61"/>
                  </a:lnTo>
                  <a:lnTo>
                    <a:pt x="186" y="71"/>
                  </a:lnTo>
                  <a:lnTo>
                    <a:pt x="192" y="84"/>
                  </a:lnTo>
                  <a:lnTo>
                    <a:pt x="196" y="95"/>
                  </a:lnTo>
                  <a:lnTo>
                    <a:pt x="198" y="103"/>
                  </a:lnTo>
                  <a:lnTo>
                    <a:pt x="199" y="111"/>
                  </a:lnTo>
                  <a:lnTo>
                    <a:pt x="201" y="116"/>
                  </a:lnTo>
                  <a:lnTo>
                    <a:pt x="203" y="124"/>
                  </a:lnTo>
                  <a:lnTo>
                    <a:pt x="205" y="132"/>
                  </a:lnTo>
                  <a:lnTo>
                    <a:pt x="207" y="139"/>
                  </a:lnTo>
                  <a:lnTo>
                    <a:pt x="213" y="168"/>
                  </a:lnTo>
                  <a:lnTo>
                    <a:pt x="213" y="173"/>
                  </a:lnTo>
                  <a:lnTo>
                    <a:pt x="215" y="181"/>
                  </a:lnTo>
                  <a:lnTo>
                    <a:pt x="217" y="185"/>
                  </a:lnTo>
                  <a:lnTo>
                    <a:pt x="217" y="190"/>
                  </a:lnTo>
                  <a:lnTo>
                    <a:pt x="220" y="200"/>
                  </a:lnTo>
                  <a:lnTo>
                    <a:pt x="224" y="208"/>
                  </a:lnTo>
                  <a:lnTo>
                    <a:pt x="228" y="210"/>
                  </a:lnTo>
                  <a:lnTo>
                    <a:pt x="228" y="204"/>
                  </a:lnTo>
                  <a:lnTo>
                    <a:pt x="228" y="194"/>
                  </a:lnTo>
                  <a:lnTo>
                    <a:pt x="226" y="168"/>
                  </a:lnTo>
                  <a:lnTo>
                    <a:pt x="222" y="133"/>
                  </a:lnTo>
                  <a:lnTo>
                    <a:pt x="220" y="97"/>
                  </a:lnTo>
                  <a:lnTo>
                    <a:pt x="222" y="61"/>
                  </a:lnTo>
                  <a:lnTo>
                    <a:pt x="224" y="46"/>
                  </a:lnTo>
                  <a:lnTo>
                    <a:pt x="228" y="33"/>
                  </a:lnTo>
                  <a:lnTo>
                    <a:pt x="232" y="25"/>
                  </a:lnTo>
                  <a:lnTo>
                    <a:pt x="234" y="21"/>
                  </a:lnTo>
                  <a:lnTo>
                    <a:pt x="243" y="14"/>
                  </a:lnTo>
                  <a:lnTo>
                    <a:pt x="251" y="8"/>
                  </a:lnTo>
                  <a:lnTo>
                    <a:pt x="258" y="4"/>
                  </a:lnTo>
                  <a:lnTo>
                    <a:pt x="274" y="0"/>
                  </a:lnTo>
                  <a:lnTo>
                    <a:pt x="295" y="4"/>
                  </a:lnTo>
                  <a:lnTo>
                    <a:pt x="300" y="12"/>
                  </a:lnTo>
                  <a:lnTo>
                    <a:pt x="304" y="19"/>
                  </a:lnTo>
                  <a:lnTo>
                    <a:pt x="306" y="31"/>
                  </a:lnTo>
                  <a:lnTo>
                    <a:pt x="304" y="42"/>
                  </a:lnTo>
                  <a:lnTo>
                    <a:pt x="302" y="50"/>
                  </a:lnTo>
                  <a:lnTo>
                    <a:pt x="300" y="56"/>
                  </a:lnTo>
                  <a:lnTo>
                    <a:pt x="296" y="67"/>
                  </a:lnTo>
                  <a:lnTo>
                    <a:pt x="293" y="73"/>
                  </a:lnTo>
                  <a:lnTo>
                    <a:pt x="291" y="78"/>
                  </a:lnTo>
                  <a:lnTo>
                    <a:pt x="289" y="88"/>
                  </a:lnTo>
                  <a:lnTo>
                    <a:pt x="285" y="101"/>
                  </a:lnTo>
                  <a:lnTo>
                    <a:pt x="289" y="105"/>
                  </a:lnTo>
                  <a:lnTo>
                    <a:pt x="295" y="105"/>
                  </a:lnTo>
                  <a:lnTo>
                    <a:pt x="319" y="101"/>
                  </a:lnTo>
                  <a:lnTo>
                    <a:pt x="352" y="99"/>
                  </a:lnTo>
                  <a:lnTo>
                    <a:pt x="374" y="105"/>
                  </a:lnTo>
                  <a:lnTo>
                    <a:pt x="376" y="109"/>
                  </a:lnTo>
                  <a:lnTo>
                    <a:pt x="376" y="113"/>
                  </a:lnTo>
                  <a:lnTo>
                    <a:pt x="376" y="118"/>
                  </a:lnTo>
                  <a:lnTo>
                    <a:pt x="371" y="126"/>
                  </a:lnTo>
                  <a:lnTo>
                    <a:pt x="365" y="132"/>
                  </a:lnTo>
                  <a:lnTo>
                    <a:pt x="357" y="137"/>
                  </a:lnTo>
                  <a:lnTo>
                    <a:pt x="352" y="143"/>
                  </a:lnTo>
                  <a:lnTo>
                    <a:pt x="344" y="149"/>
                  </a:lnTo>
                  <a:lnTo>
                    <a:pt x="327" y="158"/>
                  </a:lnTo>
                  <a:lnTo>
                    <a:pt x="312" y="168"/>
                  </a:lnTo>
                  <a:lnTo>
                    <a:pt x="298" y="175"/>
                  </a:lnTo>
                  <a:lnTo>
                    <a:pt x="289" y="185"/>
                  </a:lnTo>
                  <a:lnTo>
                    <a:pt x="283" y="194"/>
                  </a:lnTo>
                  <a:lnTo>
                    <a:pt x="283" y="204"/>
                  </a:lnTo>
                  <a:lnTo>
                    <a:pt x="287" y="210"/>
                  </a:lnTo>
                  <a:lnTo>
                    <a:pt x="293" y="213"/>
                  </a:lnTo>
                  <a:lnTo>
                    <a:pt x="310" y="217"/>
                  </a:lnTo>
                  <a:lnTo>
                    <a:pt x="357" y="217"/>
                  </a:lnTo>
                  <a:lnTo>
                    <a:pt x="403" y="221"/>
                  </a:lnTo>
                  <a:lnTo>
                    <a:pt x="416" y="227"/>
                  </a:lnTo>
                  <a:lnTo>
                    <a:pt x="418" y="232"/>
                  </a:lnTo>
                  <a:lnTo>
                    <a:pt x="418" y="240"/>
                  </a:lnTo>
                  <a:lnTo>
                    <a:pt x="416" y="248"/>
                  </a:lnTo>
                  <a:lnTo>
                    <a:pt x="410" y="253"/>
                  </a:lnTo>
                  <a:lnTo>
                    <a:pt x="405" y="259"/>
                  </a:lnTo>
                  <a:lnTo>
                    <a:pt x="397" y="263"/>
                  </a:lnTo>
                  <a:lnTo>
                    <a:pt x="380" y="272"/>
                  </a:lnTo>
                  <a:lnTo>
                    <a:pt x="359" y="278"/>
                  </a:lnTo>
                  <a:lnTo>
                    <a:pt x="338" y="286"/>
                  </a:lnTo>
                  <a:lnTo>
                    <a:pt x="319" y="293"/>
                  </a:lnTo>
                  <a:lnTo>
                    <a:pt x="289" y="312"/>
                  </a:lnTo>
                  <a:lnTo>
                    <a:pt x="283" y="324"/>
                  </a:lnTo>
                  <a:lnTo>
                    <a:pt x="279" y="335"/>
                  </a:lnTo>
                  <a:lnTo>
                    <a:pt x="279" y="344"/>
                  </a:lnTo>
                  <a:lnTo>
                    <a:pt x="279" y="348"/>
                  </a:lnTo>
                  <a:lnTo>
                    <a:pt x="283" y="352"/>
                  </a:lnTo>
                  <a:lnTo>
                    <a:pt x="289" y="360"/>
                  </a:lnTo>
                  <a:lnTo>
                    <a:pt x="300" y="363"/>
                  </a:lnTo>
                  <a:lnTo>
                    <a:pt x="329" y="362"/>
                  </a:lnTo>
                  <a:lnTo>
                    <a:pt x="357" y="350"/>
                  </a:lnTo>
                  <a:lnTo>
                    <a:pt x="369" y="343"/>
                  </a:lnTo>
                  <a:lnTo>
                    <a:pt x="378" y="335"/>
                  </a:lnTo>
                  <a:lnTo>
                    <a:pt x="390" y="329"/>
                  </a:lnTo>
                  <a:lnTo>
                    <a:pt x="401" y="325"/>
                  </a:lnTo>
                  <a:lnTo>
                    <a:pt x="428" y="322"/>
                  </a:lnTo>
                  <a:lnTo>
                    <a:pt x="443" y="327"/>
                  </a:lnTo>
                  <a:lnTo>
                    <a:pt x="452" y="339"/>
                  </a:lnTo>
                  <a:lnTo>
                    <a:pt x="456" y="354"/>
                  </a:lnTo>
                  <a:lnTo>
                    <a:pt x="456" y="373"/>
                  </a:lnTo>
                  <a:lnTo>
                    <a:pt x="454" y="382"/>
                  </a:lnTo>
                  <a:lnTo>
                    <a:pt x="452" y="392"/>
                  </a:lnTo>
                  <a:lnTo>
                    <a:pt x="449" y="400"/>
                  </a:lnTo>
                  <a:lnTo>
                    <a:pt x="443" y="409"/>
                  </a:lnTo>
                  <a:lnTo>
                    <a:pt x="437" y="415"/>
                  </a:lnTo>
                  <a:lnTo>
                    <a:pt x="431" y="422"/>
                  </a:lnTo>
                  <a:lnTo>
                    <a:pt x="422" y="428"/>
                  </a:lnTo>
                  <a:lnTo>
                    <a:pt x="414" y="432"/>
                  </a:lnTo>
                  <a:lnTo>
                    <a:pt x="393" y="436"/>
                  </a:lnTo>
                  <a:lnTo>
                    <a:pt x="369" y="440"/>
                  </a:lnTo>
                  <a:lnTo>
                    <a:pt x="315" y="445"/>
                  </a:lnTo>
                  <a:lnTo>
                    <a:pt x="274" y="455"/>
                  </a:lnTo>
                  <a:lnTo>
                    <a:pt x="262" y="462"/>
                  </a:lnTo>
                  <a:lnTo>
                    <a:pt x="256" y="472"/>
                  </a:lnTo>
                  <a:lnTo>
                    <a:pt x="258" y="478"/>
                  </a:lnTo>
                  <a:lnTo>
                    <a:pt x="262" y="481"/>
                  </a:lnTo>
                  <a:lnTo>
                    <a:pt x="276" y="483"/>
                  </a:lnTo>
                  <a:lnTo>
                    <a:pt x="315" y="478"/>
                  </a:lnTo>
                  <a:lnTo>
                    <a:pt x="336" y="472"/>
                  </a:lnTo>
                  <a:lnTo>
                    <a:pt x="357" y="472"/>
                  </a:lnTo>
                  <a:lnTo>
                    <a:pt x="372" y="474"/>
                  </a:lnTo>
                  <a:lnTo>
                    <a:pt x="382" y="483"/>
                  </a:lnTo>
                  <a:lnTo>
                    <a:pt x="384" y="491"/>
                  </a:lnTo>
                  <a:lnTo>
                    <a:pt x="384" y="500"/>
                  </a:lnTo>
                  <a:lnTo>
                    <a:pt x="382" y="514"/>
                  </a:lnTo>
                  <a:lnTo>
                    <a:pt x="382" y="519"/>
                  </a:lnTo>
                  <a:lnTo>
                    <a:pt x="380" y="527"/>
                  </a:lnTo>
                  <a:lnTo>
                    <a:pt x="376" y="535"/>
                  </a:lnTo>
                  <a:lnTo>
                    <a:pt x="374" y="542"/>
                  </a:lnTo>
                  <a:lnTo>
                    <a:pt x="371" y="550"/>
                  </a:lnTo>
                  <a:lnTo>
                    <a:pt x="367" y="559"/>
                  </a:lnTo>
                  <a:lnTo>
                    <a:pt x="365" y="567"/>
                  </a:lnTo>
                  <a:lnTo>
                    <a:pt x="359" y="574"/>
                  </a:lnTo>
                  <a:lnTo>
                    <a:pt x="355" y="584"/>
                  </a:lnTo>
                  <a:lnTo>
                    <a:pt x="352" y="592"/>
                  </a:lnTo>
                  <a:lnTo>
                    <a:pt x="346" y="599"/>
                  </a:lnTo>
                  <a:lnTo>
                    <a:pt x="342" y="607"/>
                  </a:lnTo>
                  <a:lnTo>
                    <a:pt x="336" y="616"/>
                  </a:lnTo>
                  <a:lnTo>
                    <a:pt x="331" y="624"/>
                  </a:lnTo>
                  <a:lnTo>
                    <a:pt x="325" y="630"/>
                  </a:lnTo>
                  <a:lnTo>
                    <a:pt x="319" y="637"/>
                  </a:lnTo>
                  <a:lnTo>
                    <a:pt x="314" y="645"/>
                  </a:lnTo>
                  <a:lnTo>
                    <a:pt x="306" y="650"/>
                  </a:lnTo>
                  <a:lnTo>
                    <a:pt x="300" y="656"/>
                  </a:lnTo>
                  <a:lnTo>
                    <a:pt x="295" y="660"/>
                  </a:lnTo>
                  <a:lnTo>
                    <a:pt x="281" y="670"/>
                  </a:lnTo>
                  <a:lnTo>
                    <a:pt x="268" y="675"/>
                  </a:lnTo>
                  <a:lnTo>
                    <a:pt x="255" y="679"/>
                  </a:lnTo>
                  <a:lnTo>
                    <a:pt x="230" y="685"/>
                  </a:lnTo>
                  <a:lnTo>
                    <a:pt x="207" y="694"/>
                  </a:lnTo>
                  <a:lnTo>
                    <a:pt x="190" y="708"/>
                  </a:lnTo>
                  <a:lnTo>
                    <a:pt x="182" y="715"/>
                  </a:lnTo>
                  <a:lnTo>
                    <a:pt x="177" y="723"/>
                  </a:lnTo>
                  <a:lnTo>
                    <a:pt x="171" y="728"/>
                  </a:lnTo>
                  <a:lnTo>
                    <a:pt x="165" y="736"/>
                  </a:lnTo>
                  <a:lnTo>
                    <a:pt x="158" y="747"/>
                  </a:lnTo>
                  <a:lnTo>
                    <a:pt x="154" y="755"/>
                  </a:lnTo>
                  <a:lnTo>
                    <a:pt x="152" y="759"/>
                  </a:lnTo>
                  <a:lnTo>
                    <a:pt x="182" y="626"/>
                  </a:lnTo>
                  <a:lnTo>
                    <a:pt x="344" y="517"/>
                  </a:lnTo>
                  <a:lnTo>
                    <a:pt x="190" y="584"/>
                  </a:lnTo>
                  <a:lnTo>
                    <a:pt x="228" y="426"/>
                  </a:lnTo>
                  <a:lnTo>
                    <a:pt x="409" y="384"/>
                  </a:lnTo>
                  <a:lnTo>
                    <a:pt x="234" y="394"/>
                  </a:lnTo>
                  <a:lnTo>
                    <a:pt x="253" y="287"/>
                  </a:lnTo>
                  <a:lnTo>
                    <a:pt x="380" y="244"/>
                  </a:lnTo>
                  <a:lnTo>
                    <a:pt x="258" y="259"/>
                  </a:lnTo>
                  <a:lnTo>
                    <a:pt x="270" y="171"/>
                  </a:lnTo>
                  <a:lnTo>
                    <a:pt x="334" y="124"/>
                  </a:lnTo>
                  <a:lnTo>
                    <a:pt x="264" y="149"/>
                  </a:lnTo>
                  <a:lnTo>
                    <a:pt x="262" y="33"/>
                  </a:lnTo>
                  <a:lnTo>
                    <a:pt x="249" y="181"/>
                  </a:lnTo>
                  <a:lnTo>
                    <a:pt x="232" y="293"/>
                  </a:lnTo>
                  <a:lnTo>
                    <a:pt x="161" y="84"/>
                  </a:lnTo>
                  <a:lnTo>
                    <a:pt x="218" y="335"/>
                  </a:lnTo>
                  <a:lnTo>
                    <a:pt x="198" y="419"/>
                  </a:lnTo>
                  <a:lnTo>
                    <a:pt x="97" y="244"/>
                  </a:lnTo>
                  <a:lnTo>
                    <a:pt x="184" y="459"/>
                  </a:lnTo>
                  <a:lnTo>
                    <a:pt x="156" y="584"/>
                  </a:lnTo>
                  <a:lnTo>
                    <a:pt x="44" y="457"/>
                  </a:lnTo>
                  <a:lnTo>
                    <a:pt x="148" y="622"/>
                  </a:lnTo>
                  <a:lnTo>
                    <a:pt x="146" y="639"/>
                  </a:lnTo>
                  <a:lnTo>
                    <a:pt x="144" y="656"/>
                  </a:lnTo>
                  <a:lnTo>
                    <a:pt x="142" y="679"/>
                  </a:lnTo>
                  <a:lnTo>
                    <a:pt x="139" y="704"/>
                  </a:lnTo>
                  <a:lnTo>
                    <a:pt x="135" y="727"/>
                  </a:lnTo>
                  <a:lnTo>
                    <a:pt x="133" y="734"/>
                  </a:lnTo>
                  <a:lnTo>
                    <a:pt x="131" y="740"/>
                  </a:lnTo>
                  <a:lnTo>
                    <a:pt x="131" y="746"/>
                  </a:lnTo>
                  <a:lnTo>
                    <a:pt x="129" y="749"/>
                  </a:lnTo>
                  <a:lnTo>
                    <a:pt x="127" y="755"/>
                  </a:lnTo>
                  <a:lnTo>
                    <a:pt x="127" y="761"/>
                  </a:lnTo>
                  <a:lnTo>
                    <a:pt x="123" y="768"/>
                  </a:lnTo>
                  <a:lnTo>
                    <a:pt x="120" y="778"/>
                  </a:lnTo>
                  <a:lnTo>
                    <a:pt x="118" y="784"/>
                  </a:lnTo>
                  <a:lnTo>
                    <a:pt x="114" y="789"/>
                  </a:lnTo>
                  <a:lnTo>
                    <a:pt x="112" y="793"/>
                  </a:lnTo>
                  <a:lnTo>
                    <a:pt x="108" y="799"/>
                  </a:lnTo>
                  <a:lnTo>
                    <a:pt x="104" y="804"/>
                  </a:lnTo>
                  <a:lnTo>
                    <a:pt x="101" y="810"/>
                  </a:lnTo>
                  <a:lnTo>
                    <a:pt x="97" y="818"/>
                  </a:lnTo>
                  <a:lnTo>
                    <a:pt x="93" y="823"/>
                  </a:lnTo>
                  <a:lnTo>
                    <a:pt x="87" y="829"/>
                  </a:lnTo>
                  <a:lnTo>
                    <a:pt x="83" y="835"/>
                  </a:lnTo>
                  <a:lnTo>
                    <a:pt x="80" y="842"/>
                  </a:lnTo>
                  <a:lnTo>
                    <a:pt x="74" y="848"/>
                  </a:lnTo>
                  <a:lnTo>
                    <a:pt x="70" y="854"/>
                  </a:lnTo>
                  <a:lnTo>
                    <a:pt x="66" y="860"/>
                  </a:lnTo>
                  <a:lnTo>
                    <a:pt x="57" y="873"/>
                  </a:lnTo>
                  <a:lnTo>
                    <a:pt x="53" y="879"/>
                  </a:lnTo>
                  <a:lnTo>
                    <a:pt x="47" y="882"/>
                  </a:lnTo>
                  <a:lnTo>
                    <a:pt x="40" y="894"/>
                  </a:lnTo>
                  <a:lnTo>
                    <a:pt x="34" y="901"/>
                  </a:lnTo>
                  <a:lnTo>
                    <a:pt x="28" y="909"/>
                  </a:lnTo>
                  <a:lnTo>
                    <a:pt x="25" y="915"/>
                  </a:lnTo>
                  <a:lnTo>
                    <a:pt x="19" y="919"/>
                  </a:lnTo>
                  <a:lnTo>
                    <a:pt x="19" y="799"/>
                  </a:lnTo>
                  <a:lnTo>
                    <a:pt x="26" y="801"/>
                  </a:lnTo>
                  <a:lnTo>
                    <a:pt x="51" y="795"/>
                  </a:lnTo>
                  <a:lnTo>
                    <a:pt x="78" y="78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88" name="Freeform 161">
              <a:extLst>
                <a:ext uri="{FF2B5EF4-FFF2-40B4-BE49-F238E27FC236}">
                  <a16:creationId xmlns:a16="http://schemas.microsoft.com/office/drawing/2014/main" id="{E42CF88F-F99C-F443-7E7B-135B0B324580}"/>
                </a:ext>
              </a:extLst>
            </p:cNvPr>
            <p:cNvSpPr>
              <a:spLocks/>
            </p:cNvSpPr>
            <p:nvPr/>
          </p:nvSpPr>
          <p:spPr bwMode="auto">
            <a:xfrm rot="1411064">
              <a:off x="338" y="480"/>
              <a:ext cx="286" cy="407"/>
            </a:xfrm>
            <a:custGeom>
              <a:avLst/>
              <a:gdLst>
                <a:gd name="T0" fmla="*/ 1 w 572"/>
                <a:gd name="T1" fmla="*/ 1 h 813"/>
                <a:gd name="T2" fmla="*/ 1 w 572"/>
                <a:gd name="T3" fmla="*/ 1 h 813"/>
                <a:gd name="T4" fmla="*/ 1 w 572"/>
                <a:gd name="T5" fmla="*/ 1 h 813"/>
                <a:gd name="T6" fmla="*/ 1 w 572"/>
                <a:gd name="T7" fmla="*/ 1 h 813"/>
                <a:gd name="T8" fmla="*/ 1 w 572"/>
                <a:gd name="T9" fmla="*/ 1 h 813"/>
                <a:gd name="T10" fmla="*/ 1 w 572"/>
                <a:gd name="T11" fmla="*/ 1 h 813"/>
                <a:gd name="T12" fmla="*/ 1 w 572"/>
                <a:gd name="T13" fmla="*/ 1 h 813"/>
                <a:gd name="T14" fmla="*/ 1 w 572"/>
                <a:gd name="T15" fmla="*/ 1 h 813"/>
                <a:gd name="T16" fmla="*/ 1 w 572"/>
                <a:gd name="T17" fmla="*/ 1 h 813"/>
                <a:gd name="T18" fmla="*/ 1 w 572"/>
                <a:gd name="T19" fmla="*/ 1 h 813"/>
                <a:gd name="T20" fmla="*/ 1 w 572"/>
                <a:gd name="T21" fmla="*/ 1 h 813"/>
                <a:gd name="T22" fmla="*/ 1 w 572"/>
                <a:gd name="T23" fmla="*/ 1 h 813"/>
                <a:gd name="T24" fmla="*/ 1 w 572"/>
                <a:gd name="T25" fmla="*/ 1 h 813"/>
                <a:gd name="T26" fmla="*/ 1 w 572"/>
                <a:gd name="T27" fmla="*/ 1 h 813"/>
                <a:gd name="T28" fmla="*/ 1 w 572"/>
                <a:gd name="T29" fmla="*/ 1 h 813"/>
                <a:gd name="T30" fmla="*/ 1 w 572"/>
                <a:gd name="T31" fmla="*/ 1 h 813"/>
                <a:gd name="T32" fmla="*/ 1 w 572"/>
                <a:gd name="T33" fmla="*/ 1 h 813"/>
                <a:gd name="T34" fmla="*/ 1 w 572"/>
                <a:gd name="T35" fmla="*/ 1 h 813"/>
                <a:gd name="T36" fmla="*/ 1 w 572"/>
                <a:gd name="T37" fmla="*/ 1 h 813"/>
                <a:gd name="T38" fmla="*/ 1 w 572"/>
                <a:gd name="T39" fmla="*/ 1 h 813"/>
                <a:gd name="T40" fmla="*/ 1 w 572"/>
                <a:gd name="T41" fmla="*/ 1 h 813"/>
                <a:gd name="T42" fmla="*/ 1 w 572"/>
                <a:gd name="T43" fmla="*/ 1 h 813"/>
                <a:gd name="T44" fmla="*/ 1 w 572"/>
                <a:gd name="T45" fmla="*/ 1 h 813"/>
                <a:gd name="T46" fmla="*/ 1 w 572"/>
                <a:gd name="T47" fmla="*/ 1 h 813"/>
                <a:gd name="T48" fmla="*/ 1 w 572"/>
                <a:gd name="T49" fmla="*/ 1 h 813"/>
                <a:gd name="T50" fmla="*/ 1 w 572"/>
                <a:gd name="T51" fmla="*/ 1 h 813"/>
                <a:gd name="T52" fmla="*/ 1 w 572"/>
                <a:gd name="T53" fmla="*/ 1 h 813"/>
                <a:gd name="T54" fmla="*/ 1 w 572"/>
                <a:gd name="T55" fmla="*/ 1 h 813"/>
                <a:gd name="T56" fmla="*/ 1 w 572"/>
                <a:gd name="T57" fmla="*/ 1 h 813"/>
                <a:gd name="T58" fmla="*/ 1 w 572"/>
                <a:gd name="T59" fmla="*/ 1 h 813"/>
                <a:gd name="T60" fmla="*/ 1 w 572"/>
                <a:gd name="T61" fmla="*/ 1 h 813"/>
                <a:gd name="T62" fmla="*/ 1 w 572"/>
                <a:gd name="T63" fmla="*/ 1 h 813"/>
                <a:gd name="T64" fmla="*/ 1 w 572"/>
                <a:gd name="T65" fmla="*/ 1 h 813"/>
                <a:gd name="T66" fmla="*/ 1 w 572"/>
                <a:gd name="T67" fmla="*/ 1 h 813"/>
                <a:gd name="T68" fmla="*/ 1 w 572"/>
                <a:gd name="T69" fmla="*/ 1 h 813"/>
                <a:gd name="T70" fmla="*/ 1 w 572"/>
                <a:gd name="T71" fmla="*/ 1 h 813"/>
                <a:gd name="T72" fmla="*/ 1 w 572"/>
                <a:gd name="T73" fmla="*/ 1 h 813"/>
                <a:gd name="T74" fmla="*/ 1 w 572"/>
                <a:gd name="T75" fmla="*/ 1 h 813"/>
                <a:gd name="T76" fmla="*/ 1 w 572"/>
                <a:gd name="T77" fmla="*/ 1 h 813"/>
                <a:gd name="T78" fmla="*/ 1 w 572"/>
                <a:gd name="T79" fmla="*/ 1 h 813"/>
                <a:gd name="T80" fmla="*/ 1 w 572"/>
                <a:gd name="T81" fmla="*/ 1 h 813"/>
                <a:gd name="T82" fmla="*/ 1 w 572"/>
                <a:gd name="T83" fmla="*/ 1 h 813"/>
                <a:gd name="T84" fmla="*/ 1 w 572"/>
                <a:gd name="T85" fmla="*/ 1 h 813"/>
                <a:gd name="T86" fmla="*/ 1 w 572"/>
                <a:gd name="T87" fmla="*/ 1 h 813"/>
                <a:gd name="T88" fmla="*/ 1 w 572"/>
                <a:gd name="T89" fmla="*/ 1 h 813"/>
                <a:gd name="T90" fmla="*/ 1 w 572"/>
                <a:gd name="T91" fmla="*/ 1 h 813"/>
                <a:gd name="T92" fmla="*/ 1 w 572"/>
                <a:gd name="T93" fmla="*/ 1 h 813"/>
                <a:gd name="T94" fmla="*/ 1 w 572"/>
                <a:gd name="T95" fmla="*/ 1 h 813"/>
                <a:gd name="T96" fmla="*/ 1 w 572"/>
                <a:gd name="T97" fmla="*/ 1 h 813"/>
                <a:gd name="T98" fmla="*/ 1 w 572"/>
                <a:gd name="T99" fmla="*/ 1 h 813"/>
                <a:gd name="T100" fmla="*/ 1 w 572"/>
                <a:gd name="T101" fmla="*/ 1 h 813"/>
                <a:gd name="T102" fmla="*/ 1 w 572"/>
                <a:gd name="T103" fmla="*/ 1 h 813"/>
                <a:gd name="T104" fmla="*/ 1 w 572"/>
                <a:gd name="T105" fmla="*/ 1 h 813"/>
                <a:gd name="T106" fmla="*/ 1 w 572"/>
                <a:gd name="T107" fmla="*/ 1 h 813"/>
                <a:gd name="T108" fmla="*/ 1 w 572"/>
                <a:gd name="T109" fmla="*/ 1 h 813"/>
                <a:gd name="T110" fmla="*/ 1 w 572"/>
                <a:gd name="T111" fmla="*/ 1 h 813"/>
                <a:gd name="T112" fmla="*/ 1 w 572"/>
                <a:gd name="T113" fmla="*/ 1 h 813"/>
                <a:gd name="T114" fmla="*/ 1 w 572"/>
                <a:gd name="T115" fmla="*/ 1 h 8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72"/>
                <a:gd name="T175" fmla="*/ 0 h 813"/>
                <a:gd name="T176" fmla="*/ 572 w 572"/>
                <a:gd name="T177" fmla="*/ 813 h 8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72" h="813">
                  <a:moveTo>
                    <a:pt x="479" y="118"/>
                  </a:moveTo>
                  <a:lnTo>
                    <a:pt x="477" y="119"/>
                  </a:lnTo>
                  <a:lnTo>
                    <a:pt x="470" y="125"/>
                  </a:lnTo>
                  <a:lnTo>
                    <a:pt x="466" y="131"/>
                  </a:lnTo>
                  <a:lnTo>
                    <a:pt x="460" y="137"/>
                  </a:lnTo>
                  <a:lnTo>
                    <a:pt x="456" y="144"/>
                  </a:lnTo>
                  <a:lnTo>
                    <a:pt x="451" y="152"/>
                  </a:lnTo>
                  <a:lnTo>
                    <a:pt x="441" y="171"/>
                  </a:lnTo>
                  <a:lnTo>
                    <a:pt x="435" y="194"/>
                  </a:lnTo>
                  <a:lnTo>
                    <a:pt x="432" y="207"/>
                  </a:lnTo>
                  <a:lnTo>
                    <a:pt x="432" y="215"/>
                  </a:lnTo>
                  <a:lnTo>
                    <a:pt x="432" y="222"/>
                  </a:lnTo>
                  <a:lnTo>
                    <a:pt x="432" y="230"/>
                  </a:lnTo>
                  <a:lnTo>
                    <a:pt x="432" y="237"/>
                  </a:lnTo>
                  <a:lnTo>
                    <a:pt x="433" y="245"/>
                  </a:lnTo>
                  <a:lnTo>
                    <a:pt x="435" y="254"/>
                  </a:lnTo>
                  <a:lnTo>
                    <a:pt x="437" y="262"/>
                  </a:lnTo>
                  <a:lnTo>
                    <a:pt x="437" y="270"/>
                  </a:lnTo>
                  <a:lnTo>
                    <a:pt x="439" y="279"/>
                  </a:lnTo>
                  <a:lnTo>
                    <a:pt x="441" y="287"/>
                  </a:lnTo>
                  <a:lnTo>
                    <a:pt x="445" y="294"/>
                  </a:lnTo>
                  <a:lnTo>
                    <a:pt x="445" y="302"/>
                  </a:lnTo>
                  <a:lnTo>
                    <a:pt x="449" y="310"/>
                  </a:lnTo>
                  <a:lnTo>
                    <a:pt x="451" y="315"/>
                  </a:lnTo>
                  <a:lnTo>
                    <a:pt x="452" y="323"/>
                  </a:lnTo>
                  <a:lnTo>
                    <a:pt x="454" y="330"/>
                  </a:lnTo>
                  <a:lnTo>
                    <a:pt x="458" y="344"/>
                  </a:lnTo>
                  <a:lnTo>
                    <a:pt x="460" y="349"/>
                  </a:lnTo>
                  <a:lnTo>
                    <a:pt x="462" y="357"/>
                  </a:lnTo>
                  <a:lnTo>
                    <a:pt x="464" y="368"/>
                  </a:lnTo>
                  <a:lnTo>
                    <a:pt x="468" y="380"/>
                  </a:lnTo>
                  <a:lnTo>
                    <a:pt x="470" y="393"/>
                  </a:lnTo>
                  <a:lnTo>
                    <a:pt x="472" y="405"/>
                  </a:lnTo>
                  <a:lnTo>
                    <a:pt x="472" y="416"/>
                  </a:lnTo>
                  <a:lnTo>
                    <a:pt x="470" y="437"/>
                  </a:lnTo>
                  <a:lnTo>
                    <a:pt x="462" y="458"/>
                  </a:lnTo>
                  <a:lnTo>
                    <a:pt x="456" y="469"/>
                  </a:lnTo>
                  <a:lnTo>
                    <a:pt x="452" y="479"/>
                  </a:lnTo>
                  <a:lnTo>
                    <a:pt x="449" y="483"/>
                  </a:lnTo>
                  <a:lnTo>
                    <a:pt x="447" y="486"/>
                  </a:lnTo>
                  <a:lnTo>
                    <a:pt x="441" y="496"/>
                  </a:lnTo>
                  <a:lnTo>
                    <a:pt x="435" y="503"/>
                  </a:lnTo>
                  <a:lnTo>
                    <a:pt x="430" y="509"/>
                  </a:lnTo>
                  <a:lnTo>
                    <a:pt x="424" y="517"/>
                  </a:lnTo>
                  <a:lnTo>
                    <a:pt x="418" y="521"/>
                  </a:lnTo>
                  <a:lnTo>
                    <a:pt x="413" y="526"/>
                  </a:lnTo>
                  <a:lnTo>
                    <a:pt x="409" y="530"/>
                  </a:lnTo>
                  <a:lnTo>
                    <a:pt x="401" y="538"/>
                  </a:lnTo>
                  <a:lnTo>
                    <a:pt x="394" y="541"/>
                  </a:lnTo>
                  <a:lnTo>
                    <a:pt x="394" y="538"/>
                  </a:lnTo>
                  <a:lnTo>
                    <a:pt x="394" y="528"/>
                  </a:lnTo>
                  <a:lnTo>
                    <a:pt x="394" y="522"/>
                  </a:lnTo>
                  <a:lnTo>
                    <a:pt x="394" y="515"/>
                  </a:lnTo>
                  <a:lnTo>
                    <a:pt x="395" y="507"/>
                  </a:lnTo>
                  <a:lnTo>
                    <a:pt x="394" y="500"/>
                  </a:lnTo>
                  <a:lnTo>
                    <a:pt x="394" y="490"/>
                  </a:lnTo>
                  <a:lnTo>
                    <a:pt x="392" y="481"/>
                  </a:lnTo>
                  <a:lnTo>
                    <a:pt x="392" y="473"/>
                  </a:lnTo>
                  <a:lnTo>
                    <a:pt x="390" y="465"/>
                  </a:lnTo>
                  <a:lnTo>
                    <a:pt x="388" y="458"/>
                  </a:lnTo>
                  <a:lnTo>
                    <a:pt x="384" y="450"/>
                  </a:lnTo>
                  <a:lnTo>
                    <a:pt x="375" y="441"/>
                  </a:lnTo>
                  <a:lnTo>
                    <a:pt x="365" y="437"/>
                  </a:lnTo>
                  <a:lnTo>
                    <a:pt x="356" y="439"/>
                  </a:lnTo>
                  <a:lnTo>
                    <a:pt x="346" y="445"/>
                  </a:lnTo>
                  <a:lnTo>
                    <a:pt x="338" y="454"/>
                  </a:lnTo>
                  <a:lnTo>
                    <a:pt x="333" y="467"/>
                  </a:lnTo>
                  <a:lnTo>
                    <a:pt x="327" y="481"/>
                  </a:lnTo>
                  <a:lnTo>
                    <a:pt x="327" y="496"/>
                  </a:lnTo>
                  <a:lnTo>
                    <a:pt x="327" y="503"/>
                  </a:lnTo>
                  <a:lnTo>
                    <a:pt x="329" y="511"/>
                  </a:lnTo>
                  <a:lnTo>
                    <a:pt x="331" y="521"/>
                  </a:lnTo>
                  <a:lnTo>
                    <a:pt x="333" y="528"/>
                  </a:lnTo>
                  <a:lnTo>
                    <a:pt x="337" y="540"/>
                  </a:lnTo>
                  <a:lnTo>
                    <a:pt x="340" y="551"/>
                  </a:lnTo>
                  <a:lnTo>
                    <a:pt x="342" y="562"/>
                  </a:lnTo>
                  <a:lnTo>
                    <a:pt x="346" y="576"/>
                  </a:lnTo>
                  <a:lnTo>
                    <a:pt x="348" y="587"/>
                  </a:lnTo>
                  <a:lnTo>
                    <a:pt x="352" y="598"/>
                  </a:lnTo>
                  <a:lnTo>
                    <a:pt x="352" y="612"/>
                  </a:lnTo>
                  <a:lnTo>
                    <a:pt x="352" y="623"/>
                  </a:lnTo>
                  <a:lnTo>
                    <a:pt x="348" y="642"/>
                  </a:lnTo>
                  <a:lnTo>
                    <a:pt x="344" y="650"/>
                  </a:lnTo>
                  <a:lnTo>
                    <a:pt x="342" y="654"/>
                  </a:lnTo>
                  <a:lnTo>
                    <a:pt x="338" y="657"/>
                  </a:lnTo>
                  <a:lnTo>
                    <a:pt x="331" y="661"/>
                  </a:lnTo>
                  <a:lnTo>
                    <a:pt x="321" y="665"/>
                  </a:lnTo>
                  <a:lnTo>
                    <a:pt x="302" y="663"/>
                  </a:lnTo>
                  <a:lnTo>
                    <a:pt x="291" y="650"/>
                  </a:lnTo>
                  <a:lnTo>
                    <a:pt x="285" y="640"/>
                  </a:lnTo>
                  <a:lnTo>
                    <a:pt x="281" y="629"/>
                  </a:lnTo>
                  <a:lnTo>
                    <a:pt x="279" y="617"/>
                  </a:lnTo>
                  <a:lnTo>
                    <a:pt x="278" y="606"/>
                  </a:lnTo>
                  <a:lnTo>
                    <a:pt x="276" y="595"/>
                  </a:lnTo>
                  <a:lnTo>
                    <a:pt x="272" y="581"/>
                  </a:lnTo>
                  <a:lnTo>
                    <a:pt x="270" y="572"/>
                  </a:lnTo>
                  <a:lnTo>
                    <a:pt x="268" y="562"/>
                  </a:lnTo>
                  <a:lnTo>
                    <a:pt x="260" y="547"/>
                  </a:lnTo>
                  <a:lnTo>
                    <a:pt x="251" y="543"/>
                  </a:lnTo>
                  <a:lnTo>
                    <a:pt x="245" y="547"/>
                  </a:lnTo>
                  <a:lnTo>
                    <a:pt x="241" y="557"/>
                  </a:lnTo>
                  <a:lnTo>
                    <a:pt x="240" y="570"/>
                  </a:lnTo>
                  <a:lnTo>
                    <a:pt x="240" y="579"/>
                  </a:lnTo>
                  <a:lnTo>
                    <a:pt x="240" y="589"/>
                  </a:lnTo>
                  <a:lnTo>
                    <a:pt x="240" y="598"/>
                  </a:lnTo>
                  <a:lnTo>
                    <a:pt x="241" y="608"/>
                  </a:lnTo>
                  <a:lnTo>
                    <a:pt x="241" y="619"/>
                  </a:lnTo>
                  <a:lnTo>
                    <a:pt x="241" y="631"/>
                  </a:lnTo>
                  <a:lnTo>
                    <a:pt x="243" y="636"/>
                  </a:lnTo>
                  <a:lnTo>
                    <a:pt x="243" y="644"/>
                  </a:lnTo>
                  <a:lnTo>
                    <a:pt x="243" y="650"/>
                  </a:lnTo>
                  <a:lnTo>
                    <a:pt x="243" y="655"/>
                  </a:lnTo>
                  <a:lnTo>
                    <a:pt x="245" y="661"/>
                  </a:lnTo>
                  <a:lnTo>
                    <a:pt x="245" y="667"/>
                  </a:lnTo>
                  <a:lnTo>
                    <a:pt x="245" y="675"/>
                  </a:lnTo>
                  <a:lnTo>
                    <a:pt x="245" y="680"/>
                  </a:lnTo>
                  <a:lnTo>
                    <a:pt x="247" y="692"/>
                  </a:lnTo>
                  <a:lnTo>
                    <a:pt x="247" y="699"/>
                  </a:lnTo>
                  <a:lnTo>
                    <a:pt x="247" y="705"/>
                  </a:lnTo>
                  <a:lnTo>
                    <a:pt x="247" y="711"/>
                  </a:lnTo>
                  <a:lnTo>
                    <a:pt x="247" y="716"/>
                  </a:lnTo>
                  <a:lnTo>
                    <a:pt x="247" y="728"/>
                  </a:lnTo>
                  <a:lnTo>
                    <a:pt x="247" y="739"/>
                  </a:lnTo>
                  <a:lnTo>
                    <a:pt x="247" y="751"/>
                  </a:lnTo>
                  <a:lnTo>
                    <a:pt x="245" y="770"/>
                  </a:lnTo>
                  <a:lnTo>
                    <a:pt x="241" y="785"/>
                  </a:lnTo>
                  <a:lnTo>
                    <a:pt x="236" y="798"/>
                  </a:lnTo>
                  <a:lnTo>
                    <a:pt x="228" y="806"/>
                  </a:lnTo>
                  <a:lnTo>
                    <a:pt x="217" y="806"/>
                  </a:lnTo>
                  <a:lnTo>
                    <a:pt x="198" y="798"/>
                  </a:lnTo>
                  <a:lnTo>
                    <a:pt x="184" y="781"/>
                  </a:lnTo>
                  <a:lnTo>
                    <a:pt x="183" y="770"/>
                  </a:lnTo>
                  <a:lnTo>
                    <a:pt x="179" y="756"/>
                  </a:lnTo>
                  <a:lnTo>
                    <a:pt x="179" y="743"/>
                  </a:lnTo>
                  <a:lnTo>
                    <a:pt x="179" y="735"/>
                  </a:lnTo>
                  <a:lnTo>
                    <a:pt x="179" y="728"/>
                  </a:lnTo>
                  <a:lnTo>
                    <a:pt x="179" y="720"/>
                  </a:lnTo>
                  <a:lnTo>
                    <a:pt x="179" y="713"/>
                  </a:lnTo>
                  <a:lnTo>
                    <a:pt x="179" y="705"/>
                  </a:lnTo>
                  <a:lnTo>
                    <a:pt x="181" y="697"/>
                  </a:lnTo>
                  <a:lnTo>
                    <a:pt x="183" y="669"/>
                  </a:lnTo>
                  <a:lnTo>
                    <a:pt x="183" y="663"/>
                  </a:lnTo>
                  <a:lnTo>
                    <a:pt x="183" y="657"/>
                  </a:lnTo>
                  <a:lnTo>
                    <a:pt x="184" y="652"/>
                  </a:lnTo>
                  <a:lnTo>
                    <a:pt x="184" y="646"/>
                  </a:lnTo>
                  <a:lnTo>
                    <a:pt x="183" y="635"/>
                  </a:lnTo>
                  <a:lnTo>
                    <a:pt x="183" y="627"/>
                  </a:lnTo>
                  <a:lnTo>
                    <a:pt x="179" y="625"/>
                  </a:lnTo>
                  <a:lnTo>
                    <a:pt x="177" y="629"/>
                  </a:lnTo>
                  <a:lnTo>
                    <a:pt x="175" y="638"/>
                  </a:lnTo>
                  <a:lnTo>
                    <a:pt x="169" y="665"/>
                  </a:lnTo>
                  <a:lnTo>
                    <a:pt x="164" y="699"/>
                  </a:lnTo>
                  <a:lnTo>
                    <a:pt x="154" y="735"/>
                  </a:lnTo>
                  <a:lnTo>
                    <a:pt x="144" y="770"/>
                  </a:lnTo>
                  <a:lnTo>
                    <a:pt x="137" y="783"/>
                  </a:lnTo>
                  <a:lnTo>
                    <a:pt x="129" y="796"/>
                  </a:lnTo>
                  <a:lnTo>
                    <a:pt x="125" y="800"/>
                  </a:lnTo>
                  <a:lnTo>
                    <a:pt x="120" y="804"/>
                  </a:lnTo>
                  <a:lnTo>
                    <a:pt x="110" y="809"/>
                  </a:lnTo>
                  <a:lnTo>
                    <a:pt x="101" y="811"/>
                  </a:lnTo>
                  <a:lnTo>
                    <a:pt x="93" y="813"/>
                  </a:lnTo>
                  <a:lnTo>
                    <a:pt x="78" y="813"/>
                  </a:lnTo>
                  <a:lnTo>
                    <a:pt x="59" y="804"/>
                  </a:lnTo>
                  <a:lnTo>
                    <a:pt x="53" y="796"/>
                  </a:lnTo>
                  <a:lnTo>
                    <a:pt x="53" y="785"/>
                  </a:lnTo>
                  <a:lnTo>
                    <a:pt x="55" y="775"/>
                  </a:lnTo>
                  <a:lnTo>
                    <a:pt x="59" y="764"/>
                  </a:lnTo>
                  <a:lnTo>
                    <a:pt x="63" y="758"/>
                  </a:lnTo>
                  <a:lnTo>
                    <a:pt x="67" y="754"/>
                  </a:lnTo>
                  <a:lnTo>
                    <a:pt x="74" y="743"/>
                  </a:lnTo>
                  <a:lnTo>
                    <a:pt x="78" y="739"/>
                  </a:lnTo>
                  <a:lnTo>
                    <a:pt x="82" y="733"/>
                  </a:lnTo>
                  <a:lnTo>
                    <a:pt x="87" y="726"/>
                  </a:lnTo>
                  <a:lnTo>
                    <a:pt x="93" y="713"/>
                  </a:lnTo>
                  <a:lnTo>
                    <a:pt x="91" y="709"/>
                  </a:lnTo>
                  <a:lnTo>
                    <a:pt x="86" y="707"/>
                  </a:lnTo>
                  <a:lnTo>
                    <a:pt x="61" y="703"/>
                  </a:lnTo>
                  <a:lnTo>
                    <a:pt x="29" y="695"/>
                  </a:lnTo>
                  <a:lnTo>
                    <a:pt x="10" y="684"/>
                  </a:lnTo>
                  <a:lnTo>
                    <a:pt x="8" y="680"/>
                  </a:lnTo>
                  <a:lnTo>
                    <a:pt x="10" y="676"/>
                  </a:lnTo>
                  <a:lnTo>
                    <a:pt x="11" y="671"/>
                  </a:lnTo>
                  <a:lnTo>
                    <a:pt x="17" y="665"/>
                  </a:lnTo>
                  <a:lnTo>
                    <a:pt x="25" y="661"/>
                  </a:lnTo>
                  <a:lnTo>
                    <a:pt x="34" y="657"/>
                  </a:lnTo>
                  <a:lnTo>
                    <a:pt x="42" y="654"/>
                  </a:lnTo>
                  <a:lnTo>
                    <a:pt x="51" y="652"/>
                  </a:lnTo>
                  <a:lnTo>
                    <a:pt x="68" y="646"/>
                  </a:lnTo>
                  <a:lnTo>
                    <a:pt x="86" y="642"/>
                  </a:lnTo>
                  <a:lnTo>
                    <a:pt x="103" y="638"/>
                  </a:lnTo>
                  <a:lnTo>
                    <a:pt x="114" y="633"/>
                  </a:lnTo>
                  <a:lnTo>
                    <a:pt x="122" y="625"/>
                  </a:lnTo>
                  <a:lnTo>
                    <a:pt x="124" y="614"/>
                  </a:lnTo>
                  <a:lnTo>
                    <a:pt x="122" y="610"/>
                  </a:lnTo>
                  <a:lnTo>
                    <a:pt x="118" y="604"/>
                  </a:lnTo>
                  <a:lnTo>
                    <a:pt x="101" y="595"/>
                  </a:lnTo>
                  <a:lnTo>
                    <a:pt x="55" y="581"/>
                  </a:lnTo>
                  <a:lnTo>
                    <a:pt x="13" y="566"/>
                  </a:lnTo>
                  <a:lnTo>
                    <a:pt x="4" y="555"/>
                  </a:lnTo>
                  <a:lnTo>
                    <a:pt x="2" y="549"/>
                  </a:lnTo>
                  <a:lnTo>
                    <a:pt x="4" y="543"/>
                  </a:lnTo>
                  <a:lnTo>
                    <a:pt x="10" y="538"/>
                  </a:lnTo>
                  <a:lnTo>
                    <a:pt x="15" y="532"/>
                  </a:lnTo>
                  <a:lnTo>
                    <a:pt x="23" y="528"/>
                  </a:lnTo>
                  <a:lnTo>
                    <a:pt x="30" y="526"/>
                  </a:lnTo>
                  <a:lnTo>
                    <a:pt x="49" y="522"/>
                  </a:lnTo>
                  <a:lnTo>
                    <a:pt x="70" y="522"/>
                  </a:lnTo>
                  <a:lnTo>
                    <a:pt x="93" y="521"/>
                  </a:lnTo>
                  <a:lnTo>
                    <a:pt x="114" y="521"/>
                  </a:lnTo>
                  <a:lnTo>
                    <a:pt x="146" y="509"/>
                  </a:lnTo>
                  <a:lnTo>
                    <a:pt x="158" y="500"/>
                  </a:lnTo>
                  <a:lnTo>
                    <a:pt x="164" y="490"/>
                  </a:lnTo>
                  <a:lnTo>
                    <a:pt x="167" y="481"/>
                  </a:lnTo>
                  <a:lnTo>
                    <a:pt x="167" y="477"/>
                  </a:lnTo>
                  <a:lnTo>
                    <a:pt x="165" y="471"/>
                  </a:lnTo>
                  <a:lnTo>
                    <a:pt x="160" y="464"/>
                  </a:lnTo>
                  <a:lnTo>
                    <a:pt x="152" y="458"/>
                  </a:lnTo>
                  <a:lnTo>
                    <a:pt x="124" y="450"/>
                  </a:lnTo>
                  <a:lnTo>
                    <a:pt x="93" y="454"/>
                  </a:lnTo>
                  <a:lnTo>
                    <a:pt x="80" y="458"/>
                  </a:lnTo>
                  <a:lnTo>
                    <a:pt x="68" y="462"/>
                  </a:lnTo>
                  <a:lnTo>
                    <a:pt x="57" y="465"/>
                  </a:lnTo>
                  <a:lnTo>
                    <a:pt x="44" y="465"/>
                  </a:lnTo>
                  <a:lnTo>
                    <a:pt x="17" y="462"/>
                  </a:lnTo>
                  <a:lnTo>
                    <a:pt x="4" y="452"/>
                  </a:lnTo>
                  <a:lnTo>
                    <a:pt x="0" y="439"/>
                  </a:lnTo>
                  <a:lnTo>
                    <a:pt x="0" y="424"/>
                  </a:lnTo>
                  <a:lnTo>
                    <a:pt x="4" y="405"/>
                  </a:lnTo>
                  <a:lnTo>
                    <a:pt x="8" y="397"/>
                  </a:lnTo>
                  <a:lnTo>
                    <a:pt x="13" y="387"/>
                  </a:lnTo>
                  <a:lnTo>
                    <a:pt x="19" y="382"/>
                  </a:lnTo>
                  <a:lnTo>
                    <a:pt x="27" y="374"/>
                  </a:lnTo>
                  <a:lnTo>
                    <a:pt x="32" y="368"/>
                  </a:lnTo>
                  <a:lnTo>
                    <a:pt x="42" y="365"/>
                  </a:lnTo>
                  <a:lnTo>
                    <a:pt x="51" y="361"/>
                  </a:lnTo>
                  <a:lnTo>
                    <a:pt x="61" y="361"/>
                  </a:lnTo>
                  <a:lnTo>
                    <a:pt x="82" y="361"/>
                  </a:lnTo>
                  <a:lnTo>
                    <a:pt x="106" y="365"/>
                  </a:lnTo>
                  <a:lnTo>
                    <a:pt x="158" y="374"/>
                  </a:lnTo>
                  <a:lnTo>
                    <a:pt x="202" y="376"/>
                  </a:lnTo>
                  <a:lnTo>
                    <a:pt x="215" y="372"/>
                  </a:lnTo>
                  <a:lnTo>
                    <a:pt x="222" y="363"/>
                  </a:lnTo>
                  <a:lnTo>
                    <a:pt x="222" y="357"/>
                  </a:lnTo>
                  <a:lnTo>
                    <a:pt x="221" y="353"/>
                  </a:lnTo>
                  <a:lnTo>
                    <a:pt x="209" y="348"/>
                  </a:lnTo>
                  <a:lnTo>
                    <a:pt x="169" y="344"/>
                  </a:lnTo>
                  <a:lnTo>
                    <a:pt x="146" y="342"/>
                  </a:lnTo>
                  <a:lnTo>
                    <a:pt x="127" y="338"/>
                  </a:lnTo>
                  <a:lnTo>
                    <a:pt x="112" y="330"/>
                  </a:lnTo>
                  <a:lnTo>
                    <a:pt x="105" y="319"/>
                  </a:lnTo>
                  <a:lnTo>
                    <a:pt x="105" y="311"/>
                  </a:lnTo>
                  <a:lnTo>
                    <a:pt x="108" y="302"/>
                  </a:lnTo>
                  <a:lnTo>
                    <a:pt x="114" y="289"/>
                  </a:lnTo>
                  <a:lnTo>
                    <a:pt x="116" y="285"/>
                  </a:lnTo>
                  <a:lnTo>
                    <a:pt x="120" y="277"/>
                  </a:lnTo>
                  <a:lnTo>
                    <a:pt x="125" y="272"/>
                  </a:lnTo>
                  <a:lnTo>
                    <a:pt x="129" y="264"/>
                  </a:lnTo>
                  <a:lnTo>
                    <a:pt x="135" y="258"/>
                  </a:lnTo>
                  <a:lnTo>
                    <a:pt x="141" y="251"/>
                  </a:lnTo>
                  <a:lnTo>
                    <a:pt x="144" y="243"/>
                  </a:lnTo>
                  <a:lnTo>
                    <a:pt x="152" y="237"/>
                  </a:lnTo>
                  <a:lnTo>
                    <a:pt x="158" y="230"/>
                  </a:lnTo>
                  <a:lnTo>
                    <a:pt x="165" y="224"/>
                  </a:lnTo>
                  <a:lnTo>
                    <a:pt x="171" y="216"/>
                  </a:lnTo>
                  <a:lnTo>
                    <a:pt x="179" y="211"/>
                  </a:lnTo>
                  <a:lnTo>
                    <a:pt x="186" y="205"/>
                  </a:lnTo>
                  <a:lnTo>
                    <a:pt x="194" y="199"/>
                  </a:lnTo>
                  <a:lnTo>
                    <a:pt x="202" y="194"/>
                  </a:lnTo>
                  <a:lnTo>
                    <a:pt x="209" y="188"/>
                  </a:lnTo>
                  <a:lnTo>
                    <a:pt x="217" y="184"/>
                  </a:lnTo>
                  <a:lnTo>
                    <a:pt x="224" y="178"/>
                  </a:lnTo>
                  <a:lnTo>
                    <a:pt x="232" y="175"/>
                  </a:lnTo>
                  <a:lnTo>
                    <a:pt x="240" y="173"/>
                  </a:lnTo>
                  <a:lnTo>
                    <a:pt x="255" y="167"/>
                  </a:lnTo>
                  <a:lnTo>
                    <a:pt x="268" y="165"/>
                  </a:lnTo>
                  <a:lnTo>
                    <a:pt x="281" y="165"/>
                  </a:lnTo>
                  <a:lnTo>
                    <a:pt x="308" y="167"/>
                  </a:lnTo>
                  <a:lnTo>
                    <a:pt x="331" y="163"/>
                  </a:lnTo>
                  <a:lnTo>
                    <a:pt x="352" y="156"/>
                  </a:lnTo>
                  <a:lnTo>
                    <a:pt x="359" y="152"/>
                  </a:lnTo>
                  <a:lnTo>
                    <a:pt x="369" y="146"/>
                  </a:lnTo>
                  <a:lnTo>
                    <a:pt x="376" y="140"/>
                  </a:lnTo>
                  <a:lnTo>
                    <a:pt x="382" y="135"/>
                  </a:lnTo>
                  <a:lnTo>
                    <a:pt x="394" y="127"/>
                  </a:lnTo>
                  <a:lnTo>
                    <a:pt x="399" y="119"/>
                  </a:lnTo>
                  <a:lnTo>
                    <a:pt x="401" y="118"/>
                  </a:lnTo>
                  <a:lnTo>
                    <a:pt x="337" y="237"/>
                  </a:lnTo>
                  <a:lnTo>
                    <a:pt x="152" y="296"/>
                  </a:lnTo>
                  <a:lnTo>
                    <a:pt x="318" y="275"/>
                  </a:lnTo>
                  <a:lnTo>
                    <a:pt x="238" y="416"/>
                  </a:lnTo>
                  <a:lnTo>
                    <a:pt x="53" y="406"/>
                  </a:lnTo>
                  <a:lnTo>
                    <a:pt x="224" y="446"/>
                  </a:lnTo>
                  <a:lnTo>
                    <a:pt x="175" y="541"/>
                  </a:lnTo>
                  <a:lnTo>
                    <a:pt x="42" y="549"/>
                  </a:lnTo>
                  <a:lnTo>
                    <a:pt x="162" y="568"/>
                  </a:lnTo>
                  <a:lnTo>
                    <a:pt x="127" y="648"/>
                  </a:lnTo>
                  <a:lnTo>
                    <a:pt x="53" y="676"/>
                  </a:lnTo>
                  <a:lnTo>
                    <a:pt x="127" y="673"/>
                  </a:lnTo>
                  <a:lnTo>
                    <a:pt x="97" y="787"/>
                  </a:lnTo>
                  <a:lnTo>
                    <a:pt x="150" y="646"/>
                  </a:lnTo>
                  <a:lnTo>
                    <a:pt x="200" y="543"/>
                  </a:lnTo>
                  <a:lnTo>
                    <a:pt x="209" y="764"/>
                  </a:lnTo>
                  <a:lnTo>
                    <a:pt x="222" y="507"/>
                  </a:lnTo>
                  <a:lnTo>
                    <a:pt x="266" y="431"/>
                  </a:lnTo>
                  <a:lnTo>
                    <a:pt x="314" y="627"/>
                  </a:lnTo>
                  <a:lnTo>
                    <a:pt x="289" y="399"/>
                  </a:lnTo>
                  <a:lnTo>
                    <a:pt x="350" y="285"/>
                  </a:lnTo>
                  <a:lnTo>
                    <a:pt x="424" y="437"/>
                  </a:lnTo>
                  <a:lnTo>
                    <a:pt x="367" y="251"/>
                  </a:lnTo>
                  <a:lnTo>
                    <a:pt x="375" y="235"/>
                  </a:lnTo>
                  <a:lnTo>
                    <a:pt x="380" y="218"/>
                  </a:lnTo>
                  <a:lnTo>
                    <a:pt x="390" y="197"/>
                  </a:lnTo>
                  <a:lnTo>
                    <a:pt x="399" y="175"/>
                  </a:lnTo>
                  <a:lnTo>
                    <a:pt x="411" y="152"/>
                  </a:lnTo>
                  <a:lnTo>
                    <a:pt x="414" y="146"/>
                  </a:lnTo>
                  <a:lnTo>
                    <a:pt x="416" y="142"/>
                  </a:lnTo>
                  <a:lnTo>
                    <a:pt x="418" y="137"/>
                  </a:lnTo>
                  <a:lnTo>
                    <a:pt x="422" y="131"/>
                  </a:lnTo>
                  <a:lnTo>
                    <a:pt x="424" y="127"/>
                  </a:lnTo>
                  <a:lnTo>
                    <a:pt x="428" y="123"/>
                  </a:lnTo>
                  <a:lnTo>
                    <a:pt x="432" y="116"/>
                  </a:lnTo>
                  <a:lnTo>
                    <a:pt x="439" y="108"/>
                  </a:lnTo>
                  <a:lnTo>
                    <a:pt x="443" y="104"/>
                  </a:lnTo>
                  <a:lnTo>
                    <a:pt x="447" y="99"/>
                  </a:lnTo>
                  <a:lnTo>
                    <a:pt x="451" y="95"/>
                  </a:lnTo>
                  <a:lnTo>
                    <a:pt x="456" y="91"/>
                  </a:lnTo>
                  <a:lnTo>
                    <a:pt x="460" y="85"/>
                  </a:lnTo>
                  <a:lnTo>
                    <a:pt x="466" y="81"/>
                  </a:lnTo>
                  <a:lnTo>
                    <a:pt x="472" y="76"/>
                  </a:lnTo>
                  <a:lnTo>
                    <a:pt x="477" y="72"/>
                  </a:lnTo>
                  <a:lnTo>
                    <a:pt x="483" y="66"/>
                  </a:lnTo>
                  <a:lnTo>
                    <a:pt x="489" y="62"/>
                  </a:lnTo>
                  <a:lnTo>
                    <a:pt x="494" y="57"/>
                  </a:lnTo>
                  <a:lnTo>
                    <a:pt x="502" y="53"/>
                  </a:lnTo>
                  <a:lnTo>
                    <a:pt x="508" y="47"/>
                  </a:lnTo>
                  <a:lnTo>
                    <a:pt x="513" y="43"/>
                  </a:lnTo>
                  <a:lnTo>
                    <a:pt x="525" y="34"/>
                  </a:lnTo>
                  <a:lnTo>
                    <a:pt x="530" y="30"/>
                  </a:lnTo>
                  <a:lnTo>
                    <a:pt x="536" y="26"/>
                  </a:lnTo>
                  <a:lnTo>
                    <a:pt x="546" y="19"/>
                  </a:lnTo>
                  <a:lnTo>
                    <a:pt x="555" y="13"/>
                  </a:lnTo>
                  <a:lnTo>
                    <a:pt x="563" y="7"/>
                  </a:lnTo>
                  <a:lnTo>
                    <a:pt x="568" y="4"/>
                  </a:lnTo>
                  <a:lnTo>
                    <a:pt x="572" y="0"/>
                  </a:lnTo>
                  <a:lnTo>
                    <a:pt x="542" y="114"/>
                  </a:lnTo>
                  <a:lnTo>
                    <a:pt x="534" y="110"/>
                  </a:lnTo>
                  <a:lnTo>
                    <a:pt x="510" y="110"/>
                  </a:lnTo>
                  <a:lnTo>
                    <a:pt x="479" y="11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2489" name="Freeform 162">
              <a:extLst>
                <a:ext uri="{FF2B5EF4-FFF2-40B4-BE49-F238E27FC236}">
                  <a16:creationId xmlns:a16="http://schemas.microsoft.com/office/drawing/2014/main" id="{969BEE87-8352-40F5-DAFD-87B57B26B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80"/>
              <a:ext cx="432" cy="2064"/>
            </a:xfrm>
            <a:custGeom>
              <a:avLst/>
              <a:gdLst>
                <a:gd name="T0" fmla="*/ 0 w 884"/>
                <a:gd name="T1" fmla="*/ 709446 h 1781"/>
                <a:gd name="T2" fmla="*/ 0 w 884"/>
                <a:gd name="T3" fmla="*/ 1045042 h 1781"/>
                <a:gd name="T4" fmla="*/ 0 w 884"/>
                <a:gd name="T5" fmla="*/ 1232979 h 1781"/>
                <a:gd name="T6" fmla="*/ 0 w 884"/>
                <a:gd name="T7" fmla="*/ 1403542 h 1781"/>
                <a:gd name="T8" fmla="*/ 0 w 884"/>
                <a:gd name="T9" fmla="*/ 1592480 h 1781"/>
                <a:gd name="T10" fmla="*/ 0 w 884"/>
                <a:gd name="T11" fmla="*/ 1954812 h 1781"/>
                <a:gd name="T12" fmla="*/ 0 w 884"/>
                <a:gd name="T13" fmla="*/ 2164078 h 1781"/>
                <a:gd name="T14" fmla="*/ 0 w 884"/>
                <a:gd name="T15" fmla="*/ 2338605 h 1781"/>
                <a:gd name="T16" fmla="*/ 0 w 884"/>
                <a:gd name="T17" fmla="*/ 2224021 h 1781"/>
                <a:gd name="T18" fmla="*/ 0 w 884"/>
                <a:gd name="T19" fmla="*/ 2035799 h 1781"/>
                <a:gd name="T20" fmla="*/ 0 w 884"/>
                <a:gd name="T21" fmla="*/ 2076995 h 1781"/>
                <a:gd name="T22" fmla="*/ 0 w 884"/>
                <a:gd name="T23" fmla="*/ 2351320 h 1781"/>
                <a:gd name="T24" fmla="*/ 0 w 884"/>
                <a:gd name="T25" fmla="*/ 2598431 h 1781"/>
                <a:gd name="T26" fmla="*/ 0 w 884"/>
                <a:gd name="T27" fmla="*/ 2872287 h 1781"/>
                <a:gd name="T28" fmla="*/ 0 w 884"/>
                <a:gd name="T29" fmla="*/ 2884429 h 1781"/>
                <a:gd name="T30" fmla="*/ 0 w 884"/>
                <a:gd name="T31" fmla="*/ 2627936 h 1781"/>
                <a:gd name="T32" fmla="*/ 0 w 884"/>
                <a:gd name="T33" fmla="*/ 2656485 h 1781"/>
                <a:gd name="T34" fmla="*/ 0 w 884"/>
                <a:gd name="T35" fmla="*/ 2896546 h 1781"/>
                <a:gd name="T36" fmla="*/ 0 w 884"/>
                <a:gd name="T37" fmla="*/ 3039536 h 1781"/>
                <a:gd name="T38" fmla="*/ 0 w 884"/>
                <a:gd name="T39" fmla="*/ 3207509 h 1781"/>
                <a:gd name="T40" fmla="*/ 0 w 884"/>
                <a:gd name="T41" fmla="*/ 3510279 h 1781"/>
                <a:gd name="T42" fmla="*/ 0 w 884"/>
                <a:gd name="T43" fmla="*/ 3512988 h 1781"/>
                <a:gd name="T44" fmla="*/ 0 w 884"/>
                <a:gd name="T45" fmla="*/ 3290500 h 1781"/>
                <a:gd name="T46" fmla="*/ 0 w 884"/>
                <a:gd name="T47" fmla="*/ 3039536 h 1781"/>
                <a:gd name="T48" fmla="*/ 0 w 884"/>
                <a:gd name="T49" fmla="*/ 3001419 h 1781"/>
                <a:gd name="T50" fmla="*/ 0 w 884"/>
                <a:gd name="T51" fmla="*/ 3675279 h 1781"/>
                <a:gd name="T52" fmla="*/ 0 w 884"/>
                <a:gd name="T53" fmla="*/ 3809255 h 1781"/>
                <a:gd name="T54" fmla="*/ 0 w 884"/>
                <a:gd name="T55" fmla="*/ 3607833 h 1781"/>
                <a:gd name="T56" fmla="*/ 0 w 884"/>
                <a:gd name="T57" fmla="*/ 3389691 h 1781"/>
                <a:gd name="T58" fmla="*/ 0 w 884"/>
                <a:gd name="T59" fmla="*/ 3356806 h 1781"/>
                <a:gd name="T60" fmla="*/ 0 w 884"/>
                <a:gd name="T61" fmla="*/ 3217048 h 1781"/>
                <a:gd name="T62" fmla="*/ 0 w 884"/>
                <a:gd name="T63" fmla="*/ 3007586 h 1781"/>
                <a:gd name="T64" fmla="*/ 0 w 884"/>
                <a:gd name="T65" fmla="*/ 2896546 h 1781"/>
                <a:gd name="T66" fmla="*/ 0 w 884"/>
                <a:gd name="T67" fmla="*/ 2735669 h 1781"/>
                <a:gd name="T68" fmla="*/ 0 w 884"/>
                <a:gd name="T69" fmla="*/ 2517917 h 1781"/>
                <a:gd name="T70" fmla="*/ 0 w 884"/>
                <a:gd name="T71" fmla="*/ 2321680 h 1781"/>
                <a:gd name="T72" fmla="*/ 0 w 884"/>
                <a:gd name="T73" fmla="*/ 2441576 h 1781"/>
                <a:gd name="T74" fmla="*/ 0 w 884"/>
                <a:gd name="T75" fmla="*/ 2265431 h 1781"/>
                <a:gd name="T76" fmla="*/ 0 w 884"/>
                <a:gd name="T77" fmla="*/ 2058303 h 1781"/>
                <a:gd name="T78" fmla="*/ 0 w 884"/>
                <a:gd name="T79" fmla="*/ 1928332 h 1781"/>
                <a:gd name="T80" fmla="*/ 0 w 884"/>
                <a:gd name="T81" fmla="*/ 1828513 h 1781"/>
                <a:gd name="T82" fmla="*/ 0 w 884"/>
                <a:gd name="T83" fmla="*/ 1732737 h 1781"/>
                <a:gd name="T84" fmla="*/ 0 w 884"/>
                <a:gd name="T85" fmla="*/ 1524296 h 1781"/>
                <a:gd name="T86" fmla="*/ 0 w 884"/>
                <a:gd name="T87" fmla="*/ 1322428 h 1781"/>
                <a:gd name="T88" fmla="*/ 0 w 884"/>
                <a:gd name="T89" fmla="*/ 1140603 h 1781"/>
                <a:gd name="T90" fmla="*/ 0 w 884"/>
                <a:gd name="T91" fmla="*/ 992444 h 1781"/>
                <a:gd name="T92" fmla="*/ 0 w 884"/>
                <a:gd name="T93" fmla="*/ 785502 h 1781"/>
                <a:gd name="T94" fmla="*/ 0 w 884"/>
                <a:gd name="T95" fmla="*/ 1662983 h 1781"/>
                <a:gd name="T96" fmla="*/ 0 w 884"/>
                <a:gd name="T97" fmla="*/ 2800984 h 1781"/>
                <a:gd name="T98" fmla="*/ 0 w 884"/>
                <a:gd name="T99" fmla="*/ 3056339 h 1781"/>
                <a:gd name="T100" fmla="*/ 0 w 884"/>
                <a:gd name="T101" fmla="*/ 1911659 h 1781"/>
                <a:gd name="T102" fmla="*/ 0 w 884"/>
                <a:gd name="T103" fmla="*/ 996292 h 1781"/>
                <a:gd name="T104" fmla="*/ 0 w 884"/>
                <a:gd name="T105" fmla="*/ 700122 h 1781"/>
                <a:gd name="T106" fmla="*/ 0 w 884"/>
                <a:gd name="T107" fmla="*/ 542403 h 1781"/>
                <a:gd name="T108" fmla="*/ 0 w 884"/>
                <a:gd name="T109" fmla="*/ 393311 h 1781"/>
                <a:gd name="T110" fmla="*/ 0 w 884"/>
                <a:gd name="T111" fmla="*/ 239959 h 1781"/>
                <a:gd name="T112" fmla="*/ 0 w 884"/>
                <a:gd name="T113" fmla="*/ 39516 h 1781"/>
                <a:gd name="T114" fmla="*/ 0 w 884"/>
                <a:gd name="T115" fmla="*/ 572180 h 17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84"/>
                <a:gd name="T175" fmla="*/ 0 h 1781"/>
                <a:gd name="T176" fmla="*/ 884 w 884"/>
                <a:gd name="T177" fmla="*/ 1781 h 17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84" h="1781">
                  <a:moveTo>
                    <a:pt x="734" y="268"/>
                  </a:moveTo>
                  <a:lnTo>
                    <a:pt x="730" y="274"/>
                  </a:lnTo>
                  <a:lnTo>
                    <a:pt x="720" y="289"/>
                  </a:lnTo>
                  <a:lnTo>
                    <a:pt x="715" y="300"/>
                  </a:lnTo>
                  <a:lnTo>
                    <a:pt x="709" y="314"/>
                  </a:lnTo>
                  <a:lnTo>
                    <a:pt x="703" y="331"/>
                  </a:lnTo>
                  <a:lnTo>
                    <a:pt x="697" y="348"/>
                  </a:lnTo>
                  <a:lnTo>
                    <a:pt x="692" y="390"/>
                  </a:lnTo>
                  <a:lnTo>
                    <a:pt x="692" y="437"/>
                  </a:lnTo>
                  <a:lnTo>
                    <a:pt x="694" y="462"/>
                  </a:lnTo>
                  <a:lnTo>
                    <a:pt x="697" y="475"/>
                  </a:lnTo>
                  <a:lnTo>
                    <a:pt x="699" y="488"/>
                  </a:lnTo>
                  <a:lnTo>
                    <a:pt x="705" y="504"/>
                  </a:lnTo>
                  <a:lnTo>
                    <a:pt x="709" y="519"/>
                  </a:lnTo>
                  <a:lnTo>
                    <a:pt x="715" y="532"/>
                  </a:lnTo>
                  <a:lnTo>
                    <a:pt x="722" y="547"/>
                  </a:lnTo>
                  <a:lnTo>
                    <a:pt x="730" y="563"/>
                  </a:lnTo>
                  <a:lnTo>
                    <a:pt x="737" y="576"/>
                  </a:lnTo>
                  <a:lnTo>
                    <a:pt x="745" y="591"/>
                  </a:lnTo>
                  <a:lnTo>
                    <a:pt x="753" y="602"/>
                  </a:lnTo>
                  <a:lnTo>
                    <a:pt x="760" y="618"/>
                  </a:lnTo>
                  <a:lnTo>
                    <a:pt x="768" y="631"/>
                  </a:lnTo>
                  <a:lnTo>
                    <a:pt x="777" y="642"/>
                  </a:lnTo>
                  <a:lnTo>
                    <a:pt x="783" y="656"/>
                  </a:lnTo>
                  <a:lnTo>
                    <a:pt x="791" y="667"/>
                  </a:lnTo>
                  <a:lnTo>
                    <a:pt x="798" y="679"/>
                  </a:lnTo>
                  <a:lnTo>
                    <a:pt x="813" y="701"/>
                  </a:lnTo>
                  <a:lnTo>
                    <a:pt x="819" y="713"/>
                  </a:lnTo>
                  <a:lnTo>
                    <a:pt x="827" y="724"/>
                  </a:lnTo>
                  <a:lnTo>
                    <a:pt x="838" y="745"/>
                  </a:lnTo>
                  <a:lnTo>
                    <a:pt x="851" y="766"/>
                  </a:lnTo>
                  <a:lnTo>
                    <a:pt x="861" y="787"/>
                  </a:lnTo>
                  <a:lnTo>
                    <a:pt x="869" y="808"/>
                  </a:lnTo>
                  <a:lnTo>
                    <a:pt x="876" y="829"/>
                  </a:lnTo>
                  <a:lnTo>
                    <a:pt x="884" y="871"/>
                  </a:lnTo>
                  <a:lnTo>
                    <a:pt x="882" y="914"/>
                  </a:lnTo>
                  <a:lnTo>
                    <a:pt x="878" y="935"/>
                  </a:lnTo>
                  <a:lnTo>
                    <a:pt x="872" y="956"/>
                  </a:lnTo>
                  <a:lnTo>
                    <a:pt x="870" y="966"/>
                  </a:lnTo>
                  <a:lnTo>
                    <a:pt x="869" y="975"/>
                  </a:lnTo>
                  <a:lnTo>
                    <a:pt x="861" y="994"/>
                  </a:lnTo>
                  <a:lnTo>
                    <a:pt x="855" y="1011"/>
                  </a:lnTo>
                  <a:lnTo>
                    <a:pt x="848" y="1026"/>
                  </a:lnTo>
                  <a:lnTo>
                    <a:pt x="840" y="1042"/>
                  </a:lnTo>
                  <a:lnTo>
                    <a:pt x="834" y="1055"/>
                  </a:lnTo>
                  <a:lnTo>
                    <a:pt x="827" y="1066"/>
                  </a:lnTo>
                  <a:lnTo>
                    <a:pt x="821" y="1076"/>
                  </a:lnTo>
                  <a:lnTo>
                    <a:pt x="810" y="1093"/>
                  </a:lnTo>
                  <a:lnTo>
                    <a:pt x="798" y="1106"/>
                  </a:lnTo>
                  <a:lnTo>
                    <a:pt x="796" y="1099"/>
                  </a:lnTo>
                  <a:lnTo>
                    <a:pt x="794" y="1081"/>
                  </a:lnTo>
                  <a:lnTo>
                    <a:pt x="791" y="1070"/>
                  </a:lnTo>
                  <a:lnTo>
                    <a:pt x="787" y="1055"/>
                  </a:lnTo>
                  <a:lnTo>
                    <a:pt x="783" y="1040"/>
                  </a:lnTo>
                  <a:lnTo>
                    <a:pt x="777" y="1024"/>
                  </a:lnTo>
                  <a:lnTo>
                    <a:pt x="772" y="1009"/>
                  </a:lnTo>
                  <a:lnTo>
                    <a:pt x="764" y="994"/>
                  </a:lnTo>
                  <a:lnTo>
                    <a:pt x="758" y="979"/>
                  </a:lnTo>
                  <a:lnTo>
                    <a:pt x="751" y="966"/>
                  </a:lnTo>
                  <a:lnTo>
                    <a:pt x="741" y="952"/>
                  </a:lnTo>
                  <a:lnTo>
                    <a:pt x="732" y="943"/>
                  </a:lnTo>
                  <a:lnTo>
                    <a:pt x="711" y="928"/>
                  </a:lnTo>
                  <a:lnTo>
                    <a:pt x="692" y="926"/>
                  </a:lnTo>
                  <a:lnTo>
                    <a:pt x="675" y="933"/>
                  </a:lnTo>
                  <a:lnTo>
                    <a:pt x="659" y="950"/>
                  </a:lnTo>
                  <a:lnTo>
                    <a:pt x="650" y="971"/>
                  </a:lnTo>
                  <a:lnTo>
                    <a:pt x="644" y="998"/>
                  </a:lnTo>
                  <a:lnTo>
                    <a:pt x="644" y="1028"/>
                  </a:lnTo>
                  <a:lnTo>
                    <a:pt x="650" y="1057"/>
                  </a:lnTo>
                  <a:lnTo>
                    <a:pt x="654" y="1070"/>
                  </a:lnTo>
                  <a:lnTo>
                    <a:pt x="661" y="1083"/>
                  </a:lnTo>
                  <a:lnTo>
                    <a:pt x="669" y="1099"/>
                  </a:lnTo>
                  <a:lnTo>
                    <a:pt x="680" y="1114"/>
                  </a:lnTo>
                  <a:lnTo>
                    <a:pt x="692" y="1131"/>
                  </a:lnTo>
                  <a:lnTo>
                    <a:pt x="703" y="1152"/>
                  </a:lnTo>
                  <a:lnTo>
                    <a:pt x="715" y="1173"/>
                  </a:lnTo>
                  <a:lnTo>
                    <a:pt x="728" y="1194"/>
                  </a:lnTo>
                  <a:lnTo>
                    <a:pt x="739" y="1215"/>
                  </a:lnTo>
                  <a:lnTo>
                    <a:pt x="751" y="1235"/>
                  </a:lnTo>
                  <a:lnTo>
                    <a:pt x="758" y="1258"/>
                  </a:lnTo>
                  <a:lnTo>
                    <a:pt x="764" y="1277"/>
                  </a:lnTo>
                  <a:lnTo>
                    <a:pt x="770" y="1317"/>
                  </a:lnTo>
                  <a:lnTo>
                    <a:pt x="766" y="1334"/>
                  </a:lnTo>
                  <a:lnTo>
                    <a:pt x="764" y="1342"/>
                  </a:lnTo>
                  <a:lnTo>
                    <a:pt x="758" y="1350"/>
                  </a:lnTo>
                  <a:lnTo>
                    <a:pt x="747" y="1363"/>
                  </a:lnTo>
                  <a:lnTo>
                    <a:pt x="730" y="1374"/>
                  </a:lnTo>
                  <a:lnTo>
                    <a:pt x="694" y="1380"/>
                  </a:lnTo>
                  <a:lnTo>
                    <a:pt x="663" y="1363"/>
                  </a:lnTo>
                  <a:lnTo>
                    <a:pt x="650" y="1348"/>
                  </a:lnTo>
                  <a:lnTo>
                    <a:pt x="639" y="1329"/>
                  </a:lnTo>
                  <a:lnTo>
                    <a:pt x="627" y="1310"/>
                  </a:lnTo>
                  <a:lnTo>
                    <a:pt x="616" y="1289"/>
                  </a:lnTo>
                  <a:lnTo>
                    <a:pt x="606" y="1266"/>
                  </a:lnTo>
                  <a:lnTo>
                    <a:pt x="595" y="1245"/>
                  </a:lnTo>
                  <a:lnTo>
                    <a:pt x="585" y="1228"/>
                  </a:lnTo>
                  <a:lnTo>
                    <a:pt x="576" y="1211"/>
                  </a:lnTo>
                  <a:lnTo>
                    <a:pt x="555" y="1188"/>
                  </a:lnTo>
                  <a:lnTo>
                    <a:pt x="534" y="1186"/>
                  </a:lnTo>
                  <a:lnTo>
                    <a:pt x="526" y="1196"/>
                  </a:lnTo>
                  <a:lnTo>
                    <a:pt x="524" y="1215"/>
                  </a:lnTo>
                  <a:lnTo>
                    <a:pt x="528" y="1241"/>
                  </a:lnTo>
                  <a:lnTo>
                    <a:pt x="532" y="1256"/>
                  </a:lnTo>
                  <a:lnTo>
                    <a:pt x="538" y="1273"/>
                  </a:lnTo>
                  <a:lnTo>
                    <a:pt x="543" y="1292"/>
                  </a:lnTo>
                  <a:lnTo>
                    <a:pt x="549" y="1311"/>
                  </a:lnTo>
                  <a:lnTo>
                    <a:pt x="557" y="1332"/>
                  </a:lnTo>
                  <a:lnTo>
                    <a:pt x="564" y="1353"/>
                  </a:lnTo>
                  <a:lnTo>
                    <a:pt x="568" y="1365"/>
                  </a:lnTo>
                  <a:lnTo>
                    <a:pt x="572" y="1374"/>
                  </a:lnTo>
                  <a:lnTo>
                    <a:pt x="576" y="1386"/>
                  </a:lnTo>
                  <a:lnTo>
                    <a:pt x="580" y="1397"/>
                  </a:lnTo>
                  <a:lnTo>
                    <a:pt x="585" y="1408"/>
                  </a:lnTo>
                  <a:lnTo>
                    <a:pt x="589" y="1420"/>
                  </a:lnTo>
                  <a:lnTo>
                    <a:pt x="593" y="1431"/>
                  </a:lnTo>
                  <a:lnTo>
                    <a:pt x="597" y="1443"/>
                  </a:lnTo>
                  <a:lnTo>
                    <a:pt x="604" y="1465"/>
                  </a:lnTo>
                  <a:lnTo>
                    <a:pt x="608" y="1477"/>
                  </a:lnTo>
                  <a:lnTo>
                    <a:pt x="612" y="1488"/>
                  </a:lnTo>
                  <a:lnTo>
                    <a:pt x="616" y="1498"/>
                  </a:lnTo>
                  <a:lnTo>
                    <a:pt x="620" y="1509"/>
                  </a:lnTo>
                  <a:lnTo>
                    <a:pt x="625" y="1530"/>
                  </a:lnTo>
                  <a:lnTo>
                    <a:pt x="631" y="1551"/>
                  </a:lnTo>
                  <a:lnTo>
                    <a:pt x="637" y="1572"/>
                  </a:lnTo>
                  <a:lnTo>
                    <a:pt x="644" y="1608"/>
                  </a:lnTo>
                  <a:lnTo>
                    <a:pt x="644" y="1640"/>
                  </a:lnTo>
                  <a:lnTo>
                    <a:pt x="640" y="1667"/>
                  </a:lnTo>
                  <a:lnTo>
                    <a:pt x="629" y="1684"/>
                  </a:lnTo>
                  <a:lnTo>
                    <a:pt x="610" y="1694"/>
                  </a:lnTo>
                  <a:lnTo>
                    <a:pt x="568" y="1688"/>
                  </a:lnTo>
                  <a:lnTo>
                    <a:pt x="538" y="1663"/>
                  </a:lnTo>
                  <a:lnTo>
                    <a:pt x="524" y="1642"/>
                  </a:lnTo>
                  <a:lnTo>
                    <a:pt x="513" y="1619"/>
                  </a:lnTo>
                  <a:lnTo>
                    <a:pt x="504" y="1593"/>
                  </a:lnTo>
                  <a:lnTo>
                    <a:pt x="502" y="1580"/>
                  </a:lnTo>
                  <a:lnTo>
                    <a:pt x="496" y="1566"/>
                  </a:lnTo>
                  <a:lnTo>
                    <a:pt x="494" y="1553"/>
                  </a:lnTo>
                  <a:lnTo>
                    <a:pt x="490" y="1538"/>
                  </a:lnTo>
                  <a:lnTo>
                    <a:pt x="486" y="1524"/>
                  </a:lnTo>
                  <a:lnTo>
                    <a:pt x="485" y="1511"/>
                  </a:lnTo>
                  <a:lnTo>
                    <a:pt x="473" y="1456"/>
                  </a:lnTo>
                  <a:lnTo>
                    <a:pt x="471" y="1443"/>
                  </a:lnTo>
                  <a:lnTo>
                    <a:pt x="467" y="1431"/>
                  </a:lnTo>
                  <a:lnTo>
                    <a:pt x="466" y="1420"/>
                  </a:lnTo>
                  <a:lnTo>
                    <a:pt x="464" y="1410"/>
                  </a:lnTo>
                  <a:lnTo>
                    <a:pt x="456" y="1391"/>
                  </a:lnTo>
                  <a:lnTo>
                    <a:pt x="450" y="1378"/>
                  </a:lnTo>
                  <a:lnTo>
                    <a:pt x="443" y="1374"/>
                  </a:lnTo>
                  <a:lnTo>
                    <a:pt x="443" y="1384"/>
                  </a:lnTo>
                  <a:lnTo>
                    <a:pt x="443" y="1403"/>
                  </a:lnTo>
                  <a:lnTo>
                    <a:pt x="446" y="1454"/>
                  </a:lnTo>
                  <a:lnTo>
                    <a:pt x="454" y="1521"/>
                  </a:lnTo>
                  <a:lnTo>
                    <a:pt x="456" y="1593"/>
                  </a:lnTo>
                  <a:lnTo>
                    <a:pt x="454" y="1661"/>
                  </a:lnTo>
                  <a:lnTo>
                    <a:pt x="448" y="1692"/>
                  </a:lnTo>
                  <a:lnTo>
                    <a:pt x="441" y="1718"/>
                  </a:lnTo>
                  <a:lnTo>
                    <a:pt x="435" y="1730"/>
                  </a:lnTo>
                  <a:lnTo>
                    <a:pt x="429" y="1739"/>
                  </a:lnTo>
                  <a:lnTo>
                    <a:pt x="414" y="1754"/>
                  </a:lnTo>
                  <a:lnTo>
                    <a:pt x="399" y="1766"/>
                  </a:lnTo>
                  <a:lnTo>
                    <a:pt x="382" y="1773"/>
                  </a:lnTo>
                  <a:lnTo>
                    <a:pt x="355" y="1781"/>
                  </a:lnTo>
                  <a:lnTo>
                    <a:pt x="313" y="1771"/>
                  </a:lnTo>
                  <a:lnTo>
                    <a:pt x="300" y="1758"/>
                  </a:lnTo>
                  <a:lnTo>
                    <a:pt x="292" y="1741"/>
                  </a:lnTo>
                  <a:lnTo>
                    <a:pt x="291" y="1720"/>
                  </a:lnTo>
                  <a:lnTo>
                    <a:pt x="294" y="1697"/>
                  </a:lnTo>
                  <a:lnTo>
                    <a:pt x="298" y="1686"/>
                  </a:lnTo>
                  <a:lnTo>
                    <a:pt x="302" y="1675"/>
                  </a:lnTo>
                  <a:lnTo>
                    <a:pt x="312" y="1652"/>
                  </a:lnTo>
                  <a:lnTo>
                    <a:pt x="315" y="1640"/>
                  </a:lnTo>
                  <a:lnTo>
                    <a:pt x="319" y="1631"/>
                  </a:lnTo>
                  <a:lnTo>
                    <a:pt x="327" y="1612"/>
                  </a:lnTo>
                  <a:lnTo>
                    <a:pt x="331" y="1583"/>
                  </a:lnTo>
                  <a:lnTo>
                    <a:pt x="325" y="1578"/>
                  </a:lnTo>
                  <a:lnTo>
                    <a:pt x="313" y="1578"/>
                  </a:lnTo>
                  <a:lnTo>
                    <a:pt x="266" y="1583"/>
                  </a:lnTo>
                  <a:lnTo>
                    <a:pt x="201" y="1587"/>
                  </a:lnTo>
                  <a:lnTo>
                    <a:pt x="158" y="1576"/>
                  </a:lnTo>
                  <a:lnTo>
                    <a:pt x="154" y="1568"/>
                  </a:lnTo>
                  <a:lnTo>
                    <a:pt x="154" y="1561"/>
                  </a:lnTo>
                  <a:lnTo>
                    <a:pt x="156" y="1549"/>
                  </a:lnTo>
                  <a:lnTo>
                    <a:pt x="165" y="1538"/>
                  </a:lnTo>
                  <a:lnTo>
                    <a:pt x="177" y="1524"/>
                  </a:lnTo>
                  <a:lnTo>
                    <a:pt x="190" y="1513"/>
                  </a:lnTo>
                  <a:lnTo>
                    <a:pt x="203" y="1502"/>
                  </a:lnTo>
                  <a:lnTo>
                    <a:pt x="218" y="1492"/>
                  </a:lnTo>
                  <a:lnTo>
                    <a:pt x="249" y="1473"/>
                  </a:lnTo>
                  <a:lnTo>
                    <a:pt x="279" y="1456"/>
                  </a:lnTo>
                  <a:lnTo>
                    <a:pt x="306" y="1441"/>
                  </a:lnTo>
                  <a:lnTo>
                    <a:pt x="325" y="1424"/>
                  </a:lnTo>
                  <a:lnTo>
                    <a:pt x="336" y="1405"/>
                  </a:lnTo>
                  <a:lnTo>
                    <a:pt x="334" y="1384"/>
                  </a:lnTo>
                  <a:lnTo>
                    <a:pt x="329" y="1376"/>
                  </a:lnTo>
                  <a:lnTo>
                    <a:pt x="317" y="1369"/>
                  </a:lnTo>
                  <a:lnTo>
                    <a:pt x="283" y="1361"/>
                  </a:lnTo>
                  <a:lnTo>
                    <a:pt x="190" y="1359"/>
                  </a:lnTo>
                  <a:lnTo>
                    <a:pt x="104" y="1353"/>
                  </a:lnTo>
                  <a:lnTo>
                    <a:pt x="80" y="1340"/>
                  </a:lnTo>
                  <a:lnTo>
                    <a:pt x="74" y="1331"/>
                  </a:lnTo>
                  <a:lnTo>
                    <a:pt x="74" y="1317"/>
                  </a:lnTo>
                  <a:lnTo>
                    <a:pt x="80" y="1302"/>
                  </a:lnTo>
                  <a:lnTo>
                    <a:pt x="87" y="1289"/>
                  </a:lnTo>
                  <a:lnTo>
                    <a:pt x="99" y="1279"/>
                  </a:lnTo>
                  <a:lnTo>
                    <a:pt x="114" y="1270"/>
                  </a:lnTo>
                  <a:lnTo>
                    <a:pt x="148" y="1254"/>
                  </a:lnTo>
                  <a:lnTo>
                    <a:pt x="186" y="1241"/>
                  </a:lnTo>
                  <a:lnTo>
                    <a:pt x="228" y="1228"/>
                  </a:lnTo>
                  <a:lnTo>
                    <a:pt x="266" y="1215"/>
                  </a:lnTo>
                  <a:lnTo>
                    <a:pt x="323" y="1177"/>
                  </a:lnTo>
                  <a:lnTo>
                    <a:pt x="336" y="1154"/>
                  </a:lnTo>
                  <a:lnTo>
                    <a:pt x="344" y="1131"/>
                  </a:lnTo>
                  <a:lnTo>
                    <a:pt x="344" y="1112"/>
                  </a:lnTo>
                  <a:lnTo>
                    <a:pt x="340" y="1104"/>
                  </a:lnTo>
                  <a:lnTo>
                    <a:pt x="336" y="1097"/>
                  </a:lnTo>
                  <a:lnTo>
                    <a:pt x="323" y="1085"/>
                  </a:lnTo>
                  <a:lnTo>
                    <a:pt x="304" y="1078"/>
                  </a:lnTo>
                  <a:lnTo>
                    <a:pt x="249" y="1081"/>
                  </a:lnTo>
                  <a:lnTo>
                    <a:pt x="192" y="1102"/>
                  </a:lnTo>
                  <a:lnTo>
                    <a:pt x="171" y="1116"/>
                  </a:lnTo>
                  <a:lnTo>
                    <a:pt x="150" y="1129"/>
                  </a:lnTo>
                  <a:lnTo>
                    <a:pt x="129" y="1142"/>
                  </a:lnTo>
                  <a:lnTo>
                    <a:pt x="108" y="1152"/>
                  </a:lnTo>
                  <a:lnTo>
                    <a:pt x="55" y="1156"/>
                  </a:lnTo>
                  <a:lnTo>
                    <a:pt x="26" y="1146"/>
                  </a:lnTo>
                  <a:lnTo>
                    <a:pt x="9" y="1123"/>
                  </a:lnTo>
                  <a:lnTo>
                    <a:pt x="0" y="1093"/>
                  </a:lnTo>
                  <a:lnTo>
                    <a:pt x="0" y="1059"/>
                  </a:lnTo>
                  <a:lnTo>
                    <a:pt x="4" y="1040"/>
                  </a:lnTo>
                  <a:lnTo>
                    <a:pt x="7" y="1023"/>
                  </a:lnTo>
                  <a:lnTo>
                    <a:pt x="15" y="1005"/>
                  </a:lnTo>
                  <a:lnTo>
                    <a:pt x="24" y="988"/>
                  </a:lnTo>
                  <a:lnTo>
                    <a:pt x="36" y="975"/>
                  </a:lnTo>
                  <a:lnTo>
                    <a:pt x="49" y="962"/>
                  </a:lnTo>
                  <a:lnTo>
                    <a:pt x="64" y="952"/>
                  </a:lnTo>
                  <a:lnTo>
                    <a:pt x="81" y="945"/>
                  </a:lnTo>
                  <a:lnTo>
                    <a:pt x="121" y="935"/>
                  </a:lnTo>
                  <a:lnTo>
                    <a:pt x="171" y="928"/>
                  </a:lnTo>
                  <a:lnTo>
                    <a:pt x="272" y="918"/>
                  </a:lnTo>
                  <a:lnTo>
                    <a:pt x="353" y="901"/>
                  </a:lnTo>
                  <a:lnTo>
                    <a:pt x="378" y="886"/>
                  </a:lnTo>
                  <a:lnTo>
                    <a:pt x="386" y="865"/>
                  </a:lnTo>
                  <a:lnTo>
                    <a:pt x="382" y="855"/>
                  </a:lnTo>
                  <a:lnTo>
                    <a:pt x="376" y="848"/>
                  </a:lnTo>
                  <a:lnTo>
                    <a:pt x="351" y="844"/>
                  </a:lnTo>
                  <a:lnTo>
                    <a:pt x="273" y="855"/>
                  </a:lnTo>
                  <a:lnTo>
                    <a:pt x="232" y="865"/>
                  </a:lnTo>
                  <a:lnTo>
                    <a:pt x="194" y="869"/>
                  </a:lnTo>
                  <a:lnTo>
                    <a:pt x="161" y="863"/>
                  </a:lnTo>
                  <a:lnTo>
                    <a:pt x="142" y="844"/>
                  </a:lnTo>
                  <a:lnTo>
                    <a:pt x="138" y="829"/>
                  </a:lnTo>
                  <a:lnTo>
                    <a:pt x="138" y="810"/>
                  </a:lnTo>
                  <a:lnTo>
                    <a:pt x="142" y="785"/>
                  </a:lnTo>
                  <a:lnTo>
                    <a:pt x="146" y="772"/>
                  </a:lnTo>
                  <a:lnTo>
                    <a:pt x="150" y="758"/>
                  </a:lnTo>
                  <a:lnTo>
                    <a:pt x="154" y="743"/>
                  </a:lnTo>
                  <a:lnTo>
                    <a:pt x="159" y="730"/>
                  </a:lnTo>
                  <a:lnTo>
                    <a:pt x="165" y="713"/>
                  </a:lnTo>
                  <a:lnTo>
                    <a:pt x="171" y="698"/>
                  </a:lnTo>
                  <a:lnTo>
                    <a:pt x="178" y="682"/>
                  </a:lnTo>
                  <a:lnTo>
                    <a:pt x="186" y="667"/>
                  </a:lnTo>
                  <a:lnTo>
                    <a:pt x="196" y="650"/>
                  </a:lnTo>
                  <a:lnTo>
                    <a:pt x="203" y="635"/>
                  </a:lnTo>
                  <a:lnTo>
                    <a:pt x="213" y="618"/>
                  </a:lnTo>
                  <a:lnTo>
                    <a:pt x="222" y="602"/>
                  </a:lnTo>
                  <a:lnTo>
                    <a:pt x="234" y="587"/>
                  </a:lnTo>
                  <a:lnTo>
                    <a:pt x="243" y="572"/>
                  </a:lnTo>
                  <a:lnTo>
                    <a:pt x="254" y="559"/>
                  </a:lnTo>
                  <a:lnTo>
                    <a:pt x="266" y="545"/>
                  </a:lnTo>
                  <a:lnTo>
                    <a:pt x="277" y="532"/>
                  </a:lnTo>
                  <a:lnTo>
                    <a:pt x="291" y="521"/>
                  </a:lnTo>
                  <a:lnTo>
                    <a:pt x="302" y="509"/>
                  </a:lnTo>
                  <a:lnTo>
                    <a:pt x="313" y="500"/>
                  </a:lnTo>
                  <a:lnTo>
                    <a:pt x="340" y="483"/>
                  </a:lnTo>
                  <a:lnTo>
                    <a:pt x="365" y="469"/>
                  </a:lnTo>
                  <a:lnTo>
                    <a:pt x="391" y="464"/>
                  </a:lnTo>
                  <a:lnTo>
                    <a:pt x="439" y="452"/>
                  </a:lnTo>
                  <a:lnTo>
                    <a:pt x="481" y="433"/>
                  </a:lnTo>
                  <a:lnTo>
                    <a:pt x="515" y="409"/>
                  </a:lnTo>
                  <a:lnTo>
                    <a:pt x="528" y="395"/>
                  </a:lnTo>
                  <a:lnTo>
                    <a:pt x="542" y="382"/>
                  </a:lnTo>
                  <a:lnTo>
                    <a:pt x="553" y="367"/>
                  </a:lnTo>
                  <a:lnTo>
                    <a:pt x="562" y="353"/>
                  </a:lnTo>
                  <a:lnTo>
                    <a:pt x="578" y="333"/>
                  </a:lnTo>
                  <a:lnTo>
                    <a:pt x="585" y="315"/>
                  </a:lnTo>
                  <a:lnTo>
                    <a:pt x="589" y="310"/>
                  </a:lnTo>
                  <a:lnTo>
                    <a:pt x="530" y="566"/>
                  </a:lnTo>
                  <a:lnTo>
                    <a:pt x="216" y="777"/>
                  </a:lnTo>
                  <a:lnTo>
                    <a:pt x="517" y="650"/>
                  </a:lnTo>
                  <a:lnTo>
                    <a:pt x="443" y="956"/>
                  </a:lnTo>
                  <a:lnTo>
                    <a:pt x="93" y="1036"/>
                  </a:lnTo>
                  <a:lnTo>
                    <a:pt x="433" y="1019"/>
                  </a:lnTo>
                  <a:lnTo>
                    <a:pt x="393" y="1222"/>
                  </a:lnTo>
                  <a:lnTo>
                    <a:pt x="148" y="1308"/>
                  </a:lnTo>
                  <a:lnTo>
                    <a:pt x="382" y="1277"/>
                  </a:lnTo>
                  <a:lnTo>
                    <a:pt x="361" y="1446"/>
                  </a:lnTo>
                  <a:lnTo>
                    <a:pt x="237" y="1540"/>
                  </a:lnTo>
                  <a:lnTo>
                    <a:pt x="370" y="1490"/>
                  </a:lnTo>
                  <a:lnTo>
                    <a:pt x="376" y="1718"/>
                  </a:lnTo>
                  <a:lnTo>
                    <a:pt x="403" y="1429"/>
                  </a:lnTo>
                  <a:lnTo>
                    <a:pt x="435" y="1211"/>
                  </a:lnTo>
                  <a:lnTo>
                    <a:pt x="572" y="1619"/>
                  </a:lnTo>
                  <a:lnTo>
                    <a:pt x="462" y="1131"/>
                  </a:lnTo>
                  <a:lnTo>
                    <a:pt x="502" y="967"/>
                  </a:lnTo>
                  <a:lnTo>
                    <a:pt x="696" y="1308"/>
                  </a:lnTo>
                  <a:lnTo>
                    <a:pt x="526" y="893"/>
                  </a:lnTo>
                  <a:lnTo>
                    <a:pt x="581" y="650"/>
                  </a:lnTo>
                  <a:lnTo>
                    <a:pt x="800" y="895"/>
                  </a:lnTo>
                  <a:lnTo>
                    <a:pt x="595" y="576"/>
                  </a:lnTo>
                  <a:lnTo>
                    <a:pt x="599" y="544"/>
                  </a:lnTo>
                  <a:lnTo>
                    <a:pt x="602" y="509"/>
                  </a:lnTo>
                  <a:lnTo>
                    <a:pt x="608" y="466"/>
                  </a:lnTo>
                  <a:lnTo>
                    <a:pt x="616" y="418"/>
                  </a:lnTo>
                  <a:lnTo>
                    <a:pt x="623" y="371"/>
                  </a:lnTo>
                  <a:lnTo>
                    <a:pt x="627" y="359"/>
                  </a:lnTo>
                  <a:lnTo>
                    <a:pt x="629" y="348"/>
                  </a:lnTo>
                  <a:lnTo>
                    <a:pt x="631" y="336"/>
                  </a:lnTo>
                  <a:lnTo>
                    <a:pt x="635" y="327"/>
                  </a:lnTo>
                  <a:lnTo>
                    <a:pt x="637" y="317"/>
                  </a:lnTo>
                  <a:lnTo>
                    <a:pt x="639" y="306"/>
                  </a:lnTo>
                  <a:lnTo>
                    <a:pt x="644" y="291"/>
                  </a:lnTo>
                  <a:lnTo>
                    <a:pt x="652" y="274"/>
                  </a:lnTo>
                  <a:lnTo>
                    <a:pt x="658" y="262"/>
                  </a:lnTo>
                  <a:lnTo>
                    <a:pt x="661" y="253"/>
                  </a:lnTo>
                  <a:lnTo>
                    <a:pt x="667" y="241"/>
                  </a:lnTo>
                  <a:lnTo>
                    <a:pt x="675" y="232"/>
                  </a:lnTo>
                  <a:lnTo>
                    <a:pt x="680" y="220"/>
                  </a:lnTo>
                  <a:lnTo>
                    <a:pt x="688" y="209"/>
                  </a:lnTo>
                  <a:lnTo>
                    <a:pt x="697" y="196"/>
                  </a:lnTo>
                  <a:lnTo>
                    <a:pt x="705" y="184"/>
                  </a:lnTo>
                  <a:lnTo>
                    <a:pt x="713" y="173"/>
                  </a:lnTo>
                  <a:lnTo>
                    <a:pt x="722" y="160"/>
                  </a:lnTo>
                  <a:lnTo>
                    <a:pt x="730" y="148"/>
                  </a:lnTo>
                  <a:lnTo>
                    <a:pt x="739" y="137"/>
                  </a:lnTo>
                  <a:lnTo>
                    <a:pt x="749" y="123"/>
                  </a:lnTo>
                  <a:lnTo>
                    <a:pt x="756" y="112"/>
                  </a:lnTo>
                  <a:lnTo>
                    <a:pt x="773" y="91"/>
                  </a:lnTo>
                  <a:lnTo>
                    <a:pt x="783" y="80"/>
                  </a:lnTo>
                  <a:lnTo>
                    <a:pt x="791" y="68"/>
                  </a:lnTo>
                  <a:lnTo>
                    <a:pt x="806" y="49"/>
                  </a:lnTo>
                  <a:lnTo>
                    <a:pt x="819" y="32"/>
                  </a:lnTo>
                  <a:lnTo>
                    <a:pt x="831" y="19"/>
                  </a:lnTo>
                  <a:lnTo>
                    <a:pt x="838" y="8"/>
                  </a:lnTo>
                  <a:lnTo>
                    <a:pt x="846" y="0"/>
                  </a:lnTo>
                  <a:lnTo>
                    <a:pt x="850" y="230"/>
                  </a:lnTo>
                  <a:lnTo>
                    <a:pt x="832" y="226"/>
                  </a:lnTo>
                  <a:lnTo>
                    <a:pt x="787" y="239"/>
                  </a:lnTo>
                  <a:lnTo>
                    <a:pt x="734" y="26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2490" name="Freeform 163">
              <a:extLst>
                <a:ext uri="{FF2B5EF4-FFF2-40B4-BE49-F238E27FC236}">
                  <a16:creationId xmlns:a16="http://schemas.microsoft.com/office/drawing/2014/main" id="{8E4B363A-82F8-C10D-0CBB-A627ED103E77}"/>
                </a:ext>
              </a:extLst>
            </p:cNvPr>
            <p:cNvSpPr>
              <a:spLocks/>
            </p:cNvSpPr>
            <p:nvPr/>
          </p:nvSpPr>
          <p:spPr bwMode="auto">
            <a:xfrm rot="-4460609">
              <a:off x="506" y="250"/>
              <a:ext cx="466" cy="230"/>
            </a:xfrm>
            <a:custGeom>
              <a:avLst/>
              <a:gdLst>
                <a:gd name="T0" fmla="*/ 1 w 931"/>
                <a:gd name="T1" fmla="*/ 1 h 460"/>
                <a:gd name="T2" fmla="*/ 1 w 931"/>
                <a:gd name="T3" fmla="*/ 1 h 460"/>
                <a:gd name="T4" fmla="*/ 1 w 931"/>
                <a:gd name="T5" fmla="*/ 1 h 460"/>
                <a:gd name="T6" fmla="*/ 1 w 931"/>
                <a:gd name="T7" fmla="*/ 1 h 460"/>
                <a:gd name="T8" fmla="*/ 1 w 931"/>
                <a:gd name="T9" fmla="*/ 1 h 460"/>
                <a:gd name="T10" fmla="*/ 1 w 931"/>
                <a:gd name="T11" fmla="*/ 1 h 460"/>
                <a:gd name="T12" fmla="*/ 1 w 931"/>
                <a:gd name="T13" fmla="*/ 1 h 460"/>
                <a:gd name="T14" fmla="*/ 1 w 931"/>
                <a:gd name="T15" fmla="*/ 1 h 460"/>
                <a:gd name="T16" fmla="*/ 1 w 931"/>
                <a:gd name="T17" fmla="*/ 1 h 460"/>
                <a:gd name="T18" fmla="*/ 1 w 931"/>
                <a:gd name="T19" fmla="*/ 1 h 460"/>
                <a:gd name="T20" fmla="*/ 1 w 931"/>
                <a:gd name="T21" fmla="*/ 1 h 460"/>
                <a:gd name="T22" fmla="*/ 1 w 931"/>
                <a:gd name="T23" fmla="*/ 1 h 460"/>
                <a:gd name="T24" fmla="*/ 1 w 931"/>
                <a:gd name="T25" fmla="*/ 1 h 460"/>
                <a:gd name="T26" fmla="*/ 1 w 931"/>
                <a:gd name="T27" fmla="*/ 1 h 460"/>
                <a:gd name="T28" fmla="*/ 1 w 931"/>
                <a:gd name="T29" fmla="*/ 1 h 460"/>
                <a:gd name="T30" fmla="*/ 1 w 931"/>
                <a:gd name="T31" fmla="*/ 1 h 460"/>
                <a:gd name="T32" fmla="*/ 1 w 931"/>
                <a:gd name="T33" fmla="*/ 1 h 460"/>
                <a:gd name="T34" fmla="*/ 1 w 931"/>
                <a:gd name="T35" fmla="*/ 1 h 460"/>
                <a:gd name="T36" fmla="*/ 1 w 931"/>
                <a:gd name="T37" fmla="*/ 1 h 460"/>
                <a:gd name="T38" fmla="*/ 1 w 931"/>
                <a:gd name="T39" fmla="*/ 1 h 460"/>
                <a:gd name="T40" fmla="*/ 1 w 931"/>
                <a:gd name="T41" fmla="*/ 1 h 460"/>
                <a:gd name="T42" fmla="*/ 1 w 931"/>
                <a:gd name="T43" fmla="*/ 1 h 460"/>
                <a:gd name="T44" fmla="*/ 1 w 931"/>
                <a:gd name="T45" fmla="*/ 1 h 460"/>
                <a:gd name="T46" fmla="*/ 1 w 931"/>
                <a:gd name="T47" fmla="*/ 1 h 460"/>
                <a:gd name="T48" fmla="*/ 1 w 931"/>
                <a:gd name="T49" fmla="*/ 1 h 460"/>
                <a:gd name="T50" fmla="*/ 1 w 931"/>
                <a:gd name="T51" fmla="*/ 1 h 460"/>
                <a:gd name="T52" fmla="*/ 1 w 931"/>
                <a:gd name="T53" fmla="*/ 1 h 460"/>
                <a:gd name="T54" fmla="*/ 1 w 931"/>
                <a:gd name="T55" fmla="*/ 1 h 460"/>
                <a:gd name="T56" fmla="*/ 1 w 931"/>
                <a:gd name="T57" fmla="*/ 1 h 460"/>
                <a:gd name="T58" fmla="*/ 1 w 931"/>
                <a:gd name="T59" fmla="*/ 1 h 460"/>
                <a:gd name="T60" fmla="*/ 1 w 931"/>
                <a:gd name="T61" fmla="*/ 1 h 460"/>
                <a:gd name="T62" fmla="*/ 1 w 931"/>
                <a:gd name="T63" fmla="*/ 1 h 460"/>
                <a:gd name="T64" fmla="*/ 1 w 931"/>
                <a:gd name="T65" fmla="*/ 1 h 460"/>
                <a:gd name="T66" fmla="*/ 1 w 931"/>
                <a:gd name="T67" fmla="*/ 1 h 460"/>
                <a:gd name="T68" fmla="*/ 1 w 931"/>
                <a:gd name="T69" fmla="*/ 1 h 460"/>
                <a:gd name="T70" fmla="*/ 1 w 931"/>
                <a:gd name="T71" fmla="*/ 1 h 460"/>
                <a:gd name="T72" fmla="*/ 1 w 931"/>
                <a:gd name="T73" fmla="*/ 1 h 460"/>
                <a:gd name="T74" fmla="*/ 1 w 931"/>
                <a:gd name="T75" fmla="*/ 1 h 460"/>
                <a:gd name="T76" fmla="*/ 1 w 931"/>
                <a:gd name="T77" fmla="*/ 1 h 460"/>
                <a:gd name="T78" fmla="*/ 1 w 931"/>
                <a:gd name="T79" fmla="*/ 1 h 460"/>
                <a:gd name="T80" fmla="*/ 1 w 931"/>
                <a:gd name="T81" fmla="*/ 1 h 460"/>
                <a:gd name="T82" fmla="*/ 1 w 931"/>
                <a:gd name="T83" fmla="*/ 1 h 460"/>
                <a:gd name="T84" fmla="*/ 1 w 931"/>
                <a:gd name="T85" fmla="*/ 1 h 460"/>
                <a:gd name="T86" fmla="*/ 1 w 931"/>
                <a:gd name="T87" fmla="*/ 1 h 460"/>
                <a:gd name="T88" fmla="*/ 1 w 931"/>
                <a:gd name="T89" fmla="*/ 1 h 460"/>
                <a:gd name="T90" fmla="*/ 1 w 931"/>
                <a:gd name="T91" fmla="*/ 1 h 460"/>
                <a:gd name="T92" fmla="*/ 1 w 931"/>
                <a:gd name="T93" fmla="*/ 1 h 460"/>
                <a:gd name="T94" fmla="*/ 1 w 931"/>
                <a:gd name="T95" fmla="*/ 1 h 460"/>
                <a:gd name="T96" fmla="*/ 1 w 931"/>
                <a:gd name="T97" fmla="*/ 1 h 460"/>
                <a:gd name="T98" fmla="*/ 1 w 931"/>
                <a:gd name="T99" fmla="*/ 1 h 460"/>
                <a:gd name="T100" fmla="*/ 1 w 931"/>
                <a:gd name="T101" fmla="*/ 1 h 460"/>
                <a:gd name="T102" fmla="*/ 1 w 931"/>
                <a:gd name="T103" fmla="*/ 1 h 460"/>
                <a:gd name="T104" fmla="*/ 1 w 931"/>
                <a:gd name="T105" fmla="*/ 1 h 460"/>
                <a:gd name="T106" fmla="*/ 1 w 931"/>
                <a:gd name="T107" fmla="*/ 1 h 460"/>
                <a:gd name="T108" fmla="*/ 1 w 931"/>
                <a:gd name="T109" fmla="*/ 1 h 460"/>
                <a:gd name="T110" fmla="*/ 1 w 931"/>
                <a:gd name="T111" fmla="*/ 1 h 460"/>
                <a:gd name="T112" fmla="*/ 1 w 931"/>
                <a:gd name="T113" fmla="*/ 1 h 460"/>
                <a:gd name="T114" fmla="*/ 1 w 931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31"/>
                <a:gd name="T175" fmla="*/ 0 h 460"/>
                <a:gd name="T176" fmla="*/ 931 w 931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31" h="460">
                  <a:moveTo>
                    <a:pt x="150" y="313"/>
                  </a:moveTo>
                  <a:lnTo>
                    <a:pt x="154" y="315"/>
                  </a:lnTo>
                  <a:lnTo>
                    <a:pt x="161" y="315"/>
                  </a:lnTo>
                  <a:lnTo>
                    <a:pt x="169" y="315"/>
                  </a:lnTo>
                  <a:lnTo>
                    <a:pt x="176" y="313"/>
                  </a:lnTo>
                  <a:lnTo>
                    <a:pt x="184" y="311"/>
                  </a:lnTo>
                  <a:lnTo>
                    <a:pt x="193" y="310"/>
                  </a:lnTo>
                  <a:lnTo>
                    <a:pt x="214" y="302"/>
                  </a:lnTo>
                  <a:lnTo>
                    <a:pt x="235" y="291"/>
                  </a:lnTo>
                  <a:lnTo>
                    <a:pt x="247" y="283"/>
                  </a:lnTo>
                  <a:lnTo>
                    <a:pt x="252" y="277"/>
                  </a:lnTo>
                  <a:lnTo>
                    <a:pt x="256" y="273"/>
                  </a:lnTo>
                  <a:lnTo>
                    <a:pt x="262" y="268"/>
                  </a:lnTo>
                  <a:lnTo>
                    <a:pt x="268" y="262"/>
                  </a:lnTo>
                  <a:lnTo>
                    <a:pt x="271" y="254"/>
                  </a:lnTo>
                  <a:lnTo>
                    <a:pt x="277" y="249"/>
                  </a:lnTo>
                  <a:lnTo>
                    <a:pt x="281" y="241"/>
                  </a:lnTo>
                  <a:lnTo>
                    <a:pt x="287" y="234"/>
                  </a:lnTo>
                  <a:lnTo>
                    <a:pt x="290" y="226"/>
                  </a:lnTo>
                  <a:lnTo>
                    <a:pt x="294" y="220"/>
                  </a:lnTo>
                  <a:lnTo>
                    <a:pt x="298" y="213"/>
                  </a:lnTo>
                  <a:lnTo>
                    <a:pt x="304" y="207"/>
                  </a:lnTo>
                  <a:lnTo>
                    <a:pt x="306" y="199"/>
                  </a:lnTo>
                  <a:lnTo>
                    <a:pt x="309" y="194"/>
                  </a:lnTo>
                  <a:lnTo>
                    <a:pt x="313" y="186"/>
                  </a:lnTo>
                  <a:lnTo>
                    <a:pt x="317" y="180"/>
                  </a:lnTo>
                  <a:lnTo>
                    <a:pt x="323" y="169"/>
                  </a:lnTo>
                  <a:lnTo>
                    <a:pt x="327" y="163"/>
                  </a:lnTo>
                  <a:lnTo>
                    <a:pt x="330" y="156"/>
                  </a:lnTo>
                  <a:lnTo>
                    <a:pt x="336" y="146"/>
                  </a:lnTo>
                  <a:lnTo>
                    <a:pt x="342" y="135"/>
                  </a:lnTo>
                  <a:lnTo>
                    <a:pt x="349" y="125"/>
                  </a:lnTo>
                  <a:lnTo>
                    <a:pt x="357" y="116"/>
                  </a:lnTo>
                  <a:lnTo>
                    <a:pt x="365" y="108"/>
                  </a:lnTo>
                  <a:lnTo>
                    <a:pt x="382" y="93"/>
                  </a:lnTo>
                  <a:lnTo>
                    <a:pt x="401" y="83"/>
                  </a:lnTo>
                  <a:lnTo>
                    <a:pt x="412" y="80"/>
                  </a:lnTo>
                  <a:lnTo>
                    <a:pt x="422" y="76"/>
                  </a:lnTo>
                  <a:lnTo>
                    <a:pt x="427" y="74"/>
                  </a:lnTo>
                  <a:lnTo>
                    <a:pt x="433" y="74"/>
                  </a:lnTo>
                  <a:lnTo>
                    <a:pt x="443" y="72"/>
                  </a:lnTo>
                  <a:lnTo>
                    <a:pt x="452" y="70"/>
                  </a:lnTo>
                  <a:lnTo>
                    <a:pt x="460" y="70"/>
                  </a:lnTo>
                  <a:lnTo>
                    <a:pt x="469" y="68"/>
                  </a:lnTo>
                  <a:lnTo>
                    <a:pt x="477" y="68"/>
                  </a:lnTo>
                  <a:lnTo>
                    <a:pt x="482" y="68"/>
                  </a:lnTo>
                  <a:lnTo>
                    <a:pt x="490" y="70"/>
                  </a:lnTo>
                  <a:lnTo>
                    <a:pt x="500" y="70"/>
                  </a:lnTo>
                  <a:lnTo>
                    <a:pt x="509" y="72"/>
                  </a:lnTo>
                  <a:lnTo>
                    <a:pt x="505" y="74"/>
                  </a:lnTo>
                  <a:lnTo>
                    <a:pt x="498" y="80"/>
                  </a:lnTo>
                  <a:lnTo>
                    <a:pt x="494" y="85"/>
                  </a:lnTo>
                  <a:lnTo>
                    <a:pt x="488" y="91"/>
                  </a:lnTo>
                  <a:lnTo>
                    <a:pt x="482" y="95"/>
                  </a:lnTo>
                  <a:lnTo>
                    <a:pt x="477" y="102"/>
                  </a:lnTo>
                  <a:lnTo>
                    <a:pt x="471" y="108"/>
                  </a:lnTo>
                  <a:lnTo>
                    <a:pt x="467" y="116"/>
                  </a:lnTo>
                  <a:lnTo>
                    <a:pt x="462" y="121"/>
                  </a:lnTo>
                  <a:lnTo>
                    <a:pt x="458" y="129"/>
                  </a:lnTo>
                  <a:lnTo>
                    <a:pt x="454" y="137"/>
                  </a:lnTo>
                  <a:lnTo>
                    <a:pt x="452" y="144"/>
                  </a:lnTo>
                  <a:lnTo>
                    <a:pt x="450" y="156"/>
                  </a:lnTo>
                  <a:lnTo>
                    <a:pt x="454" y="165"/>
                  </a:lnTo>
                  <a:lnTo>
                    <a:pt x="463" y="171"/>
                  </a:lnTo>
                  <a:lnTo>
                    <a:pt x="473" y="175"/>
                  </a:lnTo>
                  <a:lnTo>
                    <a:pt x="486" y="173"/>
                  </a:lnTo>
                  <a:lnTo>
                    <a:pt x="500" y="169"/>
                  </a:lnTo>
                  <a:lnTo>
                    <a:pt x="513" y="161"/>
                  </a:lnTo>
                  <a:lnTo>
                    <a:pt x="524" y="152"/>
                  </a:lnTo>
                  <a:lnTo>
                    <a:pt x="530" y="146"/>
                  </a:lnTo>
                  <a:lnTo>
                    <a:pt x="534" y="138"/>
                  </a:lnTo>
                  <a:lnTo>
                    <a:pt x="538" y="131"/>
                  </a:lnTo>
                  <a:lnTo>
                    <a:pt x="541" y="123"/>
                  </a:lnTo>
                  <a:lnTo>
                    <a:pt x="547" y="114"/>
                  </a:lnTo>
                  <a:lnTo>
                    <a:pt x="553" y="102"/>
                  </a:lnTo>
                  <a:lnTo>
                    <a:pt x="559" y="93"/>
                  </a:lnTo>
                  <a:lnTo>
                    <a:pt x="564" y="81"/>
                  </a:lnTo>
                  <a:lnTo>
                    <a:pt x="572" y="70"/>
                  </a:lnTo>
                  <a:lnTo>
                    <a:pt x="579" y="61"/>
                  </a:lnTo>
                  <a:lnTo>
                    <a:pt x="587" y="51"/>
                  </a:lnTo>
                  <a:lnTo>
                    <a:pt x="595" y="43"/>
                  </a:lnTo>
                  <a:lnTo>
                    <a:pt x="610" y="32"/>
                  </a:lnTo>
                  <a:lnTo>
                    <a:pt x="619" y="28"/>
                  </a:lnTo>
                  <a:lnTo>
                    <a:pt x="623" y="28"/>
                  </a:lnTo>
                  <a:lnTo>
                    <a:pt x="627" y="28"/>
                  </a:lnTo>
                  <a:lnTo>
                    <a:pt x="636" y="30"/>
                  </a:lnTo>
                  <a:lnTo>
                    <a:pt x="646" y="34"/>
                  </a:lnTo>
                  <a:lnTo>
                    <a:pt x="657" y="49"/>
                  </a:lnTo>
                  <a:lnTo>
                    <a:pt x="657" y="66"/>
                  </a:lnTo>
                  <a:lnTo>
                    <a:pt x="654" y="78"/>
                  </a:lnTo>
                  <a:lnTo>
                    <a:pt x="650" y="87"/>
                  </a:lnTo>
                  <a:lnTo>
                    <a:pt x="642" y="97"/>
                  </a:lnTo>
                  <a:lnTo>
                    <a:pt x="636" y="108"/>
                  </a:lnTo>
                  <a:lnTo>
                    <a:pt x="629" y="118"/>
                  </a:lnTo>
                  <a:lnTo>
                    <a:pt x="623" y="127"/>
                  </a:lnTo>
                  <a:lnTo>
                    <a:pt x="617" y="137"/>
                  </a:lnTo>
                  <a:lnTo>
                    <a:pt x="612" y="146"/>
                  </a:lnTo>
                  <a:lnTo>
                    <a:pt x="606" y="159"/>
                  </a:lnTo>
                  <a:lnTo>
                    <a:pt x="612" y="171"/>
                  </a:lnTo>
                  <a:lnTo>
                    <a:pt x="617" y="171"/>
                  </a:lnTo>
                  <a:lnTo>
                    <a:pt x="627" y="167"/>
                  </a:lnTo>
                  <a:lnTo>
                    <a:pt x="638" y="157"/>
                  </a:lnTo>
                  <a:lnTo>
                    <a:pt x="644" y="152"/>
                  </a:lnTo>
                  <a:lnTo>
                    <a:pt x="650" y="146"/>
                  </a:lnTo>
                  <a:lnTo>
                    <a:pt x="657" y="138"/>
                  </a:lnTo>
                  <a:lnTo>
                    <a:pt x="663" y="131"/>
                  </a:lnTo>
                  <a:lnTo>
                    <a:pt x="671" y="121"/>
                  </a:lnTo>
                  <a:lnTo>
                    <a:pt x="678" y="114"/>
                  </a:lnTo>
                  <a:lnTo>
                    <a:pt x="682" y="110"/>
                  </a:lnTo>
                  <a:lnTo>
                    <a:pt x="686" y="104"/>
                  </a:lnTo>
                  <a:lnTo>
                    <a:pt x="690" y="100"/>
                  </a:lnTo>
                  <a:lnTo>
                    <a:pt x="695" y="95"/>
                  </a:lnTo>
                  <a:lnTo>
                    <a:pt x="699" y="91"/>
                  </a:lnTo>
                  <a:lnTo>
                    <a:pt x="703" y="87"/>
                  </a:lnTo>
                  <a:lnTo>
                    <a:pt x="707" y="81"/>
                  </a:lnTo>
                  <a:lnTo>
                    <a:pt x="711" y="78"/>
                  </a:lnTo>
                  <a:lnTo>
                    <a:pt x="718" y="68"/>
                  </a:lnTo>
                  <a:lnTo>
                    <a:pt x="722" y="62"/>
                  </a:lnTo>
                  <a:lnTo>
                    <a:pt x="726" y="59"/>
                  </a:lnTo>
                  <a:lnTo>
                    <a:pt x="732" y="53"/>
                  </a:lnTo>
                  <a:lnTo>
                    <a:pt x="735" y="49"/>
                  </a:lnTo>
                  <a:lnTo>
                    <a:pt x="743" y="42"/>
                  </a:lnTo>
                  <a:lnTo>
                    <a:pt x="751" y="34"/>
                  </a:lnTo>
                  <a:lnTo>
                    <a:pt x="758" y="26"/>
                  </a:lnTo>
                  <a:lnTo>
                    <a:pt x="773" y="13"/>
                  </a:lnTo>
                  <a:lnTo>
                    <a:pt x="787" y="5"/>
                  </a:lnTo>
                  <a:lnTo>
                    <a:pt x="800" y="0"/>
                  </a:lnTo>
                  <a:lnTo>
                    <a:pt x="811" y="0"/>
                  </a:lnTo>
                  <a:lnTo>
                    <a:pt x="819" y="7"/>
                  </a:lnTo>
                  <a:lnTo>
                    <a:pt x="828" y="26"/>
                  </a:lnTo>
                  <a:lnTo>
                    <a:pt x="825" y="47"/>
                  </a:lnTo>
                  <a:lnTo>
                    <a:pt x="819" y="59"/>
                  </a:lnTo>
                  <a:lnTo>
                    <a:pt x="811" y="68"/>
                  </a:lnTo>
                  <a:lnTo>
                    <a:pt x="802" y="80"/>
                  </a:lnTo>
                  <a:lnTo>
                    <a:pt x="796" y="85"/>
                  </a:lnTo>
                  <a:lnTo>
                    <a:pt x="792" y="91"/>
                  </a:lnTo>
                  <a:lnTo>
                    <a:pt x="787" y="95"/>
                  </a:lnTo>
                  <a:lnTo>
                    <a:pt x="781" y="100"/>
                  </a:lnTo>
                  <a:lnTo>
                    <a:pt x="775" y="104"/>
                  </a:lnTo>
                  <a:lnTo>
                    <a:pt x="770" y="110"/>
                  </a:lnTo>
                  <a:lnTo>
                    <a:pt x="749" y="129"/>
                  </a:lnTo>
                  <a:lnTo>
                    <a:pt x="743" y="133"/>
                  </a:lnTo>
                  <a:lnTo>
                    <a:pt x="739" y="137"/>
                  </a:lnTo>
                  <a:lnTo>
                    <a:pt x="733" y="140"/>
                  </a:lnTo>
                  <a:lnTo>
                    <a:pt x="730" y="146"/>
                  </a:lnTo>
                  <a:lnTo>
                    <a:pt x="724" y="152"/>
                  </a:lnTo>
                  <a:lnTo>
                    <a:pt x="718" y="159"/>
                  </a:lnTo>
                  <a:lnTo>
                    <a:pt x="718" y="163"/>
                  </a:lnTo>
                  <a:lnTo>
                    <a:pt x="724" y="161"/>
                  </a:lnTo>
                  <a:lnTo>
                    <a:pt x="732" y="156"/>
                  </a:lnTo>
                  <a:lnTo>
                    <a:pt x="754" y="140"/>
                  </a:lnTo>
                  <a:lnTo>
                    <a:pt x="781" y="121"/>
                  </a:lnTo>
                  <a:lnTo>
                    <a:pt x="813" y="102"/>
                  </a:lnTo>
                  <a:lnTo>
                    <a:pt x="846" y="85"/>
                  </a:lnTo>
                  <a:lnTo>
                    <a:pt x="861" y="80"/>
                  </a:lnTo>
                  <a:lnTo>
                    <a:pt x="874" y="76"/>
                  </a:lnTo>
                  <a:lnTo>
                    <a:pt x="880" y="76"/>
                  </a:lnTo>
                  <a:lnTo>
                    <a:pt x="886" y="76"/>
                  </a:lnTo>
                  <a:lnTo>
                    <a:pt x="897" y="80"/>
                  </a:lnTo>
                  <a:lnTo>
                    <a:pt x="906" y="83"/>
                  </a:lnTo>
                  <a:lnTo>
                    <a:pt x="914" y="89"/>
                  </a:lnTo>
                  <a:lnTo>
                    <a:pt x="924" y="99"/>
                  </a:lnTo>
                  <a:lnTo>
                    <a:pt x="931" y="119"/>
                  </a:lnTo>
                  <a:lnTo>
                    <a:pt x="927" y="129"/>
                  </a:lnTo>
                  <a:lnTo>
                    <a:pt x="922" y="137"/>
                  </a:lnTo>
                  <a:lnTo>
                    <a:pt x="912" y="144"/>
                  </a:lnTo>
                  <a:lnTo>
                    <a:pt x="901" y="148"/>
                  </a:lnTo>
                  <a:lnTo>
                    <a:pt x="895" y="148"/>
                  </a:lnTo>
                  <a:lnTo>
                    <a:pt x="889" y="150"/>
                  </a:lnTo>
                  <a:lnTo>
                    <a:pt x="876" y="152"/>
                  </a:lnTo>
                  <a:lnTo>
                    <a:pt x="870" y="154"/>
                  </a:lnTo>
                  <a:lnTo>
                    <a:pt x="865" y="154"/>
                  </a:lnTo>
                  <a:lnTo>
                    <a:pt x="855" y="156"/>
                  </a:lnTo>
                  <a:lnTo>
                    <a:pt x="842" y="161"/>
                  </a:lnTo>
                  <a:lnTo>
                    <a:pt x="840" y="165"/>
                  </a:lnTo>
                  <a:lnTo>
                    <a:pt x="844" y="169"/>
                  </a:lnTo>
                  <a:lnTo>
                    <a:pt x="859" y="190"/>
                  </a:lnTo>
                  <a:lnTo>
                    <a:pt x="876" y="216"/>
                  </a:lnTo>
                  <a:lnTo>
                    <a:pt x="882" y="239"/>
                  </a:lnTo>
                  <a:lnTo>
                    <a:pt x="880" y="243"/>
                  </a:lnTo>
                  <a:lnTo>
                    <a:pt x="876" y="247"/>
                  </a:lnTo>
                  <a:lnTo>
                    <a:pt x="870" y="247"/>
                  </a:lnTo>
                  <a:lnTo>
                    <a:pt x="863" y="247"/>
                  </a:lnTo>
                  <a:lnTo>
                    <a:pt x="855" y="245"/>
                  </a:lnTo>
                  <a:lnTo>
                    <a:pt x="846" y="241"/>
                  </a:lnTo>
                  <a:lnTo>
                    <a:pt x="838" y="239"/>
                  </a:lnTo>
                  <a:lnTo>
                    <a:pt x="828" y="234"/>
                  </a:lnTo>
                  <a:lnTo>
                    <a:pt x="813" y="226"/>
                  </a:lnTo>
                  <a:lnTo>
                    <a:pt x="798" y="216"/>
                  </a:lnTo>
                  <a:lnTo>
                    <a:pt x="783" y="209"/>
                  </a:lnTo>
                  <a:lnTo>
                    <a:pt x="771" y="203"/>
                  </a:lnTo>
                  <a:lnTo>
                    <a:pt x="760" y="203"/>
                  </a:lnTo>
                  <a:lnTo>
                    <a:pt x="751" y="209"/>
                  </a:lnTo>
                  <a:lnTo>
                    <a:pt x="749" y="215"/>
                  </a:lnTo>
                  <a:lnTo>
                    <a:pt x="749" y="222"/>
                  </a:lnTo>
                  <a:lnTo>
                    <a:pt x="754" y="239"/>
                  </a:lnTo>
                  <a:lnTo>
                    <a:pt x="777" y="281"/>
                  </a:lnTo>
                  <a:lnTo>
                    <a:pt x="796" y="321"/>
                  </a:lnTo>
                  <a:lnTo>
                    <a:pt x="796" y="334"/>
                  </a:lnTo>
                  <a:lnTo>
                    <a:pt x="792" y="340"/>
                  </a:lnTo>
                  <a:lnTo>
                    <a:pt x="787" y="344"/>
                  </a:lnTo>
                  <a:lnTo>
                    <a:pt x="779" y="344"/>
                  </a:lnTo>
                  <a:lnTo>
                    <a:pt x="771" y="344"/>
                  </a:lnTo>
                  <a:lnTo>
                    <a:pt x="764" y="342"/>
                  </a:lnTo>
                  <a:lnTo>
                    <a:pt x="756" y="338"/>
                  </a:lnTo>
                  <a:lnTo>
                    <a:pt x="741" y="327"/>
                  </a:lnTo>
                  <a:lnTo>
                    <a:pt x="724" y="311"/>
                  </a:lnTo>
                  <a:lnTo>
                    <a:pt x="709" y="298"/>
                  </a:lnTo>
                  <a:lnTo>
                    <a:pt x="692" y="285"/>
                  </a:lnTo>
                  <a:lnTo>
                    <a:pt x="661" y="268"/>
                  </a:lnTo>
                  <a:lnTo>
                    <a:pt x="648" y="268"/>
                  </a:lnTo>
                  <a:lnTo>
                    <a:pt x="636" y="270"/>
                  </a:lnTo>
                  <a:lnTo>
                    <a:pt x="627" y="273"/>
                  </a:lnTo>
                  <a:lnTo>
                    <a:pt x="625" y="277"/>
                  </a:lnTo>
                  <a:lnTo>
                    <a:pt x="621" y="281"/>
                  </a:lnTo>
                  <a:lnTo>
                    <a:pt x="619" y="291"/>
                  </a:lnTo>
                  <a:lnTo>
                    <a:pt x="621" y="302"/>
                  </a:lnTo>
                  <a:lnTo>
                    <a:pt x="636" y="325"/>
                  </a:lnTo>
                  <a:lnTo>
                    <a:pt x="661" y="346"/>
                  </a:lnTo>
                  <a:lnTo>
                    <a:pt x="673" y="351"/>
                  </a:lnTo>
                  <a:lnTo>
                    <a:pt x="684" y="357"/>
                  </a:lnTo>
                  <a:lnTo>
                    <a:pt x="695" y="363"/>
                  </a:lnTo>
                  <a:lnTo>
                    <a:pt x="705" y="370"/>
                  </a:lnTo>
                  <a:lnTo>
                    <a:pt x="720" y="393"/>
                  </a:lnTo>
                  <a:lnTo>
                    <a:pt x="722" y="408"/>
                  </a:lnTo>
                  <a:lnTo>
                    <a:pt x="718" y="422"/>
                  </a:lnTo>
                  <a:lnTo>
                    <a:pt x="707" y="433"/>
                  </a:lnTo>
                  <a:lnTo>
                    <a:pt x="692" y="443"/>
                  </a:lnTo>
                  <a:lnTo>
                    <a:pt x="682" y="446"/>
                  </a:lnTo>
                  <a:lnTo>
                    <a:pt x="673" y="448"/>
                  </a:lnTo>
                  <a:lnTo>
                    <a:pt x="663" y="448"/>
                  </a:lnTo>
                  <a:lnTo>
                    <a:pt x="654" y="448"/>
                  </a:lnTo>
                  <a:lnTo>
                    <a:pt x="644" y="448"/>
                  </a:lnTo>
                  <a:lnTo>
                    <a:pt x="635" y="445"/>
                  </a:lnTo>
                  <a:lnTo>
                    <a:pt x="625" y="441"/>
                  </a:lnTo>
                  <a:lnTo>
                    <a:pt x="617" y="435"/>
                  </a:lnTo>
                  <a:lnTo>
                    <a:pt x="604" y="420"/>
                  </a:lnTo>
                  <a:lnTo>
                    <a:pt x="589" y="399"/>
                  </a:lnTo>
                  <a:lnTo>
                    <a:pt x="559" y="357"/>
                  </a:lnTo>
                  <a:lnTo>
                    <a:pt x="530" y="325"/>
                  </a:lnTo>
                  <a:lnTo>
                    <a:pt x="517" y="317"/>
                  </a:lnTo>
                  <a:lnTo>
                    <a:pt x="505" y="319"/>
                  </a:lnTo>
                  <a:lnTo>
                    <a:pt x="501" y="323"/>
                  </a:lnTo>
                  <a:lnTo>
                    <a:pt x="500" y="329"/>
                  </a:lnTo>
                  <a:lnTo>
                    <a:pt x="505" y="340"/>
                  </a:lnTo>
                  <a:lnTo>
                    <a:pt x="530" y="370"/>
                  </a:lnTo>
                  <a:lnTo>
                    <a:pt x="543" y="387"/>
                  </a:lnTo>
                  <a:lnTo>
                    <a:pt x="555" y="405"/>
                  </a:lnTo>
                  <a:lnTo>
                    <a:pt x="560" y="420"/>
                  </a:lnTo>
                  <a:lnTo>
                    <a:pt x="559" y="433"/>
                  </a:lnTo>
                  <a:lnTo>
                    <a:pt x="553" y="439"/>
                  </a:lnTo>
                  <a:lnTo>
                    <a:pt x="543" y="445"/>
                  </a:lnTo>
                  <a:lnTo>
                    <a:pt x="532" y="448"/>
                  </a:lnTo>
                  <a:lnTo>
                    <a:pt x="524" y="450"/>
                  </a:lnTo>
                  <a:lnTo>
                    <a:pt x="519" y="452"/>
                  </a:lnTo>
                  <a:lnTo>
                    <a:pt x="511" y="454"/>
                  </a:lnTo>
                  <a:lnTo>
                    <a:pt x="501" y="454"/>
                  </a:lnTo>
                  <a:lnTo>
                    <a:pt x="494" y="456"/>
                  </a:lnTo>
                  <a:lnTo>
                    <a:pt x="484" y="458"/>
                  </a:lnTo>
                  <a:lnTo>
                    <a:pt x="477" y="458"/>
                  </a:lnTo>
                  <a:lnTo>
                    <a:pt x="467" y="458"/>
                  </a:lnTo>
                  <a:lnTo>
                    <a:pt x="458" y="460"/>
                  </a:lnTo>
                  <a:lnTo>
                    <a:pt x="448" y="460"/>
                  </a:lnTo>
                  <a:lnTo>
                    <a:pt x="439" y="460"/>
                  </a:lnTo>
                  <a:lnTo>
                    <a:pt x="429" y="458"/>
                  </a:lnTo>
                  <a:lnTo>
                    <a:pt x="420" y="458"/>
                  </a:lnTo>
                  <a:lnTo>
                    <a:pt x="410" y="456"/>
                  </a:lnTo>
                  <a:lnTo>
                    <a:pt x="401" y="456"/>
                  </a:lnTo>
                  <a:lnTo>
                    <a:pt x="393" y="454"/>
                  </a:lnTo>
                  <a:lnTo>
                    <a:pt x="384" y="452"/>
                  </a:lnTo>
                  <a:lnTo>
                    <a:pt x="376" y="450"/>
                  </a:lnTo>
                  <a:lnTo>
                    <a:pt x="366" y="446"/>
                  </a:lnTo>
                  <a:lnTo>
                    <a:pt x="361" y="445"/>
                  </a:lnTo>
                  <a:lnTo>
                    <a:pt x="346" y="437"/>
                  </a:lnTo>
                  <a:lnTo>
                    <a:pt x="334" y="427"/>
                  </a:lnTo>
                  <a:lnTo>
                    <a:pt x="325" y="418"/>
                  </a:lnTo>
                  <a:lnTo>
                    <a:pt x="308" y="399"/>
                  </a:lnTo>
                  <a:lnTo>
                    <a:pt x="289" y="386"/>
                  </a:lnTo>
                  <a:lnTo>
                    <a:pt x="268" y="376"/>
                  </a:lnTo>
                  <a:lnTo>
                    <a:pt x="258" y="374"/>
                  </a:lnTo>
                  <a:lnTo>
                    <a:pt x="249" y="372"/>
                  </a:lnTo>
                  <a:lnTo>
                    <a:pt x="241" y="370"/>
                  </a:lnTo>
                  <a:lnTo>
                    <a:pt x="231" y="368"/>
                  </a:lnTo>
                  <a:lnTo>
                    <a:pt x="218" y="368"/>
                  </a:lnTo>
                  <a:lnTo>
                    <a:pt x="209" y="368"/>
                  </a:lnTo>
                  <a:lnTo>
                    <a:pt x="205" y="368"/>
                  </a:lnTo>
                  <a:lnTo>
                    <a:pt x="334" y="329"/>
                  </a:lnTo>
                  <a:lnTo>
                    <a:pt x="509" y="416"/>
                  </a:lnTo>
                  <a:lnTo>
                    <a:pt x="376" y="315"/>
                  </a:lnTo>
                  <a:lnTo>
                    <a:pt x="532" y="270"/>
                  </a:lnTo>
                  <a:lnTo>
                    <a:pt x="657" y="406"/>
                  </a:lnTo>
                  <a:lnTo>
                    <a:pt x="562" y="258"/>
                  </a:lnTo>
                  <a:lnTo>
                    <a:pt x="663" y="224"/>
                  </a:lnTo>
                  <a:lnTo>
                    <a:pt x="764" y="311"/>
                  </a:lnTo>
                  <a:lnTo>
                    <a:pt x="692" y="215"/>
                  </a:lnTo>
                  <a:lnTo>
                    <a:pt x="773" y="182"/>
                  </a:lnTo>
                  <a:lnTo>
                    <a:pt x="846" y="213"/>
                  </a:lnTo>
                  <a:lnTo>
                    <a:pt x="789" y="165"/>
                  </a:lnTo>
                  <a:lnTo>
                    <a:pt x="891" y="104"/>
                  </a:lnTo>
                  <a:lnTo>
                    <a:pt x="754" y="167"/>
                  </a:lnTo>
                  <a:lnTo>
                    <a:pt x="648" y="209"/>
                  </a:lnTo>
                  <a:lnTo>
                    <a:pt x="796" y="43"/>
                  </a:lnTo>
                  <a:lnTo>
                    <a:pt x="606" y="216"/>
                  </a:lnTo>
                  <a:lnTo>
                    <a:pt x="522" y="239"/>
                  </a:lnTo>
                  <a:lnTo>
                    <a:pt x="625" y="66"/>
                  </a:lnTo>
                  <a:lnTo>
                    <a:pt x="482" y="249"/>
                  </a:lnTo>
                  <a:lnTo>
                    <a:pt x="359" y="285"/>
                  </a:lnTo>
                  <a:lnTo>
                    <a:pt x="414" y="125"/>
                  </a:lnTo>
                  <a:lnTo>
                    <a:pt x="323" y="298"/>
                  </a:lnTo>
                  <a:lnTo>
                    <a:pt x="308" y="304"/>
                  </a:lnTo>
                  <a:lnTo>
                    <a:pt x="290" y="311"/>
                  </a:lnTo>
                  <a:lnTo>
                    <a:pt x="270" y="321"/>
                  </a:lnTo>
                  <a:lnTo>
                    <a:pt x="247" y="329"/>
                  </a:lnTo>
                  <a:lnTo>
                    <a:pt x="224" y="338"/>
                  </a:lnTo>
                  <a:lnTo>
                    <a:pt x="218" y="340"/>
                  </a:lnTo>
                  <a:lnTo>
                    <a:pt x="212" y="342"/>
                  </a:lnTo>
                  <a:lnTo>
                    <a:pt x="207" y="342"/>
                  </a:lnTo>
                  <a:lnTo>
                    <a:pt x="201" y="344"/>
                  </a:lnTo>
                  <a:lnTo>
                    <a:pt x="195" y="346"/>
                  </a:lnTo>
                  <a:lnTo>
                    <a:pt x="192" y="348"/>
                  </a:lnTo>
                  <a:lnTo>
                    <a:pt x="182" y="348"/>
                  </a:lnTo>
                  <a:lnTo>
                    <a:pt x="173" y="349"/>
                  </a:lnTo>
                  <a:lnTo>
                    <a:pt x="167" y="349"/>
                  </a:lnTo>
                  <a:lnTo>
                    <a:pt x="159" y="349"/>
                  </a:lnTo>
                  <a:lnTo>
                    <a:pt x="154" y="349"/>
                  </a:lnTo>
                  <a:lnTo>
                    <a:pt x="148" y="349"/>
                  </a:lnTo>
                  <a:lnTo>
                    <a:pt x="140" y="349"/>
                  </a:lnTo>
                  <a:lnTo>
                    <a:pt x="135" y="349"/>
                  </a:lnTo>
                  <a:lnTo>
                    <a:pt x="127" y="349"/>
                  </a:lnTo>
                  <a:lnTo>
                    <a:pt x="119" y="348"/>
                  </a:lnTo>
                  <a:lnTo>
                    <a:pt x="112" y="348"/>
                  </a:lnTo>
                  <a:lnTo>
                    <a:pt x="104" y="348"/>
                  </a:lnTo>
                  <a:lnTo>
                    <a:pt x="97" y="346"/>
                  </a:lnTo>
                  <a:lnTo>
                    <a:pt x="89" y="346"/>
                  </a:lnTo>
                  <a:lnTo>
                    <a:pt x="81" y="344"/>
                  </a:lnTo>
                  <a:lnTo>
                    <a:pt x="74" y="344"/>
                  </a:lnTo>
                  <a:lnTo>
                    <a:pt x="58" y="342"/>
                  </a:lnTo>
                  <a:lnTo>
                    <a:pt x="53" y="340"/>
                  </a:lnTo>
                  <a:lnTo>
                    <a:pt x="45" y="340"/>
                  </a:lnTo>
                  <a:lnTo>
                    <a:pt x="34" y="338"/>
                  </a:lnTo>
                  <a:lnTo>
                    <a:pt x="22" y="336"/>
                  </a:lnTo>
                  <a:lnTo>
                    <a:pt x="13" y="334"/>
                  </a:lnTo>
                  <a:lnTo>
                    <a:pt x="5" y="332"/>
                  </a:lnTo>
                  <a:lnTo>
                    <a:pt x="0" y="332"/>
                  </a:lnTo>
                  <a:lnTo>
                    <a:pt x="102" y="272"/>
                  </a:lnTo>
                  <a:lnTo>
                    <a:pt x="106" y="279"/>
                  </a:lnTo>
                  <a:lnTo>
                    <a:pt x="123" y="298"/>
                  </a:lnTo>
                  <a:lnTo>
                    <a:pt x="150" y="31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91" name="Freeform 164">
              <a:extLst>
                <a:ext uri="{FF2B5EF4-FFF2-40B4-BE49-F238E27FC236}">
                  <a16:creationId xmlns:a16="http://schemas.microsoft.com/office/drawing/2014/main" id="{4EF67ED0-42AA-C6B8-7FF7-D96EBD656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" y="432"/>
              <a:ext cx="465" cy="230"/>
            </a:xfrm>
            <a:custGeom>
              <a:avLst/>
              <a:gdLst>
                <a:gd name="T0" fmla="*/ 1 w 929"/>
                <a:gd name="T1" fmla="*/ 1 h 460"/>
                <a:gd name="T2" fmla="*/ 1 w 929"/>
                <a:gd name="T3" fmla="*/ 1 h 460"/>
                <a:gd name="T4" fmla="*/ 1 w 929"/>
                <a:gd name="T5" fmla="*/ 1 h 460"/>
                <a:gd name="T6" fmla="*/ 1 w 929"/>
                <a:gd name="T7" fmla="*/ 1 h 460"/>
                <a:gd name="T8" fmla="*/ 1 w 929"/>
                <a:gd name="T9" fmla="*/ 1 h 460"/>
                <a:gd name="T10" fmla="*/ 1 w 929"/>
                <a:gd name="T11" fmla="*/ 1 h 460"/>
                <a:gd name="T12" fmla="*/ 1 w 929"/>
                <a:gd name="T13" fmla="*/ 1 h 460"/>
                <a:gd name="T14" fmla="*/ 1 w 929"/>
                <a:gd name="T15" fmla="*/ 1 h 460"/>
                <a:gd name="T16" fmla="*/ 1 w 929"/>
                <a:gd name="T17" fmla="*/ 1 h 460"/>
                <a:gd name="T18" fmla="*/ 1 w 929"/>
                <a:gd name="T19" fmla="*/ 1 h 460"/>
                <a:gd name="T20" fmla="*/ 1 w 929"/>
                <a:gd name="T21" fmla="*/ 1 h 460"/>
                <a:gd name="T22" fmla="*/ 1 w 929"/>
                <a:gd name="T23" fmla="*/ 1 h 460"/>
                <a:gd name="T24" fmla="*/ 1 w 929"/>
                <a:gd name="T25" fmla="*/ 1 h 460"/>
                <a:gd name="T26" fmla="*/ 1 w 929"/>
                <a:gd name="T27" fmla="*/ 1 h 460"/>
                <a:gd name="T28" fmla="*/ 1 w 929"/>
                <a:gd name="T29" fmla="*/ 1 h 460"/>
                <a:gd name="T30" fmla="*/ 1 w 929"/>
                <a:gd name="T31" fmla="*/ 1 h 460"/>
                <a:gd name="T32" fmla="*/ 1 w 929"/>
                <a:gd name="T33" fmla="*/ 1 h 460"/>
                <a:gd name="T34" fmla="*/ 1 w 929"/>
                <a:gd name="T35" fmla="*/ 1 h 460"/>
                <a:gd name="T36" fmla="*/ 1 w 929"/>
                <a:gd name="T37" fmla="*/ 1 h 460"/>
                <a:gd name="T38" fmla="*/ 1 w 929"/>
                <a:gd name="T39" fmla="*/ 1 h 460"/>
                <a:gd name="T40" fmla="*/ 1 w 929"/>
                <a:gd name="T41" fmla="*/ 1 h 460"/>
                <a:gd name="T42" fmla="*/ 1 w 929"/>
                <a:gd name="T43" fmla="*/ 1 h 460"/>
                <a:gd name="T44" fmla="*/ 1 w 929"/>
                <a:gd name="T45" fmla="*/ 1 h 460"/>
                <a:gd name="T46" fmla="*/ 1 w 929"/>
                <a:gd name="T47" fmla="*/ 1 h 460"/>
                <a:gd name="T48" fmla="*/ 1 w 929"/>
                <a:gd name="T49" fmla="*/ 1 h 460"/>
                <a:gd name="T50" fmla="*/ 1 w 929"/>
                <a:gd name="T51" fmla="*/ 1 h 460"/>
                <a:gd name="T52" fmla="*/ 1 w 929"/>
                <a:gd name="T53" fmla="*/ 1 h 460"/>
                <a:gd name="T54" fmla="*/ 1 w 929"/>
                <a:gd name="T55" fmla="*/ 1 h 460"/>
                <a:gd name="T56" fmla="*/ 1 w 929"/>
                <a:gd name="T57" fmla="*/ 1 h 460"/>
                <a:gd name="T58" fmla="*/ 1 w 929"/>
                <a:gd name="T59" fmla="*/ 1 h 460"/>
                <a:gd name="T60" fmla="*/ 1 w 929"/>
                <a:gd name="T61" fmla="*/ 1 h 460"/>
                <a:gd name="T62" fmla="*/ 1 w 929"/>
                <a:gd name="T63" fmla="*/ 1 h 460"/>
                <a:gd name="T64" fmla="*/ 1 w 929"/>
                <a:gd name="T65" fmla="*/ 1 h 460"/>
                <a:gd name="T66" fmla="*/ 1 w 929"/>
                <a:gd name="T67" fmla="*/ 1 h 460"/>
                <a:gd name="T68" fmla="*/ 1 w 929"/>
                <a:gd name="T69" fmla="*/ 1 h 460"/>
                <a:gd name="T70" fmla="*/ 1 w 929"/>
                <a:gd name="T71" fmla="*/ 1 h 460"/>
                <a:gd name="T72" fmla="*/ 1 w 929"/>
                <a:gd name="T73" fmla="*/ 1 h 460"/>
                <a:gd name="T74" fmla="*/ 1 w 929"/>
                <a:gd name="T75" fmla="*/ 1 h 460"/>
                <a:gd name="T76" fmla="*/ 1 w 929"/>
                <a:gd name="T77" fmla="*/ 1 h 460"/>
                <a:gd name="T78" fmla="*/ 1 w 929"/>
                <a:gd name="T79" fmla="*/ 1 h 460"/>
                <a:gd name="T80" fmla="*/ 1 w 929"/>
                <a:gd name="T81" fmla="*/ 1 h 460"/>
                <a:gd name="T82" fmla="*/ 1 w 929"/>
                <a:gd name="T83" fmla="*/ 1 h 460"/>
                <a:gd name="T84" fmla="*/ 1 w 929"/>
                <a:gd name="T85" fmla="*/ 1 h 460"/>
                <a:gd name="T86" fmla="*/ 1 w 929"/>
                <a:gd name="T87" fmla="*/ 1 h 460"/>
                <a:gd name="T88" fmla="*/ 1 w 929"/>
                <a:gd name="T89" fmla="*/ 1 h 460"/>
                <a:gd name="T90" fmla="*/ 1 w 929"/>
                <a:gd name="T91" fmla="*/ 1 h 460"/>
                <a:gd name="T92" fmla="*/ 1 w 929"/>
                <a:gd name="T93" fmla="*/ 1 h 460"/>
                <a:gd name="T94" fmla="*/ 1 w 929"/>
                <a:gd name="T95" fmla="*/ 1 h 460"/>
                <a:gd name="T96" fmla="*/ 1 w 929"/>
                <a:gd name="T97" fmla="*/ 1 h 460"/>
                <a:gd name="T98" fmla="*/ 1 w 929"/>
                <a:gd name="T99" fmla="*/ 1 h 460"/>
                <a:gd name="T100" fmla="*/ 1 w 929"/>
                <a:gd name="T101" fmla="*/ 1 h 460"/>
                <a:gd name="T102" fmla="*/ 1 w 929"/>
                <a:gd name="T103" fmla="*/ 1 h 460"/>
                <a:gd name="T104" fmla="*/ 1 w 929"/>
                <a:gd name="T105" fmla="*/ 1 h 460"/>
                <a:gd name="T106" fmla="*/ 1 w 929"/>
                <a:gd name="T107" fmla="*/ 1 h 460"/>
                <a:gd name="T108" fmla="*/ 1 w 929"/>
                <a:gd name="T109" fmla="*/ 1 h 460"/>
                <a:gd name="T110" fmla="*/ 1 w 929"/>
                <a:gd name="T111" fmla="*/ 1 h 460"/>
                <a:gd name="T112" fmla="*/ 1 w 929"/>
                <a:gd name="T113" fmla="*/ 1 h 460"/>
                <a:gd name="T114" fmla="*/ 1 w 929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29"/>
                <a:gd name="T175" fmla="*/ 0 h 460"/>
                <a:gd name="T176" fmla="*/ 929 w 929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29" h="460">
                  <a:moveTo>
                    <a:pt x="148" y="316"/>
                  </a:moveTo>
                  <a:lnTo>
                    <a:pt x="152" y="316"/>
                  </a:lnTo>
                  <a:lnTo>
                    <a:pt x="161" y="316"/>
                  </a:lnTo>
                  <a:lnTo>
                    <a:pt x="167" y="316"/>
                  </a:lnTo>
                  <a:lnTo>
                    <a:pt x="174" y="314"/>
                  </a:lnTo>
                  <a:lnTo>
                    <a:pt x="184" y="312"/>
                  </a:lnTo>
                  <a:lnTo>
                    <a:pt x="193" y="310"/>
                  </a:lnTo>
                  <a:lnTo>
                    <a:pt x="212" y="304"/>
                  </a:lnTo>
                  <a:lnTo>
                    <a:pt x="235" y="291"/>
                  </a:lnTo>
                  <a:lnTo>
                    <a:pt x="245" y="283"/>
                  </a:lnTo>
                  <a:lnTo>
                    <a:pt x="251" y="278"/>
                  </a:lnTo>
                  <a:lnTo>
                    <a:pt x="256" y="274"/>
                  </a:lnTo>
                  <a:lnTo>
                    <a:pt x="262" y="268"/>
                  </a:lnTo>
                  <a:lnTo>
                    <a:pt x="266" y="262"/>
                  </a:lnTo>
                  <a:lnTo>
                    <a:pt x="271" y="257"/>
                  </a:lnTo>
                  <a:lnTo>
                    <a:pt x="277" y="249"/>
                  </a:lnTo>
                  <a:lnTo>
                    <a:pt x="281" y="242"/>
                  </a:lnTo>
                  <a:lnTo>
                    <a:pt x="285" y="234"/>
                  </a:lnTo>
                  <a:lnTo>
                    <a:pt x="290" y="228"/>
                  </a:lnTo>
                  <a:lnTo>
                    <a:pt x="294" y="221"/>
                  </a:lnTo>
                  <a:lnTo>
                    <a:pt x="298" y="213"/>
                  </a:lnTo>
                  <a:lnTo>
                    <a:pt x="302" y="207"/>
                  </a:lnTo>
                  <a:lnTo>
                    <a:pt x="306" y="200"/>
                  </a:lnTo>
                  <a:lnTo>
                    <a:pt x="309" y="194"/>
                  </a:lnTo>
                  <a:lnTo>
                    <a:pt x="313" y="188"/>
                  </a:lnTo>
                  <a:lnTo>
                    <a:pt x="315" y="181"/>
                  </a:lnTo>
                  <a:lnTo>
                    <a:pt x="323" y="169"/>
                  </a:lnTo>
                  <a:lnTo>
                    <a:pt x="327" y="164"/>
                  </a:lnTo>
                  <a:lnTo>
                    <a:pt x="328" y="158"/>
                  </a:lnTo>
                  <a:lnTo>
                    <a:pt x="336" y="146"/>
                  </a:lnTo>
                  <a:lnTo>
                    <a:pt x="342" y="135"/>
                  </a:lnTo>
                  <a:lnTo>
                    <a:pt x="349" y="126"/>
                  </a:lnTo>
                  <a:lnTo>
                    <a:pt x="355" y="116"/>
                  </a:lnTo>
                  <a:lnTo>
                    <a:pt x="363" y="108"/>
                  </a:lnTo>
                  <a:lnTo>
                    <a:pt x="380" y="93"/>
                  </a:lnTo>
                  <a:lnTo>
                    <a:pt x="401" y="84"/>
                  </a:lnTo>
                  <a:lnTo>
                    <a:pt x="410" y="80"/>
                  </a:lnTo>
                  <a:lnTo>
                    <a:pt x="422" y="76"/>
                  </a:lnTo>
                  <a:lnTo>
                    <a:pt x="427" y="76"/>
                  </a:lnTo>
                  <a:lnTo>
                    <a:pt x="431" y="74"/>
                  </a:lnTo>
                  <a:lnTo>
                    <a:pt x="441" y="72"/>
                  </a:lnTo>
                  <a:lnTo>
                    <a:pt x="450" y="72"/>
                  </a:lnTo>
                  <a:lnTo>
                    <a:pt x="460" y="70"/>
                  </a:lnTo>
                  <a:lnTo>
                    <a:pt x="467" y="70"/>
                  </a:lnTo>
                  <a:lnTo>
                    <a:pt x="475" y="70"/>
                  </a:lnTo>
                  <a:lnTo>
                    <a:pt x="482" y="70"/>
                  </a:lnTo>
                  <a:lnTo>
                    <a:pt x="488" y="70"/>
                  </a:lnTo>
                  <a:lnTo>
                    <a:pt x="498" y="70"/>
                  </a:lnTo>
                  <a:lnTo>
                    <a:pt x="507" y="72"/>
                  </a:lnTo>
                  <a:lnTo>
                    <a:pt x="505" y="74"/>
                  </a:lnTo>
                  <a:lnTo>
                    <a:pt x="498" y="82"/>
                  </a:lnTo>
                  <a:lnTo>
                    <a:pt x="494" y="86"/>
                  </a:lnTo>
                  <a:lnTo>
                    <a:pt x="488" y="91"/>
                  </a:lnTo>
                  <a:lnTo>
                    <a:pt x="482" y="97"/>
                  </a:lnTo>
                  <a:lnTo>
                    <a:pt x="477" y="103"/>
                  </a:lnTo>
                  <a:lnTo>
                    <a:pt x="471" y="108"/>
                  </a:lnTo>
                  <a:lnTo>
                    <a:pt x="465" y="116"/>
                  </a:lnTo>
                  <a:lnTo>
                    <a:pt x="462" y="124"/>
                  </a:lnTo>
                  <a:lnTo>
                    <a:pt x="458" y="129"/>
                  </a:lnTo>
                  <a:lnTo>
                    <a:pt x="454" y="137"/>
                  </a:lnTo>
                  <a:lnTo>
                    <a:pt x="450" y="145"/>
                  </a:lnTo>
                  <a:lnTo>
                    <a:pt x="450" y="156"/>
                  </a:lnTo>
                  <a:lnTo>
                    <a:pt x="454" y="167"/>
                  </a:lnTo>
                  <a:lnTo>
                    <a:pt x="462" y="173"/>
                  </a:lnTo>
                  <a:lnTo>
                    <a:pt x="473" y="175"/>
                  </a:lnTo>
                  <a:lnTo>
                    <a:pt x="484" y="173"/>
                  </a:lnTo>
                  <a:lnTo>
                    <a:pt x="498" y="169"/>
                  </a:lnTo>
                  <a:lnTo>
                    <a:pt x="511" y="162"/>
                  </a:lnTo>
                  <a:lnTo>
                    <a:pt x="524" y="152"/>
                  </a:lnTo>
                  <a:lnTo>
                    <a:pt x="528" y="146"/>
                  </a:lnTo>
                  <a:lnTo>
                    <a:pt x="532" y="139"/>
                  </a:lnTo>
                  <a:lnTo>
                    <a:pt x="538" y="133"/>
                  </a:lnTo>
                  <a:lnTo>
                    <a:pt x="541" y="124"/>
                  </a:lnTo>
                  <a:lnTo>
                    <a:pt x="547" y="114"/>
                  </a:lnTo>
                  <a:lnTo>
                    <a:pt x="551" y="103"/>
                  </a:lnTo>
                  <a:lnTo>
                    <a:pt x="559" y="93"/>
                  </a:lnTo>
                  <a:lnTo>
                    <a:pt x="564" y="82"/>
                  </a:lnTo>
                  <a:lnTo>
                    <a:pt x="572" y="72"/>
                  </a:lnTo>
                  <a:lnTo>
                    <a:pt x="578" y="61"/>
                  </a:lnTo>
                  <a:lnTo>
                    <a:pt x="585" y="51"/>
                  </a:lnTo>
                  <a:lnTo>
                    <a:pt x="593" y="44"/>
                  </a:lnTo>
                  <a:lnTo>
                    <a:pt x="610" y="32"/>
                  </a:lnTo>
                  <a:lnTo>
                    <a:pt x="617" y="29"/>
                  </a:lnTo>
                  <a:lnTo>
                    <a:pt x="623" y="29"/>
                  </a:lnTo>
                  <a:lnTo>
                    <a:pt x="627" y="29"/>
                  </a:lnTo>
                  <a:lnTo>
                    <a:pt x="636" y="31"/>
                  </a:lnTo>
                  <a:lnTo>
                    <a:pt x="646" y="34"/>
                  </a:lnTo>
                  <a:lnTo>
                    <a:pt x="657" y="50"/>
                  </a:lnTo>
                  <a:lnTo>
                    <a:pt x="657" y="69"/>
                  </a:lnTo>
                  <a:lnTo>
                    <a:pt x="654" y="78"/>
                  </a:lnTo>
                  <a:lnTo>
                    <a:pt x="648" y="88"/>
                  </a:lnTo>
                  <a:lnTo>
                    <a:pt x="642" y="99"/>
                  </a:lnTo>
                  <a:lnTo>
                    <a:pt x="635" y="108"/>
                  </a:lnTo>
                  <a:lnTo>
                    <a:pt x="629" y="118"/>
                  </a:lnTo>
                  <a:lnTo>
                    <a:pt x="621" y="127"/>
                  </a:lnTo>
                  <a:lnTo>
                    <a:pt x="616" y="137"/>
                  </a:lnTo>
                  <a:lnTo>
                    <a:pt x="612" y="146"/>
                  </a:lnTo>
                  <a:lnTo>
                    <a:pt x="606" y="162"/>
                  </a:lnTo>
                  <a:lnTo>
                    <a:pt x="610" y="171"/>
                  </a:lnTo>
                  <a:lnTo>
                    <a:pt x="617" y="171"/>
                  </a:lnTo>
                  <a:lnTo>
                    <a:pt x="625" y="167"/>
                  </a:lnTo>
                  <a:lnTo>
                    <a:pt x="636" y="160"/>
                  </a:lnTo>
                  <a:lnTo>
                    <a:pt x="642" y="154"/>
                  </a:lnTo>
                  <a:lnTo>
                    <a:pt x="650" y="146"/>
                  </a:lnTo>
                  <a:lnTo>
                    <a:pt x="655" y="139"/>
                  </a:lnTo>
                  <a:lnTo>
                    <a:pt x="663" y="131"/>
                  </a:lnTo>
                  <a:lnTo>
                    <a:pt x="671" y="124"/>
                  </a:lnTo>
                  <a:lnTo>
                    <a:pt x="678" y="114"/>
                  </a:lnTo>
                  <a:lnTo>
                    <a:pt x="682" y="110"/>
                  </a:lnTo>
                  <a:lnTo>
                    <a:pt x="686" y="105"/>
                  </a:lnTo>
                  <a:lnTo>
                    <a:pt x="690" y="101"/>
                  </a:lnTo>
                  <a:lnTo>
                    <a:pt x="694" y="97"/>
                  </a:lnTo>
                  <a:lnTo>
                    <a:pt x="697" y="91"/>
                  </a:lnTo>
                  <a:lnTo>
                    <a:pt x="701" y="88"/>
                  </a:lnTo>
                  <a:lnTo>
                    <a:pt x="705" y="82"/>
                  </a:lnTo>
                  <a:lnTo>
                    <a:pt x="709" y="78"/>
                  </a:lnTo>
                  <a:lnTo>
                    <a:pt x="718" y="69"/>
                  </a:lnTo>
                  <a:lnTo>
                    <a:pt x="722" y="63"/>
                  </a:lnTo>
                  <a:lnTo>
                    <a:pt x="726" y="59"/>
                  </a:lnTo>
                  <a:lnTo>
                    <a:pt x="730" y="55"/>
                  </a:lnTo>
                  <a:lnTo>
                    <a:pt x="733" y="50"/>
                  </a:lnTo>
                  <a:lnTo>
                    <a:pt x="741" y="42"/>
                  </a:lnTo>
                  <a:lnTo>
                    <a:pt x="751" y="34"/>
                  </a:lnTo>
                  <a:lnTo>
                    <a:pt x="758" y="27"/>
                  </a:lnTo>
                  <a:lnTo>
                    <a:pt x="771" y="13"/>
                  </a:lnTo>
                  <a:lnTo>
                    <a:pt x="787" y="6"/>
                  </a:lnTo>
                  <a:lnTo>
                    <a:pt x="798" y="0"/>
                  </a:lnTo>
                  <a:lnTo>
                    <a:pt x="809" y="2"/>
                  </a:lnTo>
                  <a:lnTo>
                    <a:pt x="819" y="8"/>
                  </a:lnTo>
                  <a:lnTo>
                    <a:pt x="827" y="29"/>
                  </a:lnTo>
                  <a:lnTo>
                    <a:pt x="823" y="48"/>
                  </a:lnTo>
                  <a:lnTo>
                    <a:pt x="817" y="59"/>
                  </a:lnTo>
                  <a:lnTo>
                    <a:pt x="809" y="70"/>
                  </a:lnTo>
                  <a:lnTo>
                    <a:pt x="802" y="80"/>
                  </a:lnTo>
                  <a:lnTo>
                    <a:pt x="796" y="86"/>
                  </a:lnTo>
                  <a:lnTo>
                    <a:pt x="790" y="91"/>
                  </a:lnTo>
                  <a:lnTo>
                    <a:pt x="785" y="95"/>
                  </a:lnTo>
                  <a:lnTo>
                    <a:pt x="781" y="101"/>
                  </a:lnTo>
                  <a:lnTo>
                    <a:pt x="775" y="107"/>
                  </a:lnTo>
                  <a:lnTo>
                    <a:pt x="770" y="110"/>
                  </a:lnTo>
                  <a:lnTo>
                    <a:pt x="747" y="129"/>
                  </a:lnTo>
                  <a:lnTo>
                    <a:pt x="743" y="133"/>
                  </a:lnTo>
                  <a:lnTo>
                    <a:pt x="737" y="139"/>
                  </a:lnTo>
                  <a:lnTo>
                    <a:pt x="733" y="143"/>
                  </a:lnTo>
                  <a:lnTo>
                    <a:pt x="730" y="146"/>
                  </a:lnTo>
                  <a:lnTo>
                    <a:pt x="722" y="152"/>
                  </a:lnTo>
                  <a:lnTo>
                    <a:pt x="718" y="160"/>
                  </a:lnTo>
                  <a:lnTo>
                    <a:pt x="718" y="164"/>
                  </a:lnTo>
                  <a:lnTo>
                    <a:pt x="724" y="162"/>
                  </a:lnTo>
                  <a:lnTo>
                    <a:pt x="732" y="156"/>
                  </a:lnTo>
                  <a:lnTo>
                    <a:pt x="752" y="141"/>
                  </a:lnTo>
                  <a:lnTo>
                    <a:pt x="781" y="122"/>
                  </a:lnTo>
                  <a:lnTo>
                    <a:pt x="813" y="103"/>
                  </a:lnTo>
                  <a:lnTo>
                    <a:pt x="844" y="86"/>
                  </a:lnTo>
                  <a:lnTo>
                    <a:pt x="859" y="80"/>
                  </a:lnTo>
                  <a:lnTo>
                    <a:pt x="874" y="76"/>
                  </a:lnTo>
                  <a:lnTo>
                    <a:pt x="880" y="76"/>
                  </a:lnTo>
                  <a:lnTo>
                    <a:pt x="886" y="76"/>
                  </a:lnTo>
                  <a:lnTo>
                    <a:pt x="897" y="80"/>
                  </a:lnTo>
                  <a:lnTo>
                    <a:pt x="905" y="84"/>
                  </a:lnTo>
                  <a:lnTo>
                    <a:pt x="912" y="89"/>
                  </a:lnTo>
                  <a:lnTo>
                    <a:pt x="924" y="99"/>
                  </a:lnTo>
                  <a:lnTo>
                    <a:pt x="929" y="120"/>
                  </a:lnTo>
                  <a:lnTo>
                    <a:pt x="927" y="129"/>
                  </a:lnTo>
                  <a:lnTo>
                    <a:pt x="922" y="137"/>
                  </a:lnTo>
                  <a:lnTo>
                    <a:pt x="912" y="145"/>
                  </a:lnTo>
                  <a:lnTo>
                    <a:pt x="901" y="148"/>
                  </a:lnTo>
                  <a:lnTo>
                    <a:pt x="895" y="150"/>
                  </a:lnTo>
                  <a:lnTo>
                    <a:pt x="889" y="150"/>
                  </a:lnTo>
                  <a:lnTo>
                    <a:pt x="876" y="152"/>
                  </a:lnTo>
                  <a:lnTo>
                    <a:pt x="870" y="154"/>
                  </a:lnTo>
                  <a:lnTo>
                    <a:pt x="865" y="154"/>
                  </a:lnTo>
                  <a:lnTo>
                    <a:pt x="855" y="156"/>
                  </a:lnTo>
                  <a:lnTo>
                    <a:pt x="842" y="162"/>
                  </a:lnTo>
                  <a:lnTo>
                    <a:pt x="840" y="165"/>
                  </a:lnTo>
                  <a:lnTo>
                    <a:pt x="842" y="171"/>
                  </a:lnTo>
                  <a:lnTo>
                    <a:pt x="857" y="190"/>
                  </a:lnTo>
                  <a:lnTo>
                    <a:pt x="874" y="219"/>
                  </a:lnTo>
                  <a:lnTo>
                    <a:pt x="882" y="242"/>
                  </a:lnTo>
                  <a:lnTo>
                    <a:pt x="880" y="243"/>
                  </a:lnTo>
                  <a:lnTo>
                    <a:pt x="876" y="247"/>
                  </a:lnTo>
                  <a:lnTo>
                    <a:pt x="870" y="247"/>
                  </a:lnTo>
                  <a:lnTo>
                    <a:pt x="863" y="247"/>
                  </a:lnTo>
                  <a:lnTo>
                    <a:pt x="853" y="245"/>
                  </a:lnTo>
                  <a:lnTo>
                    <a:pt x="846" y="242"/>
                  </a:lnTo>
                  <a:lnTo>
                    <a:pt x="836" y="240"/>
                  </a:lnTo>
                  <a:lnTo>
                    <a:pt x="828" y="234"/>
                  </a:lnTo>
                  <a:lnTo>
                    <a:pt x="811" y="226"/>
                  </a:lnTo>
                  <a:lnTo>
                    <a:pt x="796" y="217"/>
                  </a:lnTo>
                  <a:lnTo>
                    <a:pt x="783" y="209"/>
                  </a:lnTo>
                  <a:lnTo>
                    <a:pt x="770" y="204"/>
                  </a:lnTo>
                  <a:lnTo>
                    <a:pt x="760" y="204"/>
                  </a:lnTo>
                  <a:lnTo>
                    <a:pt x="751" y="209"/>
                  </a:lnTo>
                  <a:lnTo>
                    <a:pt x="749" y="215"/>
                  </a:lnTo>
                  <a:lnTo>
                    <a:pt x="749" y="223"/>
                  </a:lnTo>
                  <a:lnTo>
                    <a:pt x="752" y="240"/>
                  </a:lnTo>
                  <a:lnTo>
                    <a:pt x="775" y="281"/>
                  </a:lnTo>
                  <a:lnTo>
                    <a:pt x="794" y="321"/>
                  </a:lnTo>
                  <a:lnTo>
                    <a:pt x="794" y="337"/>
                  </a:lnTo>
                  <a:lnTo>
                    <a:pt x="792" y="340"/>
                  </a:lnTo>
                  <a:lnTo>
                    <a:pt x="787" y="344"/>
                  </a:lnTo>
                  <a:lnTo>
                    <a:pt x="779" y="346"/>
                  </a:lnTo>
                  <a:lnTo>
                    <a:pt x="771" y="346"/>
                  </a:lnTo>
                  <a:lnTo>
                    <a:pt x="764" y="342"/>
                  </a:lnTo>
                  <a:lnTo>
                    <a:pt x="754" y="338"/>
                  </a:lnTo>
                  <a:lnTo>
                    <a:pt x="739" y="327"/>
                  </a:lnTo>
                  <a:lnTo>
                    <a:pt x="724" y="314"/>
                  </a:lnTo>
                  <a:lnTo>
                    <a:pt x="707" y="299"/>
                  </a:lnTo>
                  <a:lnTo>
                    <a:pt x="692" y="285"/>
                  </a:lnTo>
                  <a:lnTo>
                    <a:pt x="661" y="268"/>
                  </a:lnTo>
                  <a:lnTo>
                    <a:pt x="646" y="268"/>
                  </a:lnTo>
                  <a:lnTo>
                    <a:pt x="635" y="270"/>
                  </a:lnTo>
                  <a:lnTo>
                    <a:pt x="625" y="276"/>
                  </a:lnTo>
                  <a:lnTo>
                    <a:pt x="623" y="278"/>
                  </a:lnTo>
                  <a:lnTo>
                    <a:pt x="621" y="283"/>
                  </a:lnTo>
                  <a:lnTo>
                    <a:pt x="619" y="291"/>
                  </a:lnTo>
                  <a:lnTo>
                    <a:pt x="621" y="302"/>
                  </a:lnTo>
                  <a:lnTo>
                    <a:pt x="636" y="327"/>
                  </a:lnTo>
                  <a:lnTo>
                    <a:pt x="659" y="346"/>
                  </a:lnTo>
                  <a:lnTo>
                    <a:pt x="673" y="352"/>
                  </a:lnTo>
                  <a:lnTo>
                    <a:pt x="682" y="357"/>
                  </a:lnTo>
                  <a:lnTo>
                    <a:pt x="694" y="363"/>
                  </a:lnTo>
                  <a:lnTo>
                    <a:pt x="703" y="371"/>
                  </a:lnTo>
                  <a:lnTo>
                    <a:pt x="720" y="394"/>
                  </a:lnTo>
                  <a:lnTo>
                    <a:pt x="722" y="409"/>
                  </a:lnTo>
                  <a:lnTo>
                    <a:pt x="716" y="422"/>
                  </a:lnTo>
                  <a:lnTo>
                    <a:pt x="705" y="434"/>
                  </a:lnTo>
                  <a:lnTo>
                    <a:pt x="690" y="443"/>
                  </a:lnTo>
                  <a:lnTo>
                    <a:pt x="680" y="447"/>
                  </a:lnTo>
                  <a:lnTo>
                    <a:pt x="671" y="449"/>
                  </a:lnTo>
                  <a:lnTo>
                    <a:pt x="661" y="451"/>
                  </a:lnTo>
                  <a:lnTo>
                    <a:pt x="652" y="451"/>
                  </a:lnTo>
                  <a:lnTo>
                    <a:pt x="642" y="449"/>
                  </a:lnTo>
                  <a:lnTo>
                    <a:pt x="635" y="445"/>
                  </a:lnTo>
                  <a:lnTo>
                    <a:pt x="625" y="441"/>
                  </a:lnTo>
                  <a:lnTo>
                    <a:pt x="617" y="435"/>
                  </a:lnTo>
                  <a:lnTo>
                    <a:pt x="602" y="420"/>
                  </a:lnTo>
                  <a:lnTo>
                    <a:pt x="587" y="399"/>
                  </a:lnTo>
                  <a:lnTo>
                    <a:pt x="557" y="357"/>
                  </a:lnTo>
                  <a:lnTo>
                    <a:pt x="528" y="325"/>
                  </a:lnTo>
                  <a:lnTo>
                    <a:pt x="517" y="318"/>
                  </a:lnTo>
                  <a:lnTo>
                    <a:pt x="505" y="319"/>
                  </a:lnTo>
                  <a:lnTo>
                    <a:pt x="501" y="323"/>
                  </a:lnTo>
                  <a:lnTo>
                    <a:pt x="500" y="329"/>
                  </a:lnTo>
                  <a:lnTo>
                    <a:pt x="503" y="340"/>
                  </a:lnTo>
                  <a:lnTo>
                    <a:pt x="528" y="373"/>
                  </a:lnTo>
                  <a:lnTo>
                    <a:pt x="543" y="388"/>
                  </a:lnTo>
                  <a:lnTo>
                    <a:pt x="555" y="405"/>
                  </a:lnTo>
                  <a:lnTo>
                    <a:pt x="560" y="420"/>
                  </a:lnTo>
                  <a:lnTo>
                    <a:pt x="557" y="434"/>
                  </a:lnTo>
                  <a:lnTo>
                    <a:pt x="551" y="439"/>
                  </a:lnTo>
                  <a:lnTo>
                    <a:pt x="541" y="445"/>
                  </a:lnTo>
                  <a:lnTo>
                    <a:pt x="530" y="449"/>
                  </a:lnTo>
                  <a:lnTo>
                    <a:pt x="524" y="451"/>
                  </a:lnTo>
                  <a:lnTo>
                    <a:pt x="517" y="453"/>
                  </a:lnTo>
                  <a:lnTo>
                    <a:pt x="509" y="454"/>
                  </a:lnTo>
                  <a:lnTo>
                    <a:pt x="501" y="456"/>
                  </a:lnTo>
                  <a:lnTo>
                    <a:pt x="494" y="456"/>
                  </a:lnTo>
                  <a:lnTo>
                    <a:pt x="484" y="458"/>
                  </a:lnTo>
                  <a:lnTo>
                    <a:pt x="475" y="458"/>
                  </a:lnTo>
                  <a:lnTo>
                    <a:pt x="465" y="460"/>
                  </a:lnTo>
                  <a:lnTo>
                    <a:pt x="458" y="460"/>
                  </a:lnTo>
                  <a:lnTo>
                    <a:pt x="448" y="460"/>
                  </a:lnTo>
                  <a:lnTo>
                    <a:pt x="439" y="460"/>
                  </a:lnTo>
                  <a:lnTo>
                    <a:pt x="429" y="458"/>
                  </a:lnTo>
                  <a:lnTo>
                    <a:pt x="420" y="458"/>
                  </a:lnTo>
                  <a:lnTo>
                    <a:pt x="410" y="458"/>
                  </a:lnTo>
                  <a:lnTo>
                    <a:pt x="401" y="456"/>
                  </a:lnTo>
                  <a:lnTo>
                    <a:pt x="391" y="454"/>
                  </a:lnTo>
                  <a:lnTo>
                    <a:pt x="384" y="453"/>
                  </a:lnTo>
                  <a:lnTo>
                    <a:pt x="374" y="451"/>
                  </a:lnTo>
                  <a:lnTo>
                    <a:pt x="366" y="447"/>
                  </a:lnTo>
                  <a:lnTo>
                    <a:pt x="359" y="445"/>
                  </a:lnTo>
                  <a:lnTo>
                    <a:pt x="346" y="437"/>
                  </a:lnTo>
                  <a:lnTo>
                    <a:pt x="332" y="430"/>
                  </a:lnTo>
                  <a:lnTo>
                    <a:pt x="323" y="418"/>
                  </a:lnTo>
                  <a:lnTo>
                    <a:pt x="306" y="399"/>
                  </a:lnTo>
                  <a:lnTo>
                    <a:pt x="287" y="386"/>
                  </a:lnTo>
                  <a:lnTo>
                    <a:pt x="268" y="378"/>
                  </a:lnTo>
                  <a:lnTo>
                    <a:pt x="258" y="375"/>
                  </a:lnTo>
                  <a:lnTo>
                    <a:pt x="249" y="373"/>
                  </a:lnTo>
                  <a:lnTo>
                    <a:pt x="239" y="371"/>
                  </a:lnTo>
                  <a:lnTo>
                    <a:pt x="232" y="369"/>
                  </a:lnTo>
                  <a:lnTo>
                    <a:pt x="216" y="369"/>
                  </a:lnTo>
                  <a:lnTo>
                    <a:pt x="207" y="369"/>
                  </a:lnTo>
                  <a:lnTo>
                    <a:pt x="205" y="369"/>
                  </a:lnTo>
                  <a:lnTo>
                    <a:pt x="334" y="331"/>
                  </a:lnTo>
                  <a:lnTo>
                    <a:pt x="509" y="418"/>
                  </a:lnTo>
                  <a:lnTo>
                    <a:pt x="374" y="316"/>
                  </a:lnTo>
                  <a:lnTo>
                    <a:pt x="530" y="270"/>
                  </a:lnTo>
                  <a:lnTo>
                    <a:pt x="655" y="409"/>
                  </a:lnTo>
                  <a:lnTo>
                    <a:pt x="562" y="259"/>
                  </a:lnTo>
                  <a:lnTo>
                    <a:pt x="663" y="224"/>
                  </a:lnTo>
                  <a:lnTo>
                    <a:pt x="764" y="314"/>
                  </a:lnTo>
                  <a:lnTo>
                    <a:pt x="692" y="215"/>
                  </a:lnTo>
                  <a:lnTo>
                    <a:pt x="771" y="183"/>
                  </a:lnTo>
                  <a:lnTo>
                    <a:pt x="846" y="215"/>
                  </a:lnTo>
                  <a:lnTo>
                    <a:pt x="789" y="167"/>
                  </a:lnTo>
                  <a:lnTo>
                    <a:pt x="889" y="107"/>
                  </a:lnTo>
                  <a:lnTo>
                    <a:pt x="754" y="167"/>
                  </a:lnTo>
                  <a:lnTo>
                    <a:pt x="646" y="209"/>
                  </a:lnTo>
                  <a:lnTo>
                    <a:pt x="794" y="44"/>
                  </a:lnTo>
                  <a:lnTo>
                    <a:pt x="604" y="217"/>
                  </a:lnTo>
                  <a:lnTo>
                    <a:pt x="520" y="242"/>
                  </a:lnTo>
                  <a:lnTo>
                    <a:pt x="623" y="67"/>
                  </a:lnTo>
                  <a:lnTo>
                    <a:pt x="481" y="249"/>
                  </a:lnTo>
                  <a:lnTo>
                    <a:pt x="359" y="287"/>
                  </a:lnTo>
                  <a:lnTo>
                    <a:pt x="412" y="126"/>
                  </a:lnTo>
                  <a:lnTo>
                    <a:pt x="321" y="299"/>
                  </a:lnTo>
                  <a:lnTo>
                    <a:pt x="306" y="306"/>
                  </a:lnTo>
                  <a:lnTo>
                    <a:pt x="289" y="312"/>
                  </a:lnTo>
                  <a:lnTo>
                    <a:pt x="268" y="321"/>
                  </a:lnTo>
                  <a:lnTo>
                    <a:pt x="245" y="329"/>
                  </a:lnTo>
                  <a:lnTo>
                    <a:pt x="222" y="338"/>
                  </a:lnTo>
                  <a:lnTo>
                    <a:pt x="216" y="340"/>
                  </a:lnTo>
                  <a:lnTo>
                    <a:pt x="211" y="342"/>
                  </a:lnTo>
                  <a:lnTo>
                    <a:pt x="205" y="342"/>
                  </a:lnTo>
                  <a:lnTo>
                    <a:pt x="201" y="344"/>
                  </a:lnTo>
                  <a:lnTo>
                    <a:pt x="195" y="346"/>
                  </a:lnTo>
                  <a:lnTo>
                    <a:pt x="190" y="348"/>
                  </a:lnTo>
                  <a:lnTo>
                    <a:pt x="180" y="350"/>
                  </a:lnTo>
                  <a:lnTo>
                    <a:pt x="171" y="350"/>
                  </a:lnTo>
                  <a:lnTo>
                    <a:pt x="165" y="352"/>
                  </a:lnTo>
                  <a:lnTo>
                    <a:pt x="159" y="352"/>
                  </a:lnTo>
                  <a:lnTo>
                    <a:pt x="154" y="352"/>
                  </a:lnTo>
                  <a:lnTo>
                    <a:pt x="148" y="352"/>
                  </a:lnTo>
                  <a:lnTo>
                    <a:pt x="140" y="352"/>
                  </a:lnTo>
                  <a:lnTo>
                    <a:pt x="133" y="350"/>
                  </a:lnTo>
                  <a:lnTo>
                    <a:pt x="125" y="350"/>
                  </a:lnTo>
                  <a:lnTo>
                    <a:pt x="117" y="350"/>
                  </a:lnTo>
                  <a:lnTo>
                    <a:pt x="112" y="348"/>
                  </a:lnTo>
                  <a:lnTo>
                    <a:pt x="104" y="348"/>
                  </a:lnTo>
                  <a:lnTo>
                    <a:pt x="97" y="346"/>
                  </a:lnTo>
                  <a:lnTo>
                    <a:pt x="87" y="346"/>
                  </a:lnTo>
                  <a:lnTo>
                    <a:pt x="79" y="344"/>
                  </a:lnTo>
                  <a:lnTo>
                    <a:pt x="74" y="344"/>
                  </a:lnTo>
                  <a:lnTo>
                    <a:pt x="58" y="342"/>
                  </a:lnTo>
                  <a:lnTo>
                    <a:pt x="51" y="340"/>
                  </a:lnTo>
                  <a:lnTo>
                    <a:pt x="45" y="340"/>
                  </a:lnTo>
                  <a:lnTo>
                    <a:pt x="32" y="338"/>
                  </a:lnTo>
                  <a:lnTo>
                    <a:pt x="20" y="337"/>
                  </a:lnTo>
                  <a:lnTo>
                    <a:pt x="13" y="335"/>
                  </a:lnTo>
                  <a:lnTo>
                    <a:pt x="5" y="335"/>
                  </a:lnTo>
                  <a:lnTo>
                    <a:pt x="0" y="333"/>
                  </a:lnTo>
                  <a:lnTo>
                    <a:pt x="102" y="272"/>
                  </a:lnTo>
                  <a:lnTo>
                    <a:pt x="104" y="281"/>
                  </a:lnTo>
                  <a:lnTo>
                    <a:pt x="121" y="299"/>
                  </a:lnTo>
                  <a:lnTo>
                    <a:pt x="148" y="31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2492" name="Freeform 165">
              <a:extLst>
                <a:ext uri="{FF2B5EF4-FFF2-40B4-BE49-F238E27FC236}">
                  <a16:creationId xmlns:a16="http://schemas.microsoft.com/office/drawing/2014/main" id="{D258B0F9-33EB-2C60-85E7-85EA782A1969}"/>
                </a:ext>
              </a:extLst>
            </p:cNvPr>
            <p:cNvSpPr>
              <a:spLocks/>
            </p:cNvSpPr>
            <p:nvPr/>
          </p:nvSpPr>
          <p:spPr bwMode="auto">
            <a:xfrm rot="4272610">
              <a:off x="555" y="672"/>
              <a:ext cx="464" cy="230"/>
            </a:xfrm>
            <a:custGeom>
              <a:avLst/>
              <a:gdLst>
                <a:gd name="T0" fmla="*/ 0 w 930"/>
                <a:gd name="T1" fmla="*/ 1 h 460"/>
                <a:gd name="T2" fmla="*/ 0 w 930"/>
                <a:gd name="T3" fmla="*/ 1 h 460"/>
                <a:gd name="T4" fmla="*/ 0 w 930"/>
                <a:gd name="T5" fmla="*/ 1 h 460"/>
                <a:gd name="T6" fmla="*/ 0 w 930"/>
                <a:gd name="T7" fmla="*/ 1 h 460"/>
                <a:gd name="T8" fmla="*/ 0 w 930"/>
                <a:gd name="T9" fmla="*/ 1 h 460"/>
                <a:gd name="T10" fmla="*/ 0 w 930"/>
                <a:gd name="T11" fmla="*/ 1 h 460"/>
                <a:gd name="T12" fmla="*/ 0 w 930"/>
                <a:gd name="T13" fmla="*/ 1 h 460"/>
                <a:gd name="T14" fmla="*/ 0 w 930"/>
                <a:gd name="T15" fmla="*/ 1 h 460"/>
                <a:gd name="T16" fmla="*/ 0 w 930"/>
                <a:gd name="T17" fmla="*/ 1 h 460"/>
                <a:gd name="T18" fmla="*/ 0 w 930"/>
                <a:gd name="T19" fmla="*/ 1 h 460"/>
                <a:gd name="T20" fmla="*/ 0 w 930"/>
                <a:gd name="T21" fmla="*/ 1 h 460"/>
                <a:gd name="T22" fmla="*/ 0 w 930"/>
                <a:gd name="T23" fmla="*/ 1 h 460"/>
                <a:gd name="T24" fmla="*/ 0 w 930"/>
                <a:gd name="T25" fmla="*/ 1 h 460"/>
                <a:gd name="T26" fmla="*/ 0 w 930"/>
                <a:gd name="T27" fmla="*/ 1 h 460"/>
                <a:gd name="T28" fmla="*/ 0 w 930"/>
                <a:gd name="T29" fmla="*/ 1 h 460"/>
                <a:gd name="T30" fmla="*/ 0 w 930"/>
                <a:gd name="T31" fmla="*/ 1 h 460"/>
                <a:gd name="T32" fmla="*/ 0 w 930"/>
                <a:gd name="T33" fmla="*/ 1 h 460"/>
                <a:gd name="T34" fmla="*/ 0 w 930"/>
                <a:gd name="T35" fmla="*/ 1 h 460"/>
                <a:gd name="T36" fmla="*/ 0 w 930"/>
                <a:gd name="T37" fmla="*/ 1 h 460"/>
                <a:gd name="T38" fmla="*/ 0 w 930"/>
                <a:gd name="T39" fmla="*/ 1 h 460"/>
                <a:gd name="T40" fmla="*/ 0 w 930"/>
                <a:gd name="T41" fmla="*/ 1 h 460"/>
                <a:gd name="T42" fmla="*/ 0 w 930"/>
                <a:gd name="T43" fmla="*/ 1 h 460"/>
                <a:gd name="T44" fmla="*/ 0 w 930"/>
                <a:gd name="T45" fmla="*/ 1 h 460"/>
                <a:gd name="T46" fmla="*/ 0 w 930"/>
                <a:gd name="T47" fmla="*/ 1 h 460"/>
                <a:gd name="T48" fmla="*/ 0 w 930"/>
                <a:gd name="T49" fmla="*/ 1 h 460"/>
                <a:gd name="T50" fmla="*/ 0 w 930"/>
                <a:gd name="T51" fmla="*/ 1 h 460"/>
                <a:gd name="T52" fmla="*/ 0 w 930"/>
                <a:gd name="T53" fmla="*/ 1 h 460"/>
                <a:gd name="T54" fmla="*/ 0 w 930"/>
                <a:gd name="T55" fmla="*/ 1 h 460"/>
                <a:gd name="T56" fmla="*/ 0 w 930"/>
                <a:gd name="T57" fmla="*/ 1 h 460"/>
                <a:gd name="T58" fmla="*/ 0 w 930"/>
                <a:gd name="T59" fmla="*/ 1 h 460"/>
                <a:gd name="T60" fmla="*/ 0 w 930"/>
                <a:gd name="T61" fmla="*/ 1 h 460"/>
                <a:gd name="T62" fmla="*/ 0 w 930"/>
                <a:gd name="T63" fmla="*/ 1 h 460"/>
                <a:gd name="T64" fmla="*/ 0 w 930"/>
                <a:gd name="T65" fmla="*/ 1 h 460"/>
                <a:gd name="T66" fmla="*/ 0 w 930"/>
                <a:gd name="T67" fmla="*/ 1 h 460"/>
                <a:gd name="T68" fmla="*/ 0 w 930"/>
                <a:gd name="T69" fmla="*/ 1 h 460"/>
                <a:gd name="T70" fmla="*/ 0 w 930"/>
                <a:gd name="T71" fmla="*/ 1 h 460"/>
                <a:gd name="T72" fmla="*/ 0 w 930"/>
                <a:gd name="T73" fmla="*/ 1 h 460"/>
                <a:gd name="T74" fmla="*/ 0 w 930"/>
                <a:gd name="T75" fmla="*/ 1 h 460"/>
                <a:gd name="T76" fmla="*/ 0 w 930"/>
                <a:gd name="T77" fmla="*/ 1 h 460"/>
                <a:gd name="T78" fmla="*/ 0 w 930"/>
                <a:gd name="T79" fmla="*/ 1 h 460"/>
                <a:gd name="T80" fmla="*/ 0 w 930"/>
                <a:gd name="T81" fmla="*/ 1 h 460"/>
                <a:gd name="T82" fmla="*/ 0 w 930"/>
                <a:gd name="T83" fmla="*/ 1 h 460"/>
                <a:gd name="T84" fmla="*/ 0 w 930"/>
                <a:gd name="T85" fmla="*/ 1 h 460"/>
                <a:gd name="T86" fmla="*/ 0 w 930"/>
                <a:gd name="T87" fmla="*/ 1 h 460"/>
                <a:gd name="T88" fmla="*/ 0 w 930"/>
                <a:gd name="T89" fmla="*/ 1 h 460"/>
                <a:gd name="T90" fmla="*/ 0 w 930"/>
                <a:gd name="T91" fmla="*/ 1 h 460"/>
                <a:gd name="T92" fmla="*/ 0 w 930"/>
                <a:gd name="T93" fmla="*/ 1 h 460"/>
                <a:gd name="T94" fmla="*/ 0 w 930"/>
                <a:gd name="T95" fmla="*/ 1 h 460"/>
                <a:gd name="T96" fmla="*/ 0 w 930"/>
                <a:gd name="T97" fmla="*/ 1 h 460"/>
                <a:gd name="T98" fmla="*/ 0 w 930"/>
                <a:gd name="T99" fmla="*/ 1 h 460"/>
                <a:gd name="T100" fmla="*/ 0 w 930"/>
                <a:gd name="T101" fmla="*/ 1 h 460"/>
                <a:gd name="T102" fmla="*/ 0 w 930"/>
                <a:gd name="T103" fmla="*/ 1 h 460"/>
                <a:gd name="T104" fmla="*/ 0 w 930"/>
                <a:gd name="T105" fmla="*/ 1 h 460"/>
                <a:gd name="T106" fmla="*/ 0 w 930"/>
                <a:gd name="T107" fmla="*/ 1 h 460"/>
                <a:gd name="T108" fmla="*/ 0 w 930"/>
                <a:gd name="T109" fmla="*/ 1 h 460"/>
                <a:gd name="T110" fmla="*/ 0 w 930"/>
                <a:gd name="T111" fmla="*/ 1 h 460"/>
                <a:gd name="T112" fmla="*/ 0 w 930"/>
                <a:gd name="T113" fmla="*/ 1 h 460"/>
                <a:gd name="T114" fmla="*/ 0 w 930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30"/>
                <a:gd name="T175" fmla="*/ 0 h 460"/>
                <a:gd name="T176" fmla="*/ 930 w 930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30" h="460">
                  <a:moveTo>
                    <a:pt x="149" y="316"/>
                  </a:moveTo>
                  <a:lnTo>
                    <a:pt x="152" y="316"/>
                  </a:lnTo>
                  <a:lnTo>
                    <a:pt x="162" y="316"/>
                  </a:lnTo>
                  <a:lnTo>
                    <a:pt x="168" y="316"/>
                  </a:lnTo>
                  <a:lnTo>
                    <a:pt x="175" y="316"/>
                  </a:lnTo>
                  <a:lnTo>
                    <a:pt x="185" y="314"/>
                  </a:lnTo>
                  <a:lnTo>
                    <a:pt x="192" y="312"/>
                  </a:lnTo>
                  <a:lnTo>
                    <a:pt x="213" y="305"/>
                  </a:lnTo>
                  <a:lnTo>
                    <a:pt x="234" y="291"/>
                  </a:lnTo>
                  <a:lnTo>
                    <a:pt x="246" y="284"/>
                  </a:lnTo>
                  <a:lnTo>
                    <a:pt x="251" y="280"/>
                  </a:lnTo>
                  <a:lnTo>
                    <a:pt x="255" y="274"/>
                  </a:lnTo>
                  <a:lnTo>
                    <a:pt x="261" y="268"/>
                  </a:lnTo>
                  <a:lnTo>
                    <a:pt x="266" y="263"/>
                  </a:lnTo>
                  <a:lnTo>
                    <a:pt x="272" y="257"/>
                  </a:lnTo>
                  <a:lnTo>
                    <a:pt x="276" y="249"/>
                  </a:lnTo>
                  <a:lnTo>
                    <a:pt x="282" y="242"/>
                  </a:lnTo>
                  <a:lnTo>
                    <a:pt x="285" y="236"/>
                  </a:lnTo>
                  <a:lnTo>
                    <a:pt x="289" y="229"/>
                  </a:lnTo>
                  <a:lnTo>
                    <a:pt x="293" y="221"/>
                  </a:lnTo>
                  <a:lnTo>
                    <a:pt x="299" y="215"/>
                  </a:lnTo>
                  <a:lnTo>
                    <a:pt x="303" y="208"/>
                  </a:lnTo>
                  <a:lnTo>
                    <a:pt x="306" y="202"/>
                  </a:lnTo>
                  <a:lnTo>
                    <a:pt x="310" y="194"/>
                  </a:lnTo>
                  <a:lnTo>
                    <a:pt x="312" y="189"/>
                  </a:lnTo>
                  <a:lnTo>
                    <a:pt x="316" y="183"/>
                  </a:lnTo>
                  <a:lnTo>
                    <a:pt x="323" y="170"/>
                  </a:lnTo>
                  <a:lnTo>
                    <a:pt x="325" y="164"/>
                  </a:lnTo>
                  <a:lnTo>
                    <a:pt x="329" y="158"/>
                  </a:lnTo>
                  <a:lnTo>
                    <a:pt x="337" y="147"/>
                  </a:lnTo>
                  <a:lnTo>
                    <a:pt x="342" y="135"/>
                  </a:lnTo>
                  <a:lnTo>
                    <a:pt x="348" y="126"/>
                  </a:lnTo>
                  <a:lnTo>
                    <a:pt x="356" y="118"/>
                  </a:lnTo>
                  <a:lnTo>
                    <a:pt x="363" y="109"/>
                  </a:lnTo>
                  <a:lnTo>
                    <a:pt x="381" y="96"/>
                  </a:lnTo>
                  <a:lnTo>
                    <a:pt x="400" y="84"/>
                  </a:lnTo>
                  <a:lnTo>
                    <a:pt x="411" y="80"/>
                  </a:lnTo>
                  <a:lnTo>
                    <a:pt x="422" y="78"/>
                  </a:lnTo>
                  <a:lnTo>
                    <a:pt x="426" y="77"/>
                  </a:lnTo>
                  <a:lnTo>
                    <a:pt x="432" y="75"/>
                  </a:lnTo>
                  <a:lnTo>
                    <a:pt x="441" y="75"/>
                  </a:lnTo>
                  <a:lnTo>
                    <a:pt x="451" y="73"/>
                  </a:lnTo>
                  <a:lnTo>
                    <a:pt x="460" y="71"/>
                  </a:lnTo>
                  <a:lnTo>
                    <a:pt x="468" y="71"/>
                  </a:lnTo>
                  <a:lnTo>
                    <a:pt x="476" y="71"/>
                  </a:lnTo>
                  <a:lnTo>
                    <a:pt x="483" y="71"/>
                  </a:lnTo>
                  <a:lnTo>
                    <a:pt x="489" y="71"/>
                  </a:lnTo>
                  <a:lnTo>
                    <a:pt x="498" y="73"/>
                  </a:lnTo>
                  <a:lnTo>
                    <a:pt x="508" y="73"/>
                  </a:lnTo>
                  <a:lnTo>
                    <a:pt x="504" y="75"/>
                  </a:lnTo>
                  <a:lnTo>
                    <a:pt x="498" y="82"/>
                  </a:lnTo>
                  <a:lnTo>
                    <a:pt x="493" y="86"/>
                  </a:lnTo>
                  <a:lnTo>
                    <a:pt x="487" y="92"/>
                  </a:lnTo>
                  <a:lnTo>
                    <a:pt x="481" y="97"/>
                  </a:lnTo>
                  <a:lnTo>
                    <a:pt x="477" y="103"/>
                  </a:lnTo>
                  <a:lnTo>
                    <a:pt x="472" y="111"/>
                  </a:lnTo>
                  <a:lnTo>
                    <a:pt x="466" y="116"/>
                  </a:lnTo>
                  <a:lnTo>
                    <a:pt x="460" y="124"/>
                  </a:lnTo>
                  <a:lnTo>
                    <a:pt x="457" y="132"/>
                  </a:lnTo>
                  <a:lnTo>
                    <a:pt x="453" y="137"/>
                  </a:lnTo>
                  <a:lnTo>
                    <a:pt x="451" y="145"/>
                  </a:lnTo>
                  <a:lnTo>
                    <a:pt x="451" y="158"/>
                  </a:lnTo>
                  <a:lnTo>
                    <a:pt x="455" y="168"/>
                  </a:lnTo>
                  <a:lnTo>
                    <a:pt x="462" y="173"/>
                  </a:lnTo>
                  <a:lnTo>
                    <a:pt x="472" y="175"/>
                  </a:lnTo>
                  <a:lnTo>
                    <a:pt x="485" y="173"/>
                  </a:lnTo>
                  <a:lnTo>
                    <a:pt x="498" y="170"/>
                  </a:lnTo>
                  <a:lnTo>
                    <a:pt x="512" y="162"/>
                  </a:lnTo>
                  <a:lnTo>
                    <a:pt x="523" y="153"/>
                  </a:lnTo>
                  <a:lnTo>
                    <a:pt x="529" y="147"/>
                  </a:lnTo>
                  <a:lnTo>
                    <a:pt x="533" y="141"/>
                  </a:lnTo>
                  <a:lnTo>
                    <a:pt x="536" y="134"/>
                  </a:lnTo>
                  <a:lnTo>
                    <a:pt x="542" y="124"/>
                  </a:lnTo>
                  <a:lnTo>
                    <a:pt x="546" y="115"/>
                  </a:lnTo>
                  <a:lnTo>
                    <a:pt x="552" y="105"/>
                  </a:lnTo>
                  <a:lnTo>
                    <a:pt x="557" y="94"/>
                  </a:lnTo>
                  <a:lnTo>
                    <a:pt x="565" y="82"/>
                  </a:lnTo>
                  <a:lnTo>
                    <a:pt x="571" y="73"/>
                  </a:lnTo>
                  <a:lnTo>
                    <a:pt x="578" y="61"/>
                  </a:lnTo>
                  <a:lnTo>
                    <a:pt x="586" y="52"/>
                  </a:lnTo>
                  <a:lnTo>
                    <a:pt x="593" y="44"/>
                  </a:lnTo>
                  <a:lnTo>
                    <a:pt x="611" y="33"/>
                  </a:lnTo>
                  <a:lnTo>
                    <a:pt x="618" y="31"/>
                  </a:lnTo>
                  <a:lnTo>
                    <a:pt x="622" y="29"/>
                  </a:lnTo>
                  <a:lnTo>
                    <a:pt x="628" y="29"/>
                  </a:lnTo>
                  <a:lnTo>
                    <a:pt x="635" y="31"/>
                  </a:lnTo>
                  <a:lnTo>
                    <a:pt x="645" y="37"/>
                  </a:lnTo>
                  <a:lnTo>
                    <a:pt x="656" y="50"/>
                  </a:lnTo>
                  <a:lnTo>
                    <a:pt x="656" y="69"/>
                  </a:lnTo>
                  <a:lnTo>
                    <a:pt x="654" y="78"/>
                  </a:lnTo>
                  <a:lnTo>
                    <a:pt x="649" y="88"/>
                  </a:lnTo>
                  <a:lnTo>
                    <a:pt x="643" y="99"/>
                  </a:lnTo>
                  <a:lnTo>
                    <a:pt x="635" y="109"/>
                  </a:lnTo>
                  <a:lnTo>
                    <a:pt x="628" y="118"/>
                  </a:lnTo>
                  <a:lnTo>
                    <a:pt x="622" y="130"/>
                  </a:lnTo>
                  <a:lnTo>
                    <a:pt x="616" y="137"/>
                  </a:lnTo>
                  <a:lnTo>
                    <a:pt x="611" y="147"/>
                  </a:lnTo>
                  <a:lnTo>
                    <a:pt x="607" y="162"/>
                  </a:lnTo>
                  <a:lnTo>
                    <a:pt x="611" y="172"/>
                  </a:lnTo>
                  <a:lnTo>
                    <a:pt x="618" y="173"/>
                  </a:lnTo>
                  <a:lnTo>
                    <a:pt x="626" y="168"/>
                  </a:lnTo>
                  <a:lnTo>
                    <a:pt x="637" y="160"/>
                  </a:lnTo>
                  <a:lnTo>
                    <a:pt x="643" y="154"/>
                  </a:lnTo>
                  <a:lnTo>
                    <a:pt x="649" y="147"/>
                  </a:lnTo>
                  <a:lnTo>
                    <a:pt x="656" y="141"/>
                  </a:lnTo>
                  <a:lnTo>
                    <a:pt x="664" y="132"/>
                  </a:lnTo>
                  <a:lnTo>
                    <a:pt x="670" y="124"/>
                  </a:lnTo>
                  <a:lnTo>
                    <a:pt x="677" y="115"/>
                  </a:lnTo>
                  <a:lnTo>
                    <a:pt x="681" y="111"/>
                  </a:lnTo>
                  <a:lnTo>
                    <a:pt x="685" y="105"/>
                  </a:lnTo>
                  <a:lnTo>
                    <a:pt x="690" y="101"/>
                  </a:lnTo>
                  <a:lnTo>
                    <a:pt x="694" y="97"/>
                  </a:lnTo>
                  <a:lnTo>
                    <a:pt x="698" y="92"/>
                  </a:lnTo>
                  <a:lnTo>
                    <a:pt x="702" y="88"/>
                  </a:lnTo>
                  <a:lnTo>
                    <a:pt x="706" y="82"/>
                  </a:lnTo>
                  <a:lnTo>
                    <a:pt x="709" y="78"/>
                  </a:lnTo>
                  <a:lnTo>
                    <a:pt x="717" y="69"/>
                  </a:lnTo>
                  <a:lnTo>
                    <a:pt x="723" y="65"/>
                  </a:lnTo>
                  <a:lnTo>
                    <a:pt x="727" y="59"/>
                  </a:lnTo>
                  <a:lnTo>
                    <a:pt x="730" y="56"/>
                  </a:lnTo>
                  <a:lnTo>
                    <a:pt x="734" y="52"/>
                  </a:lnTo>
                  <a:lnTo>
                    <a:pt x="742" y="42"/>
                  </a:lnTo>
                  <a:lnTo>
                    <a:pt x="749" y="35"/>
                  </a:lnTo>
                  <a:lnTo>
                    <a:pt x="757" y="27"/>
                  </a:lnTo>
                  <a:lnTo>
                    <a:pt x="772" y="16"/>
                  </a:lnTo>
                  <a:lnTo>
                    <a:pt x="787" y="6"/>
                  </a:lnTo>
                  <a:lnTo>
                    <a:pt x="799" y="0"/>
                  </a:lnTo>
                  <a:lnTo>
                    <a:pt x="810" y="2"/>
                  </a:lnTo>
                  <a:lnTo>
                    <a:pt x="820" y="8"/>
                  </a:lnTo>
                  <a:lnTo>
                    <a:pt x="827" y="29"/>
                  </a:lnTo>
                  <a:lnTo>
                    <a:pt x="824" y="50"/>
                  </a:lnTo>
                  <a:lnTo>
                    <a:pt x="818" y="59"/>
                  </a:lnTo>
                  <a:lnTo>
                    <a:pt x="810" y="71"/>
                  </a:lnTo>
                  <a:lnTo>
                    <a:pt x="801" y="80"/>
                  </a:lnTo>
                  <a:lnTo>
                    <a:pt x="795" y="86"/>
                  </a:lnTo>
                  <a:lnTo>
                    <a:pt x="791" y="92"/>
                  </a:lnTo>
                  <a:lnTo>
                    <a:pt x="785" y="97"/>
                  </a:lnTo>
                  <a:lnTo>
                    <a:pt x="780" y="101"/>
                  </a:lnTo>
                  <a:lnTo>
                    <a:pt x="774" y="107"/>
                  </a:lnTo>
                  <a:lnTo>
                    <a:pt x="768" y="111"/>
                  </a:lnTo>
                  <a:lnTo>
                    <a:pt x="747" y="130"/>
                  </a:lnTo>
                  <a:lnTo>
                    <a:pt x="742" y="134"/>
                  </a:lnTo>
                  <a:lnTo>
                    <a:pt x="738" y="139"/>
                  </a:lnTo>
                  <a:lnTo>
                    <a:pt x="732" y="143"/>
                  </a:lnTo>
                  <a:lnTo>
                    <a:pt x="730" y="147"/>
                  </a:lnTo>
                  <a:lnTo>
                    <a:pt x="723" y="154"/>
                  </a:lnTo>
                  <a:lnTo>
                    <a:pt x="719" y="160"/>
                  </a:lnTo>
                  <a:lnTo>
                    <a:pt x="719" y="164"/>
                  </a:lnTo>
                  <a:lnTo>
                    <a:pt x="723" y="162"/>
                  </a:lnTo>
                  <a:lnTo>
                    <a:pt x="730" y="158"/>
                  </a:lnTo>
                  <a:lnTo>
                    <a:pt x="753" y="143"/>
                  </a:lnTo>
                  <a:lnTo>
                    <a:pt x="782" y="122"/>
                  </a:lnTo>
                  <a:lnTo>
                    <a:pt x="812" y="103"/>
                  </a:lnTo>
                  <a:lnTo>
                    <a:pt x="844" y="88"/>
                  </a:lnTo>
                  <a:lnTo>
                    <a:pt x="860" y="80"/>
                  </a:lnTo>
                  <a:lnTo>
                    <a:pt x="873" y="78"/>
                  </a:lnTo>
                  <a:lnTo>
                    <a:pt x="881" y="78"/>
                  </a:lnTo>
                  <a:lnTo>
                    <a:pt x="886" y="78"/>
                  </a:lnTo>
                  <a:lnTo>
                    <a:pt x="896" y="80"/>
                  </a:lnTo>
                  <a:lnTo>
                    <a:pt x="905" y="86"/>
                  </a:lnTo>
                  <a:lnTo>
                    <a:pt x="913" y="90"/>
                  </a:lnTo>
                  <a:lnTo>
                    <a:pt x="922" y="101"/>
                  </a:lnTo>
                  <a:lnTo>
                    <a:pt x="930" y="120"/>
                  </a:lnTo>
                  <a:lnTo>
                    <a:pt x="926" y="130"/>
                  </a:lnTo>
                  <a:lnTo>
                    <a:pt x="920" y="139"/>
                  </a:lnTo>
                  <a:lnTo>
                    <a:pt x="911" y="145"/>
                  </a:lnTo>
                  <a:lnTo>
                    <a:pt x="901" y="149"/>
                  </a:lnTo>
                  <a:lnTo>
                    <a:pt x="894" y="151"/>
                  </a:lnTo>
                  <a:lnTo>
                    <a:pt x="888" y="151"/>
                  </a:lnTo>
                  <a:lnTo>
                    <a:pt x="877" y="153"/>
                  </a:lnTo>
                  <a:lnTo>
                    <a:pt x="871" y="154"/>
                  </a:lnTo>
                  <a:lnTo>
                    <a:pt x="865" y="154"/>
                  </a:lnTo>
                  <a:lnTo>
                    <a:pt x="854" y="156"/>
                  </a:lnTo>
                  <a:lnTo>
                    <a:pt x="841" y="162"/>
                  </a:lnTo>
                  <a:lnTo>
                    <a:pt x="841" y="166"/>
                  </a:lnTo>
                  <a:lnTo>
                    <a:pt x="843" y="172"/>
                  </a:lnTo>
                  <a:lnTo>
                    <a:pt x="858" y="191"/>
                  </a:lnTo>
                  <a:lnTo>
                    <a:pt x="875" y="219"/>
                  </a:lnTo>
                  <a:lnTo>
                    <a:pt x="881" y="242"/>
                  </a:lnTo>
                  <a:lnTo>
                    <a:pt x="879" y="246"/>
                  </a:lnTo>
                  <a:lnTo>
                    <a:pt x="877" y="248"/>
                  </a:lnTo>
                  <a:lnTo>
                    <a:pt x="871" y="249"/>
                  </a:lnTo>
                  <a:lnTo>
                    <a:pt x="862" y="248"/>
                  </a:lnTo>
                  <a:lnTo>
                    <a:pt x="854" y="246"/>
                  </a:lnTo>
                  <a:lnTo>
                    <a:pt x="844" y="244"/>
                  </a:lnTo>
                  <a:lnTo>
                    <a:pt x="837" y="240"/>
                  </a:lnTo>
                  <a:lnTo>
                    <a:pt x="827" y="236"/>
                  </a:lnTo>
                  <a:lnTo>
                    <a:pt x="812" y="227"/>
                  </a:lnTo>
                  <a:lnTo>
                    <a:pt x="797" y="217"/>
                  </a:lnTo>
                  <a:lnTo>
                    <a:pt x="784" y="210"/>
                  </a:lnTo>
                  <a:lnTo>
                    <a:pt x="770" y="206"/>
                  </a:lnTo>
                  <a:lnTo>
                    <a:pt x="759" y="204"/>
                  </a:lnTo>
                  <a:lnTo>
                    <a:pt x="751" y="210"/>
                  </a:lnTo>
                  <a:lnTo>
                    <a:pt x="747" y="215"/>
                  </a:lnTo>
                  <a:lnTo>
                    <a:pt x="747" y="223"/>
                  </a:lnTo>
                  <a:lnTo>
                    <a:pt x="753" y="240"/>
                  </a:lnTo>
                  <a:lnTo>
                    <a:pt x="776" y="282"/>
                  </a:lnTo>
                  <a:lnTo>
                    <a:pt x="795" y="322"/>
                  </a:lnTo>
                  <a:lnTo>
                    <a:pt x="795" y="337"/>
                  </a:lnTo>
                  <a:lnTo>
                    <a:pt x="793" y="343"/>
                  </a:lnTo>
                  <a:lnTo>
                    <a:pt x="787" y="345"/>
                  </a:lnTo>
                  <a:lnTo>
                    <a:pt x="778" y="346"/>
                  </a:lnTo>
                  <a:lnTo>
                    <a:pt x="770" y="346"/>
                  </a:lnTo>
                  <a:lnTo>
                    <a:pt x="763" y="343"/>
                  </a:lnTo>
                  <a:lnTo>
                    <a:pt x="755" y="339"/>
                  </a:lnTo>
                  <a:lnTo>
                    <a:pt x="740" y="327"/>
                  </a:lnTo>
                  <a:lnTo>
                    <a:pt x="725" y="314"/>
                  </a:lnTo>
                  <a:lnTo>
                    <a:pt x="708" y="299"/>
                  </a:lnTo>
                  <a:lnTo>
                    <a:pt x="692" y="286"/>
                  </a:lnTo>
                  <a:lnTo>
                    <a:pt x="660" y="268"/>
                  </a:lnTo>
                  <a:lnTo>
                    <a:pt x="647" y="268"/>
                  </a:lnTo>
                  <a:lnTo>
                    <a:pt x="635" y="270"/>
                  </a:lnTo>
                  <a:lnTo>
                    <a:pt x="626" y="276"/>
                  </a:lnTo>
                  <a:lnTo>
                    <a:pt x="624" y="280"/>
                  </a:lnTo>
                  <a:lnTo>
                    <a:pt x="622" y="284"/>
                  </a:lnTo>
                  <a:lnTo>
                    <a:pt x="618" y="291"/>
                  </a:lnTo>
                  <a:lnTo>
                    <a:pt x="620" y="303"/>
                  </a:lnTo>
                  <a:lnTo>
                    <a:pt x="637" y="327"/>
                  </a:lnTo>
                  <a:lnTo>
                    <a:pt x="660" y="346"/>
                  </a:lnTo>
                  <a:lnTo>
                    <a:pt x="673" y="352"/>
                  </a:lnTo>
                  <a:lnTo>
                    <a:pt x="683" y="358"/>
                  </a:lnTo>
                  <a:lnTo>
                    <a:pt x="694" y="365"/>
                  </a:lnTo>
                  <a:lnTo>
                    <a:pt x="704" y="371"/>
                  </a:lnTo>
                  <a:lnTo>
                    <a:pt x="719" y="394"/>
                  </a:lnTo>
                  <a:lnTo>
                    <a:pt x="723" y="409"/>
                  </a:lnTo>
                  <a:lnTo>
                    <a:pt x="717" y="424"/>
                  </a:lnTo>
                  <a:lnTo>
                    <a:pt x="706" y="436"/>
                  </a:lnTo>
                  <a:lnTo>
                    <a:pt x="690" y="443"/>
                  </a:lnTo>
                  <a:lnTo>
                    <a:pt x="681" y="447"/>
                  </a:lnTo>
                  <a:lnTo>
                    <a:pt x="671" y="449"/>
                  </a:lnTo>
                  <a:lnTo>
                    <a:pt x="662" y="451"/>
                  </a:lnTo>
                  <a:lnTo>
                    <a:pt x="652" y="451"/>
                  </a:lnTo>
                  <a:lnTo>
                    <a:pt x="643" y="449"/>
                  </a:lnTo>
                  <a:lnTo>
                    <a:pt x="633" y="447"/>
                  </a:lnTo>
                  <a:lnTo>
                    <a:pt x="626" y="443"/>
                  </a:lnTo>
                  <a:lnTo>
                    <a:pt x="618" y="436"/>
                  </a:lnTo>
                  <a:lnTo>
                    <a:pt x="603" y="421"/>
                  </a:lnTo>
                  <a:lnTo>
                    <a:pt x="588" y="402"/>
                  </a:lnTo>
                  <a:lnTo>
                    <a:pt x="557" y="358"/>
                  </a:lnTo>
                  <a:lnTo>
                    <a:pt x="529" y="326"/>
                  </a:lnTo>
                  <a:lnTo>
                    <a:pt x="516" y="318"/>
                  </a:lnTo>
                  <a:lnTo>
                    <a:pt x="504" y="320"/>
                  </a:lnTo>
                  <a:lnTo>
                    <a:pt x="500" y="324"/>
                  </a:lnTo>
                  <a:lnTo>
                    <a:pt x="500" y="329"/>
                  </a:lnTo>
                  <a:lnTo>
                    <a:pt x="504" y="341"/>
                  </a:lnTo>
                  <a:lnTo>
                    <a:pt x="529" y="373"/>
                  </a:lnTo>
                  <a:lnTo>
                    <a:pt x="544" y="390"/>
                  </a:lnTo>
                  <a:lnTo>
                    <a:pt x="555" y="405"/>
                  </a:lnTo>
                  <a:lnTo>
                    <a:pt x="561" y="421"/>
                  </a:lnTo>
                  <a:lnTo>
                    <a:pt x="557" y="434"/>
                  </a:lnTo>
                  <a:lnTo>
                    <a:pt x="552" y="440"/>
                  </a:lnTo>
                  <a:lnTo>
                    <a:pt x="542" y="445"/>
                  </a:lnTo>
                  <a:lnTo>
                    <a:pt x="531" y="449"/>
                  </a:lnTo>
                  <a:lnTo>
                    <a:pt x="525" y="451"/>
                  </a:lnTo>
                  <a:lnTo>
                    <a:pt x="517" y="453"/>
                  </a:lnTo>
                  <a:lnTo>
                    <a:pt x="510" y="455"/>
                  </a:lnTo>
                  <a:lnTo>
                    <a:pt x="502" y="457"/>
                  </a:lnTo>
                  <a:lnTo>
                    <a:pt x="493" y="459"/>
                  </a:lnTo>
                  <a:lnTo>
                    <a:pt x="485" y="459"/>
                  </a:lnTo>
                  <a:lnTo>
                    <a:pt x="476" y="460"/>
                  </a:lnTo>
                  <a:lnTo>
                    <a:pt x="466" y="460"/>
                  </a:lnTo>
                  <a:lnTo>
                    <a:pt x="457" y="460"/>
                  </a:lnTo>
                  <a:lnTo>
                    <a:pt x="447" y="460"/>
                  </a:lnTo>
                  <a:lnTo>
                    <a:pt x="438" y="460"/>
                  </a:lnTo>
                  <a:lnTo>
                    <a:pt x="428" y="460"/>
                  </a:lnTo>
                  <a:lnTo>
                    <a:pt x="419" y="459"/>
                  </a:lnTo>
                  <a:lnTo>
                    <a:pt x="411" y="459"/>
                  </a:lnTo>
                  <a:lnTo>
                    <a:pt x="401" y="457"/>
                  </a:lnTo>
                  <a:lnTo>
                    <a:pt x="392" y="455"/>
                  </a:lnTo>
                  <a:lnTo>
                    <a:pt x="382" y="453"/>
                  </a:lnTo>
                  <a:lnTo>
                    <a:pt x="375" y="451"/>
                  </a:lnTo>
                  <a:lnTo>
                    <a:pt x="367" y="449"/>
                  </a:lnTo>
                  <a:lnTo>
                    <a:pt x="360" y="445"/>
                  </a:lnTo>
                  <a:lnTo>
                    <a:pt x="344" y="438"/>
                  </a:lnTo>
                  <a:lnTo>
                    <a:pt x="333" y="430"/>
                  </a:lnTo>
                  <a:lnTo>
                    <a:pt x="323" y="419"/>
                  </a:lnTo>
                  <a:lnTo>
                    <a:pt x="306" y="402"/>
                  </a:lnTo>
                  <a:lnTo>
                    <a:pt x="287" y="386"/>
                  </a:lnTo>
                  <a:lnTo>
                    <a:pt x="266" y="379"/>
                  </a:lnTo>
                  <a:lnTo>
                    <a:pt x="257" y="375"/>
                  </a:lnTo>
                  <a:lnTo>
                    <a:pt x="247" y="373"/>
                  </a:lnTo>
                  <a:lnTo>
                    <a:pt x="240" y="371"/>
                  </a:lnTo>
                  <a:lnTo>
                    <a:pt x="230" y="371"/>
                  </a:lnTo>
                  <a:lnTo>
                    <a:pt x="217" y="369"/>
                  </a:lnTo>
                  <a:lnTo>
                    <a:pt x="208" y="369"/>
                  </a:lnTo>
                  <a:lnTo>
                    <a:pt x="204" y="369"/>
                  </a:lnTo>
                  <a:lnTo>
                    <a:pt x="335" y="331"/>
                  </a:lnTo>
                  <a:lnTo>
                    <a:pt x="508" y="419"/>
                  </a:lnTo>
                  <a:lnTo>
                    <a:pt x="375" y="316"/>
                  </a:lnTo>
                  <a:lnTo>
                    <a:pt x="531" y="272"/>
                  </a:lnTo>
                  <a:lnTo>
                    <a:pt x="656" y="409"/>
                  </a:lnTo>
                  <a:lnTo>
                    <a:pt x="561" y="259"/>
                  </a:lnTo>
                  <a:lnTo>
                    <a:pt x="664" y="227"/>
                  </a:lnTo>
                  <a:lnTo>
                    <a:pt x="763" y="314"/>
                  </a:lnTo>
                  <a:lnTo>
                    <a:pt x="690" y="217"/>
                  </a:lnTo>
                  <a:lnTo>
                    <a:pt x="772" y="183"/>
                  </a:lnTo>
                  <a:lnTo>
                    <a:pt x="844" y="215"/>
                  </a:lnTo>
                  <a:lnTo>
                    <a:pt x="789" y="168"/>
                  </a:lnTo>
                  <a:lnTo>
                    <a:pt x="890" y="107"/>
                  </a:lnTo>
                  <a:lnTo>
                    <a:pt x="753" y="170"/>
                  </a:lnTo>
                  <a:lnTo>
                    <a:pt x="647" y="210"/>
                  </a:lnTo>
                  <a:lnTo>
                    <a:pt x="795" y="44"/>
                  </a:lnTo>
                  <a:lnTo>
                    <a:pt x="605" y="219"/>
                  </a:lnTo>
                  <a:lnTo>
                    <a:pt x="521" y="242"/>
                  </a:lnTo>
                  <a:lnTo>
                    <a:pt x="624" y="69"/>
                  </a:lnTo>
                  <a:lnTo>
                    <a:pt x="481" y="249"/>
                  </a:lnTo>
                  <a:lnTo>
                    <a:pt x="358" y="287"/>
                  </a:lnTo>
                  <a:lnTo>
                    <a:pt x="413" y="126"/>
                  </a:lnTo>
                  <a:lnTo>
                    <a:pt x="322" y="299"/>
                  </a:lnTo>
                  <a:lnTo>
                    <a:pt x="306" y="307"/>
                  </a:lnTo>
                  <a:lnTo>
                    <a:pt x="289" y="312"/>
                  </a:lnTo>
                  <a:lnTo>
                    <a:pt x="268" y="322"/>
                  </a:lnTo>
                  <a:lnTo>
                    <a:pt x="246" y="331"/>
                  </a:lnTo>
                  <a:lnTo>
                    <a:pt x="223" y="339"/>
                  </a:lnTo>
                  <a:lnTo>
                    <a:pt x="217" y="341"/>
                  </a:lnTo>
                  <a:lnTo>
                    <a:pt x="211" y="343"/>
                  </a:lnTo>
                  <a:lnTo>
                    <a:pt x="206" y="345"/>
                  </a:lnTo>
                  <a:lnTo>
                    <a:pt x="200" y="346"/>
                  </a:lnTo>
                  <a:lnTo>
                    <a:pt x="194" y="348"/>
                  </a:lnTo>
                  <a:lnTo>
                    <a:pt x="190" y="348"/>
                  </a:lnTo>
                  <a:lnTo>
                    <a:pt x="181" y="350"/>
                  </a:lnTo>
                  <a:lnTo>
                    <a:pt x="171" y="352"/>
                  </a:lnTo>
                  <a:lnTo>
                    <a:pt x="166" y="352"/>
                  </a:lnTo>
                  <a:lnTo>
                    <a:pt x="160" y="352"/>
                  </a:lnTo>
                  <a:lnTo>
                    <a:pt x="154" y="352"/>
                  </a:lnTo>
                  <a:lnTo>
                    <a:pt x="147" y="352"/>
                  </a:lnTo>
                  <a:lnTo>
                    <a:pt x="141" y="352"/>
                  </a:lnTo>
                  <a:lnTo>
                    <a:pt x="133" y="350"/>
                  </a:lnTo>
                  <a:lnTo>
                    <a:pt x="126" y="350"/>
                  </a:lnTo>
                  <a:lnTo>
                    <a:pt x="118" y="350"/>
                  </a:lnTo>
                  <a:lnTo>
                    <a:pt x="111" y="348"/>
                  </a:lnTo>
                  <a:lnTo>
                    <a:pt x="103" y="348"/>
                  </a:lnTo>
                  <a:lnTo>
                    <a:pt x="95" y="348"/>
                  </a:lnTo>
                  <a:lnTo>
                    <a:pt x="88" y="346"/>
                  </a:lnTo>
                  <a:lnTo>
                    <a:pt x="80" y="346"/>
                  </a:lnTo>
                  <a:lnTo>
                    <a:pt x="73" y="345"/>
                  </a:lnTo>
                  <a:lnTo>
                    <a:pt x="59" y="343"/>
                  </a:lnTo>
                  <a:lnTo>
                    <a:pt x="52" y="343"/>
                  </a:lnTo>
                  <a:lnTo>
                    <a:pt x="44" y="341"/>
                  </a:lnTo>
                  <a:lnTo>
                    <a:pt x="33" y="339"/>
                  </a:lnTo>
                  <a:lnTo>
                    <a:pt x="21" y="337"/>
                  </a:lnTo>
                  <a:lnTo>
                    <a:pt x="12" y="337"/>
                  </a:lnTo>
                  <a:lnTo>
                    <a:pt x="6" y="335"/>
                  </a:lnTo>
                  <a:lnTo>
                    <a:pt x="0" y="333"/>
                  </a:lnTo>
                  <a:lnTo>
                    <a:pt x="103" y="274"/>
                  </a:lnTo>
                  <a:lnTo>
                    <a:pt x="105" y="282"/>
                  </a:lnTo>
                  <a:lnTo>
                    <a:pt x="122" y="299"/>
                  </a:lnTo>
                  <a:lnTo>
                    <a:pt x="149" y="31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US"/>
            </a:p>
          </p:txBody>
        </p:sp>
        <p:sp>
          <p:nvSpPr>
            <p:cNvPr id="12493" name="Freeform 166">
              <a:extLst>
                <a:ext uri="{FF2B5EF4-FFF2-40B4-BE49-F238E27FC236}">
                  <a16:creationId xmlns:a16="http://schemas.microsoft.com/office/drawing/2014/main" id="{7DF06C9E-6A72-7E9A-E22A-77F86E44CEA1}"/>
                </a:ext>
              </a:extLst>
            </p:cNvPr>
            <p:cNvSpPr>
              <a:spLocks/>
            </p:cNvSpPr>
            <p:nvPr/>
          </p:nvSpPr>
          <p:spPr bwMode="auto">
            <a:xfrm rot="-6204866">
              <a:off x="1527" y="-513"/>
              <a:ext cx="360" cy="1770"/>
            </a:xfrm>
            <a:custGeom>
              <a:avLst/>
              <a:gdLst>
                <a:gd name="T0" fmla="*/ 0 w 884"/>
                <a:gd name="T1" fmla="*/ 234 h 1781"/>
                <a:gd name="T2" fmla="*/ 0 w 884"/>
                <a:gd name="T3" fmla="*/ 356 h 1781"/>
                <a:gd name="T4" fmla="*/ 0 w 884"/>
                <a:gd name="T5" fmla="*/ 417 h 1781"/>
                <a:gd name="T6" fmla="*/ 0 w 884"/>
                <a:gd name="T7" fmla="*/ 477 h 1781"/>
                <a:gd name="T8" fmla="*/ 0 w 884"/>
                <a:gd name="T9" fmla="*/ 541 h 1781"/>
                <a:gd name="T10" fmla="*/ 0 w 884"/>
                <a:gd name="T11" fmla="*/ 665 h 1781"/>
                <a:gd name="T12" fmla="*/ 0 w 884"/>
                <a:gd name="T13" fmla="*/ 730 h 1781"/>
                <a:gd name="T14" fmla="*/ 0 w 884"/>
                <a:gd name="T15" fmla="*/ 794 h 1781"/>
                <a:gd name="T16" fmla="*/ 0 w 884"/>
                <a:gd name="T17" fmla="*/ 755 h 1781"/>
                <a:gd name="T18" fmla="*/ 0 w 884"/>
                <a:gd name="T19" fmla="*/ 690 h 1781"/>
                <a:gd name="T20" fmla="*/ 0 w 884"/>
                <a:gd name="T21" fmla="*/ 703 h 1781"/>
                <a:gd name="T22" fmla="*/ 0 w 884"/>
                <a:gd name="T23" fmla="*/ 798 h 1781"/>
                <a:gd name="T24" fmla="*/ 0 w 884"/>
                <a:gd name="T25" fmla="*/ 880 h 1781"/>
                <a:gd name="T26" fmla="*/ 0 w 884"/>
                <a:gd name="T27" fmla="*/ 974 h 1781"/>
                <a:gd name="T28" fmla="*/ 0 w 884"/>
                <a:gd name="T29" fmla="*/ 979 h 1781"/>
                <a:gd name="T30" fmla="*/ 0 w 884"/>
                <a:gd name="T31" fmla="*/ 889 h 1781"/>
                <a:gd name="T32" fmla="*/ 0 w 884"/>
                <a:gd name="T33" fmla="*/ 898 h 1781"/>
                <a:gd name="T34" fmla="*/ 0 w 884"/>
                <a:gd name="T35" fmla="*/ 982 h 1781"/>
                <a:gd name="T36" fmla="*/ 0 w 884"/>
                <a:gd name="T37" fmla="*/ 1028 h 1781"/>
                <a:gd name="T38" fmla="*/ 0 w 884"/>
                <a:gd name="T39" fmla="*/ 1086 h 1781"/>
                <a:gd name="T40" fmla="*/ 0 w 884"/>
                <a:gd name="T41" fmla="*/ 1187 h 1781"/>
                <a:gd name="T42" fmla="*/ 0 w 884"/>
                <a:gd name="T43" fmla="*/ 1189 h 1781"/>
                <a:gd name="T44" fmla="*/ 0 w 884"/>
                <a:gd name="T45" fmla="*/ 1117 h 1781"/>
                <a:gd name="T46" fmla="*/ 0 w 884"/>
                <a:gd name="T47" fmla="*/ 1028 h 1781"/>
                <a:gd name="T48" fmla="*/ 0 w 884"/>
                <a:gd name="T49" fmla="*/ 1017 h 1781"/>
                <a:gd name="T50" fmla="*/ 0 w 884"/>
                <a:gd name="T51" fmla="*/ 1246 h 1781"/>
                <a:gd name="T52" fmla="*/ 0 w 884"/>
                <a:gd name="T53" fmla="*/ 1291 h 1781"/>
                <a:gd name="T54" fmla="*/ 0 w 884"/>
                <a:gd name="T55" fmla="*/ 1222 h 1781"/>
                <a:gd name="T56" fmla="*/ 0 w 884"/>
                <a:gd name="T57" fmla="*/ 1148 h 1781"/>
                <a:gd name="T58" fmla="*/ 0 w 884"/>
                <a:gd name="T59" fmla="*/ 1138 h 1781"/>
                <a:gd name="T60" fmla="*/ 0 w 884"/>
                <a:gd name="T61" fmla="*/ 1089 h 1781"/>
                <a:gd name="T62" fmla="*/ 0 w 884"/>
                <a:gd name="T63" fmla="*/ 1018 h 1781"/>
                <a:gd name="T64" fmla="*/ 0 w 884"/>
                <a:gd name="T65" fmla="*/ 982 h 1781"/>
                <a:gd name="T66" fmla="*/ 0 w 884"/>
                <a:gd name="T67" fmla="*/ 926 h 1781"/>
                <a:gd name="T68" fmla="*/ 0 w 884"/>
                <a:gd name="T69" fmla="*/ 854 h 1781"/>
                <a:gd name="T70" fmla="*/ 0 w 884"/>
                <a:gd name="T71" fmla="*/ 788 h 1781"/>
                <a:gd name="T72" fmla="*/ 0 w 884"/>
                <a:gd name="T73" fmla="*/ 829 h 1781"/>
                <a:gd name="T74" fmla="*/ 0 w 884"/>
                <a:gd name="T75" fmla="*/ 770 h 1781"/>
                <a:gd name="T76" fmla="*/ 0 w 884"/>
                <a:gd name="T77" fmla="*/ 697 h 1781"/>
                <a:gd name="T78" fmla="*/ 0 w 884"/>
                <a:gd name="T79" fmla="*/ 656 h 1781"/>
                <a:gd name="T80" fmla="*/ 0 w 884"/>
                <a:gd name="T81" fmla="*/ 621 h 1781"/>
                <a:gd name="T82" fmla="*/ 0 w 884"/>
                <a:gd name="T83" fmla="*/ 585 h 1781"/>
                <a:gd name="T84" fmla="*/ 0 w 884"/>
                <a:gd name="T85" fmla="*/ 520 h 1781"/>
                <a:gd name="T86" fmla="*/ 0 w 884"/>
                <a:gd name="T87" fmla="*/ 449 h 1781"/>
                <a:gd name="T88" fmla="*/ 0 w 884"/>
                <a:gd name="T89" fmla="*/ 385 h 1781"/>
                <a:gd name="T90" fmla="*/ 0 w 884"/>
                <a:gd name="T91" fmla="*/ 340 h 1781"/>
                <a:gd name="T92" fmla="*/ 0 w 884"/>
                <a:gd name="T93" fmla="*/ 263 h 1781"/>
                <a:gd name="T94" fmla="*/ 0 w 884"/>
                <a:gd name="T95" fmla="*/ 560 h 1781"/>
                <a:gd name="T96" fmla="*/ 0 w 884"/>
                <a:gd name="T97" fmla="*/ 949 h 1781"/>
                <a:gd name="T98" fmla="*/ 0 w 884"/>
                <a:gd name="T99" fmla="*/ 1034 h 1781"/>
                <a:gd name="T100" fmla="*/ 0 w 884"/>
                <a:gd name="T101" fmla="*/ 651 h 1781"/>
                <a:gd name="T102" fmla="*/ 0 w 884"/>
                <a:gd name="T103" fmla="*/ 341 h 1781"/>
                <a:gd name="T104" fmla="*/ 0 w 884"/>
                <a:gd name="T105" fmla="*/ 232 h 1781"/>
                <a:gd name="T106" fmla="*/ 0 w 884"/>
                <a:gd name="T107" fmla="*/ 195 h 1781"/>
                <a:gd name="T108" fmla="*/ 0 w 884"/>
                <a:gd name="T109" fmla="*/ 132 h 1781"/>
                <a:gd name="T110" fmla="*/ 0 w 884"/>
                <a:gd name="T111" fmla="*/ 80 h 1781"/>
                <a:gd name="T112" fmla="*/ 0 w 884"/>
                <a:gd name="T113" fmla="*/ 19 h 1781"/>
                <a:gd name="T114" fmla="*/ 0 w 884"/>
                <a:gd name="T115" fmla="*/ 203 h 17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84"/>
                <a:gd name="T175" fmla="*/ 0 h 1781"/>
                <a:gd name="T176" fmla="*/ 884 w 884"/>
                <a:gd name="T177" fmla="*/ 1781 h 17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84" h="1781">
                  <a:moveTo>
                    <a:pt x="734" y="268"/>
                  </a:moveTo>
                  <a:lnTo>
                    <a:pt x="730" y="274"/>
                  </a:lnTo>
                  <a:lnTo>
                    <a:pt x="720" y="289"/>
                  </a:lnTo>
                  <a:lnTo>
                    <a:pt x="715" y="300"/>
                  </a:lnTo>
                  <a:lnTo>
                    <a:pt x="709" y="314"/>
                  </a:lnTo>
                  <a:lnTo>
                    <a:pt x="703" y="331"/>
                  </a:lnTo>
                  <a:lnTo>
                    <a:pt x="697" y="348"/>
                  </a:lnTo>
                  <a:lnTo>
                    <a:pt x="692" y="390"/>
                  </a:lnTo>
                  <a:lnTo>
                    <a:pt x="692" y="437"/>
                  </a:lnTo>
                  <a:lnTo>
                    <a:pt x="694" y="462"/>
                  </a:lnTo>
                  <a:lnTo>
                    <a:pt x="697" y="475"/>
                  </a:lnTo>
                  <a:lnTo>
                    <a:pt x="699" y="488"/>
                  </a:lnTo>
                  <a:lnTo>
                    <a:pt x="705" y="504"/>
                  </a:lnTo>
                  <a:lnTo>
                    <a:pt x="709" y="519"/>
                  </a:lnTo>
                  <a:lnTo>
                    <a:pt x="715" y="532"/>
                  </a:lnTo>
                  <a:lnTo>
                    <a:pt x="722" y="547"/>
                  </a:lnTo>
                  <a:lnTo>
                    <a:pt x="730" y="563"/>
                  </a:lnTo>
                  <a:lnTo>
                    <a:pt x="737" y="576"/>
                  </a:lnTo>
                  <a:lnTo>
                    <a:pt x="745" y="591"/>
                  </a:lnTo>
                  <a:lnTo>
                    <a:pt x="753" y="602"/>
                  </a:lnTo>
                  <a:lnTo>
                    <a:pt x="760" y="618"/>
                  </a:lnTo>
                  <a:lnTo>
                    <a:pt x="768" y="631"/>
                  </a:lnTo>
                  <a:lnTo>
                    <a:pt x="777" y="642"/>
                  </a:lnTo>
                  <a:lnTo>
                    <a:pt x="783" y="656"/>
                  </a:lnTo>
                  <a:lnTo>
                    <a:pt x="791" y="667"/>
                  </a:lnTo>
                  <a:lnTo>
                    <a:pt x="798" y="679"/>
                  </a:lnTo>
                  <a:lnTo>
                    <a:pt x="813" y="701"/>
                  </a:lnTo>
                  <a:lnTo>
                    <a:pt x="819" y="713"/>
                  </a:lnTo>
                  <a:lnTo>
                    <a:pt x="827" y="724"/>
                  </a:lnTo>
                  <a:lnTo>
                    <a:pt x="838" y="745"/>
                  </a:lnTo>
                  <a:lnTo>
                    <a:pt x="851" y="766"/>
                  </a:lnTo>
                  <a:lnTo>
                    <a:pt x="861" y="787"/>
                  </a:lnTo>
                  <a:lnTo>
                    <a:pt x="869" y="808"/>
                  </a:lnTo>
                  <a:lnTo>
                    <a:pt x="876" y="829"/>
                  </a:lnTo>
                  <a:lnTo>
                    <a:pt x="884" y="871"/>
                  </a:lnTo>
                  <a:lnTo>
                    <a:pt x="882" y="914"/>
                  </a:lnTo>
                  <a:lnTo>
                    <a:pt x="878" y="935"/>
                  </a:lnTo>
                  <a:lnTo>
                    <a:pt x="872" y="956"/>
                  </a:lnTo>
                  <a:lnTo>
                    <a:pt x="870" y="966"/>
                  </a:lnTo>
                  <a:lnTo>
                    <a:pt x="869" y="975"/>
                  </a:lnTo>
                  <a:lnTo>
                    <a:pt x="861" y="994"/>
                  </a:lnTo>
                  <a:lnTo>
                    <a:pt x="855" y="1011"/>
                  </a:lnTo>
                  <a:lnTo>
                    <a:pt x="848" y="1026"/>
                  </a:lnTo>
                  <a:lnTo>
                    <a:pt x="840" y="1042"/>
                  </a:lnTo>
                  <a:lnTo>
                    <a:pt x="834" y="1055"/>
                  </a:lnTo>
                  <a:lnTo>
                    <a:pt x="827" y="1066"/>
                  </a:lnTo>
                  <a:lnTo>
                    <a:pt x="821" y="1076"/>
                  </a:lnTo>
                  <a:lnTo>
                    <a:pt x="810" y="1093"/>
                  </a:lnTo>
                  <a:lnTo>
                    <a:pt x="798" y="1106"/>
                  </a:lnTo>
                  <a:lnTo>
                    <a:pt x="796" y="1099"/>
                  </a:lnTo>
                  <a:lnTo>
                    <a:pt x="794" y="1081"/>
                  </a:lnTo>
                  <a:lnTo>
                    <a:pt x="791" y="1070"/>
                  </a:lnTo>
                  <a:lnTo>
                    <a:pt x="787" y="1055"/>
                  </a:lnTo>
                  <a:lnTo>
                    <a:pt x="783" y="1040"/>
                  </a:lnTo>
                  <a:lnTo>
                    <a:pt x="777" y="1024"/>
                  </a:lnTo>
                  <a:lnTo>
                    <a:pt x="772" y="1009"/>
                  </a:lnTo>
                  <a:lnTo>
                    <a:pt x="764" y="994"/>
                  </a:lnTo>
                  <a:lnTo>
                    <a:pt x="758" y="979"/>
                  </a:lnTo>
                  <a:lnTo>
                    <a:pt x="751" y="966"/>
                  </a:lnTo>
                  <a:lnTo>
                    <a:pt x="741" y="952"/>
                  </a:lnTo>
                  <a:lnTo>
                    <a:pt x="732" y="943"/>
                  </a:lnTo>
                  <a:lnTo>
                    <a:pt x="711" y="928"/>
                  </a:lnTo>
                  <a:lnTo>
                    <a:pt x="692" y="926"/>
                  </a:lnTo>
                  <a:lnTo>
                    <a:pt x="675" y="933"/>
                  </a:lnTo>
                  <a:lnTo>
                    <a:pt x="659" y="950"/>
                  </a:lnTo>
                  <a:lnTo>
                    <a:pt x="650" y="971"/>
                  </a:lnTo>
                  <a:lnTo>
                    <a:pt x="644" y="998"/>
                  </a:lnTo>
                  <a:lnTo>
                    <a:pt x="644" y="1028"/>
                  </a:lnTo>
                  <a:lnTo>
                    <a:pt x="650" y="1057"/>
                  </a:lnTo>
                  <a:lnTo>
                    <a:pt x="654" y="1070"/>
                  </a:lnTo>
                  <a:lnTo>
                    <a:pt x="661" y="1083"/>
                  </a:lnTo>
                  <a:lnTo>
                    <a:pt x="669" y="1099"/>
                  </a:lnTo>
                  <a:lnTo>
                    <a:pt x="680" y="1114"/>
                  </a:lnTo>
                  <a:lnTo>
                    <a:pt x="692" y="1131"/>
                  </a:lnTo>
                  <a:lnTo>
                    <a:pt x="703" y="1152"/>
                  </a:lnTo>
                  <a:lnTo>
                    <a:pt x="715" y="1173"/>
                  </a:lnTo>
                  <a:lnTo>
                    <a:pt x="728" y="1194"/>
                  </a:lnTo>
                  <a:lnTo>
                    <a:pt x="739" y="1215"/>
                  </a:lnTo>
                  <a:lnTo>
                    <a:pt x="751" y="1235"/>
                  </a:lnTo>
                  <a:lnTo>
                    <a:pt x="758" y="1258"/>
                  </a:lnTo>
                  <a:lnTo>
                    <a:pt x="764" y="1277"/>
                  </a:lnTo>
                  <a:lnTo>
                    <a:pt x="770" y="1317"/>
                  </a:lnTo>
                  <a:lnTo>
                    <a:pt x="766" y="1334"/>
                  </a:lnTo>
                  <a:lnTo>
                    <a:pt x="764" y="1342"/>
                  </a:lnTo>
                  <a:lnTo>
                    <a:pt x="758" y="1350"/>
                  </a:lnTo>
                  <a:lnTo>
                    <a:pt x="747" y="1363"/>
                  </a:lnTo>
                  <a:lnTo>
                    <a:pt x="730" y="1374"/>
                  </a:lnTo>
                  <a:lnTo>
                    <a:pt x="694" y="1380"/>
                  </a:lnTo>
                  <a:lnTo>
                    <a:pt x="663" y="1363"/>
                  </a:lnTo>
                  <a:lnTo>
                    <a:pt x="650" y="1348"/>
                  </a:lnTo>
                  <a:lnTo>
                    <a:pt x="639" y="1329"/>
                  </a:lnTo>
                  <a:lnTo>
                    <a:pt x="627" y="1310"/>
                  </a:lnTo>
                  <a:lnTo>
                    <a:pt x="616" y="1289"/>
                  </a:lnTo>
                  <a:lnTo>
                    <a:pt x="606" y="1266"/>
                  </a:lnTo>
                  <a:lnTo>
                    <a:pt x="595" y="1245"/>
                  </a:lnTo>
                  <a:lnTo>
                    <a:pt x="585" y="1228"/>
                  </a:lnTo>
                  <a:lnTo>
                    <a:pt x="576" y="1211"/>
                  </a:lnTo>
                  <a:lnTo>
                    <a:pt x="555" y="1188"/>
                  </a:lnTo>
                  <a:lnTo>
                    <a:pt x="534" y="1186"/>
                  </a:lnTo>
                  <a:lnTo>
                    <a:pt x="526" y="1196"/>
                  </a:lnTo>
                  <a:lnTo>
                    <a:pt x="524" y="1215"/>
                  </a:lnTo>
                  <a:lnTo>
                    <a:pt x="528" y="1241"/>
                  </a:lnTo>
                  <a:lnTo>
                    <a:pt x="532" y="1256"/>
                  </a:lnTo>
                  <a:lnTo>
                    <a:pt x="538" y="1273"/>
                  </a:lnTo>
                  <a:lnTo>
                    <a:pt x="543" y="1292"/>
                  </a:lnTo>
                  <a:lnTo>
                    <a:pt x="549" y="1311"/>
                  </a:lnTo>
                  <a:lnTo>
                    <a:pt x="557" y="1332"/>
                  </a:lnTo>
                  <a:lnTo>
                    <a:pt x="564" y="1353"/>
                  </a:lnTo>
                  <a:lnTo>
                    <a:pt x="568" y="1365"/>
                  </a:lnTo>
                  <a:lnTo>
                    <a:pt x="572" y="1374"/>
                  </a:lnTo>
                  <a:lnTo>
                    <a:pt x="576" y="1386"/>
                  </a:lnTo>
                  <a:lnTo>
                    <a:pt x="580" y="1397"/>
                  </a:lnTo>
                  <a:lnTo>
                    <a:pt x="585" y="1408"/>
                  </a:lnTo>
                  <a:lnTo>
                    <a:pt x="589" y="1420"/>
                  </a:lnTo>
                  <a:lnTo>
                    <a:pt x="593" y="1431"/>
                  </a:lnTo>
                  <a:lnTo>
                    <a:pt x="597" y="1443"/>
                  </a:lnTo>
                  <a:lnTo>
                    <a:pt x="604" y="1465"/>
                  </a:lnTo>
                  <a:lnTo>
                    <a:pt x="608" y="1477"/>
                  </a:lnTo>
                  <a:lnTo>
                    <a:pt x="612" y="1488"/>
                  </a:lnTo>
                  <a:lnTo>
                    <a:pt x="616" y="1498"/>
                  </a:lnTo>
                  <a:lnTo>
                    <a:pt x="620" y="1509"/>
                  </a:lnTo>
                  <a:lnTo>
                    <a:pt x="625" y="1530"/>
                  </a:lnTo>
                  <a:lnTo>
                    <a:pt x="631" y="1551"/>
                  </a:lnTo>
                  <a:lnTo>
                    <a:pt x="637" y="1572"/>
                  </a:lnTo>
                  <a:lnTo>
                    <a:pt x="644" y="1608"/>
                  </a:lnTo>
                  <a:lnTo>
                    <a:pt x="644" y="1640"/>
                  </a:lnTo>
                  <a:lnTo>
                    <a:pt x="640" y="1667"/>
                  </a:lnTo>
                  <a:lnTo>
                    <a:pt x="629" y="1684"/>
                  </a:lnTo>
                  <a:lnTo>
                    <a:pt x="610" y="1694"/>
                  </a:lnTo>
                  <a:lnTo>
                    <a:pt x="568" y="1688"/>
                  </a:lnTo>
                  <a:lnTo>
                    <a:pt x="538" y="1663"/>
                  </a:lnTo>
                  <a:lnTo>
                    <a:pt x="524" y="1642"/>
                  </a:lnTo>
                  <a:lnTo>
                    <a:pt x="513" y="1619"/>
                  </a:lnTo>
                  <a:lnTo>
                    <a:pt x="504" y="1593"/>
                  </a:lnTo>
                  <a:lnTo>
                    <a:pt x="502" y="1580"/>
                  </a:lnTo>
                  <a:lnTo>
                    <a:pt x="496" y="1566"/>
                  </a:lnTo>
                  <a:lnTo>
                    <a:pt x="494" y="1553"/>
                  </a:lnTo>
                  <a:lnTo>
                    <a:pt x="490" y="1538"/>
                  </a:lnTo>
                  <a:lnTo>
                    <a:pt x="486" y="1524"/>
                  </a:lnTo>
                  <a:lnTo>
                    <a:pt x="485" y="1511"/>
                  </a:lnTo>
                  <a:lnTo>
                    <a:pt x="473" y="1456"/>
                  </a:lnTo>
                  <a:lnTo>
                    <a:pt x="471" y="1443"/>
                  </a:lnTo>
                  <a:lnTo>
                    <a:pt x="467" y="1431"/>
                  </a:lnTo>
                  <a:lnTo>
                    <a:pt x="466" y="1420"/>
                  </a:lnTo>
                  <a:lnTo>
                    <a:pt x="464" y="1410"/>
                  </a:lnTo>
                  <a:lnTo>
                    <a:pt x="456" y="1391"/>
                  </a:lnTo>
                  <a:lnTo>
                    <a:pt x="450" y="1378"/>
                  </a:lnTo>
                  <a:lnTo>
                    <a:pt x="443" y="1374"/>
                  </a:lnTo>
                  <a:lnTo>
                    <a:pt x="443" y="1384"/>
                  </a:lnTo>
                  <a:lnTo>
                    <a:pt x="443" y="1403"/>
                  </a:lnTo>
                  <a:lnTo>
                    <a:pt x="446" y="1454"/>
                  </a:lnTo>
                  <a:lnTo>
                    <a:pt x="454" y="1521"/>
                  </a:lnTo>
                  <a:lnTo>
                    <a:pt x="456" y="1593"/>
                  </a:lnTo>
                  <a:lnTo>
                    <a:pt x="454" y="1661"/>
                  </a:lnTo>
                  <a:lnTo>
                    <a:pt x="448" y="1692"/>
                  </a:lnTo>
                  <a:lnTo>
                    <a:pt x="441" y="1718"/>
                  </a:lnTo>
                  <a:lnTo>
                    <a:pt x="435" y="1730"/>
                  </a:lnTo>
                  <a:lnTo>
                    <a:pt x="429" y="1739"/>
                  </a:lnTo>
                  <a:lnTo>
                    <a:pt x="414" y="1754"/>
                  </a:lnTo>
                  <a:lnTo>
                    <a:pt x="399" y="1766"/>
                  </a:lnTo>
                  <a:lnTo>
                    <a:pt x="382" y="1773"/>
                  </a:lnTo>
                  <a:lnTo>
                    <a:pt x="355" y="1781"/>
                  </a:lnTo>
                  <a:lnTo>
                    <a:pt x="313" y="1771"/>
                  </a:lnTo>
                  <a:lnTo>
                    <a:pt x="300" y="1758"/>
                  </a:lnTo>
                  <a:lnTo>
                    <a:pt x="292" y="1741"/>
                  </a:lnTo>
                  <a:lnTo>
                    <a:pt x="291" y="1720"/>
                  </a:lnTo>
                  <a:lnTo>
                    <a:pt x="294" y="1697"/>
                  </a:lnTo>
                  <a:lnTo>
                    <a:pt x="298" y="1686"/>
                  </a:lnTo>
                  <a:lnTo>
                    <a:pt x="302" y="1675"/>
                  </a:lnTo>
                  <a:lnTo>
                    <a:pt x="312" y="1652"/>
                  </a:lnTo>
                  <a:lnTo>
                    <a:pt x="315" y="1640"/>
                  </a:lnTo>
                  <a:lnTo>
                    <a:pt x="319" y="1631"/>
                  </a:lnTo>
                  <a:lnTo>
                    <a:pt x="327" y="1612"/>
                  </a:lnTo>
                  <a:lnTo>
                    <a:pt x="331" y="1583"/>
                  </a:lnTo>
                  <a:lnTo>
                    <a:pt x="325" y="1578"/>
                  </a:lnTo>
                  <a:lnTo>
                    <a:pt x="313" y="1578"/>
                  </a:lnTo>
                  <a:lnTo>
                    <a:pt x="266" y="1583"/>
                  </a:lnTo>
                  <a:lnTo>
                    <a:pt x="201" y="1587"/>
                  </a:lnTo>
                  <a:lnTo>
                    <a:pt x="158" y="1576"/>
                  </a:lnTo>
                  <a:lnTo>
                    <a:pt x="154" y="1568"/>
                  </a:lnTo>
                  <a:lnTo>
                    <a:pt x="154" y="1561"/>
                  </a:lnTo>
                  <a:lnTo>
                    <a:pt x="156" y="1549"/>
                  </a:lnTo>
                  <a:lnTo>
                    <a:pt x="165" y="1538"/>
                  </a:lnTo>
                  <a:lnTo>
                    <a:pt x="177" y="1524"/>
                  </a:lnTo>
                  <a:lnTo>
                    <a:pt x="190" y="1513"/>
                  </a:lnTo>
                  <a:lnTo>
                    <a:pt x="203" y="1502"/>
                  </a:lnTo>
                  <a:lnTo>
                    <a:pt x="218" y="1492"/>
                  </a:lnTo>
                  <a:lnTo>
                    <a:pt x="249" y="1473"/>
                  </a:lnTo>
                  <a:lnTo>
                    <a:pt x="279" y="1456"/>
                  </a:lnTo>
                  <a:lnTo>
                    <a:pt x="306" y="1441"/>
                  </a:lnTo>
                  <a:lnTo>
                    <a:pt x="325" y="1424"/>
                  </a:lnTo>
                  <a:lnTo>
                    <a:pt x="336" y="1405"/>
                  </a:lnTo>
                  <a:lnTo>
                    <a:pt x="334" y="1384"/>
                  </a:lnTo>
                  <a:lnTo>
                    <a:pt x="329" y="1376"/>
                  </a:lnTo>
                  <a:lnTo>
                    <a:pt x="317" y="1369"/>
                  </a:lnTo>
                  <a:lnTo>
                    <a:pt x="283" y="1361"/>
                  </a:lnTo>
                  <a:lnTo>
                    <a:pt x="190" y="1359"/>
                  </a:lnTo>
                  <a:lnTo>
                    <a:pt x="104" y="1353"/>
                  </a:lnTo>
                  <a:lnTo>
                    <a:pt x="80" y="1340"/>
                  </a:lnTo>
                  <a:lnTo>
                    <a:pt x="74" y="1331"/>
                  </a:lnTo>
                  <a:lnTo>
                    <a:pt x="74" y="1317"/>
                  </a:lnTo>
                  <a:lnTo>
                    <a:pt x="80" y="1302"/>
                  </a:lnTo>
                  <a:lnTo>
                    <a:pt x="87" y="1289"/>
                  </a:lnTo>
                  <a:lnTo>
                    <a:pt x="99" y="1279"/>
                  </a:lnTo>
                  <a:lnTo>
                    <a:pt x="114" y="1270"/>
                  </a:lnTo>
                  <a:lnTo>
                    <a:pt x="148" y="1254"/>
                  </a:lnTo>
                  <a:lnTo>
                    <a:pt x="186" y="1241"/>
                  </a:lnTo>
                  <a:lnTo>
                    <a:pt x="228" y="1228"/>
                  </a:lnTo>
                  <a:lnTo>
                    <a:pt x="266" y="1215"/>
                  </a:lnTo>
                  <a:lnTo>
                    <a:pt x="323" y="1177"/>
                  </a:lnTo>
                  <a:lnTo>
                    <a:pt x="336" y="1154"/>
                  </a:lnTo>
                  <a:lnTo>
                    <a:pt x="344" y="1131"/>
                  </a:lnTo>
                  <a:lnTo>
                    <a:pt x="344" y="1112"/>
                  </a:lnTo>
                  <a:lnTo>
                    <a:pt x="340" y="1104"/>
                  </a:lnTo>
                  <a:lnTo>
                    <a:pt x="336" y="1097"/>
                  </a:lnTo>
                  <a:lnTo>
                    <a:pt x="323" y="1085"/>
                  </a:lnTo>
                  <a:lnTo>
                    <a:pt x="304" y="1078"/>
                  </a:lnTo>
                  <a:lnTo>
                    <a:pt x="249" y="1081"/>
                  </a:lnTo>
                  <a:lnTo>
                    <a:pt x="192" y="1102"/>
                  </a:lnTo>
                  <a:lnTo>
                    <a:pt x="171" y="1116"/>
                  </a:lnTo>
                  <a:lnTo>
                    <a:pt x="150" y="1129"/>
                  </a:lnTo>
                  <a:lnTo>
                    <a:pt x="129" y="1142"/>
                  </a:lnTo>
                  <a:lnTo>
                    <a:pt x="108" y="1152"/>
                  </a:lnTo>
                  <a:lnTo>
                    <a:pt x="55" y="1156"/>
                  </a:lnTo>
                  <a:lnTo>
                    <a:pt x="26" y="1146"/>
                  </a:lnTo>
                  <a:lnTo>
                    <a:pt x="9" y="1123"/>
                  </a:lnTo>
                  <a:lnTo>
                    <a:pt x="0" y="1093"/>
                  </a:lnTo>
                  <a:lnTo>
                    <a:pt x="0" y="1059"/>
                  </a:lnTo>
                  <a:lnTo>
                    <a:pt x="4" y="1040"/>
                  </a:lnTo>
                  <a:lnTo>
                    <a:pt x="7" y="1023"/>
                  </a:lnTo>
                  <a:lnTo>
                    <a:pt x="15" y="1005"/>
                  </a:lnTo>
                  <a:lnTo>
                    <a:pt x="24" y="988"/>
                  </a:lnTo>
                  <a:lnTo>
                    <a:pt x="36" y="975"/>
                  </a:lnTo>
                  <a:lnTo>
                    <a:pt x="49" y="962"/>
                  </a:lnTo>
                  <a:lnTo>
                    <a:pt x="64" y="952"/>
                  </a:lnTo>
                  <a:lnTo>
                    <a:pt x="81" y="945"/>
                  </a:lnTo>
                  <a:lnTo>
                    <a:pt x="121" y="935"/>
                  </a:lnTo>
                  <a:lnTo>
                    <a:pt x="171" y="928"/>
                  </a:lnTo>
                  <a:lnTo>
                    <a:pt x="272" y="918"/>
                  </a:lnTo>
                  <a:lnTo>
                    <a:pt x="353" y="901"/>
                  </a:lnTo>
                  <a:lnTo>
                    <a:pt x="378" y="886"/>
                  </a:lnTo>
                  <a:lnTo>
                    <a:pt x="386" y="865"/>
                  </a:lnTo>
                  <a:lnTo>
                    <a:pt x="382" y="855"/>
                  </a:lnTo>
                  <a:lnTo>
                    <a:pt x="376" y="848"/>
                  </a:lnTo>
                  <a:lnTo>
                    <a:pt x="351" y="844"/>
                  </a:lnTo>
                  <a:lnTo>
                    <a:pt x="273" y="855"/>
                  </a:lnTo>
                  <a:lnTo>
                    <a:pt x="232" y="865"/>
                  </a:lnTo>
                  <a:lnTo>
                    <a:pt x="194" y="869"/>
                  </a:lnTo>
                  <a:lnTo>
                    <a:pt x="161" y="863"/>
                  </a:lnTo>
                  <a:lnTo>
                    <a:pt x="142" y="844"/>
                  </a:lnTo>
                  <a:lnTo>
                    <a:pt x="138" y="829"/>
                  </a:lnTo>
                  <a:lnTo>
                    <a:pt x="138" y="810"/>
                  </a:lnTo>
                  <a:lnTo>
                    <a:pt x="142" y="785"/>
                  </a:lnTo>
                  <a:lnTo>
                    <a:pt x="146" y="772"/>
                  </a:lnTo>
                  <a:lnTo>
                    <a:pt x="150" y="758"/>
                  </a:lnTo>
                  <a:lnTo>
                    <a:pt x="154" y="743"/>
                  </a:lnTo>
                  <a:lnTo>
                    <a:pt x="159" y="730"/>
                  </a:lnTo>
                  <a:lnTo>
                    <a:pt x="165" y="713"/>
                  </a:lnTo>
                  <a:lnTo>
                    <a:pt x="171" y="698"/>
                  </a:lnTo>
                  <a:lnTo>
                    <a:pt x="178" y="682"/>
                  </a:lnTo>
                  <a:lnTo>
                    <a:pt x="186" y="667"/>
                  </a:lnTo>
                  <a:lnTo>
                    <a:pt x="196" y="650"/>
                  </a:lnTo>
                  <a:lnTo>
                    <a:pt x="203" y="635"/>
                  </a:lnTo>
                  <a:lnTo>
                    <a:pt x="213" y="618"/>
                  </a:lnTo>
                  <a:lnTo>
                    <a:pt x="222" y="602"/>
                  </a:lnTo>
                  <a:lnTo>
                    <a:pt x="234" y="587"/>
                  </a:lnTo>
                  <a:lnTo>
                    <a:pt x="243" y="572"/>
                  </a:lnTo>
                  <a:lnTo>
                    <a:pt x="254" y="559"/>
                  </a:lnTo>
                  <a:lnTo>
                    <a:pt x="266" y="545"/>
                  </a:lnTo>
                  <a:lnTo>
                    <a:pt x="277" y="532"/>
                  </a:lnTo>
                  <a:lnTo>
                    <a:pt x="291" y="521"/>
                  </a:lnTo>
                  <a:lnTo>
                    <a:pt x="302" y="509"/>
                  </a:lnTo>
                  <a:lnTo>
                    <a:pt x="313" y="500"/>
                  </a:lnTo>
                  <a:lnTo>
                    <a:pt x="340" y="483"/>
                  </a:lnTo>
                  <a:lnTo>
                    <a:pt x="365" y="469"/>
                  </a:lnTo>
                  <a:lnTo>
                    <a:pt x="391" y="464"/>
                  </a:lnTo>
                  <a:lnTo>
                    <a:pt x="439" y="452"/>
                  </a:lnTo>
                  <a:lnTo>
                    <a:pt x="481" y="433"/>
                  </a:lnTo>
                  <a:lnTo>
                    <a:pt x="515" y="409"/>
                  </a:lnTo>
                  <a:lnTo>
                    <a:pt x="528" y="395"/>
                  </a:lnTo>
                  <a:lnTo>
                    <a:pt x="542" y="382"/>
                  </a:lnTo>
                  <a:lnTo>
                    <a:pt x="553" y="367"/>
                  </a:lnTo>
                  <a:lnTo>
                    <a:pt x="562" y="353"/>
                  </a:lnTo>
                  <a:lnTo>
                    <a:pt x="578" y="333"/>
                  </a:lnTo>
                  <a:lnTo>
                    <a:pt x="585" y="315"/>
                  </a:lnTo>
                  <a:lnTo>
                    <a:pt x="589" y="310"/>
                  </a:lnTo>
                  <a:lnTo>
                    <a:pt x="530" y="566"/>
                  </a:lnTo>
                  <a:lnTo>
                    <a:pt x="216" y="777"/>
                  </a:lnTo>
                  <a:lnTo>
                    <a:pt x="517" y="650"/>
                  </a:lnTo>
                  <a:lnTo>
                    <a:pt x="443" y="956"/>
                  </a:lnTo>
                  <a:lnTo>
                    <a:pt x="93" y="1036"/>
                  </a:lnTo>
                  <a:lnTo>
                    <a:pt x="433" y="1019"/>
                  </a:lnTo>
                  <a:lnTo>
                    <a:pt x="393" y="1222"/>
                  </a:lnTo>
                  <a:lnTo>
                    <a:pt x="148" y="1308"/>
                  </a:lnTo>
                  <a:lnTo>
                    <a:pt x="382" y="1277"/>
                  </a:lnTo>
                  <a:lnTo>
                    <a:pt x="361" y="1446"/>
                  </a:lnTo>
                  <a:lnTo>
                    <a:pt x="237" y="1540"/>
                  </a:lnTo>
                  <a:lnTo>
                    <a:pt x="370" y="1490"/>
                  </a:lnTo>
                  <a:lnTo>
                    <a:pt x="376" y="1718"/>
                  </a:lnTo>
                  <a:lnTo>
                    <a:pt x="403" y="1429"/>
                  </a:lnTo>
                  <a:lnTo>
                    <a:pt x="435" y="1211"/>
                  </a:lnTo>
                  <a:lnTo>
                    <a:pt x="572" y="1619"/>
                  </a:lnTo>
                  <a:lnTo>
                    <a:pt x="462" y="1131"/>
                  </a:lnTo>
                  <a:lnTo>
                    <a:pt x="502" y="967"/>
                  </a:lnTo>
                  <a:lnTo>
                    <a:pt x="696" y="1308"/>
                  </a:lnTo>
                  <a:lnTo>
                    <a:pt x="526" y="893"/>
                  </a:lnTo>
                  <a:lnTo>
                    <a:pt x="581" y="650"/>
                  </a:lnTo>
                  <a:lnTo>
                    <a:pt x="800" y="895"/>
                  </a:lnTo>
                  <a:lnTo>
                    <a:pt x="595" y="576"/>
                  </a:lnTo>
                  <a:lnTo>
                    <a:pt x="599" y="544"/>
                  </a:lnTo>
                  <a:lnTo>
                    <a:pt x="602" y="509"/>
                  </a:lnTo>
                  <a:lnTo>
                    <a:pt x="608" y="466"/>
                  </a:lnTo>
                  <a:lnTo>
                    <a:pt x="616" y="418"/>
                  </a:lnTo>
                  <a:lnTo>
                    <a:pt x="623" y="371"/>
                  </a:lnTo>
                  <a:lnTo>
                    <a:pt x="627" y="359"/>
                  </a:lnTo>
                  <a:lnTo>
                    <a:pt x="629" y="348"/>
                  </a:lnTo>
                  <a:lnTo>
                    <a:pt x="631" y="336"/>
                  </a:lnTo>
                  <a:lnTo>
                    <a:pt x="635" y="327"/>
                  </a:lnTo>
                  <a:lnTo>
                    <a:pt x="637" y="317"/>
                  </a:lnTo>
                  <a:lnTo>
                    <a:pt x="639" y="306"/>
                  </a:lnTo>
                  <a:lnTo>
                    <a:pt x="644" y="291"/>
                  </a:lnTo>
                  <a:lnTo>
                    <a:pt x="652" y="274"/>
                  </a:lnTo>
                  <a:lnTo>
                    <a:pt x="658" y="262"/>
                  </a:lnTo>
                  <a:lnTo>
                    <a:pt x="661" y="253"/>
                  </a:lnTo>
                  <a:lnTo>
                    <a:pt x="667" y="241"/>
                  </a:lnTo>
                  <a:lnTo>
                    <a:pt x="675" y="232"/>
                  </a:lnTo>
                  <a:lnTo>
                    <a:pt x="680" y="220"/>
                  </a:lnTo>
                  <a:lnTo>
                    <a:pt x="688" y="209"/>
                  </a:lnTo>
                  <a:lnTo>
                    <a:pt x="697" y="196"/>
                  </a:lnTo>
                  <a:lnTo>
                    <a:pt x="705" y="184"/>
                  </a:lnTo>
                  <a:lnTo>
                    <a:pt x="713" y="173"/>
                  </a:lnTo>
                  <a:lnTo>
                    <a:pt x="722" y="160"/>
                  </a:lnTo>
                  <a:lnTo>
                    <a:pt x="730" y="148"/>
                  </a:lnTo>
                  <a:lnTo>
                    <a:pt x="739" y="137"/>
                  </a:lnTo>
                  <a:lnTo>
                    <a:pt x="749" y="123"/>
                  </a:lnTo>
                  <a:lnTo>
                    <a:pt x="756" y="112"/>
                  </a:lnTo>
                  <a:lnTo>
                    <a:pt x="773" y="91"/>
                  </a:lnTo>
                  <a:lnTo>
                    <a:pt x="783" y="80"/>
                  </a:lnTo>
                  <a:lnTo>
                    <a:pt x="791" y="68"/>
                  </a:lnTo>
                  <a:lnTo>
                    <a:pt x="806" y="49"/>
                  </a:lnTo>
                  <a:lnTo>
                    <a:pt x="819" y="32"/>
                  </a:lnTo>
                  <a:lnTo>
                    <a:pt x="831" y="19"/>
                  </a:lnTo>
                  <a:lnTo>
                    <a:pt x="838" y="8"/>
                  </a:lnTo>
                  <a:lnTo>
                    <a:pt x="846" y="0"/>
                  </a:lnTo>
                  <a:lnTo>
                    <a:pt x="850" y="230"/>
                  </a:lnTo>
                  <a:lnTo>
                    <a:pt x="832" y="226"/>
                  </a:lnTo>
                  <a:lnTo>
                    <a:pt x="787" y="239"/>
                  </a:lnTo>
                  <a:lnTo>
                    <a:pt x="734" y="26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3" name="Group 167">
            <a:extLst>
              <a:ext uri="{FF2B5EF4-FFF2-40B4-BE49-F238E27FC236}">
                <a16:creationId xmlns:a16="http://schemas.microsoft.com/office/drawing/2014/main" id="{A5078933-1E10-F3AC-AB08-296D9D01334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458995" y="292101"/>
            <a:ext cx="1336675" cy="1844675"/>
            <a:chOff x="240" y="132"/>
            <a:chExt cx="2352" cy="2412"/>
          </a:xfrm>
        </p:grpSpPr>
        <p:sp>
          <p:nvSpPr>
            <p:cNvPr id="168" name="Freeform 168">
              <a:extLst>
                <a:ext uri="{FF2B5EF4-FFF2-40B4-BE49-F238E27FC236}">
                  <a16:creationId xmlns:a16="http://schemas.microsoft.com/office/drawing/2014/main" id="{88A7C505-D639-46B3-B9FA-2AB8910B0E3F}"/>
                </a:ext>
              </a:extLst>
            </p:cNvPr>
            <p:cNvSpPr>
              <a:spLocks/>
            </p:cNvSpPr>
            <p:nvPr/>
          </p:nvSpPr>
          <p:spPr bwMode="auto">
            <a:xfrm rot="-3872960">
              <a:off x="401" y="185"/>
              <a:ext cx="237" cy="458"/>
            </a:xfrm>
            <a:custGeom>
              <a:avLst/>
              <a:gdLst/>
              <a:ahLst/>
              <a:cxnLst>
                <a:cxn ang="0">
                  <a:pos x="93" y="749"/>
                </a:cxn>
                <a:cxn ang="0">
                  <a:pos x="95" y="666"/>
                </a:cxn>
                <a:cxn ang="0">
                  <a:pos x="76" y="622"/>
                </a:cxn>
                <a:cxn ang="0">
                  <a:pos x="51" y="580"/>
                </a:cxn>
                <a:cxn ang="0">
                  <a:pos x="23" y="535"/>
                </a:cxn>
                <a:cxn ang="0">
                  <a:pos x="2" y="447"/>
                </a:cxn>
                <a:cxn ang="0">
                  <a:pos x="15" y="396"/>
                </a:cxn>
                <a:cxn ang="0">
                  <a:pos x="38" y="356"/>
                </a:cxn>
                <a:cxn ang="0">
                  <a:pos x="53" y="382"/>
                </a:cxn>
                <a:cxn ang="0">
                  <a:pos x="74" y="428"/>
                </a:cxn>
                <a:cxn ang="0">
                  <a:pos x="122" y="417"/>
                </a:cxn>
                <a:cxn ang="0">
                  <a:pos x="110" y="352"/>
                </a:cxn>
                <a:cxn ang="0">
                  <a:pos x="74" y="291"/>
                </a:cxn>
                <a:cxn ang="0">
                  <a:pos x="63" y="227"/>
                </a:cxn>
                <a:cxn ang="0">
                  <a:pos x="120" y="225"/>
                </a:cxn>
                <a:cxn ang="0">
                  <a:pos x="154" y="286"/>
                </a:cxn>
                <a:cxn ang="0">
                  <a:pos x="182" y="278"/>
                </a:cxn>
                <a:cxn ang="0">
                  <a:pos x="165" y="221"/>
                </a:cxn>
                <a:cxn ang="0">
                  <a:pos x="152" y="187"/>
                </a:cxn>
                <a:cxn ang="0">
                  <a:pos x="139" y="145"/>
                </a:cxn>
                <a:cxn ang="0">
                  <a:pos x="123" y="73"/>
                </a:cxn>
                <a:cxn ang="0">
                  <a:pos x="186" y="71"/>
                </a:cxn>
                <a:cxn ang="0">
                  <a:pos x="203" y="124"/>
                </a:cxn>
                <a:cxn ang="0">
                  <a:pos x="217" y="185"/>
                </a:cxn>
                <a:cxn ang="0">
                  <a:pos x="228" y="194"/>
                </a:cxn>
                <a:cxn ang="0">
                  <a:pos x="228" y="33"/>
                </a:cxn>
                <a:cxn ang="0">
                  <a:pos x="274" y="0"/>
                </a:cxn>
                <a:cxn ang="0">
                  <a:pos x="302" y="50"/>
                </a:cxn>
                <a:cxn ang="0">
                  <a:pos x="285" y="101"/>
                </a:cxn>
                <a:cxn ang="0">
                  <a:pos x="376" y="109"/>
                </a:cxn>
                <a:cxn ang="0">
                  <a:pos x="352" y="143"/>
                </a:cxn>
                <a:cxn ang="0">
                  <a:pos x="283" y="194"/>
                </a:cxn>
                <a:cxn ang="0">
                  <a:pos x="403" y="221"/>
                </a:cxn>
                <a:cxn ang="0">
                  <a:pos x="405" y="259"/>
                </a:cxn>
                <a:cxn ang="0">
                  <a:pos x="289" y="312"/>
                </a:cxn>
                <a:cxn ang="0">
                  <a:pos x="289" y="360"/>
                </a:cxn>
                <a:cxn ang="0">
                  <a:pos x="390" y="329"/>
                </a:cxn>
                <a:cxn ang="0">
                  <a:pos x="456" y="373"/>
                </a:cxn>
                <a:cxn ang="0">
                  <a:pos x="431" y="422"/>
                </a:cxn>
                <a:cxn ang="0">
                  <a:pos x="274" y="455"/>
                </a:cxn>
                <a:cxn ang="0">
                  <a:pos x="315" y="478"/>
                </a:cxn>
                <a:cxn ang="0">
                  <a:pos x="384" y="500"/>
                </a:cxn>
                <a:cxn ang="0">
                  <a:pos x="371" y="550"/>
                </a:cxn>
                <a:cxn ang="0">
                  <a:pos x="346" y="599"/>
                </a:cxn>
                <a:cxn ang="0">
                  <a:pos x="314" y="645"/>
                </a:cxn>
                <a:cxn ang="0">
                  <a:pos x="255" y="679"/>
                </a:cxn>
                <a:cxn ang="0">
                  <a:pos x="171" y="728"/>
                </a:cxn>
                <a:cxn ang="0">
                  <a:pos x="344" y="517"/>
                </a:cxn>
                <a:cxn ang="0">
                  <a:pos x="380" y="244"/>
                </a:cxn>
                <a:cxn ang="0">
                  <a:pos x="249" y="181"/>
                </a:cxn>
                <a:cxn ang="0">
                  <a:pos x="184" y="459"/>
                </a:cxn>
                <a:cxn ang="0">
                  <a:pos x="142" y="679"/>
                </a:cxn>
                <a:cxn ang="0">
                  <a:pos x="129" y="749"/>
                </a:cxn>
                <a:cxn ang="0">
                  <a:pos x="114" y="789"/>
                </a:cxn>
                <a:cxn ang="0">
                  <a:pos x="93" y="823"/>
                </a:cxn>
                <a:cxn ang="0">
                  <a:pos x="66" y="860"/>
                </a:cxn>
                <a:cxn ang="0">
                  <a:pos x="28" y="909"/>
                </a:cxn>
                <a:cxn ang="0">
                  <a:pos x="78" y="780"/>
                </a:cxn>
              </a:cxnLst>
              <a:rect l="0" t="0" r="r" b="b"/>
              <a:pathLst>
                <a:path w="456" h="919">
                  <a:moveTo>
                    <a:pt x="78" y="780"/>
                  </a:moveTo>
                  <a:lnTo>
                    <a:pt x="80" y="778"/>
                  </a:lnTo>
                  <a:lnTo>
                    <a:pt x="83" y="770"/>
                  </a:lnTo>
                  <a:lnTo>
                    <a:pt x="87" y="763"/>
                  </a:lnTo>
                  <a:lnTo>
                    <a:pt x="91" y="757"/>
                  </a:lnTo>
                  <a:lnTo>
                    <a:pt x="93" y="749"/>
                  </a:lnTo>
                  <a:lnTo>
                    <a:pt x="95" y="740"/>
                  </a:lnTo>
                  <a:lnTo>
                    <a:pt x="99" y="719"/>
                  </a:lnTo>
                  <a:lnTo>
                    <a:pt x="99" y="694"/>
                  </a:lnTo>
                  <a:lnTo>
                    <a:pt x="99" y="681"/>
                  </a:lnTo>
                  <a:lnTo>
                    <a:pt x="97" y="673"/>
                  </a:lnTo>
                  <a:lnTo>
                    <a:pt x="95" y="666"/>
                  </a:lnTo>
                  <a:lnTo>
                    <a:pt x="93" y="658"/>
                  </a:lnTo>
                  <a:lnTo>
                    <a:pt x="89" y="650"/>
                  </a:lnTo>
                  <a:lnTo>
                    <a:pt x="87" y="645"/>
                  </a:lnTo>
                  <a:lnTo>
                    <a:pt x="83" y="637"/>
                  </a:lnTo>
                  <a:lnTo>
                    <a:pt x="80" y="630"/>
                  </a:lnTo>
                  <a:lnTo>
                    <a:pt x="76" y="622"/>
                  </a:lnTo>
                  <a:lnTo>
                    <a:pt x="72" y="614"/>
                  </a:lnTo>
                  <a:lnTo>
                    <a:pt x="66" y="607"/>
                  </a:lnTo>
                  <a:lnTo>
                    <a:pt x="63" y="601"/>
                  </a:lnTo>
                  <a:lnTo>
                    <a:pt x="59" y="593"/>
                  </a:lnTo>
                  <a:lnTo>
                    <a:pt x="55" y="588"/>
                  </a:lnTo>
                  <a:lnTo>
                    <a:pt x="51" y="580"/>
                  </a:lnTo>
                  <a:lnTo>
                    <a:pt x="47" y="574"/>
                  </a:lnTo>
                  <a:lnTo>
                    <a:pt x="44" y="569"/>
                  </a:lnTo>
                  <a:lnTo>
                    <a:pt x="36" y="557"/>
                  </a:lnTo>
                  <a:lnTo>
                    <a:pt x="34" y="552"/>
                  </a:lnTo>
                  <a:lnTo>
                    <a:pt x="30" y="544"/>
                  </a:lnTo>
                  <a:lnTo>
                    <a:pt x="23" y="535"/>
                  </a:lnTo>
                  <a:lnTo>
                    <a:pt x="17" y="523"/>
                  </a:lnTo>
                  <a:lnTo>
                    <a:pt x="13" y="512"/>
                  </a:lnTo>
                  <a:lnTo>
                    <a:pt x="7" y="502"/>
                  </a:lnTo>
                  <a:lnTo>
                    <a:pt x="4" y="491"/>
                  </a:lnTo>
                  <a:lnTo>
                    <a:pt x="0" y="470"/>
                  </a:lnTo>
                  <a:lnTo>
                    <a:pt x="2" y="447"/>
                  </a:lnTo>
                  <a:lnTo>
                    <a:pt x="4" y="436"/>
                  </a:lnTo>
                  <a:lnTo>
                    <a:pt x="6" y="426"/>
                  </a:lnTo>
                  <a:lnTo>
                    <a:pt x="7" y="420"/>
                  </a:lnTo>
                  <a:lnTo>
                    <a:pt x="9" y="415"/>
                  </a:lnTo>
                  <a:lnTo>
                    <a:pt x="11" y="405"/>
                  </a:lnTo>
                  <a:lnTo>
                    <a:pt x="15" y="396"/>
                  </a:lnTo>
                  <a:lnTo>
                    <a:pt x="19" y="388"/>
                  </a:lnTo>
                  <a:lnTo>
                    <a:pt x="23" y="381"/>
                  </a:lnTo>
                  <a:lnTo>
                    <a:pt x="26" y="375"/>
                  </a:lnTo>
                  <a:lnTo>
                    <a:pt x="30" y="369"/>
                  </a:lnTo>
                  <a:lnTo>
                    <a:pt x="32" y="363"/>
                  </a:lnTo>
                  <a:lnTo>
                    <a:pt x="38" y="356"/>
                  </a:lnTo>
                  <a:lnTo>
                    <a:pt x="44" y="348"/>
                  </a:lnTo>
                  <a:lnTo>
                    <a:pt x="45" y="352"/>
                  </a:lnTo>
                  <a:lnTo>
                    <a:pt x="47" y="362"/>
                  </a:lnTo>
                  <a:lnTo>
                    <a:pt x="49" y="367"/>
                  </a:lnTo>
                  <a:lnTo>
                    <a:pt x="51" y="375"/>
                  </a:lnTo>
                  <a:lnTo>
                    <a:pt x="53" y="382"/>
                  </a:lnTo>
                  <a:lnTo>
                    <a:pt x="55" y="390"/>
                  </a:lnTo>
                  <a:lnTo>
                    <a:pt x="59" y="398"/>
                  </a:lnTo>
                  <a:lnTo>
                    <a:pt x="63" y="405"/>
                  </a:lnTo>
                  <a:lnTo>
                    <a:pt x="64" y="413"/>
                  </a:lnTo>
                  <a:lnTo>
                    <a:pt x="70" y="420"/>
                  </a:lnTo>
                  <a:lnTo>
                    <a:pt x="74" y="428"/>
                  </a:lnTo>
                  <a:lnTo>
                    <a:pt x="78" y="432"/>
                  </a:lnTo>
                  <a:lnTo>
                    <a:pt x="89" y="440"/>
                  </a:lnTo>
                  <a:lnTo>
                    <a:pt x="99" y="441"/>
                  </a:lnTo>
                  <a:lnTo>
                    <a:pt x="108" y="436"/>
                  </a:lnTo>
                  <a:lnTo>
                    <a:pt x="116" y="428"/>
                  </a:lnTo>
                  <a:lnTo>
                    <a:pt x="122" y="417"/>
                  </a:lnTo>
                  <a:lnTo>
                    <a:pt x="123" y="403"/>
                  </a:lnTo>
                  <a:lnTo>
                    <a:pt x="123" y="388"/>
                  </a:lnTo>
                  <a:lnTo>
                    <a:pt x="122" y="373"/>
                  </a:lnTo>
                  <a:lnTo>
                    <a:pt x="118" y="365"/>
                  </a:lnTo>
                  <a:lnTo>
                    <a:pt x="114" y="360"/>
                  </a:lnTo>
                  <a:lnTo>
                    <a:pt x="110" y="352"/>
                  </a:lnTo>
                  <a:lnTo>
                    <a:pt x="106" y="344"/>
                  </a:lnTo>
                  <a:lnTo>
                    <a:pt x="99" y="335"/>
                  </a:lnTo>
                  <a:lnTo>
                    <a:pt x="93" y="325"/>
                  </a:lnTo>
                  <a:lnTo>
                    <a:pt x="87" y="314"/>
                  </a:lnTo>
                  <a:lnTo>
                    <a:pt x="80" y="303"/>
                  </a:lnTo>
                  <a:lnTo>
                    <a:pt x="74" y="291"/>
                  </a:lnTo>
                  <a:lnTo>
                    <a:pt x="70" y="282"/>
                  </a:lnTo>
                  <a:lnTo>
                    <a:pt x="64" y="270"/>
                  </a:lnTo>
                  <a:lnTo>
                    <a:pt x="63" y="259"/>
                  </a:lnTo>
                  <a:lnTo>
                    <a:pt x="59" y="238"/>
                  </a:lnTo>
                  <a:lnTo>
                    <a:pt x="61" y="230"/>
                  </a:lnTo>
                  <a:lnTo>
                    <a:pt x="63" y="227"/>
                  </a:lnTo>
                  <a:lnTo>
                    <a:pt x="64" y="223"/>
                  </a:lnTo>
                  <a:lnTo>
                    <a:pt x="70" y="215"/>
                  </a:lnTo>
                  <a:lnTo>
                    <a:pt x="80" y="210"/>
                  </a:lnTo>
                  <a:lnTo>
                    <a:pt x="99" y="208"/>
                  </a:lnTo>
                  <a:lnTo>
                    <a:pt x="114" y="215"/>
                  </a:lnTo>
                  <a:lnTo>
                    <a:pt x="120" y="225"/>
                  </a:lnTo>
                  <a:lnTo>
                    <a:pt x="127" y="232"/>
                  </a:lnTo>
                  <a:lnTo>
                    <a:pt x="133" y="244"/>
                  </a:lnTo>
                  <a:lnTo>
                    <a:pt x="139" y="253"/>
                  </a:lnTo>
                  <a:lnTo>
                    <a:pt x="144" y="265"/>
                  </a:lnTo>
                  <a:lnTo>
                    <a:pt x="150" y="276"/>
                  </a:lnTo>
                  <a:lnTo>
                    <a:pt x="154" y="286"/>
                  </a:lnTo>
                  <a:lnTo>
                    <a:pt x="160" y="295"/>
                  </a:lnTo>
                  <a:lnTo>
                    <a:pt x="169" y="306"/>
                  </a:lnTo>
                  <a:lnTo>
                    <a:pt x="180" y="306"/>
                  </a:lnTo>
                  <a:lnTo>
                    <a:pt x="184" y="301"/>
                  </a:lnTo>
                  <a:lnTo>
                    <a:pt x="184" y="291"/>
                  </a:lnTo>
                  <a:lnTo>
                    <a:pt x="182" y="278"/>
                  </a:lnTo>
                  <a:lnTo>
                    <a:pt x="180" y="270"/>
                  </a:lnTo>
                  <a:lnTo>
                    <a:pt x="179" y="261"/>
                  </a:lnTo>
                  <a:lnTo>
                    <a:pt x="175" y="251"/>
                  </a:lnTo>
                  <a:lnTo>
                    <a:pt x="173" y="242"/>
                  </a:lnTo>
                  <a:lnTo>
                    <a:pt x="169" y="230"/>
                  </a:lnTo>
                  <a:lnTo>
                    <a:pt x="165" y="221"/>
                  </a:lnTo>
                  <a:lnTo>
                    <a:pt x="163" y="215"/>
                  </a:lnTo>
                  <a:lnTo>
                    <a:pt x="160" y="210"/>
                  </a:lnTo>
                  <a:lnTo>
                    <a:pt x="160" y="204"/>
                  </a:lnTo>
                  <a:lnTo>
                    <a:pt x="156" y="198"/>
                  </a:lnTo>
                  <a:lnTo>
                    <a:pt x="154" y="192"/>
                  </a:lnTo>
                  <a:lnTo>
                    <a:pt x="152" y="187"/>
                  </a:lnTo>
                  <a:lnTo>
                    <a:pt x="150" y="181"/>
                  </a:lnTo>
                  <a:lnTo>
                    <a:pt x="148" y="175"/>
                  </a:lnTo>
                  <a:lnTo>
                    <a:pt x="144" y="162"/>
                  </a:lnTo>
                  <a:lnTo>
                    <a:pt x="142" y="156"/>
                  </a:lnTo>
                  <a:lnTo>
                    <a:pt x="141" y="151"/>
                  </a:lnTo>
                  <a:lnTo>
                    <a:pt x="139" y="145"/>
                  </a:lnTo>
                  <a:lnTo>
                    <a:pt x="137" y="139"/>
                  </a:lnTo>
                  <a:lnTo>
                    <a:pt x="133" y="130"/>
                  </a:lnTo>
                  <a:lnTo>
                    <a:pt x="131" y="118"/>
                  </a:lnTo>
                  <a:lnTo>
                    <a:pt x="127" y="107"/>
                  </a:lnTo>
                  <a:lnTo>
                    <a:pt x="123" y="88"/>
                  </a:lnTo>
                  <a:lnTo>
                    <a:pt x="123" y="73"/>
                  </a:lnTo>
                  <a:lnTo>
                    <a:pt x="125" y="59"/>
                  </a:lnTo>
                  <a:lnTo>
                    <a:pt x="131" y="50"/>
                  </a:lnTo>
                  <a:lnTo>
                    <a:pt x="142" y="44"/>
                  </a:lnTo>
                  <a:lnTo>
                    <a:pt x="163" y="48"/>
                  </a:lnTo>
                  <a:lnTo>
                    <a:pt x="179" y="61"/>
                  </a:lnTo>
                  <a:lnTo>
                    <a:pt x="186" y="71"/>
                  </a:lnTo>
                  <a:lnTo>
                    <a:pt x="192" y="84"/>
                  </a:lnTo>
                  <a:lnTo>
                    <a:pt x="196" y="95"/>
                  </a:lnTo>
                  <a:lnTo>
                    <a:pt x="198" y="103"/>
                  </a:lnTo>
                  <a:lnTo>
                    <a:pt x="199" y="111"/>
                  </a:lnTo>
                  <a:lnTo>
                    <a:pt x="201" y="116"/>
                  </a:lnTo>
                  <a:lnTo>
                    <a:pt x="203" y="124"/>
                  </a:lnTo>
                  <a:lnTo>
                    <a:pt x="205" y="132"/>
                  </a:lnTo>
                  <a:lnTo>
                    <a:pt x="207" y="139"/>
                  </a:lnTo>
                  <a:lnTo>
                    <a:pt x="213" y="168"/>
                  </a:lnTo>
                  <a:lnTo>
                    <a:pt x="213" y="173"/>
                  </a:lnTo>
                  <a:lnTo>
                    <a:pt x="215" y="181"/>
                  </a:lnTo>
                  <a:lnTo>
                    <a:pt x="217" y="185"/>
                  </a:lnTo>
                  <a:lnTo>
                    <a:pt x="217" y="190"/>
                  </a:lnTo>
                  <a:lnTo>
                    <a:pt x="220" y="200"/>
                  </a:lnTo>
                  <a:lnTo>
                    <a:pt x="224" y="208"/>
                  </a:lnTo>
                  <a:lnTo>
                    <a:pt x="228" y="210"/>
                  </a:lnTo>
                  <a:lnTo>
                    <a:pt x="228" y="204"/>
                  </a:lnTo>
                  <a:lnTo>
                    <a:pt x="228" y="194"/>
                  </a:lnTo>
                  <a:lnTo>
                    <a:pt x="226" y="168"/>
                  </a:lnTo>
                  <a:lnTo>
                    <a:pt x="222" y="133"/>
                  </a:lnTo>
                  <a:lnTo>
                    <a:pt x="220" y="97"/>
                  </a:lnTo>
                  <a:lnTo>
                    <a:pt x="222" y="61"/>
                  </a:lnTo>
                  <a:lnTo>
                    <a:pt x="224" y="46"/>
                  </a:lnTo>
                  <a:lnTo>
                    <a:pt x="228" y="33"/>
                  </a:lnTo>
                  <a:lnTo>
                    <a:pt x="232" y="25"/>
                  </a:lnTo>
                  <a:lnTo>
                    <a:pt x="234" y="21"/>
                  </a:lnTo>
                  <a:lnTo>
                    <a:pt x="243" y="14"/>
                  </a:lnTo>
                  <a:lnTo>
                    <a:pt x="251" y="8"/>
                  </a:lnTo>
                  <a:lnTo>
                    <a:pt x="258" y="4"/>
                  </a:lnTo>
                  <a:lnTo>
                    <a:pt x="274" y="0"/>
                  </a:lnTo>
                  <a:lnTo>
                    <a:pt x="295" y="4"/>
                  </a:lnTo>
                  <a:lnTo>
                    <a:pt x="300" y="12"/>
                  </a:lnTo>
                  <a:lnTo>
                    <a:pt x="304" y="19"/>
                  </a:lnTo>
                  <a:lnTo>
                    <a:pt x="306" y="31"/>
                  </a:lnTo>
                  <a:lnTo>
                    <a:pt x="304" y="42"/>
                  </a:lnTo>
                  <a:lnTo>
                    <a:pt x="302" y="50"/>
                  </a:lnTo>
                  <a:lnTo>
                    <a:pt x="300" y="56"/>
                  </a:lnTo>
                  <a:lnTo>
                    <a:pt x="296" y="67"/>
                  </a:lnTo>
                  <a:lnTo>
                    <a:pt x="293" y="73"/>
                  </a:lnTo>
                  <a:lnTo>
                    <a:pt x="291" y="78"/>
                  </a:lnTo>
                  <a:lnTo>
                    <a:pt x="289" y="88"/>
                  </a:lnTo>
                  <a:lnTo>
                    <a:pt x="285" y="101"/>
                  </a:lnTo>
                  <a:lnTo>
                    <a:pt x="289" y="105"/>
                  </a:lnTo>
                  <a:lnTo>
                    <a:pt x="295" y="105"/>
                  </a:lnTo>
                  <a:lnTo>
                    <a:pt x="319" y="101"/>
                  </a:lnTo>
                  <a:lnTo>
                    <a:pt x="352" y="99"/>
                  </a:lnTo>
                  <a:lnTo>
                    <a:pt x="374" y="105"/>
                  </a:lnTo>
                  <a:lnTo>
                    <a:pt x="376" y="109"/>
                  </a:lnTo>
                  <a:lnTo>
                    <a:pt x="376" y="113"/>
                  </a:lnTo>
                  <a:lnTo>
                    <a:pt x="376" y="118"/>
                  </a:lnTo>
                  <a:lnTo>
                    <a:pt x="371" y="126"/>
                  </a:lnTo>
                  <a:lnTo>
                    <a:pt x="365" y="132"/>
                  </a:lnTo>
                  <a:lnTo>
                    <a:pt x="357" y="137"/>
                  </a:lnTo>
                  <a:lnTo>
                    <a:pt x="352" y="143"/>
                  </a:lnTo>
                  <a:lnTo>
                    <a:pt x="344" y="149"/>
                  </a:lnTo>
                  <a:lnTo>
                    <a:pt x="327" y="158"/>
                  </a:lnTo>
                  <a:lnTo>
                    <a:pt x="312" y="168"/>
                  </a:lnTo>
                  <a:lnTo>
                    <a:pt x="298" y="175"/>
                  </a:lnTo>
                  <a:lnTo>
                    <a:pt x="289" y="185"/>
                  </a:lnTo>
                  <a:lnTo>
                    <a:pt x="283" y="194"/>
                  </a:lnTo>
                  <a:lnTo>
                    <a:pt x="283" y="204"/>
                  </a:lnTo>
                  <a:lnTo>
                    <a:pt x="287" y="210"/>
                  </a:lnTo>
                  <a:lnTo>
                    <a:pt x="293" y="213"/>
                  </a:lnTo>
                  <a:lnTo>
                    <a:pt x="310" y="217"/>
                  </a:lnTo>
                  <a:lnTo>
                    <a:pt x="357" y="217"/>
                  </a:lnTo>
                  <a:lnTo>
                    <a:pt x="403" y="221"/>
                  </a:lnTo>
                  <a:lnTo>
                    <a:pt x="416" y="227"/>
                  </a:lnTo>
                  <a:lnTo>
                    <a:pt x="418" y="232"/>
                  </a:lnTo>
                  <a:lnTo>
                    <a:pt x="418" y="240"/>
                  </a:lnTo>
                  <a:lnTo>
                    <a:pt x="416" y="248"/>
                  </a:lnTo>
                  <a:lnTo>
                    <a:pt x="410" y="253"/>
                  </a:lnTo>
                  <a:lnTo>
                    <a:pt x="405" y="259"/>
                  </a:lnTo>
                  <a:lnTo>
                    <a:pt x="397" y="263"/>
                  </a:lnTo>
                  <a:lnTo>
                    <a:pt x="380" y="272"/>
                  </a:lnTo>
                  <a:lnTo>
                    <a:pt x="359" y="278"/>
                  </a:lnTo>
                  <a:lnTo>
                    <a:pt x="338" y="286"/>
                  </a:lnTo>
                  <a:lnTo>
                    <a:pt x="319" y="293"/>
                  </a:lnTo>
                  <a:lnTo>
                    <a:pt x="289" y="312"/>
                  </a:lnTo>
                  <a:lnTo>
                    <a:pt x="283" y="324"/>
                  </a:lnTo>
                  <a:lnTo>
                    <a:pt x="279" y="335"/>
                  </a:lnTo>
                  <a:lnTo>
                    <a:pt x="279" y="344"/>
                  </a:lnTo>
                  <a:lnTo>
                    <a:pt x="279" y="348"/>
                  </a:lnTo>
                  <a:lnTo>
                    <a:pt x="283" y="352"/>
                  </a:lnTo>
                  <a:lnTo>
                    <a:pt x="289" y="360"/>
                  </a:lnTo>
                  <a:lnTo>
                    <a:pt x="300" y="363"/>
                  </a:lnTo>
                  <a:lnTo>
                    <a:pt x="329" y="362"/>
                  </a:lnTo>
                  <a:lnTo>
                    <a:pt x="357" y="350"/>
                  </a:lnTo>
                  <a:lnTo>
                    <a:pt x="369" y="343"/>
                  </a:lnTo>
                  <a:lnTo>
                    <a:pt x="378" y="335"/>
                  </a:lnTo>
                  <a:lnTo>
                    <a:pt x="390" y="329"/>
                  </a:lnTo>
                  <a:lnTo>
                    <a:pt x="401" y="325"/>
                  </a:lnTo>
                  <a:lnTo>
                    <a:pt x="428" y="322"/>
                  </a:lnTo>
                  <a:lnTo>
                    <a:pt x="443" y="327"/>
                  </a:lnTo>
                  <a:lnTo>
                    <a:pt x="452" y="339"/>
                  </a:lnTo>
                  <a:lnTo>
                    <a:pt x="456" y="354"/>
                  </a:lnTo>
                  <a:lnTo>
                    <a:pt x="456" y="373"/>
                  </a:lnTo>
                  <a:lnTo>
                    <a:pt x="454" y="382"/>
                  </a:lnTo>
                  <a:lnTo>
                    <a:pt x="452" y="392"/>
                  </a:lnTo>
                  <a:lnTo>
                    <a:pt x="449" y="400"/>
                  </a:lnTo>
                  <a:lnTo>
                    <a:pt x="443" y="409"/>
                  </a:lnTo>
                  <a:lnTo>
                    <a:pt x="437" y="415"/>
                  </a:lnTo>
                  <a:lnTo>
                    <a:pt x="431" y="422"/>
                  </a:lnTo>
                  <a:lnTo>
                    <a:pt x="422" y="428"/>
                  </a:lnTo>
                  <a:lnTo>
                    <a:pt x="414" y="432"/>
                  </a:lnTo>
                  <a:lnTo>
                    <a:pt x="393" y="436"/>
                  </a:lnTo>
                  <a:lnTo>
                    <a:pt x="369" y="440"/>
                  </a:lnTo>
                  <a:lnTo>
                    <a:pt x="315" y="445"/>
                  </a:lnTo>
                  <a:lnTo>
                    <a:pt x="274" y="455"/>
                  </a:lnTo>
                  <a:lnTo>
                    <a:pt x="262" y="462"/>
                  </a:lnTo>
                  <a:lnTo>
                    <a:pt x="256" y="472"/>
                  </a:lnTo>
                  <a:lnTo>
                    <a:pt x="258" y="478"/>
                  </a:lnTo>
                  <a:lnTo>
                    <a:pt x="262" y="481"/>
                  </a:lnTo>
                  <a:lnTo>
                    <a:pt x="276" y="483"/>
                  </a:lnTo>
                  <a:lnTo>
                    <a:pt x="315" y="478"/>
                  </a:lnTo>
                  <a:lnTo>
                    <a:pt x="336" y="472"/>
                  </a:lnTo>
                  <a:lnTo>
                    <a:pt x="357" y="472"/>
                  </a:lnTo>
                  <a:lnTo>
                    <a:pt x="372" y="474"/>
                  </a:lnTo>
                  <a:lnTo>
                    <a:pt x="382" y="483"/>
                  </a:lnTo>
                  <a:lnTo>
                    <a:pt x="384" y="491"/>
                  </a:lnTo>
                  <a:lnTo>
                    <a:pt x="384" y="500"/>
                  </a:lnTo>
                  <a:lnTo>
                    <a:pt x="382" y="514"/>
                  </a:lnTo>
                  <a:lnTo>
                    <a:pt x="382" y="519"/>
                  </a:lnTo>
                  <a:lnTo>
                    <a:pt x="380" y="527"/>
                  </a:lnTo>
                  <a:lnTo>
                    <a:pt x="376" y="535"/>
                  </a:lnTo>
                  <a:lnTo>
                    <a:pt x="374" y="542"/>
                  </a:lnTo>
                  <a:lnTo>
                    <a:pt x="371" y="550"/>
                  </a:lnTo>
                  <a:lnTo>
                    <a:pt x="367" y="559"/>
                  </a:lnTo>
                  <a:lnTo>
                    <a:pt x="365" y="567"/>
                  </a:lnTo>
                  <a:lnTo>
                    <a:pt x="359" y="574"/>
                  </a:lnTo>
                  <a:lnTo>
                    <a:pt x="355" y="584"/>
                  </a:lnTo>
                  <a:lnTo>
                    <a:pt x="352" y="592"/>
                  </a:lnTo>
                  <a:lnTo>
                    <a:pt x="346" y="599"/>
                  </a:lnTo>
                  <a:lnTo>
                    <a:pt x="342" y="607"/>
                  </a:lnTo>
                  <a:lnTo>
                    <a:pt x="336" y="616"/>
                  </a:lnTo>
                  <a:lnTo>
                    <a:pt x="331" y="624"/>
                  </a:lnTo>
                  <a:lnTo>
                    <a:pt x="325" y="630"/>
                  </a:lnTo>
                  <a:lnTo>
                    <a:pt x="319" y="637"/>
                  </a:lnTo>
                  <a:lnTo>
                    <a:pt x="314" y="645"/>
                  </a:lnTo>
                  <a:lnTo>
                    <a:pt x="306" y="650"/>
                  </a:lnTo>
                  <a:lnTo>
                    <a:pt x="300" y="656"/>
                  </a:lnTo>
                  <a:lnTo>
                    <a:pt x="295" y="660"/>
                  </a:lnTo>
                  <a:lnTo>
                    <a:pt x="281" y="670"/>
                  </a:lnTo>
                  <a:lnTo>
                    <a:pt x="268" y="675"/>
                  </a:lnTo>
                  <a:lnTo>
                    <a:pt x="255" y="679"/>
                  </a:lnTo>
                  <a:lnTo>
                    <a:pt x="230" y="685"/>
                  </a:lnTo>
                  <a:lnTo>
                    <a:pt x="207" y="694"/>
                  </a:lnTo>
                  <a:lnTo>
                    <a:pt x="190" y="708"/>
                  </a:lnTo>
                  <a:lnTo>
                    <a:pt x="182" y="715"/>
                  </a:lnTo>
                  <a:lnTo>
                    <a:pt x="177" y="723"/>
                  </a:lnTo>
                  <a:lnTo>
                    <a:pt x="171" y="728"/>
                  </a:lnTo>
                  <a:lnTo>
                    <a:pt x="165" y="736"/>
                  </a:lnTo>
                  <a:lnTo>
                    <a:pt x="158" y="747"/>
                  </a:lnTo>
                  <a:lnTo>
                    <a:pt x="154" y="755"/>
                  </a:lnTo>
                  <a:lnTo>
                    <a:pt x="152" y="759"/>
                  </a:lnTo>
                  <a:lnTo>
                    <a:pt x="182" y="626"/>
                  </a:lnTo>
                  <a:lnTo>
                    <a:pt x="344" y="517"/>
                  </a:lnTo>
                  <a:lnTo>
                    <a:pt x="190" y="584"/>
                  </a:lnTo>
                  <a:lnTo>
                    <a:pt x="228" y="426"/>
                  </a:lnTo>
                  <a:lnTo>
                    <a:pt x="409" y="384"/>
                  </a:lnTo>
                  <a:lnTo>
                    <a:pt x="234" y="394"/>
                  </a:lnTo>
                  <a:lnTo>
                    <a:pt x="253" y="287"/>
                  </a:lnTo>
                  <a:lnTo>
                    <a:pt x="380" y="244"/>
                  </a:lnTo>
                  <a:lnTo>
                    <a:pt x="258" y="259"/>
                  </a:lnTo>
                  <a:lnTo>
                    <a:pt x="270" y="171"/>
                  </a:lnTo>
                  <a:lnTo>
                    <a:pt x="334" y="124"/>
                  </a:lnTo>
                  <a:lnTo>
                    <a:pt x="264" y="149"/>
                  </a:lnTo>
                  <a:lnTo>
                    <a:pt x="262" y="33"/>
                  </a:lnTo>
                  <a:lnTo>
                    <a:pt x="249" y="181"/>
                  </a:lnTo>
                  <a:lnTo>
                    <a:pt x="232" y="293"/>
                  </a:lnTo>
                  <a:lnTo>
                    <a:pt x="161" y="84"/>
                  </a:lnTo>
                  <a:lnTo>
                    <a:pt x="218" y="335"/>
                  </a:lnTo>
                  <a:lnTo>
                    <a:pt x="198" y="419"/>
                  </a:lnTo>
                  <a:lnTo>
                    <a:pt x="97" y="244"/>
                  </a:lnTo>
                  <a:lnTo>
                    <a:pt x="184" y="459"/>
                  </a:lnTo>
                  <a:lnTo>
                    <a:pt x="156" y="584"/>
                  </a:lnTo>
                  <a:lnTo>
                    <a:pt x="44" y="457"/>
                  </a:lnTo>
                  <a:lnTo>
                    <a:pt x="148" y="622"/>
                  </a:lnTo>
                  <a:lnTo>
                    <a:pt x="146" y="639"/>
                  </a:lnTo>
                  <a:lnTo>
                    <a:pt x="144" y="656"/>
                  </a:lnTo>
                  <a:lnTo>
                    <a:pt x="142" y="679"/>
                  </a:lnTo>
                  <a:lnTo>
                    <a:pt x="139" y="704"/>
                  </a:lnTo>
                  <a:lnTo>
                    <a:pt x="135" y="727"/>
                  </a:lnTo>
                  <a:lnTo>
                    <a:pt x="133" y="734"/>
                  </a:lnTo>
                  <a:lnTo>
                    <a:pt x="131" y="740"/>
                  </a:lnTo>
                  <a:lnTo>
                    <a:pt x="131" y="746"/>
                  </a:lnTo>
                  <a:lnTo>
                    <a:pt x="129" y="749"/>
                  </a:lnTo>
                  <a:lnTo>
                    <a:pt x="127" y="755"/>
                  </a:lnTo>
                  <a:lnTo>
                    <a:pt x="127" y="761"/>
                  </a:lnTo>
                  <a:lnTo>
                    <a:pt x="123" y="768"/>
                  </a:lnTo>
                  <a:lnTo>
                    <a:pt x="120" y="778"/>
                  </a:lnTo>
                  <a:lnTo>
                    <a:pt x="118" y="784"/>
                  </a:lnTo>
                  <a:lnTo>
                    <a:pt x="114" y="789"/>
                  </a:lnTo>
                  <a:lnTo>
                    <a:pt x="112" y="793"/>
                  </a:lnTo>
                  <a:lnTo>
                    <a:pt x="108" y="799"/>
                  </a:lnTo>
                  <a:lnTo>
                    <a:pt x="104" y="804"/>
                  </a:lnTo>
                  <a:lnTo>
                    <a:pt x="101" y="810"/>
                  </a:lnTo>
                  <a:lnTo>
                    <a:pt x="97" y="818"/>
                  </a:lnTo>
                  <a:lnTo>
                    <a:pt x="93" y="823"/>
                  </a:lnTo>
                  <a:lnTo>
                    <a:pt x="87" y="829"/>
                  </a:lnTo>
                  <a:lnTo>
                    <a:pt x="83" y="835"/>
                  </a:lnTo>
                  <a:lnTo>
                    <a:pt x="80" y="842"/>
                  </a:lnTo>
                  <a:lnTo>
                    <a:pt x="74" y="848"/>
                  </a:lnTo>
                  <a:lnTo>
                    <a:pt x="70" y="854"/>
                  </a:lnTo>
                  <a:lnTo>
                    <a:pt x="66" y="860"/>
                  </a:lnTo>
                  <a:lnTo>
                    <a:pt x="57" y="873"/>
                  </a:lnTo>
                  <a:lnTo>
                    <a:pt x="53" y="879"/>
                  </a:lnTo>
                  <a:lnTo>
                    <a:pt x="47" y="882"/>
                  </a:lnTo>
                  <a:lnTo>
                    <a:pt x="40" y="894"/>
                  </a:lnTo>
                  <a:lnTo>
                    <a:pt x="34" y="901"/>
                  </a:lnTo>
                  <a:lnTo>
                    <a:pt x="28" y="909"/>
                  </a:lnTo>
                  <a:lnTo>
                    <a:pt x="25" y="915"/>
                  </a:lnTo>
                  <a:lnTo>
                    <a:pt x="19" y="919"/>
                  </a:lnTo>
                  <a:lnTo>
                    <a:pt x="19" y="799"/>
                  </a:lnTo>
                  <a:lnTo>
                    <a:pt x="26" y="801"/>
                  </a:lnTo>
                  <a:lnTo>
                    <a:pt x="51" y="795"/>
                  </a:lnTo>
                  <a:lnTo>
                    <a:pt x="78" y="780"/>
                  </a:lnTo>
                  <a:lnTo>
                    <a:pt x="78" y="78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69" name="Freeform 169">
              <a:extLst>
                <a:ext uri="{FF2B5EF4-FFF2-40B4-BE49-F238E27FC236}">
                  <a16:creationId xmlns:a16="http://schemas.microsoft.com/office/drawing/2014/main" id="{3541A894-EE42-4E79-BAE5-EAB020736E10}"/>
                </a:ext>
              </a:extLst>
            </p:cNvPr>
            <p:cNvSpPr>
              <a:spLocks/>
            </p:cNvSpPr>
            <p:nvPr/>
          </p:nvSpPr>
          <p:spPr bwMode="auto">
            <a:xfrm rot="1411064">
              <a:off x="338" y="547"/>
              <a:ext cx="285" cy="405"/>
            </a:xfrm>
            <a:custGeom>
              <a:avLst/>
              <a:gdLst/>
              <a:ahLst/>
              <a:cxnLst>
                <a:cxn ang="0">
                  <a:pos x="456" y="144"/>
                </a:cxn>
                <a:cxn ang="0">
                  <a:pos x="432" y="222"/>
                </a:cxn>
                <a:cxn ang="0">
                  <a:pos x="437" y="270"/>
                </a:cxn>
                <a:cxn ang="0">
                  <a:pos x="451" y="315"/>
                </a:cxn>
                <a:cxn ang="0">
                  <a:pos x="464" y="368"/>
                </a:cxn>
                <a:cxn ang="0">
                  <a:pos x="462" y="458"/>
                </a:cxn>
                <a:cxn ang="0">
                  <a:pos x="435" y="503"/>
                </a:cxn>
                <a:cxn ang="0">
                  <a:pos x="401" y="538"/>
                </a:cxn>
                <a:cxn ang="0">
                  <a:pos x="395" y="507"/>
                </a:cxn>
                <a:cxn ang="0">
                  <a:pos x="388" y="458"/>
                </a:cxn>
                <a:cxn ang="0">
                  <a:pos x="338" y="454"/>
                </a:cxn>
                <a:cxn ang="0">
                  <a:pos x="331" y="521"/>
                </a:cxn>
                <a:cxn ang="0">
                  <a:pos x="348" y="587"/>
                </a:cxn>
                <a:cxn ang="0">
                  <a:pos x="342" y="654"/>
                </a:cxn>
                <a:cxn ang="0">
                  <a:pos x="285" y="640"/>
                </a:cxn>
                <a:cxn ang="0">
                  <a:pos x="270" y="572"/>
                </a:cxn>
                <a:cxn ang="0">
                  <a:pos x="240" y="570"/>
                </a:cxn>
                <a:cxn ang="0">
                  <a:pos x="241" y="631"/>
                </a:cxn>
                <a:cxn ang="0">
                  <a:pos x="245" y="667"/>
                </a:cxn>
                <a:cxn ang="0">
                  <a:pos x="247" y="711"/>
                </a:cxn>
                <a:cxn ang="0">
                  <a:pos x="241" y="785"/>
                </a:cxn>
                <a:cxn ang="0">
                  <a:pos x="183" y="770"/>
                </a:cxn>
                <a:cxn ang="0">
                  <a:pos x="179" y="713"/>
                </a:cxn>
                <a:cxn ang="0">
                  <a:pos x="184" y="652"/>
                </a:cxn>
                <a:cxn ang="0">
                  <a:pos x="175" y="638"/>
                </a:cxn>
                <a:cxn ang="0">
                  <a:pos x="129" y="796"/>
                </a:cxn>
                <a:cxn ang="0">
                  <a:pos x="78" y="813"/>
                </a:cxn>
                <a:cxn ang="0">
                  <a:pos x="63" y="758"/>
                </a:cxn>
                <a:cxn ang="0">
                  <a:pos x="93" y="713"/>
                </a:cxn>
                <a:cxn ang="0">
                  <a:pos x="8" y="680"/>
                </a:cxn>
                <a:cxn ang="0">
                  <a:pos x="42" y="654"/>
                </a:cxn>
                <a:cxn ang="0">
                  <a:pos x="122" y="625"/>
                </a:cxn>
                <a:cxn ang="0">
                  <a:pos x="13" y="566"/>
                </a:cxn>
                <a:cxn ang="0">
                  <a:pos x="23" y="528"/>
                </a:cxn>
                <a:cxn ang="0">
                  <a:pos x="146" y="509"/>
                </a:cxn>
                <a:cxn ang="0">
                  <a:pos x="160" y="464"/>
                </a:cxn>
                <a:cxn ang="0">
                  <a:pos x="57" y="465"/>
                </a:cxn>
                <a:cxn ang="0">
                  <a:pos x="4" y="405"/>
                </a:cxn>
                <a:cxn ang="0">
                  <a:pos x="42" y="365"/>
                </a:cxn>
                <a:cxn ang="0">
                  <a:pos x="202" y="376"/>
                </a:cxn>
                <a:cxn ang="0">
                  <a:pos x="169" y="344"/>
                </a:cxn>
                <a:cxn ang="0">
                  <a:pos x="108" y="302"/>
                </a:cxn>
                <a:cxn ang="0">
                  <a:pos x="135" y="258"/>
                </a:cxn>
                <a:cxn ang="0">
                  <a:pos x="171" y="216"/>
                </a:cxn>
                <a:cxn ang="0">
                  <a:pos x="217" y="184"/>
                </a:cxn>
                <a:cxn ang="0">
                  <a:pos x="281" y="165"/>
                </a:cxn>
                <a:cxn ang="0">
                  <a:pos x="376" y="140"/>
                </a:cxn>
                <a:cxn ang="0">
                  <a:pos x="152" y="296"/>
                </a:cxn>
                <a:cxn ang="0">
                  <a:pos x="42" y="549"/>
                </a:cxn>
                <a:cxn ang="0">
                  <a:pos x="150" y="646"/>
                </a:cxn>
                <a:cxn ang="0">
                  <a:pos x="289" y="399"/>
                </a:cxn>
                <a:cxn ang="0">
                  <a:pos x="390" y="197"/>
                </a:cxn>
                <a:cxn ang="0">
                  <a:pos x="422" y="131"/>
                </a:cxn>
                <a:cxn ang="0">
                  <a:pos x="447" y="99"/>
                </a:cxn>
                <a:cxn ang="0">
                  <a:pos x="477" y="72"/>
                </a:cxn>
                <a:cxn ang="0">
                  <a:pos x="513" y="43"/>
                </a:cxn>
                <a:cxn ang="0">
                  <a:pos x="563" y="7"/>
                </a:cxn>
                <a:cxn ang="0">
                  <a:pos x="479" y="118"/>
                </a:cxn>
              </a:cxnLst>
              <a:rect l="0" t="0" r="r" b="b"/>
              <a:pathLst>
                <a:path w="572" h="813">
                  <a:moveTo>
                    <a:pt x="479" y="118"/>
                  </a:moveTo>
                  <a:lnTo>
                    <a:pt x="477" y="119"/>
                  </a:lnTo>
                  <a:lnTo>
                    <a:pt x="470" y="125"/>
                  </a:lnTo>
                  <a:lnTo>
                    <a:pt x="466" y="131"/>
                  </a:lnTo>
                  <a:lnTo>
                    <a:pt x="460" y="137"/>
                  </a:lnTo>
                  <a:lnTo>
                    <a:pt x="456" y="144"/>
                  </a:lnTo>
                  <a:lnTo>
                    <a:pt x="451" y="152"/>
                  </a:lnTo>
                  <a:lnTo>
                    <a:pt x="441" y="171"/>
                  </a:lnTo>
                  <a:lnTo>
                    <a:pt x="435" y="194"/>
                  </a:lnTo>
                  <a:lnTo>
                    <a:pt x="432" y="207"/>
                  </a:lnTo>
                  <a:lnTo>
                    <a:pt x="432" y="215"/>
                  </a:lnTo>
                  <a:lnTo>
                    <a:pt x="432" y="222"/>
                  </a:lnTo>
                  <a:lnTo>
                    <a:pt x="432" y="230"/>
                  </a:lnTo>
                  <a:lnTo>
                    <a:pt x="432" y="237"/>
                  </a:lnTo>
                  <a:lnTo>
                    <a:pt x="433" y="245"/>
                  </a:lnTo>
                  <a:lnTo>
                    <a:pt x="435" y="254"/>
                  </a:lnTo>
                  <a:lnTo>
                    <a:pt x="437" y="262"/>
                  </a:lnTo>
                  <a:lnTo>
                    <a:pt x="437" y="270"/>
                  </a:lnTo>
                  <a:lnTo>
                    <a:pt x="439" y="279"/>
                  </a:lnTo>
                  <a:lnTo>
                    <a:pt x="441" y="287"/>
                  </a:lnTo>
                  <a:lnTo>
                    <a:pt x="445" y="294"/>
                  </a:lnTo>
                  <a:lnTo>
                    <a:pt x="445" y="302"/>
                  </a:lnTo>
                  <a:lnTo>
                    <a:pt x="449" y="310"/>
                  </a:lnTo>
                  <a:lnTo>
                    <a:pt x="451" y="315"/>
                  </a:lnTo>
                  <a:lnTo>
                    <a:pt x="452" y="323"/>
                  </a:lnTo>
                  <a:lnTo>
                    <a:pt x="454" y="330"/>
                  </a:lnTo>
                  <a:lnTo>
                    <a:pt x="458" y="344"/>
                  </a:lnTo>
                  <a:lnTo>
                    <a:pt x="460" y="349"/>
                  </a:lnTo>
                  <a:lnTo>
                    <a:pt x="462" y="357"/>
                  </a:lnTo>
                  <a:lnTo>
                    <a:pt x="464" y="368"/>
                  </a:lnTo>
                  <a:lnTo>
                    <a:pt x="468" y="380"/>
                  </a:lnTo>
                  <a:lnTo>
                    <a:pt x="470" y="393"/>
                  </a:lnTo>
                  <a:lnTo>
                    <a:pt x="472" y="405"/>
                  </a:lnTo>
                  <a:lnTo>
                    <a:pt x="472" y="416"/>
                  </a:lnTo>
                  <a:lnTo>
                    <a:pt x="470" y="437"/>
                  </a:lnTo>
                  <a:lnTo>
                    <a:pt x="462" y="458"/>
                  </a:lnTo>
                  <a:lnTo>
                    <a:pt x="456" y="469"/>
                  </a:lnTo>
                  <a:lnTo>
                    <a:pt x="452" y="479"/>
                  </a:lnTo>
                  <a:lnTo>
                    <a:pt x="449" y="483"/>
                  </a:lnTo>
                  <a:lnTo>
                    <a:pt x="447" y="486"/>
                  </a:lnTo>
                  <a:lnTo>
                    <a:pt x="441" y="496"/>
                  </a:lnTo>
                  <a:lnTo>
                    <a:pt x="435" y="503"/>
                  </a:lnTo>
                  <a:lnTo>
                    <a:pt x="430" y="509"/>
                  </a:lnTo>
                  <a:lnTo>
                    <a:pt x="424" y="517"/>
                  </a:lnTo>
                  <a:lnTo>
                    <a:pt x="418" y="521"/>
                  </a:lnTo>
                  <a:lnTo>
                    <a:pt x="413" y="526"/>
                  </a:lnTo>
                  <a:lnTo>
                    <a:pt x="409" y="530"/>
                  </a:lnTo>
                  <a:lnTo>
                    <a:pt x="401" y="538"/>
                  </a:lnTo>
                  <a:lnTo>
                    <a:pt x="394" y="541"/>
                  </a:lnTo>
                  <a:lnTo>
                    <a:pt x="394" y="538"/>
                  </a:lnTo>
                  <a:lnTo>
                    <a:pt x="394" y="528"/>
                  </a:lnTo>
                  <a:lnTo>
                    <a:pt x="394" y="522"/>
                  </a:lnTo>
                  <a:lnTo>
                    <a:pt x="394" y="515"/>
                  </a:lnTo>
                  <a:lnTo>
                    <a:pt x="395" y="507"/>
                  </a:lnTo>
                  <a:lnTo>
                    <a:pt x="394" y="500"/>
                  </a:lnTo>
                  <a:lnTo>
                    <a:pt x="394" y="490"/>
                  </a:lnTo>
                  <a:lnTo>
                    <a:pt x="392" y="481"/>
                  </a:lnTo>
                  <a:lnTo>
                    <a:pt x="392" y="473"/>
                  </a:lnTo>
                  <a:lnTo>
                    <a:pt x="390" y="465"/>
                  </a:lnTo>
                  <a:lnTo>
                    <a:pt x="388" y="458"/>
                  </a:lnTo>
                  <a:lnTo>
                    <a:pt x="384" y="450"/>
                  </a:lnTo>
                  <a:lnTo>
                    <a:pt x="375" y="441"/>
                  </a:lnTo>
                  <a:lnTo>
                    <a:pt x="365" y="437"/>
                  </a:lnTo>
                  <a:lnTo>
                    <a:pt x="356" y="439"/>
                  </a:lnTo>
                  <a:lnTo>
                    <a:pt x="346" y="445"/>
                  </a:lnTo>
                  <a:lnTo>
                    <a:pt x="338" y="454"/>
                  </a:lnTo>
                  <a:lnTo>
                    <a:pt x="333" y="467"/>
                  </a:lnTo>
                  <a:lnTo>
                    <a:pt x="327" y="481"/>
                  </a:lnTo>
                  <a:lnTo>
                    <a:pt x="327" y="496"/>
                  </a:lnTo>
                  <a:lnTo>
                    <a:pt x="327" y="503"/>
                  </a:lnTo>
                  <a:lnTo>
                    <a:pt x="329" y="511"/>
                  </a:lnTo>
                  <a:lnTo>
                    <a:pt x="331" y="521"/>
                  </a:lnTo>
                  <a:lnTo>
                    <a:pt x="333" y="528"/>
                  </a:lnTo>
                  <a:lnTo>
                    <a:pt x="337" y="540"/>
                  </a:lnTo>
                  <a:lnTo>
                    <a:pt x="340" y="551"/>
                  </a:lnTo>
                  <a:lnTo>
                    <a:pt x="342" y="562"/>
                  </a:lnTo>
                  <a:lnTo>
                    <a:pt x="346" y="576"/>
                  </a:lnTo>
                  <a:lnTo>
                    <a:pt x="348" y="587"/>
                  </a:lnTo>
                  <a:lnTo>
                    <a:pt x="352" y="598"/>
                  </a:lnTo>
                  <a:lnTo>
                    <a:pt x="352" y="612"/>
                  </a:lnTo>
                  <a:lnTo>
                    <a:pt x="352" y="623"/>
                  </a:lnTo>
                  <a:lnTo>
                    <a:pt x="348" y="642"/>
                  </a:lnTo>
                  <a:lnTo>
                    <a:pt x="344" y="650"/>
                  </a:lnTo>
                  <a:lnTo>
                    <a:pt x="342" y="654"/>
                  </a:lnTo>
                  <a:lnTo>
                    <a:pt x="338" y="657"/>
                  </a:lnTo>
                  <a:lnTo>
                    <a:pt x="331" y="661"/>
                  </a:lnTo>
                  <a:lnTo>
                    <a:pt x="321" y="665"/>
                  </a:lnTo>
                  <a:lnTo>
                    <a:pt x="302" y="663"/>
                  </a:lnTo>
                  <a:lnTo>
                    <a:pt x="291" y="650"/>
                  </a:lnTo>
                  <a:lnTo>
                    <a:pt x="285" y="640"/>
                  </a:lnTo>
                  <a:lnTo>
                    <a:pt x="281" y="629"/>
                  </a:lnTo>
                  <a:lnTo>
                    <a:pt x="279" y="617"/>
                  </a:lnTo>
                  <a:lnTo>
                    <a:pt x="278" y="606"/>
                  </a:lnTo>
                  <a:lnTo>
                    <a:pt x="276" y="595"/>
                  </a:lnTo>
                  <a:lnTo>
                    <a:pt x="272" y="581"/>
                  </a:lnTo>
                  <a:lnTo>
                    <a:pt x="270" y="572"/>
                  </a:lnTo>
                  <a:lnTo>
                    <a:pt x="268" y="562"/>
                  </a:lnTo>
                  <a:lnTo>
                    <a:pt x="260" y="547"/>
                  </a:lnTo>
                  <a:lnTo>
                    <a:pt x="251" y="543"/>
                  </a:lnTo>
                  <a:lnTo>
                    <a:pt x="245" y="547"/>
                  </a:lnTo>
                  <a:lnTo>
                    <a:pt x="241" y="557"/>
                  </a:lnTo>
                  <a:lnTo>
                    <a:pt x="240" y="570"/>
                  </a:lnTo>
                  <a:lnTo>
                    <a:pt x="240" y="579"/>
                  </a:lnTo>
                  <a:lnTo>
                    <a:pt x="240" y="589"/>
                  </a:lnTo>
                  <a:lnTo>
                    <a:pt x="240" y="598"/>
                  </a:lnTo>
                  <a:lnTo>
                    <a:pt x="241" y="608"/>
                  </a:lnTo>
                  <a:lnTo>
                    <a:pt x="241" y="619"/>
                  </a:lnTo>
                  <a:lnTo>
                    <a:pt x="241" y="631"/>
                  </a:lnTo>
                  <a:lnTo>
                    <a:pt x="243" y="636"/>
                  </a:lnTo>
                  <a:lnTo>
                    <a:pt x="243" y="644"/>
                  </a:lnTo>
                  <a:lnTo>
                    <a:pt x="243" y="650"/>
                  </a:lnTo>
                  <a:lnTo>
                    <a:pt x="243" y="655"/>
                  </a:lnTo>
                  <a:lnTo>
                    <a:pt x="245" y="661"/>
                  </a:lnTo>
                  <a:lnTo>
                    <a:pt x="245" y="667"/>
                  </a:lnTo>
                  <a:lnTo>
                    <a:pt x="245" y="675"/>
                  </a:lnTo>
                  <a:lnTo>
                    <a:pt x="245" y="680"/>
                  </a:lnTo>
                  <a:lnTo>
                    <a:pt x="247" y="692"/>
                  </a:lnTo>
                  <a:lnTo>
                    <a:pt x="247" y="699"/>
                  </a:lnTo>
                  <a:lnTo>
                    <a:pt x="247" y="705"/>
                  </a:lnTo>
                  <a:lnTo>
                    <a:pt x="247" y="711"/>
                  </a:lnTo>
                  <a:lnTo>
                    <a:pt x="247" y="716"/>
                  </a:lnTo>
                  <a:lnTo>
                    <a:pt x="247" y="728"/>
                  </a:lnTo>
                  <a:lnTo>
                    <a:pt x="247" y="739"/>
                  </a:lnTo>
                  <a:lnTo>
                    <a:pt x="247" y="751"/>
                  </a:lnTo>
                  <a:lnTo>
                    <a:pt x="245" y="770"/>
                  </a:lnTo>
                  <a:lnTo>
                    <a:pt x="241" y="785"/>
                  </a:lnTo>
                  <a:lnTo>
                    <a:pt x="236" y="798"/>
                  </a:lnTo>
                  <a:lnTo>
                    <a:pt x="228" y="806"/>
                  </a:lnTo>
                  <a:lnTo>
                    <a:pt x="217" y="806"/>
                  </a:lnTo>
                  <a:lnTo>
                    <a:pt x="198" y="798"/>
                  </a:lnTo>
                  <a:lnTo>
                    <a:pt x="184" y="781"/>
                  </a:lnTo>
                  <a:lnTo>
                    <a:pt x="183" y="770"/>
                  </a:lnTo>
                  <a:lnTo>
                    <a:pt x="179" y="756"/>
                  </a:lnTo>
                  <a:lnTo>
                    <a:pt x="179" y="743"/>
                  </a:lnTo>
                  <a:lnTo>
                    <a:pt x="179" y="735"/>
                  </a:lnTo>
                  <a:lnTo>
                    <a:pt x="179" y="728"/>
                  </a:lnTo>
                  <a:lnTo>
                    <a:pt x="179" y="720"/>
                  </a:lnTo>
                  <a:lnTo>
                    <a:pt x="179" y="713"/>
                  </a:lnTo>
                  <a:lnTo>
                    <a:pt x="179" y="705"/>
                  </a:lnTo>
                  <a:lnTo>
                    <a:pt x="181" y="697"/>
                  </a:lnTo>
                  <a:lnTo>
                    <a:pt x="183" y="669"/>
                  </a:lnTo>
                  <a:lnTo>
                    <a:pt x="183" y="663"/>
                  </a:lnTo>
                  <a:lnTo>
                    <a:pt x="183" y="657"/>
                  </a:lnTo>
                  <a:lnTo>
                    <a:pt x="184" y="652"/>
                  </a:lnTo>
                  <a:lnTo>
                    <a:pt x="184" y="646"/>
                  </a:lnTo>
                  <a:lnTo>
                    <a:pt x="183" y="635"/>
                  </a:lnTo>
                  <a:lnTo>
                    <a:pt x="183" y="627"/>
                  </a:lnTo>
                  <a:lnTo>
                    <a:pt x="179" y="625"/>
                  </a:lnTo>
                  <a:lnTo>
                    <a:pt x="177" y="629"/>
                  </a:lnTo>
                  <a:lnTo>
                    <a:pt x="175" y="638"/>
                  </a:lnTo>
                  <a:lnTo>
                    <a:pt x="169" y="665"/>
                  </a:lnTo>
                  <a:lnTo>
                    <a:pt x="164" y="699"/>
                  </a:lnTo>
                  <a:lnTo>
                    <a:pt x="154" y="735"/>
                  </a:lnTo>
                  <a:lnTo>
                    <a:pt x="144" y="770"/>
                  </a:lnTo>
                  <a:lnTo>
                    <a:pt x="137" y="783"/>
                  </a:lnTo>
                  <a:lnTo>
                    <a:pt x="129" y="796"/>
                  </a:lnTo>
                  <a:lnTo>
                    <a:pt x="125" y="800"/>
                  </a:lnTo>
                  <a:lnTo>
                    <a:pt x="120" y="804"/>
                  </a:lnTo>
                  <a:lnTo>
                    <a:pt x="110" y="809"/>
                  </a:lnTo>
                  <a:lnTo>
                    <a:pt x="101" y="811"/>
                  </a:lnTo>
                  <a:lnTo>
                    <a:pt x="93" y="813"/>
                  </a:lnTo>
                  <a:lnTo>
                    <a:pt x="78" y="813"/>
                  </a:lnTo>
                  <a:lnTo>
                    <a:pt x="59" y="804"/>
                  </a:lnTo>
                  <a:lnTo>
                    <a:pt x="53" y="796"/>
                  </a:lnTo>
                  <a:lnTo>
                    <a:pt x="53" y="785"/>
                  </a:lnTo>
                  <a:lnTo>
                    <a:pt x="55" y="775"/>
                  </a:lnTo>
                  <a:lnTo>
                    <a:pt x="59" y="764"/>
                  </a:lnTo>
                  <a:lnTo>
                    <a:pt x="63" y="758"/>
                  </a:lnTo>
                  <a:lnTo>
                    <a:pt x="67" y="754"/>
                  </a:lnTo>
                  <a:lnTo>
                    <a:pt x="74" y="743"/>
                  </a:lnTo>
                  <a:lnTo>
                    <a:pt x="78" y="739"/>
                  </a:lnTo>
                  <a:lnTo>
                    <a:pt x="82" y="733"/>
                  </a:lnTo>
                  <a:lnTo>
                    <a:pt x="87" y="726"/>
                  </a:lnTo>
                  <a:lnTo>
                    <a:pt x="93" y="713"/>
                  </a:lnTo>
                  <a:lnTo>
                    <a:pt x="91" y="709"/>
                  </a:lnTo>
                  <a:lnTo>
                    <a:pt x="86" y="707"/>
                  </a:lnTo>
                  <a:lnTo>
                    <a:pt x="61" y="703"/>
                  </a:lnTo>
                  <a:lnTo>
                    <a:pt x="29" y="695"/>
                  </a:lnTo>
                  <a:lnTo>
                    <a:pt x="10" y="684"/>
                  </a:lnTo>
                  <a:lnTo>
                    <a:pt x="8" y="680"/>
                  </a:lnTo>
                  <a:lnTo>
                    <a:pt x="10" y="676"/>
                  </a:lnTo>
                  <a:lnTo>
                    <a:pt x="11" y="671"/>
                  </a:lnTo>
                  <a:lnTo>
                    <a:pt x="17" y="665"/>
                  </a:lnTo>
                  <a:lnTo>
                    <a:pt x="25" y="661"/>
                  </a:lnTo>
                  <a:lnTo>
                    <a:pt x="34" y="657"/>
                  </a:lnTo>
                  <a:lnTo>
                    <a:pt x="42" y="654"/>
                  </a:lnTo>
                  <a:lnTo>
                    <a:pt x="51" y="652"/>
                  </a:lnTo>
                  <a:lnTo>
                    <a:pt x="68" y="646"/>
                  </a:lnTo>
                  <a:lnTo>
                    <a:pt x="86" y="642"/>
                  </a:lnTo>
                  <a:lnTo>
                    <a:pt x="103" y="638"/>
                  </a:lnTo>
                  <a:lnTo>
                    <a:pt x="114" y="633"/>
                  </a:lnTo>
                  <a:lnTo>
                    <a:pt x="122" y="625"/>
                  </a:lnTo>
                  <a:lnTo>
                    <a:pt x="124" y="614"/>
                  </a:lnTo>
                  <a:lnTo>
                    <a:pt x="122" y="610"/>
                  </a:lnTo>
                  <a:lnTo>
                    <a:pt x="118" y="604"/>
                  </a:lnTo>
                  <a:lnTo>
                    <a:pt x="101" y="595"/>
                  </a:lnTo>
                  <a:lnTo>
                    <a:pt x="55" y="581"/>
                  </a:lnTo>
                  <a:lnTo>
                    <a:pt x="13" y="566"/>
                  </a:lnTo>
                  <a:lnTo>
                    <a:pt x="4" y="555"/>
                  </a:lnTo>
                  <a:lnTo>
                    <a:pt x="2" y="549"/>
                  </a:lnTo>
                  <a:lnTo>
                    <a:pt x="4" y="543"/>
                  </a:lnTo>
                  <a:lnTo>
                    <a:pt x="10" y="538"/>
                  </a:lnTo>
                  <a:lnTo>
                    <a:pt x="15" y="532"/>
                  </a:lnTo>
                  <a:lnTo>
                    <a:pt x="23" y="528"/>
                  </a:lnTo>
                  <a:lnTo>
                    <a:pt x="30" y="526"/>
                  </a:lnTo>
                  <a:lnTo>
                    <a:pt x="49" y="522"/>
                  </a:lnTo>
                  <a:lnTo>
                    <a:pt x="70" y="522"/>
                  </a:lnTo>
                  <a:lnTo>
                    <a:pt x="93" y="521"/>
                  </a:lnTo>
                  <a:lnTo>
                    <a:pt x="114" y="521"/>
                  </a:lnTo>
                  <a:lnTo>
                    <a:pt x="146" y="509"/>
                  </a:lnTo>
                  <a:lnTo>
                    <a:pt x="158" y="500"/>
                  </a:lnTo>
                  <a:lnTo>
                    <a:pt x="164" y="490"/>
                  </a:lnTo>
                  <a:lnTo>
                    <a:pt x="167" y="481"/>
                  </a:lnTo>
                  <a:lnTo>
                    <a:pt x="167" y="477"/>
                  </a:lnTo>
                  <a:lnTo>
                    <a:pt x="165" y="471"/>
                  </a:lnTo>
                  <a:lnTo>
                    <a:pt x="160" y="464"/>
                  </a:lnTo>
                  <a:lnTo>
                    <a:pt x="152" y="458"/>
                  </a:lnTo>
                  <a:lnTo>
                    <a:pt x="124" y="450"/>
                  </a:lnTo>
                  <a:lnTo>
                    <a:pt x="93" y="454"/>
                  </a:lnTo>
                  <a:lnTo>
                    <a:pt x="80" y="458"/>
                  </a:lnTo>
                  <a:lnTo>
                    <a:pt x="68" y="462"/>
                  </a:lnTo>
                  <a:lnTo>
                    <a:pt x="57" y="465"/>
                  </a:lnTo>
                  <a:lnTo>
                    <a:pt x="44" y="465"/>
                  </a:lnTo>
                  <a:lnTo>
                    <a:pt x="17" y="462"/>
                  </a:lnTo>
                  <a:lnTo>
                    <a:pt x="4" y="452"/>
                  </a:lnTo>
                  <a:lnTo>
                    <a:pt x="0" y="439"/>
                  </a:lnTo>
                  <a:lnTo>
                    <a:pt x="0" y="424"/>
                  </a:lnTo>
                  <a:lnTo>
                    <a:pt x="4" y="405"/>
                  </a:lnTo>
                  <a:lnTo>
                    <a:pt x="8" y="397"/>
                  </a:lnTo>
                  <a:lnTo>
                    <a:pt x="13" y="387"/>
                  </a:lnTo>
                  <a:lnTo>
                    <a:pt x="19" y="382"/>
                  </a:lnTo>
                  <a:lnTo>
                    <a:pt x="27" y="374"/>
                  </a:lnTo>
                  <a:lnTo>
                    <a:pt x="32" y="368"/>
                  </a:lnTo>
                  <a:lnTo>
                    <a:pt x="42" y="365"/>
                  </a:lnTo>
                  <a:lnTo>
                    <a:pt x="51" y="361"/>
                  </a:lnTo>
                  <a:lnTo>
                    <a:pt x="61" y="361"/>
                  </a:lnTo>
                  <a:lnTo>
                    <a:pt x="82" y="361"/>
                  </a:lnTo>
                  <a:lnTo>
                    <a:pt x="106" y="365"/>
                  </a:lnTo>
                  <a:lnTo>
                    <a:pt x="158" y="374"/>
                  </a:lnTo>
                  <a:lnTo>
                    <a:pt x="202" y="376"/>
                  </a:lnTo>
                  <a:lnTo>
                    <a:pt x="215" y="372"/>
                  </a:lnTo>
                  <a:lnTo>
                    <a:pt x="222" y="363"/>
                  </a:lnTo>
                  <a:lnTo>
                    <a:pt x="222" y="357"/>
                  </a:lnTo>
                  <a:lnTo>
                    <a:pt x="221" y="353"/>
                  </a:lnTo>
                  <a:lnTo>
                    <a:pt x="209" y="348"/>
                  </a:lnTo>
                  <a:lnTo>
                    <a:pt x="169" y="344"/>
                  </a:lnTo>
                  <a:lnTo>
                    <a:pt x="146" y="342"/>
                  </a:lnTo>
                  <a:lnTo>
                    <a:pt x="127" y="338"/>
                  </a:lnTo>
                  <a:lnTo>
                    <a:pt x="112" y="330"/>
                  </a:lnTo>
                  <a:lnTo>
                    <a:pt x="105" y="319"/>
                  </a:lnTo>
                  <a:lnTo>
                    <a:pt x="105" y="311"/>
                  </a:lnTo>
                  <a:lnTo>
                    <a:pt x="108" y="302"/>
                  </a:lnTo>
                  <a:lnTo>
                    <a:pt x="114" y="289"/>
                  </a:lnTo>
                  <a:lnTo>
                    <a:pt x="116" y="285"/>
                  </a:lnTo>
                  <a:lnTo>
                    <a:pt x="120" y="277"/>
                  </a:lnTo>
                  <a:lnTo>
                    <a:pt x="125" y="272"/>
                  </a:lnTo>
                  <a:lnTo>
                    <a:pt x="129" y="264"/>
                  </a:lnTo>
                  <a:lnTo>
                    <a:pt x="135" y="258"/>
                  </a:lnTo>
                  <a:lnTo>
                    <a:pt x="141" y="251"/>
                  </a:lnTo>
                  <a:lnTo>
                    <a:pt x="144" y="243"/>
                  </a:lnTo>
                  <a:lnTo>
                    <a:pt x="152" y="237"/>
                  </a:lnTo>
                  <a:lnTo>
                    <a:pt x="158" y="230"/>
                  </a:lnTo>
                  <a:lnTo>
                    <a:pt x="165" y="224"/>
                  </a:lnTo>
                  <a:lnTo>
                    <a:pt x="171" y="216"/>
                  </a:lnTo>
                  <a:lnTo>
                    <a:pt x="179" y="211"/>
                  </a:lnTo>
                  <a:lnTo>
                    <a:pt x="186" y="205"/>
                  </a:lnTo>
                  <a:lnTo>
                    <a:pt x="194" y="199"/>
                  </a:lnTo>
                  <a:lnTo>
                    <a:pt x="202" y="194"/>
                  </a:lnTo>
                  <a:lnTo>
                    <a:pt x="209" y="188"/>
                  </a:lnTo>
                  <a:lnTo>
                    <a:pt x="217" y="184"/>
                  </a:lnTo>
                  <a:lnTo>
                    <a:pt x="224" y="178"/>
                  </a:lnTo>
                  <a:lnTo>
                    <a:pt x="232" y="175"/>
                  </a:lnTo>
                  <a:lnTo>
                    <a:pt x="240" y="173"/>
                  </a:lnTo>
                  <a:lnTo>
                    <a:pt x="255" y="167"/>
                  </a:lnTo>
                  <a:lnTo>
                    <a:pt x="268" y="165"/>
                  </a:lnTo>
                  <a:lnTo>
                    <a:pt x="281" y="165"/>
                  </a:lnTo>
                  <a:lnTo>
                    <a:pt x="308" y="167"/>
                  </a:lnTo>
                  <a:lnTo>
                    <a:pt x="331" y="163"/>
                  </a:lnTo>
                  <a:lnTo>
                    <a:pt x="352" y="156"/>
                  </a:lnTo>
                  <a:lnTo>
                    <a:pt x="359" y="152"/>
                  </a:lnTo>
                  <a:lnTo>
                    <a:pt x="369" y="146"/>
                  </a:lnTo>
                  <a:lnTo>
                    <a:pt x="376" y="140"/>
                  </a:lnTo>
                  <a:lnTo>
                    <a:pt x="382" y="135"/>
                  </a:lnTo>
                  <a:lnTo>
                    <a:pt x="394" y="127"/>
                  </a:lnTo>
                  <a:lnTo>
                    <a:pt x="399" y="119"/>
                  </a:lnTo>
                  <a:lnTo>
                    <a:pt x="401" y="118"/>
                  </a:lnTo>
                  <a:lnTo>
                    <a:pt x="337" y="237"/>
                  </a:lnTo>
                  <a:lnTo>
                    <a:pt x="152" y="296"/>
                  </a:lnTo>
                  <a:lnTo>
                    <a:pt x="318" y="275"/>
                  </a:lnTo>
                  <a:lnTo>
                    <a:pt x="238" y="416"/>
                  </a:lnTo>
                  <a:lnTo>
                    <a:pt x="53" y="406"/>
                  </a:lnTo>
                  <a:lnTo>
                    <a:pt x="224" y="446"/>
                  </a:lnTo>
                  <a:lnTo>
                    <a:pt x="175" y="541"/>
                  </a:lnTo>
                  <a:lnTo>
                    <a:pt x="42" y="549"/>
                  </a:lnTo>
                  <a:lnTo>
                    <a:pt x="162" y="568"/>
                  </a:lnTo>
                  <a:lnTo>
                    <a:pt x="127" y="648"/>
                  </a:lnTo>
                  <a:lnTo>
                    <a:pt x="53" y="676"/>
                  </a:lnTo>
                  <a:lnTo>
                    <a:pt x="127" y="673"/>
                  </a:lnTo>
                  <a:lnTo>
                    <a:pt x="97" y="787"/>
                  </a:lnTo>
                  <a:lnTo>
                    <a:pt x="150" y="646"/>
                  </a:lnTo>
                  <a:lnTo>
                    <a:pt x="200" y="543"/>
                  </a:lnTo>
                  <a:lnTo>
                    <a:pt x="209" y="764"/>
                  </a:lnTo>
                  <a:lnTo>
                    <a:pt x="222" y="507"/>
                  </a:lnTo>
                  <a:lnTo>
                    <a:pt x="266" y="431"/>
                  </a:lnTo>
                  <a:lnTo>
                    <a:pt x="314" y="627"/>
                  </a:lnTo>
                  <a:lnTo>
                    <a:pt x="289" y="399"/>
                  </a:lnTo>
                  <a:lnTo>
                    <a:pt x="350" y="285"/>
                  </a:lnTo>
                  <a:lnTo>
                    <a:pt x="424" y="437"/>
                  </a:lnTo>
                  <a:lnTo>
                    <a:pt x="367" y="251"/>
                  </a:lnTo>
                  <a:lnTo>
                    <a:pt x="375" y="235"/>
                  </a:lnTo>
                  <a:lnTo>
                    <a:pt x="380" y="218"/>
                  </a:lnTo>
                  <a:lnTo>
                    <a:pt x="390" y="197"/>
                  </a:lnTo>
                  <a:lnTo>
                    <a:pt x="399" y="175"/>
                  </a:lnTo>
                  <a:lnTo>
                    <a:pt x="411" y="152"/>
                  </a:lnTo>
                  <a:lnTo>
                    <a:pt x="414" y="146"/>
                  </a:lnTo>
                  <a:lnTo>
                    <a:pt x="416" y="142"/>
                  </a:lnTo>
                  <a:lnTo>
                    <a:pt x="418" y="137"/>
                  </a:lnTo>
                  <a:lnTo>
                    <a:pt x="422" y="131"/>
                  </a:lnTo>
                  <a:lnTo>
                    <a:pt x="424" y="127"/>
                  </a:lnTo>
                  <a:lnTo>
                    <a:pt x="428" y="123"/>
                  </a:lnTo>
                  <a:lnTo>
                    <a:pt x="432" y="116"/>
                  </a:lnTo>
                  <a:lnTo>
                    <a:pt x="439" y="108"/>
                  </a:lnTo>
                  <a:lnTo>
                    <a:pt x="443" y="104"/>
                  </a:lnTo>
                  <a:lnTo>
                    <a:pt x="447" y="99"/>
                  </a:lnTo>
                  <a:lnTo>
                    <a:pt x="451" y="95"/>
                  </a:lnTo>
                  <a:lnTo>
                    <a:pt x="456" y="91"/>
                  </a:lnTo>
                  <a:lnTo>
                    <a:pt x="460" y="85"/>
                  </a:lnTo>
                  <a:lnTo>
                    <a:pt x="466" y="81"/>
                  </a:lnTo>
                  <a:lnTo>
                    <a:pt x="472" y="76"/>
                  </a:lnTo>
                  <a:lnTo>
                    <a:pt x="477" y="72"/>
                  </a:lnTo>
                  <a:lnTo>
                    <a:pt x="483" y="66"/>
                  </a:lnTo>
                  <a:lnTo>
                    <a:pt x="489" y="62"/>
                  </a:lnTo>
                  <a:lnTo>
                    <a:pt x="494" y="57"/>
                  </a:lnTo>
                  <a:lnTo>
                    <a:pt x="502" y="53"/>
                  </a:lnTo>
                  <a:lnTo>
                    <a:pt x="508" y="47"/>
                  </a:lnTo>
                  <a:lnTo>
                    <a:pt x="513" y="43"/>
                  </a:lnTo>
                  <a:lnTo>
                    <a:pt x="525" y="34"/>
                  </a:lnTo>
                  <a:lnTo>
                    <a:pt x="530" y="30"/>
                  </a:lnTo>
                  <a:lnTo>
                    <a:pt x="536" y="26"/>
                  </a:lnTo>
                  <a:lnTo>
                    <a:pt x="546" y="19"/>
                  </a:lnTo>
                  <a:lnTo>
                    <a:pt x="555" y="13"/>
                  </a:lnTo>
                  <a:lnTo>
                    <a:pt x="563" y="7"/>
                  </a:lnTo>
                  <a:lnTo>
                    <a:pt x="568" y="4"/>
                  </a:lnTo>
                  <a:lnTo>
                    <a:pt x="572" y="0"/>
                  </a:lnTo>
                  <a:lnTo>
                    <a:pt x="542" y="114"/>
                  </a:lnTo>
                  <a:lnTo>
                    <a:pt x="534" y="110"/>
                  </a:lnTo>
                  <a:lnTo>
                    <a:pt x="510" y="110"/>
                  </a:lnTo>
                  <a:lnTo>
                    <a:pt x="479" y="118"/>
                  </a:lnTo>
                  <a:lnTo>
                    <a:pt x="479" y="11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0" name="Freeform 170">
              <a:extLst>
                <a:ext uri="{FF2B5EF4-FFF2-40B4-BE49-F238E27FC236}">
                  <a16:creationId xmlns:a16="http://schemas.microsoft.com/office/drawing/2014/main" id="{8250CBD9-402C-4535-BCBB-1DAB44A94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81"/>
              <a:ext cx="433" cy="2063"/>
            </a:xfrm>
            <a:custGeom>
              <a:avLst/>
              <a:gdLst/>
              <a:ahLst/>
              <a:cxnLst>
                <a:cxn ang="0">
                  <a:pos x="703" y="331"/>
                </a:cxn>
                <a:cxn ang="0">
                  <a:pos x="699" y="488"/>
                </a:cxn>
                <a:cxn ang="0">
                  <a:pos x="737" y="576"/>
                </a:cxn>
                <a:cxn ang="0">
                  <a:pos x="783" y="656"/>
                </a:cxn>
                <a:cxn ang="0">
                  <a:pos x="838" y="745"/>
                </a:cxn>
                <a:cxn ang="0">
                  <a:pos x="882" y="914"/>
                </a:cxn>
                <a:cxn ang="0">
                  <a:pos x="855" y="1011"/>
                </a:cxn>
                <a:cxn ang="0">
                  <a:pos x="810" y="1093"/>
                </a:cxn>
                <a:cxn ang="0">
                  <a:pos x="783" y="1040"/>
                </a:cxn>
                <a:cxn ang="0">
                  <a:pos x="741" y="952"/>
                </a:cxn>
                <a:cxn ang="0">
                  <a:pos x="650" y="971"/>
                </a:cxn>
                <a:cxn ang="0">
                  <a:pos x="669" y="1099"/>
                </a:cxn>
                <a:cxn ang="0">
                  <a:pos x="739" y="1215"/>
                </a:cxn>
                <a:cxn ang="0">
                  <a:pos x="764" y="1342"/>
                </a:cxn>
                <a:cxn ang="0">
                  <a:pos x="650" y="1348"/>
                </a:cxn>
                <a:cxn ang="0">
                  <a:pos x="585" y="1228"/>
                </a:cxn>
                <a:cxn ang="0">
                  <a:pos x="528" y="1241"/>
                </a:cxn>
                <a:cxn ang="0">
                  <a:pos x="564" y="1353"/>
                </a:cxn>
                <a:cxn ang="0">
                  <a:pos x="589" y="1420"/>
                </a:cxn>
                <a:cxn ang="0">
                  <a:pos x="616" y="1498"/>
                </a:cxn>
                <a:cxn ang="0">
                  <a:pos x="644" y="1640"/>
                </a:cxn>
                <a:cxn ang="0">
                  <a:pos x="524" y="1642"/>
                </a:cxn>
                <a:cxn ang="0">
                  <a:pos x="490" y="1538"/>
                </a:cxn>
                <a:cxn ang="0">
                  <a:pos x="466" y="1420"/>
                </a:cxn>
                <a:cxn ang="0">
                  <a:pos x="443" y="1403"/>
                </a:cxn>
                <a:cxn ang="0">
                  <a:pos x="441" y="1718"/>
                </a:cxn>
                <a:cxn ang="0">
                  <a:pos x="355" y="1781"/>
                </a:cxn>
                <a:cxn ang="0">
                  <a:pos x="298" y="1686"/>
                </a:cxn>
                <a:cxn ang="0">
                  <a:pos x="331" y="1583"/>
                </a:cxn>
                <a:cxn ang="0">
                  <a:pos x="154" y="1568"/>
                </a:cxn>
                <a:cxn ang="0">
                  <a:pos x="203" y="1502"/>
                </a:cxn>
                <a:cxn ang="0">
                  <a:pos x="336" y="1405"/>
                </a:cxn>
                <a:cxn ang="0">
                  <a:pos x="104" y="1353"/>
                </a:cxn>
                <a:cxn ang="0">
                  <a:pos x="99" y="1279"/>
                </a:cxn>
                <a:cxn ang="0">
                  <a:pos x="323" y="1177"/>
                </a:cxn>
                <a:cxn ang="0">
                  <a:pos x="323" y="1085"/>
                </a:cxn>
                <a:cxn ang="0">
                  <a:pos x="129" y="1142"/>
                </a:cxn>
                <a:cxn ang="0">
                  <a:pos x="0" y="1059"/>
                </a:cxn>
                <a:cxn ang="0">
                  <a:pos x="49" y="962"/>
                </a:cxn>
                <a:cxn ang="0">
                  <a:pos x="353" y="901"/>
                </a:cxn>
                <a:cxn ang="0">
                  <a:pos x="273" y="855"/>
                </a:cxn>
                <a:cxn ang="0">
                  <a:pos x="138" y="810"/>
                </a:cxn>
                <a:cxn ang="0">
                  <a:pos x="165" y="713"/>
                </a:cxn>
                <a:cxn ang="0">
                  <a:pos x="213" y="618"/>
                </a:cxn>
                <a:cxn ang="0">
                  <a:pos x="277" y="532"/>
                </a:cxn>
                <a:cxn ang="0">
                  <a:pos x="391" y="464"/>
                </a:cxn>
                <a:cxn ang="0">
                  <a:pos x="553" y="367"/>
                </a:cxn>
                <a:cxn ang="0">
                  <a:pos x="216" y="777"/>
                </a:cxn>
                <a:cxn ang="0">
                  <a:pos x="148" y="1308"/>
                </a:cxn>
                <a:cxn ang="0">
                  <a:pos x="403" y="1429"/>
                </a:cxn>
                <a:cxn ang="0">
                  <a:pos x="526" y="893"/>
                </a:cxn>
                <a:cxn ang="0">
                  <a:pos x="608" y="466"/>
                </a:cxn>
                <a:cxn ang="0">
                  <a:pos x="635" y="327"/>
                </a:cxn>
                <a:cxn ang="0">
                  <a:pos x="661" y="253"/>
                </a:cxn>
                <a:cxn ang="0">
                  <a:pos x="705" y="184"/>
                </a:cxn>
                <a:cxn ang="0">
                  <a:pos x="756" y="112"/>
                </a:cxn>
                <a:cxn ang="0">
                  <a:pos x="831" y="19"/>
                </a:cxn>
                <a:cxn ang="0">
                  <a:pos x="734" y="268"/>
                </a:cxn>
              </a:cxnLst>
              <a:rect l="0" t="0" r="r" b="b"/>
              <a:pathLst>
                <a:path w="884" h="1781">
                  <a:moveTo>
                    <a:pt x="734" y="268"/>
                  </a:moveTo>
                  <a:lnTo>
                    <a:pt x="730" y="274"/>
                  </a:lnTo>
                  <a:lnTo>
                    <a:pt x="720" y="289"/>
                  </a:lnTo>
                  <a:lnTo>
                    <a:pt x="715" y="300"/>
                  </a:lnTo>
                  <a:lnTo>
                    <a:pt x="709" y="314"/>
                  </a:lnTo>
                  <a:lnTo>
                    <a:pt x="703" y="331"/>
                  </a:lnTo>
                  <a:lnTo>
                    <a:pt x="697" y="348"/>
                  </a:lnTo>
                  <a:lnTo>
                    <a:pt x="692" y="390"/>
                  </a:lnTo>
                  <a:lnTo>
                    <a:pt x="692" y="437"/>
                  </a:lnTo>
                  <a:lnTo>
                    <a:pt x="694" y="462"/>
                  </a:lnTo>
                  <a:lnTo>
                    <a:pt x="697" y="475"/>
                  </a:lnTo>
                  <a:lnTo>
                    <a:pt x="699" y="488"/>
                  </a:lnTo>
                  <a:lnTo>
                    <a:pt x="705" y="504"/>
                  </a:lnTo>
                  <a:lnTo>
                    <a:pt x="709" y="519"/>
                  </a:lnTo>
                  <a:lnTo>
                    <a:pt x="715" y="532"/>
                  </a:lnTo>
                  <a:lnTo>
                    <a:pt x="722" y="547"/>
                  </a:lnTo>
                  <a:lnTo>
                    <a:pt x="730" y="563"/>
                  </a:lnTo>
                  <a:lnTo>
                    <a:pt x="737" y="576"/>
                  </a:lnTo>
                  <a:lnTo>
                    <a:pt x="745" y="591"/>
                  </a:lnTo>
                  <a:lnTo>
                    <a:pt x="753" y="602"/>
                  </a:lnTo>
                  <a:lnTo>
                    <a:pt x="760" y="618"/>
                  </a:lnTo>
                  <a:lnTo>
                    <a:pt x="768" y="631"/>
                  </a:lnTo>
                  <a:lnTo>
                    <a:pt x="777" y="642"/>
                  </a:lnTo>
                  <a:lnTo>
                    <a:pt x="783" y="656"/>
                  </a:lnTo>
                  <a:lnTo>
                    <a:pt x="791" y="667"/>
                  </a:lnTo>
                  <a:lnTo>
                    <a:pt x="798" y="679"/>
                  </a:lnTo>
                  <a:lnTo>
                    <a:pt x="813" y="701"/>
                  </a:lnTo>
                  <a:lnTo>
                    <a:pt x="819" y="713"/>
                  </a:lnTo>
                  <a:lnTo>
                    <a:pt x="827" y="724"/>
                  </a:lnTo>
                  <a:lnTo>
                    <a:pt x="838" y="745"/>
                  </a:lnTo>
                  <a:lnTo>
                    <a:pt x="851" y="766"/>
                  </a:lnTo>
                  <a:lnTo>
                    <a:pt x="861" y="787"/>
                  </a:lnTo>
                  <a:lnTo>
                    <a:pt x="869" y="808"/>
                  </a:lnTo>
                  <a:lnTo>
                    <a:pt x="876" y="829"/>
                  </a:lnTo>
                  <a:lnTo>
                    <a:pt x="884" y="871"/>
                  </a:lnTo>
                  <a:lnTo>
                    <a:pt x="882" y="914"/>
                  </a:lnTo>
                  <a:lnTo>
                    <a:pt x="878" y="935"/>
                  </a:lnTo>
                  <a:lnTo>
                    <a:pt x="872" y="956"/>
                  </a:lnTo>
                  <a:lnTo>
                    <a:pt x="870" y="966"/>
                  </a:lnTo>
                  <a:lnTo>
                    <a:pt x="869" y="975"/>
                  </a:lnTo>
                  <a:lnTo>
                    <a:pt x="861" y="994"/>
                  </a:lnTo>
                  <a:lnTo>
                    <a:pt x="855" y="1011"/>
                  </a:lnTo>
                  <a:lnTo>
                    <a:pt x="848" y="1026"/>
                  </a:lnTo>
                  <a:lnTo>
                    <a:pt x="840" y="1042"/>
                  </a:lnTo>
                  <a:lnTo>
                    <a:pt x="834" y="1055"/>
                  </a:lnTo>
                  <a:lnTo>
                    <a:pt x="827" y="1066"/>
                  </a:lnTo>
                  <a:lnTo>
                    <a:pt x="821" y="1076"/>
                  </a:lnTo>
                  <a:lnTo>
                    <a:pt x="810" y="1093"/>
                  </a:lnTo>
                  <a:lnTo>
                    <a:pt x="798" y="1106"/>
                  </a:lnTo>
                  <a:lnTo>
                    <a:pt x="796" y="1099"/>
                  </a:lnTo>
                  <a:lnTo>
                    <a:pt x="794" y="1081"/>
                  </a:lnTo>
                  <a:lnTo>
                    <a:pt x="791" y="1070"/>
                  </a:lnTo>
                  <a:lnTo>
                    <a:pt x="787" y="1055"/>
                  </a:lnTo>
                  <a:lnTo>
                    <a:pt x="783" y="1040"/>
                  </a:lnTo>
                  <a:lnTo>
                    <a:pt x="777" y="1024"/>
                  </a:lnTo>
                  <a:lnTo>
                    <a:pt x="772" y="1009"/>
                  </a:lnTo>
                  <a:lnTo>
                    <a:pt x="764" y="994"/>
                  </a:lnTo>
                  <a:lnTo>
                    <a:pt x="758" y="979"/>
                  </a:lnTo>
                  <a:lnTo>
                    <a:pt x="751" y="966"/>
                  </a:lnTo>
                  <a:lnTo>
                    <a:pt x="741" y="952"/>
                  </a:lnTo>
                  <a:lnTo>
                    <a:pt x="732" y="943"/>
                  </a:lnTo>
                  <a:lnTo>
                    <a:pt x="711" y="928"/>
                  </a:lnTo>
                  <a:lnTo>
                    <a:pt x="692" y="926"/>
                  </a:lnTo>
                  <a:lnTo>
                    <a:pt x="675" y="933"/>
                  </a:lnTo>
                  <a:lnTo>
                    <a:pt x="659" y="950"/>
                  </a:lnTo>
                  <a:lnTo>
                    <a:pt x="650" y="971"/>
                  </a:lnTo>
                  <a:lnTo>
                    <a:pt x="644" y="998"/>
                  </a:lnTo>
                  <a:lnTo>
                    <a:pt x="644" y="1028"/>
                  </a:lnTo>
                  <a:lnTo>
                    <a:pt x="650" y="1057"/>
                  </a:lnTo>
                  <a:lnTo>
                    <a:pt x="654" y="1070"/>
                  </a:lnTo>
                  <a:lnTo>
                    <a:pt x="661" y="1083"/>
                  </a:lnTo>
                  <a:lnTo>
                    <a:pt x="669" y="1099"/>
                  </a:lnTo>
                  <a:lnTo>
                    <a:pt x="680" y="1114"/>
                  </a:lnTo>
                  <a:lnTo>
                    <a:pt x="692" y="1131"/>
                  </a:lnTo>
                  <a:lnTo>
                    <a:pt x="703" y="1152"/>
                  </a:lnTo>
                  <a:lnTo>
                    <a:pt x="715" y="1173"/>
                  </a:lnTo>
                  <a:lnTo>
                    <a:pt x="728" y="1194"/>
                  </a:lnTo>
                  <a:lnTo>
                    <a:pt x="739" y="1215"/>
                  </a:lnTo>
                  <a:lnTo>
                    <a:pt x="751" y="1235"/>
                  </a:lnTo>
                  <a:lnTo>
                    <a:pt x="758" y="1258"/>
                  </a:lnTo>
                  <a:lnTo>
                    <a:pt x="764" y="1277"/>
                  </a:lnTo>
                  <a:lnTo>
                    <a:pt x="770" y="1317"/>
                  </a:lnTo>
                  <a:lnTo>
                    <a:pt x="766" y="1334"/>
                  </a:lnTo>
                  <a:lnTo>
                    <a:pt x="764" y="1342"/>
                  </a:lnTo>
                  <a:lnTo>
                    <a:pt x="758" y="1350"/>
                  </a:lnTo>
                  <a:lnTo>
                    <a:pt x="747" y="1363"/>
                  </a:lnTo>
                  <a:lnTo>
                    <a:pt x="730" y="1374"/>
                  </a:lnTo>
                  <a:lnTo>
                    <a:pt x="694" y="1380"/>
                  </a:lnTo>
                  <a:lnTo>
                    <a:pt x="663" y="1363"/>
                  </a:lnTo>
                  <a:lnTo>
                    <a:pt x="650" y="1348"/>
                  </a:lnTo>
                  <a:lnTo>
                    <a:pt x="639" y="1329"/>
                  </a:lnTo>
                  <a:lnTo>
                    <a:pt x="627" y="1310"/>
                  </a:lnTo>
                  <a:lnTo>
                    <a:pt x="616" y="1289"/>
                  </a:lnTo>
                  <a:lnTo>
                    <a:pt x="606" y="1266"/>
                  </a:lnTo>
                  <a:lnTo>
                    <a:pt x="595" y="1245"/>
                  </a:lnTo>
                  <a:lnTo>
                    <a:pt x="585" y="1228"/>
                  </a:lnTo>
                  <a:lnTo>
                    <a:pt x="576" y="1211"/>
                  </a:lnTo>
                  <a:lnTo>
                    <a:pt x="555" y="1188"/>
                  </a:lnTo>
                  <a:lnTo>
                    <a:pt x="534" y="1186"/>
                  </a:lnTo>
                  <a:lnTo>
                    <a:pt x="526" y="1196"/>
                  </a:lnTo>
                  <a:lnTo>
                    <a:pt x="524" y="1215"/>
                  </a:lnTo>
                  <a:lnTo>
                    <a:pt x="528" y="1241"/>
                  </a:lnTo>
                  <a:lnTo>
                    <a:pt x="532" y="1256"/>
                  </a:lnTo>
                  <a:lnTo>
                    <a:pt x="538" y="1273"/>
                  </a:lnTo>
                  <a:lnTo>
                    <a:pt x="543" y="1292"/>
                  </a:lnTo>
                  <a:lnTo>
                    <a:pt x="549" y="1311"/>
                  </a:lnTo>
                  <a:lnTo>
                    <a:pt x="557" y="1332"/>
                  </a:lnTo>
                  <a:lnTo>
                    <a:pt x="564" y="1353"/>
                  </a:lnTo>
                  <a:lnTo>
                    <a:pt x="568" y="1365"/>
                  </a:lnTo>
                  <a:lnTo>
                    <a:pt x="572" y="1374"/>
                  </a:lnTo>
                  <a:lnTo>
                    <a:pt x="576" y="1386"/>
                  </a:lnTo>
                  <a:lnTo>
                    <a:pt x="580" y="1397"/>
                  </a:lnTo>
                  <a:lnTo>
                    <a:pt x="585" y="1408"/>
                  </a:lnTo>
                  <a:lnTo>
                    <a:pt x="589" y="1420"/>
                  </a:lnTo>
                  <a:lnTo>
                    <a:pt x="593" y="1431"/>
                  </a:lnTo>
                  <a:lnTo>
                    <a:pt x="597" y="1443"/>
                  </a:lnTo>
                  <a:lnTo>
                    <a:pt x="604" y="1465"/>
                  </a:lnTo>
                  <a:lnTo>
                    <a:pt x="608" y="1477"/>
                  </a:lnTo>
                  <a:lnTo>
                    <a:pt x="612" y="1488"/>
                  </a:lnTo>
                  <a:lnTo>
                    <a:pt x="616" y="1498"/>
                  </a:lnTo>
                  <a:lnTo>
                    <a:pt x="620" y="1509"/>
                  </a:lnTo>
                  <a:lnTo>
                    <a:pt x="625" y="1530"/>
                  </a:lnTo>
                  <a:lnTo>
                    <a:pt x="631" y="1551"/>
                  </a:lnTo>
                  <a:lnTo>
                    <a:pt x="637" y="1572"/>
                  </a:lnTo>
                  <a:lnTo>
                    <a:pt x="644" y="1608"/>
                  </a:lnTo>
                  <a:lnTo>
                    <a:pt x="644" y="1640"/>
                  </a:lnTo>
                  <a:lnTo>
                    <a:pt x="640" y="1667"/>
                  </a:lnTo>
                  <a:lnTo>
                    <a:pt x="629" y="1684"/>
                  </a:lnTo>
                  <a:lnTo>
                    <a:pt x="610" y="1694"/>
                  </a:lnTo>
                  <a:lnTo>
                    <a:pt x="568" y="1688"/>
                  </a:lnTo>
                  <a:lnTo>
                    <a:pt x="538" y="1663"/>
                  </a:lnTo>
                  <a:lnTo>
                    <a:pt x="524" y="1642"/>
                  </a:lnTo>
                  <a:lnTo>
                    <a:pt x="513" y="1619"/>
                  </a:lnTo>
                  <a:lnTo>
                    <a:pt x="504" y="1593"/>
                  </a:lnTo>
                  <a:lnTo>
                    <a:pt x="502" y="1580"/>
                  </a:lnTo>
                  <a:lnTo>
                    <a:pt x="496" y="1566"/>
                  </a:lnTo>
                  <a:lnTo>
                    <a:pt x="494" y="1553"/>
                  </a:lnTo>
                  <a:lnTo>
                    <a:pt x="490" y="1538"/>
                  </a:lnTo>
                  <a:lnTo>
                    <a:pt x="486" y="1524"/>
                  </a:lnTo>
                  <a:lnTo>
                    <a:pt x="485" y="1511"/>
                  </a:lnTo>
                  <a:lnTo>
                    <a:pt x="473" y="1456"/>
                  </a:lnTo>
                  <a:lnTo>
                    <a:pt x="471" y="1443"/>
                  </a:lnTo>
                  <a:lnTo>
                    <a:pt x="467" y="1431"/>
                  </a:lnTo>
                  <a:lnTo>
                    <a:pt x="466" y="1420"/>
                  </a:lnTo>
                  <a:lnTo>
                    <a:pt x="464" y="1410"/>
                  </a:lnTo>
                  <a:lnTo>
                    <a:pt x="456" y="1391"/>
                  </a:lnTo>
                  <a:lnTo>
                    <a:pt x="450" y="1378"/>
                  </a:lnTo>
                  <a:lnTo>
                    <a:pt x="443" y="1374"/>
                  </a:lnTo>
                  <a:lnTo>
                    <a:pt x="443" y="1384"/>
                  </a:lnTo>
                  <a:lnTo>
                    <a:pt x="443" y="1403"/>
                  </a:lnTo>
                  <a:lnTo>
                    <a:pt x="446" y="1454"/>
                  </a:lnTo>
                  <a:lnTo>
                    <a:pt x="454" y="1521"/>
                  </a:lnTo>
                  <a:lnTo>
                    <a:pt x="456" y="1593"/>
                  </a:lnTo>
                  <a:lnTo>
                    <a:pt x="454" y="1661"/>
                  </a:lnTo>
                  <a:lnTo>
                    <a:pt x="448" y="1692"/>
                  </a:lnTo>
                  <a:lnTo>
                    <a:pt x="441" y="1718"/>
                  </a:lnTo>
                  <a:lnTo>
                    <a:pt x="435" y="1730"/>
                  </a:lnTo>
                  <a:lnTo>
                    <a:pt x="429" y="1739"/>
                  </a:lnTo>
                  <a:lnTo>
                    <a:pt x="414" y="1754"/>
                  </a:lnTo>
                  <a:lnTo>
                    <a:pt x="399" y="1766"/>
                  </a:lnTo>
                  <a:lnTo>
                    <a:pt x="382" y="1773"/>
                  </a:lnTo>
                  <a:lnTo>
                    <a:pt x="355" y="1781"/>
                  </a:lnTo>
                  <a:lnTo>
                    <a:pt x="313" y="1771"/>
                  </a:lnTo>
                  <a:lnTo>
                    <a:pt x="300" y="1758"/>
                  </a:lnTo>
                  <a:lnTo>
                    <a:pt x="292" y="1741"/>
                  </a:lnTo>
                  <a:lnTo>
                    <a:pt x="291" y="1720"/>
                  </a:lnTo>
                  <a:lnTo>
                    <a:pt x="294" y="1697"/>
                  </a:lnTo>
                  <a:lnTo>
                    <a:pt x="298" y="1686"/>
                  </a:lnTo>
                  <a:lnTo>
                    <a:pt x="302" y="1675"/>
                  </a:lnTo>
                  <a:lnTo>
                    <a:pt x="312" y="1652"/>
                  </a:lnTo>
                  <a:lnTo>
                    <a:pt x="315" y="1640"/>
                  </a:lnTo>
                  <a:lnTo>
                    <a:pt x="319" y="1631"/>
                  </a:lnTo>
                  <a:lnTo>
                    <a:pt x="327" y="1612"/>
                  </a:lnTo>
                  <a:lnTo>
                    <a:pt x="331" y="1583"/>
                  </a:lnTo>
                  <a:lnTo>
                    <a:pt x="325" y="1578"/>
                  </a:lnTo>
                  <a:lnTo>
                    <a:pt x="313" y="1578"/>
                  </a:lnTo>
                  <a:lnTo>
                    <a:pt x="266" y="1583"/>
                  </a:lnTo>
                  <a:lnTo>
                    <a:pt x="201" y="1587"/>
                  </a:lnTo>
                  <a:lnTo>
                    <a:pt x="158" y="1576"/>
                  </a:lnTo>
                  <a:lnTo>
                    <a:pt x="154" y="1568"/>
                  </a:lnTo>
                  <a:lnTo>
                    <a:pt x="154" y="1561"/>
                  </a:lnTo>
                  <a:lnTo>
                    <a:pt x="156" y="1549"/>
                  </a:lnTo>
                  <a:lnTo>
                    <a:pt x="165" y="1538"/>
                  </a:lnTo>
                  <a:lnTo>
                    <a:pt x="177" y="1524"/>
                  </a:lnTo>
                  <a:lnTo>
                    <a:pt x="190" y="1513"/>
                  </a:lnTo>
                  <a:lnTo>
                    <a:pt x="203" y="1502"/>
                  </a:lnTo>
                  <a:lnTo>
                    <a:pt x="218" y="1492"/>
                  </a:lnTo>
                  <a:lnTo>
                    <a:pt x="249" y="1473"/>
                  </a:lnTo>
                  <a:lnTo>
                    <a:pt x="279" y="1456"/>
                  </a:lnTo>
                  <a:lnTo>
                    <a:pt x="306" y="1441"/>
                  </a:lnTo>
                  <a:lnTo>
                    <a:pt x="325" y="1424"/>
                  </a:lnTo>
                  <a:lnTo>
                    <a:pt x="336" y="1405"/>
                  </a:lnTo>
                  <a:lnTo>
                    <a:pt x="334" y="1384"/>
                  </a:lnTo>
                  <a:lnTo>
                    <a:pt x="329" y="1376"/>
                  </a:lnTo>
                  <a:lnTo>
                    <a:pt x="317" y="1369"/>
                  </a:lnTo>
                  <a:lnTo>
                    <a:pt x="283" y="1361"/>
                  </a:lnTo>
                  <a:lnTo>
                    <a:pt x="190" y="1359"/>
                  </a:lnTo>
                  <a:lnTo>
                    <a:pt x="104" y="1353"/>
                  </a:lnTo>
                  <a:lnTo>
                    <a:pt x="80" y="1340"/>
                  </a:lnTo>
                  <a:lnTo>
                    <a:pt x="74" y="1331"/>
                  </a:lnTo>
                  <a:lnTo>
                    <a:pt x="74" y="1317"/>
                  </a:lnTo>
                  <a:lnTo>
                    <a:pt x="80" y="1302"/>
                  </a:lnTo>
                  <a:lnTo>
                    <a:pt x="87" y="1289"/>
                  </a:lnTo>
                  <a:lnTo>
                    <a:pt x="99" y="1279"/>
                  </a:lnTo>
                  <a:lnTo>
                    <a:pt x="114" y="1270"/>
                  </a:lnTo>
                  <a:lnTo>
                    <a:pt x="148" y="1254"/>
                  </a:lnTo>
                  <a:lnTo>
                    <a:pt x="186" y="1241"/>
                  </a:lnTo>
                  <a:lnTo>
                    <a:pt x="228" y="1228"/>
                  </a:lnTo>
                  <a:lnTo>
                    <a:pt x="266" y="1215"/>
                  </a:lnTo>
                  <a:lnTo>
                    <a:pt x="323" y="1177"/>
                  </a:lnTo>
                  <a:lnTo>
                    <a:pt x="336" y="1154"/>
                  </a:lnTo>
                  <a:lnTo>
                    <a:pt x="344" y="1131"/>
                  </a:lnTo>
                  <a:lnTo>
                    <a:pt x="344" y="1112"/>
                  </a:lnTo>
                  <a:lnTo>
                    <a:pt x="340" y="1104"/>
                  </a:lnTo>
                  <a:lnTo>
                    <a:pt x="336" y="1097"/>
                  </a:lnTo>
                  <a:lnTo>
                    <a:pt x="323" y="1085"/>
                  </a:lnTo>
                  <a:lnTo>
                    <a:pt x="304" y="1078"/>
                  </a:lnTo>
                  <a:lnTo>
                    <a:pt x="249" y="1081"/>
                  </a:lnTo>
                  <a:lnTo>
                    <a:pt x="192" y="1102"/>
                  </a:lnTo>
                  <a:lnTo>
                    <a:pt x="171" y="1116"/>
                  </a:lnTo>
                  <a:lnTo>
                    <a:pt x="150" y="1129"/>
                  </a:lnTo>
                  <a:lnTo>
                    <a:pt x="129" y="1142"/>
                  </a:lnTo>
                  <a:lnTo>
                    <a:pt x="108" y="1152"/>
                  </a:lnTo>
                  <a:lnTo>
                    <a:pt x="55" y="1156"/>
                  </a:lnTo>
                  <a:lnTo>
                    <a:pt x="26" y="1146"/>
                  </a:lnTo>
                  <a:lnTo>
                    <a:pt x="9" y="1123"/>
                  </a:lnTo>
                  <a:lnTo>
                    <a:pt x="0" y="1093"/>
                  </a:lnTo>
                  <a:lnTo>
                    <a:pt x="0" y="1059"/>
                  </a:lnTo>
                  <a:lnTo>
                    <a:pt x="4" y="1040"/>
                  </a:lnTo>
                  <a:lnTo>
                    <a:pt x="7" y="1023"/>
                  </a:lnTo>
                  <a:lnTo>
                    <a:pt x="15" y="1005"/>
                  </a:lnTo>
                  <a:lnTo>
                    <a:pt x="24" y="988"/>
                  </a:lnTo>
                  <a:lnTo>
                    <a:pt x="36" y="975"/>
                  </a:lnTo>
                  <a:lnTo>
                    <a:pt x="49" y="962"/>
                  </a:lnTo>
                  <a:lnTo>
                    <a:pt x="64" y="952"/>
                  </a:lnTo>
                  <a:lnTo>
                    <a:pt x="81" y="945"/>
                  </a:lnTo>
                  <a:lnTo>
                    <a:pt x="121" y="935"/>
                  </a:lnTo>
                  <a:lnTo>
                    <a:pt x="171" y="928"/>
                  </a:lnTo>
                  <a:lnTo>
                    <a:pt x="272" y="918"/>
                  </a:lnTo>
                  <a:lnTo>
                    <a:pt x="353" y="901"/>
                  </a:lnTo>
                  <a:lnTo>
                    <a:pt x="378" y="886"/>
                  </a:lnTo>
                  <a:lnTo>
                    <a:pt x="386" y="865"/>
                  </a:lnTo>
                  <a:lnTo>
                    <a:pt x="382" y="855"/>
                  </a:lnTo>
                  <a:lnTo>
                    <a:pt x="376" y="848"/>
                  </a:lnTo>
                  <a:lnTo>
                    <a:pt x="351" y="844"/>
                  </a:lnTo>
                  <a:lnTo>
                    <a:pt x="273" y="855"/>
                  </a:lnTo>
                  <a:lnTo>
                    <a:pt x="232" y="865"/>
                  </a:lnTo>
                  <a:lnTo>
                    <a:pt x="194" y="869"/>
                  </a:lnTo>
                  <a:lnTo>
                    <a:pt x="161" y="863"/>
                  </a:lnTo>
                  <a:lnTo>
                    <a:pt x="142" y="844"/>
                  </a:lnTo>
                  <a:lnTo>
                    <a:pt x="138" y="829"/>
                  </a:lnTo>
                  <a:lnTo>
                    <a:pt x="138" y="810"/>
                  </a:lnTo>
                  <a:lnTo>
                    <a:pt x="142" y="785"/>
                  </a:lnTo>
                  <a:lnTo>
                    <a:pt x="146" y="772"/>
                  </a:lnTo>
                  <a:lnTo>
                    <a:pt x="150" y="758"/>
                  </a:lnTo>
                  <a:lnTo>
                    <a:pt x="154" y="743"/>
                  </a:lnTo>
                  <a:lnTo>
                    <a:pt x="159" y="730"/>
                  </a:lnTo>
                  <a:lnTo>
                    <a:pt x="165" y="713"/>
                  </a:lnTo>
                  <a:lnTo>
                    <a:pt x="171" y="698"/>
                  </a:lnTo>
                  <a:lnTo>
                    <a:pt x="178" y="682"/>
                  </a:lnTo>
                  <a:lnTo>
                    <a:pt x="186" y="667"/>
                  </a:lnTo>
                  <a:lnTo>
                    <a:pt x="196" y="650"/>
                  </a:lnTo>
                  <a:lnTo>
                    <a:pt x="203" y="635"/>
                  </a:lnTo>
                  <a:lnTo>
                    <a:pt x="213" y="618"/>
                  </a:lnTo>
                  <a:lnTo>
                    <a:pt x="222" y="602"/>
                  </a:lnTo>
                  <a:lnTo>
                    <a:pt x="234" y="587"/>
                  </a:lnTo>
                  <a:lnTo>
                    <a:pt x="243" y="572"/>
                  </a:lnTo>
                  <a:lnTo>
                    <a:pt x="254" y="559"/>
                  </a:lnTo>
                  <a:lnTo>
                    <a:pt x="266" y="545"/>
                  </a:lnTo>
                  <a:lnTo>
                    <a:pt x="277" y="532"/>
                  </a:lnTo>
                  <a:lnTo>
                    <a:pt x="291" y="521"/>
                  </a:lnTo>
                  <a:lnTo>
                    <a:pt x="302" y="509"/>
                  </a:lnTo>
                  <a:lnTo>
                    <a:pt x="313" y="500"/>
                  </a:lnTo>
                  <a:lnTo>
                    <a:pt x="340" y="483"/>
                  </a:lnTo>
                  <a:lnTo>
                    <a:pt x="365" y="469"/>
                  </a:lnTo>
                  <a:lnTo>
                    <a:pt x="391" y="464"/>
                  </a:lnTo>
                  <a:lnTo>
                    <a:pt x="439" y="452"/>
                  </a:lnTo>
                  <a:lnTo>
                    <a:pt x="481" y="433"/>
                  </a:lnTo>
                  <a:lnTo>
                    <a:pt x="515" y="409"/>
                  </a:lnTo>
                  <a:lnTo>
                    <a:pt x="528" y="395"/>
                  </a:lnTo>
                  <a:lnTo>
                    <a:pt x="542" y="382"/>
                  </a:lnTo>
                  <a:lnTo>
                    <a:pt x="553" y="367"/>
                  </a:lnTo>
                  <a:lnTo>
                    <a:pt x="562" y="353"/>
                  </a:lnTo>
                  <a:lnTo>
                    <a:pt x="578" y="333"/>
                  </a:lnTo>
                  <a:lnTo>
                    <a:pt x="585" y="315"/>
                  </a:lnTo>
                  <a:lnTo>
                    <a:pt x="589" y="310"/>
                  </a:lnTo>
                  <a:lnTo>
                    <a:pt x="530" y="566"/>
                  </a:lnTo>
                  <a:lnTo>
                    <a:pt x="216" y="777"/>
                  </a:lnTo>
                  <a:lnTo>
                    <a:pt x="517" y="650"/>
                  </a:lnTo>
                  <a:lnTo>
                    <a:pt x="443" y="956"/>
                  </a:lnTo>
                  <a:lnTo>
                    <a:pt x="93" y="1036"/>
                  </a:lnTo>
                  <a:lnTo>
                    <a:pt x="433" y="1019"/>
                  </a:lnTo>
                  <a:lnTo>
                    <a:pt x="393" y="1222"/>
                  </a:lnTo>
                  <a:lnTo>
                    <a:pt x="148" y="1308"/>
                  </a:lnTo>
                  <a:lnTo>
                    <a:pt x="382" y="1277"/>
                  </a:lnTo>
                  <a:lnTo>
                    <a:pt x="361" y="1446"/>
                  </a:lnTo>
                  <a:lnTo>
                    <a:pt x="237" y="1540"/>
                  </a:lnTo>
                  <a:lnTo>
                    <a:pt x="370" y="1490"/>
                  </a:lnTo>
                  <a:lnTo>
                    <a:pt x="376" y="1718"/>
                  </a:lnTo>
                  <a:lnTo>
                    <a:pt x="403" y="1429"/>
                  </a:lnTo>
                  <a:lnTo>
                    <a:pt x="435" y="1211"/>
                  </a:lnTo>
                  <a:lnTo>
                    <a:pt x="572" y="1619"/>
                  </a:lnTo>
                  <a:lnTo>
                    <a:pt x="462" y="1131"/>
                  </a:lnTo>
                  <a:lnTo>
                    <a:pt x="502" y="967"/>
                  </a:lnTo>
                  <a:lnTo>
                    <a:pt x="696" y="1308"/>
                  </a:lnTo>
                  <a:lnTo>
                    <a:pt x="526" y="893"/>
                  </a:lnTo>
                  <a:lnTo>
                    <a:pt x="581" y="650"/>
                  </a:lnTo>
                  <a:lnTo>
                    <a:pt x="800" y="895"/>
                  </a:lnTo>
                  <a:lnTo>
                    <a:pt x="595" y="576"/>
                  </a:lnTo>
                  <a:lnTo>
                    <a:pt x="599" y="544"/>
                  </a:lnTo>
                  <a:lnTo>
                    <a:pt x="602" y="509"/>
                  </a:lnTo>
                  <a:lnTo>
                    <a:pt x="608" y="466"/>
                  </a:lnTo>
                  <a:lnTo>
                    <a:pt x="616" y="418"/>
                  </a:lnTo>
                  <a:lnTo>
                    <a:pt x="623" y="371"/>
                  </a:lnTo>
                  <a:lnTo>
                    <a:pt x="627" y="359"/>
                  </a:lnTo>
                  <a:lnTo>
                    <a:pt x="629" y="348"/>
                  </a:lnTo>
                  <a:lnTo>
                    <a:pt x="631" y="336"/>
                  </a:lnTo>
                  <a:lnTo>
                    <a:pt x="635" y="327"/>
                  </a:lnTo>
                  <a:lnTo>
                    <a:pt x="637" y="317"/>
                  </a:lnTo>
                  <a:lnTo>
                    <a:pt x="639" y="306"/>
                  </a:lnTo>
                  <a:lnTo>
                    <a:pt x="644" y="291"/>
                  </a:lnTo>
                  <a:lnTo>
                    <a:pt x="652" y="274"/>
                  </a:lnTo>
                  <a:lnTo>
                    <a:pt x="658" y="262"/>
                  </a:lnTo>
                  <a:lnTo>
                    <a:pt x="661" y="253"/>
                  </a:lnTo>
                  <a:lnTo>
                    <a:pt x="667" y="241"/>
                  </a:lnTo>
                  <a:lnTo>
                    <a:pt x="675" y="232"/>
                  </a:lnTo>
                  <a:lnTo>
                    <a:pt x="680" y="220"/>
                  </a:lnTo>
                  <a:lnTo>
                    <a:pt x="688" y="209"/>
                  </a:lnTo>
                  <a:lnTo>
                    <a:pt x="697" y="196"/>
                  </a:lnTo>
                  <a:lnTo>
                    <a:pt x="705" y="184"/>
                  </a:lnTo>
                  <a:lnTo>
                    <a:pt x="713" y="173"/>
                  </a:lnTo>
                  <a:lnTo>
                    <a:pt x="722" y="160"/>
                  </a:lnTo>
                  <a:lnTo>
                    <a:pt x="730" y="148"/>
                  </a:lnTo>
                  <a:lnTo>
                    <a:pt x="739" y="137"/>
                  </a:lnTo>
                  <a:lnTo>
                    <a:pt x="749" y="123"/>
                  </a:lnTo>
                  <a:lnTo>
                    <a:pt x="756" y="112"/>
                  </a:lnTo>
                  <a:lnTo>
                    <a:pt x="773" y="91"/>
                  </a:lnTo>
                  <a:lnTo>
                    <a:pt x="783" y="80"/>
                  </a:lnTo>
                  <a:lnTo>
                    <a:pt x="791" y="68"/>
                  </a:lnTo>
                  <a:lnTo>
                    <a:pt x="806" y="49"/>
                  </a:lnTo>
                  <a:lnTo>
                    <a:pt x="819" y="32"/>
                  </a:lnTo>
                  <a:lnTo>
                    <a:pt x="831" y="19"/>
                  </a:lnTo>
                  <a:lnTo>
                    <a:pt x="838" y="8"/>
                  </a:lnTo>
                  <a:lnTo>
                    <a:pt x="846" y="0"/>
                  </a:lnTo>
                  <a:lnTo>
                    <a:pt x="850" y="230"/>
                  </a:lnTo>
                  <a:lnTo>
                    <a:pt x="832" y="226"/>
                  </a:lnTo>
                  <a:lnTo>
                    <a:pt x="787" y="239"/>
                  </a:lnTo>
                  <a:lnTo>
                    <a:pt x="734" y="268"/>
                  </a:lnTo>
                  <a:lnTo>
                    <a:pt x="734" y="26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1" name="Freeform 171">
              <a:extLst>
                <a:ext uri="{FF2B5EF4-FFF2-40B4-BE49-F238E27FC236}">
                  <a16:creationId xmlns:a16="http://schemas.microsoft.com/office/drawing/2014/main" id="{0452B4FB-81A9-4ECD-9B7B-003820A726FA}"/>
                </a:ext>
              </a:extLst>
            </p:cNvPr>
            <p:cNvSpPr>
              <a:spLocks/>
            </p:cNvSpPr>
            <p:nvPr/>
          </p:nvSpPr>
          <p:spPr bwMode="auto">
            <a:xfrm rot="-4460609">
              <a:off x="506" y="288"/>
              <a:ext cx="465" cy="232"/>
            </a:xfrm>
            <a:custGeom>
              <a:avLst/>
              <a:gdLst/>
              <a:ahLst/>
              <a:cxnLst>
                <a:cxn ang="0">
                  <a:pos x="184" y="311"/>
                </a:cxn>
                <a:cxn ang="0">
                  <a:pos x="256" y="273"/>
                </a:cxn>
                <a:cxn ang="0">
                  <a:pos x="287" y="234"/>
                </a:cxn>
                <a:cxn ang="0">
                  <a:pos x="309" y="194"/>
                </a:cxn>
                <a:cxn ang="0">
                  <a:pos x="336" y="146"/>
                </a:cxn>
                <a:cxn ang="0">
                  <a:pos x="401" y="83"/>
                </a:cxn>
                <a:cxn ang="0">
                  <a:pos x="452" y="70"/>
                </a:cxn>
                <a:cxn ang="0">
                  <a:pos x="500" y="70"/>
                </a:cxn>
                <a:cxn ang="0">
                  <a:pos x="482" y="95"/>
                </a:cxn>
                <a:cxn ang="0">
                  <a:pos x="454" y="137"/>
                </a:cxn>
                <a:cxn ang="0">
                  <a:pos x="486" y="173"/>
                </a:cxn>
                <a:cxn ang="0">
                  <a:pos x="538" y="131"/>
                </a:cxn>
                <a:cxn ang="0">
                  <a:pos x="572" y="70"/>
                </a:cxn>
                <a:cxn ang="0">
                  <a:pos x="623" y="28"/>
                </a:cxn>
                <a:cxn ang="0">
                  <a:pos x="654" y="78"/>
                </a:cxn>
                <a:cxn ang="0">
                  <a:pos x="617" y="137"/>
                </a:cxn>
                <a:cxn ang="0">
                  <a:pos x="638" y="157"/>
                </a:cxn>
                <a:cxn ang="0">
                  <a:pos x="678" y="114"/>
                </a:cxn>
                <a:cxn ang="0">
                  <a:pos x="703" y="87"/>
                </a:cxn>
                <a:cxn ang="0">
                  <a:pos x="732" y="53"/>
                </a:cxn>
                <a:cxn ang="0">
                  <a:pos x="787" y="5"/>
                </a:cxn>
                <a:cxn ang="0">
                  <a:pos x="819" y="59"/>
                </a:cxn>
                <a:cxn ang="0">
                  <a:pos x="781" y="100"/>
                </a:cxn>
                <a:cxn ang="0">
                  <a:pos x="733" y="140"/>
                </a:cxn>
                <a:cxn ang="0">
                  <a:pos x="732" y="156"/>
                </a:cxn>
                <a:cxn ang="0">
                  <a:pos x="874" y="76"/>
                </a:cxn>
                <a:cxn ang="0">
                  <a:pos x="924" y="99"/>
                </a:cxn>
                <a:cxn ang="0">
                  <a:pos x="895" y="148"/>
                </a:cxn>
                <a:cxn ang="0">
                  <a:pos x="842" y="161"/>
                </a:cxn>
                <a:cxn ang="0">
                  <a:pos x="880" y="243"/>
                </a:cxn>
                <a:cxn ang="0">
                  <a:pos x="838" y="239"/>
                </a:cxn>
                <a:cxn ang="0">
                  <a:pos x="760" y="203"/>
                </a:cxn>
                <a:cxn ang="0">
                  <a:pos x="796" y="321"/>
                </a:cxn>
                <a:cxn ang="0">
                  <a:pos x="764" y="342"/>
                </a:cxn>
                <a:cxn ang="0">
                  <a:pos x="661" y="268"/>
                </a:cxn>
                <a:cxn ang="0">
                  <a:pos x="619" y="291"/>
                </a:cxn>
                <a:cxn ang="0">
                  <a:pos x="695" y="363"/>
                </a:cxn>
                <a:cxn ang="0">
                  <a:pos x="692" y="443"/>
                </a:cxn>
                <a:cxn ang="0">
                  <a:pos x="635" y="445"/>
                </a:cxn>
                <a:cxn ang="0">
                  <a:pos x="530" y="325"/>
                </a:cxn>
                <a:cxn ang="0">
                  <a:pos x="530" y="370"/>
                </a:cxn>
                <a:cxn ang="0">
                  <a:pos x="543" y="445"/>
                </a:cxn>
                <a:cxn ang="0">
                  <a:pos x="494" y="456"/>
                </a:cxn>
                <a:cxn ang="0">
                  <a:pos x="439" y="460"/>
                </a:cxn>
                <a:cxn ang="0">
                  <a:pos x="384" y="452"/>
                </a:cxn>
                <a:cxn ang="0">
                  <a:pos x="325" y="418"/>
                </a:cxn>
                <a:cxn ang="0">
                  <a:pos x="241" y="370"/>
                </a:cxn>
                <a:cxn ang="0">
                  <a:pos x="509" y="416"/>
                </a:cxn>
                <a:cxn ang="0">
                  <a:pos x="764" y="311"/>
                </a:cxn>
                <a:cxn ang="0">
                  <a:pos x="754" y="167"/>
                </a:cxn>
                <a:cxn ang="0">
                  <a:pos x="482" y="249"/>
                </a:cxn>
                <a:cxn ang="0">
                  <a:pos x="270" y="321"/>
                </a:cxn>
                <a:cxn ang="0">
                  <a:pos x="201" y="344"/>
                </a:cxn>
                <a:cxn ang="0">
                  <a:pos x="159" y="349"/>
                </a:cxn>
                <a:cxn ang="0">
                  <a:pos x="119" y="348"/>
                </a:cxn>
                <a:cxn ang="0">
                  <a:pos x="74" y="344"/>
                </a:cxn>
                <a:cxn ang="0">
                  <a:pos x="13" y="334"/>
                </a:cxn>
                <a:cxn ang="0">
                  <a:pos x="150" y="313"/>
                </a:cxn>
              </a:cxnLst>
              <a:rect l="0" t="0" r="r" b="b"/>
              <a:pathLst>
                <a:path w="931" h="460">
                  <a:moveTo>
                    <a:pt x="150" y="313"/>
                  </a:moveTo>
                  <a:lnTo>
                    <a:pt x="154" y="315"/>
                  </a:lnTo>
                  <a:lnTo>
                    <a:pt x="161" y="315"/>
                  </a:lnTo>
                  <a:lnTo>
                    <a:pt x="169" y="315"/>
                  </a:lnTo>
                  <a:lnTo>
                    <a:pt x="176" y="313"/>
                  </a:lnTo>
                  <a:lnTo>
                    <a:pt x="184" y="311"/>
                  </a:lnTo>
                  <a:lnTo>
                    <a:pt x="193" y="310"/>
                  </a:lnTo>
                  <a:lnTo>
                    <a:pt x="214" y="302"/>
                  </a:lnTo>
                  <a:lnTo>
                    <a:pt x="235" y="291"/>
                  </a:lnTo>
                  <a:lnTo>
                    <a:pt x="247" y="283"/>
                  </a:lnTo>
                  <a:lnTo>
                    <a:pt x="252" y="277"/>
                  </a:lnTo>
                  <a:lnTo>
                    <a:pt x="256" y="273"/>
                  </a:lnTo>
                  <a:lnTo>
                    <a:pt x="262" y="268"/>
                  </a:lnTo>
                  <a:lnTo>
                    <a:pt x="268" y="262"/>
                  </a:lnTo>
                  <a:lnTo>
                    <a:pt x="271" y="254"/>
                  </a:lnTo>
                  <a:lnTo>
                    <a:pt x="277" y="249"/>
                  </a:lnTo>
                  <a:lnTo>
                    <a:pt x="281" y="241"/>
                  </a:lnTo>
                  <a:lnTo>
                    <a:pt x="287" y="234"/>
                  </a:lnTo>
                  <a:lnTo>
                    <a:pt x="290" y="226"/>
                  </a:lnTo>
                  <a:lnTo>
                    <a:pt x="294" y="220"/>
                  </a:lnTo>
                  <a:lnTo>
                    <a:pt x="298" y="213"/>
                  </a:lnTo>
                  <a:lnTo>
                    <a:pt x="304" y="207"/>
                  </a:lnTo>
                  <a:lnTo>
                    <a:pt x="306" y="199"/>
                  </a:lnTo>
                  <a:lnTo>
                    <a:pt x="309" y="194"/>
                  </a:lnTo>
                  <a:lnTo>
                    <a:pt x="313" y="186"/>
                  </a:lnTo>
                  <a:lnTo>
                    <a:pt x="317" y="180"/>
                  </a:lnTo>
                  <a:lnTo>
                    <a:pt x="323" y="169"/>
                  </a:lnTo>
                  <a:lnTo>
                    <a:pt x="327" y="163"/>
                  </a:lnTo>
                  <a:lnTo>
                    <a:pt x="330" y="156"/>
                  </a:lnTo>
                  <a:lnTo>
                    <a:pt x="336" y="146"/>
                  </a:lnTo>
                  <a:lnTo>
                    <a:pt x="342" y="135"/>
                  </a:lnTo>
                  <a:lnTo>
                    <a:pt x="349" y="125"/>
                  </a:lnTo>
                  <a:lnTo>
                    <a:pt x="357" y="116"/>
                  </a:lnTo>
                  <a:lnTo>
                    <a:pt x="365" y="108"/>
                  </a:lnTo>
                  <a:lnTo>
                    <a:pt x="382" y="93"/>
                  </a:lnTo>
                  <a:lnTo>
                    <a:pt x="401" y="83"/>
                  </a:lnTo>
                  <a:lnTo>
                    <a:pt x="412" y="80"/>
                  </a:lnTo>
                  <a:lnTo>
                    <a:pt x="422" y="76"/>
                  </a:lnTo>
                  <a:lnTo>
                    <a:pt x="427" y="74"/>
                  </a:lnTo>
                  <a:lnTo>
                    <a:pt x="433" y="74"/>
                  </a:lnTo>
                  <a:lnTo>
                    <a:pt x="443" y="72"/>
                  </a:lnTo>
                  <a:lnTo>
                    <a:pt x="452" y="70"/>
                  </a:lnTo>
                  <a:lnTo>
                    <a:pt x="460" y="70"/>
                  </a:lnTo>
                  <a:lnTo>
                    <a:pt x="469" y="68"/>
                  </a:lnTo>
                  <a:lnTo>
                    <a:pt x="477" y="68"/>
                  </a:lnTo>
                  <a:lnTo>
                    <a:pt x="482" y="68"/>
                  </a:lnTo>
                  <a:lnTo>
                    <a:pt x="490" y="70"/>
                  </a:lnTo>
                  <a:lnTo>
                    <a:pt x="500" y="70"/>
                  </a:lnTo>
                  <a:lnTo>
                    <a:pt x="509" y="72"/>
                  </a:lnTo>
                  <a:lnTo>
                    <a:pt x="505" y="74"/>
                  </a:lnTo>
                  <a:lnTo>
                    <a:pt x="498" y="80"/>
                  </a:lnTo>
                  <a:lnTo>
                    <a:pt x="494" y="85"/>
                  </a:lnTo>
                  <a:lnTo>
                    <a:pt x="488" y="91"/>
                  </a:lnTo>
                  <a:lnTo>
                    <a:pt x="482" y="95"/>
                  </a:lnTo>
                  <a:lnTo>
                    <a:pt x="477" y="102"/>
                  </a:lnTo>
                  <a:lnTo>
                    <a:pt x="471" y="108"/>
                  </a:lnTo>
                  <a:lnTo>
                    <a:pt x="467" y="116"/>
                  </a:lnTo>
                  <a:lnTo>
                    <a:pt x="462" y="121"/>
                  </a:lnTo>
                  <a:lnTo>
                    <a:pt x="458" y="129"/>
                  </a:lnTo>
                  <a:lnTo>
                    <a:pt x="454" y="137"/>
                  </a:lnTo>
                  <a:lnTo>
                    <a:pt x="452" y="144"/>
                  </a:lnTo>
                  <a:lnTo>
                    <a:pt x="450" y="156"/>
                  </a:lnTo>
                  <a:lnTo>
                    <a:pt x="454" y="165"/>
                  </a:lnTo>
                  <a:lnTo>
                    <a:pt x="463" y="171"/>
                  </a:lnTo>
                  <a:lnTo>
                    <a:pt x="473" y="175"/>
                  </a:lnTo>
                  <a:lnTo>
                    <a:pt x="486" y="173"/>
                  </a:lnTo>
                  <a:lnTo>
                    <a:pt x="500" y="169"/>
                  </a:lnTo>
                  <a:lnTo>
                    <a:pt x="513" y="161"/>
                  </a:lnTo>
                  <a:lnTo>
                    <a:pt x="524" y="152"/>
                  </a:lnTo>
                  <a:lnTo>
                    <a:pt x="530" y="146"/>
                  </a:lnTo>
                  <a:lnTo>
                    <a:pt x="534" y="138"/>
                  </a:lnTo>
                  <a:lnTo>
                    <a:pt x="538" y="131"/>
                  </a:lnTo>
                  <a:lnTo>
                    <a:pt x="541" y="123"/>
                  </a:lnTo>
                  <a:lnTo>
                    <a:pt x="547" y="114"/>
                  </a:lnTo>
                  <a:lnTo>
                    <a:pt x="553" y="102"/>
                  </a:lnTo>
                  <a:lnTo>
                    <a:pt x="559" y="93"/>
                  </a:lnTo>
                  <a:lnTo>
                    <a:pt x="564" y="81"/>
                  </a:lnTo>
                  <a:lnTo>
                    <a:pt x="572" y="70"/>
                  </a:lnTo>
                  <a:lnTo>
                    <a:pt x="579" y="61"/>
                  </a:lnTo>
                  <a:lnTo>
                    <a:pt x="587" y="51"/>
                  </a:lnTo>
                  <a:lnTo>
                    <a:pt x="595" y="43"/>
                  </a:lnTo>
                  <a:lnTo>
                    <a:pt x="610" y="32"/>
                  </a:lnTo>
                  <a:lnTo>
                    <a:pt x="619" y="28"/>
                  </a:lnTo>
                  <a:lnTo>
                    <a:pt x="623" y="28"/>
                  </a:lnTo>
                  <a:lnTo>
                    <a:pt x="627" y="28"/>
                  </a:lnTo>
                  <a:lnTo>
                    <a:pt x="636" y="30"/>
                  </a:lnTo>
                  <a:lnTo>
                    <a:pt x="646" y="34"/>
                  </a:lnTo>
                  <a:lnTo>
                    <a:pt x="657" y="49"/>
                  </a:lnTo>
                  <a:lnTo>
                    <a:pt x="657" y="66"/>
                  </a:lnTo>
                  <a:lnTo>
                    <a:pt x="654" y="78"/>
                  </a:lnTo>
                  <a:lnTo>
                    <a:pt x="650" y="87"/>
                  </a:lnTo>
                  <a:lnTo>
                    <a:pt x="642" y="97"/>
                  </a:lnTo>
                  <a:lnTo>
                    <a:pt x="636" y="108"/>
                  </a:lnTo>
                  <a:lnTo>
                    <a:pt x="629" y="118"/>
                  </a:lnTo>
                  <a:lnTo>
                    <a:pt x="623" y="127"/>
                  </a:lnTo>
                  <a:lnTo>
                    <a:pt x="617" y="137"/>
                  </a:lnTo>
                  <a:lnTo>
                    <a:pt x="612" y="146"/>
                  </a:lnTo>
                  <a:lnTo>
                    <a:pt x="606" y="159"/>
                  </a:lnTo>
                  <a:lnTo>
                    <a:pt x="612" y="171"/>
                  </a:lnTo>
                  <a:lnTo>
                    <a:pt x="617" y="171"/>
                  </a:lnTo>
                  <a:lnTo>
                    <a:pt x="627" y="167"/>
                  </a:lnTo>
                  <a:lnTo>
                    <a:pt x="638" y="157"/>
                  </a:lnTo>
                  <a:lnTo>
                    <a:pt x="644" y="152"/>
                  </a:lnTo>
                  <a:lnTo>
                    <a:pt x="650" y="146"/>
                  </a:lnTo>
                  <a:lnTo>
                    <a:pt x="657" y="138"/>
                  </a:lnTo>
                  <a:lnTo>
                    <a:pt x="663" y="131"/>
                  </a:lnTo>
                  <a:lnTo>
                    <a:pt x="671" y="121"/>
                  </a:lnTo>
                  <a:lnTo>
                    <a:pt x="678" y="114"/>
                  </a:lnTo>
                  <a:lnTo>
                    <a:pt x="682" y="110"/>
                  </a:lnTo>
                  <a:lnTo>
                    <a:pt x="686" y="104"/>
                  </a:lnTo>
                  <a:lnTo>
                    <a:pt x="690" y="100"/>
                  </a:lnTo>
                  <a:lnTo>
                    <a:pt x="695" y="95"/>
                  </a:lnTo>
                  <a:lnTo>
                    <a:pt x="699" y="91"/>
                  </a:lnTo>
                  <a:lnTo>
                    <a:pt x="703" y="87"/>
                  </a:lnTo>
                  <a:lnTo>
                    <a:pt x="707" y="81"/>
                  </a:lnTo>
                  <a:lnTo>
                    <a:pt x="711" y="78"/>
                  </a:lnTo>
                  <a:lnTo>
                    <a:pt x="718" y="68"/>
                  </a:lnTo>
                  <a:lnTo>
                    <a:pt x="722" y="62"/>
                  </a:lnTo>
                  <a:lnTo>
                    <a:pt x="726" y="59"/>
                  </a:lnTo>
                  <a:lnTo>
                    <a:pt x="732" y="53"/>
                  </a:lnTo>
                  <a:lnTo>
                    <a:pt x="735" y="49"/>
                  </a:lnTo>
                  <a:lnTo>
                    <a:pt x="743" y="42"/>
                  </a:lnTo>
                  <a:lnTo>
                    <a:pt x="751" y="34"/>
                  </a:lnTo>
                  <a:lnTo>
                    <a:pt x="758" y="26"/>
                  </a:lnTo>
                  <a:lnTo>
                    <a:pt x="773" y="13"/>
                  </a:lnTo>
                  <a:lnTo>
                    <a:pt x="787" y="5"/>
                  </a:lnTo>
                  <a:lnTo>
                    <a:pt x="800" y="0"/>
                  </a:lnTo>
                  <a:lnTo>
                    <a:pt x="811" y="0"/>
                  </a:lnTo>
                  <a:lnTo>
                    <a:pt x="819" y="7"/>
                  </a:lnTo>
                  <a:lnTo>
                    <a:pt x="828" y="26"/>
                  </a:lnTo>
                  <a:lnTo>
                    <a:pt x="825" y="47"/>
                  </a:lnTo>
                  <a:lnTo>
                    <a:pt x="819" y="59"/>
                  </a:lnTo>
                  <a:lnTo>
                    <a:pt x="811" y="68"/>
                  </a:lnTo>
                  <a:lnTo>
                    <a:pt x="802" y="80"/>
                  </a:lnTo>
                  <a:lnTo>
                    <a:pt x="796" y="85"/>
                  </a:lnTo>
                  <a:lnTo>
                    <a:pt x="792" y="91"/>
                  </a:lnTo>
                  <a:lnTo>
                    <a:pt x="787" y="95"/>
                  </a:lnTo>
                  <a:lnTo>
                    <a:pt x="781" y="100"/>
                  </a:lnTo>
                  <a:lnTo>
                    <a:pt x="775" y="104"/>
                  </a:lnTo>
                  <a:lnTo>
                    <a:pt x="770" y="110"/>
                  </a:lnTo>
                  <a:lnTo>
                    <a:pt x="749" y="129"/>
                  </a:lnTo>
                  <a:lnTo>
                    <a:pt x="743" y="133"/>
                  </a:lnTo>
                  <a:lnTo>
                    <a:pt x="739" y="137"/>
                  </a:lnTo>
                  <a:lnTo>
                    <a:pt x="733" y="140"/>
                  </a:lnTo>
                  <a:lnTo>
                    <a:pt x="730" y="146"/>
                  </a:lnTo>
                  <a:lnTo>
                    <a:pt x="724" y="152"/>
                  </a:lnTo>
                  <a:lnTo>
                    <a:pt x="718" y="159"/>
                  </a:lnTo>
                  <a:lnTo>
                    <a:pt x="718" y="163"/>
                  </a:lnTo>
                  <a:lnTo>
                    <a:pt x="724" y="161"/>
                  </a:lnTo>
                  <a:lnTo>
                    <a:pt x="732" y="156"/>
                  </a:lnTo>
                  <a:lnTo>
                    <a:pt x="754" y="140"/>
                  </a:lnTo>
                  <a:lnTo>
                    <a:pt x="781" y="121"/>
                  </a:lnTo>
                  <a:lnTo>
                    <a:pt x="813" y="102"/>
                  </a:lnTo>
                  <a:lnTo>
                    <a:pt x="846" y="85"/>
                  </a:lnTo>
                  <a:lnTo>
                    <a:pt x="861" y="80"/>
                  </a:lnTo>
                  <a:lnTo>
                    <a:pt x="874" y="76"/>
                  </a:lnTo>
                  <a:lnTo>
                    <a:pt x="880" y="76"/>
                  </a:lnTo>
                  <a:lnTo>
                    <a:pt x="886" y="76"/>
                  </a:lnTo>
                  <a:lnTo>
                    <a:pt x="897" y="80"/>
                  </a:lnTo>
                  <a:lnTo>
                    <a:pt x="906" y="83"/>
                  </a:lnTo>
                  <a:lnTo>
                    <a:pt x="914" y="89"/>
                  </a:lnTo>
                  <a:lnTo>
                    <a:pt x="924" y="99"/>
                  </a:lnTo>
                  <a:lnTo>
                    <a:pt x="931" y="119"/>
                  </a:lnTo>
                  <a:lnTo>
                    <a:pt x="927" y="129"/>
                  </a:lnTo>
                  <a:lnTo>
                    <a:pt x="922" y="137"/>
                  </a:lnTo>
                  <a:lnTo>
                    <a:pt x="912" y="144"/>
                  </a:lnTo>
                  <a:lnTo>
                    <a:pt x="901" y="148"/>
                  </a:lnTo>
                  <a:lnTo>
                    <a:pt x="895" y="148"/>
                  </a:lnTo>
                  <a:lnTo>
                    <a:pt x="889" y="150"/>
                  </a:lnTo>
                  <a:lnTo>
                    <a:pt x="876" y="152"/>
                  </a:lnTo>
                  <a:lnTo>
                    <a:pt x="870" y="154"/>
                  </a:lnTo>
                  <a:lnTo>
                    <a:pt x="865" y="154"/>
                  </a:lnTo>
                  <a:lnTo>
                    <a:pt x="855" y="156"/>
                  </a:lnTo>
                  <a:lnTo>
                    <a:pt x="842" y="161"/>
                  </a:lnTo>
                  <a:lnTo>
                    <a:pt x="840" y="165"/>
                  </a:lnTo>
                  <a:lnTo>
                    <a:pt x="844" y="169"/>
                  </a:lnTo>
                  <a:lnTo>
                    <a:pt x="859" y="190"/>
                  </a:lnTo>
                  <a:lnTo>
                    <a:pt x="876" y="216"/>
                  </a:lnTo>
                  <a:lnTo>
                    <a:pt x="882" y="239"/>
                  </a:lnTo>
                  <a:lnTo>
                    <a:pt x="880" y="243"/>
                  </a:lnTo>
                  <a:lnTo>
                    <a:pt x="876" y="247"/>
                  </a:lnTo>
                  <a:lnTo>
                    <a:pt x="870" y="247"/>
                  </a:lnTo>
                  <a:lnTo>
                    <a:pt x="863" y="247"/>
                  </a:lnTo>
                  <a:lnTo>
                    <a:pt x="855" y="245"/>
                  </a:lnTo>
                  <a:lnTo>
                    <a:pt x="846" y="241"/>
                  </a:lnTo>
                  <a:lnTo>
                    <a:pt x="838" y="239"/>
                  </a:lnTo>
                  <a:lnTo>
                    <a:pt x="828" y="234"/>
                  </a:lnTo>
                  <a:lnTo>
                    <a:pt x="813" y="226"/>
                  </a:lnTo>
                  <a:lnTo>
                    <a:pt x="798" y="216"/>
                  </a:lnTo>
                  <a:lnTo>
                    <a:pt x="783" y="209"/>
                  </a:lnTo>
                  <a:lnTo>
                    <a:pt x="771" y="203"/>
                  </a:lnTo>
                  <a:lnTo>
                    <a:pt x="760" y="203"/>
                  </a:lnTo>
                  <a:lnTo>
                    <a:pt x="751" y="209"/>
                  </a:lnTo>
                  <a:lnTo>
                    <a:pt x="749" y="215"/>
                  </a:lnTo>
                  <a:lnTo>
                    <a:pt x="749" y="222"/>
                  </a:lnTo>
                  <a:lnTo>
                    <a:pt x="754" y="239"/>
                  </a:lnTo>
                  <a:lnTo>
                    <a:pt x="777" y="281"/>
                  </a:lnTo>
                  <a:lnTo>
                    <a:pt x="796" y="321"/>
                  </a:lnTo>
                  <a:lnTo>
                    <a:pt x="796" y="334"/>
                  </a:lnTo>
                  <a:lnTo>
                    <a:pt x="792" y="340"/>
                  </a:lnTo>
                  <a:lnTo>
                    <a:pt x="787" y="344"/>
                  </a:lnTo>
                  <a:lnTo>
                    <a:pt x="779" y="344"/>
                  </a:lnTo>
                  <a:lnTo>
                    <a:pt x="771" y="344"/>
                  </a:lnTo>
                  <a:lnTo>
                    <a:pt x="764" y="342"/>
                  </a:lnTo>
                  <a:lnTo>
                    <a:pt x="756" y="338"/>
                  </a:lnTo>
                  <a:lnTo>
                    <a:pt x="741" y="327"/>
                  </a:lnTo>
                  <a:lnTo>
                    <a:pt x="724" y="311"/>
                  </a:lnTo>
                  <a:lnTo>
                    <a:pt x="709" y="298"/>
                  </a:lnTo>
                  <a:lnTo>
                    <a:pt x="692" y="285"/>
                  </a:lnTo>
                  <a:lnTo>
                    <a:pt x="661" y="268"/>
                  </a:lnTo>
                  <a:lnTo>
                    <a:pt x="648" y="268"/>
                  </a:lnTo>
                  <a:lnTo>
                    <a:pt x="636" y="270"/>
                  </a:lnTo>
                  <a:lnTo>
                    <a:pt x="627" y="273"/>
                  </a:lnTo>
                  <a:lnTo>
                    <a:pt x="625" y="277"/>
                  </a:lnTo>
                  <a:lnTo>
                    <a:pt x="621" y="281"/>
                  </a:lnTo>
                  <a:lnTo>
                    <a:pt x="619" y="291"/>
                  </a:lnTo>
                  <a:lnTo>
                    <a:pt x="621" y="302"/>
                  </a:lnTo>
                  <a:lnTo>
                    <a:pt x="636" y="325"/>
                  </a:lnTo>
                  <a:lnTo>
                    <a:pt x="661" y="346"/>
                  </a:lnTo>
                  <a:lnTo>
                    <a:pt x="673" y="351"/>
                  </a:lnTo>
                  <a:lnTo>
                    <a:pt x="684" y="357"/>
                  </a:lnTo>
                  <a:lnTo>
                    <a:pt x="695" y="363"/>
                  </a:lnTo>
                  <a:lnTo>
                    <a:pt x="705" y="370"/>
                  </a:lnTo>
                  <a:lnTo>
                    <a:pt x="720" y="393"/>
                  </a:lnTo>
                  <a:lnTo>
                    <a:pt x="722" y="408"/>
                  </a:lnTo>
                  <a:lnTo>
                    <a:pt x="718" y="422"/>
                  </a:lnTo>
                  <a:lnTo>
                    <a:pt x="707" y="433"/>
                  </a:lnTo>
                  <a:lnTo>
                    <a:pt x="692" y="443"/>
                  </a:lnTo>
                  <a:lnTo>
                    <a:pt x="682" y="446"/>
                  </a:lnTo>
                  <a:lnTo>
                    <a:pt x="673" y="448"/>
                  </a:lnTo>
                  <a:lnTo>
                    <a:pt x="663" y="448"/>
                  </a:lnTo>
                  <a:lnTo>
                    <a:pt x="654" y="448"/>
                  </a:lnTo>
                  <a:lnTo>
                    <a:pt x="644" y="448"/>
                  </a:lnTo>
                  <a:lnTo>
                    <a:pt x="635" y="445"/>
                  </a:lnTo>
                  <a:lnTo>
                    <a:pt x="625" y="441"/>
                  </a:lnTo>
                  <a:lnTo>
                    <a:pt x="617" y="435"/>
                  </a:lnTo>
                  <a:lnTo>
                    <a:pt x="604" y="420"/>
                  </a:lnTo>
                  <a:lnTo>
                    <a:pt x="589" y="399"/>
                  </a:lnTo>
                  <a:lnTo>
                    <a:pt x="559" y="357"/>
                  </a:lnTo>
                  <a:lnTo>
                    <a:pt x="530" y="325"/>
                  </a:lnTo>
                  <a:lnTo>
                    <a:pt x="517" y="317"/>
                  </a:lnTo>
                  <a:lnTo>
                    <a:pt x="505" y="319"/>
                  </a:lnTo>
                  <a:lnTo>
                    <a:pt x="501" y="323"/>
                  </a:lnTo>
                  <a:lnTo>
                    <a:pt x="500" y="329"/>
                  </a:lnTo>
                  <a:lnTo>
                    <a:pt x="505" y="340"/>
                  </a:lnTo>
                  <a:lnTo>
                    <a:pt x="530" y="370"/>
                  </a:lnTo>
                  <a:lnTo>
                    <a:pt x="543" y="387"/>
                  </a:lnTo>
                  <a:lnTo>
                    <a:pt x="555" y="405"/>
                  </a:lnTo>
                  <a:lnTo>
                    <a:pt x="560" y="420"/>
                  </a:lnTo>
                  <a:lnTo>
                    <a:pt x="559" y="433"/>
                  </a:lnTo>
                  <a:lnTo>
                    <a:pt x="553" y="439"/>
                  </a:lnTo>
                  <a:lnTo>
                    <a:pt x="543" y="445"/>
                  </a:lnTo>
                  <a:lnTo>
                    <a:pt x="532" y="448"/>
                  </a:lnTo>
                  <a:lnTo>
                    <a:pt x="524" y="450"/>
                  </a:lnTo>
                  <a:lnTo>
                    <a:pt x="519" y="452"/>
                  </a:lnTo>
                  <a:lnTo>
                    <a:pt x="511" y="454"/>
                  </a:lnTo>
                  <a:lnTo>
                    <a:pt x="501" y="454"/>
                  </a:lnTo>
                  <a:lnTo>
                    <a:pt x="494" y="456"/>
                  </a:lnTo>
                  <a:lnTo>
                    <a:pt x="484" y="458"/>
                  </a:lnTo>
                  <a:lnTo>
                    <a:pt x="477" y="458"/>
                  </a:lnTo>
                  <a:lnTo>
                    <a:pt x="467" y="458"/>
                  </a:lnTo>
                  <a:lnTo>
                    <a:pt x="458" y="460"/>
                  </a:lnTo>
                  <a:lnTo>
                    <a:pt x="448" y="460"/>
                  </a:lnTo>
                  <a:lnTo>
                    <a:pt x="439" y="460"/>
                  </a:lnTo>
                  <a:lnTo>
                    <a:pt x="429" y="458"/>
                  </a:lnTo>
                  <a:lnTo>
                    <a:pt x="420" y="458"/>
                  </a:lnTo>
                  <a:lnTo>
                    <a:pt x="410" y="456"/>
                  </a:lnTo>
                  <a:lnTo>
                    <a:pt x="401" y="456"/>
                  </a:lnTo>
                  <a:lnTo>
                    <a:pt x="393" y="454"/>
                  </a:lnTo>
                  <a:lnTo>
                    <a:pt x="384" y="452"/>
                  </a:lnTo>
                  <a:lnTo>
                    <a:pt x="376" y="450"/>
                  </a:lnTo>
                  <a:lnTo>
                    <a:pt x="366" y="446"/>
                  </a:lnTo>
                  <a:lnTo>
                    <a:pt x="361" y="445"/>
                  </a:lnTo>
                  <a:lnTo>
                    <a:pt x="346" y="437"/>
                  </a:lnTo>
                  <a:lnTo>
                    <a:pt x="334" y="427"/>
                  </a:lnTo>
                  <a:lnTo>
                    <a:pt x="325" y="418"/>
                  </a:lnTo>
                  <a:lnTo>
                    <a:pt x="308" y="399"/>
                  </a:lnTo>
                  <a:lnTo>
                    <a:pt x="289" y="386"/>
                  </a:lnTo>
                  <a:lnTo>
                    <a:pt x="268" y="376"/>
                  </a:lnTo>
                  <a:lnTo>
                    <a:pt x="258" y="374"/>
                  </a:lnTo>
                  <a:lnTo>
                    <a:pt x="249" y="372"/>
                  </a:lnTo>
                  <a:lnTo>
                    <a:pt x="241" y="370"/>
                  </a:lnTo>
                  <a:lnTo>
                    <a:pt x="231" y="368"/>
                  </a:lnTo>
                  <a:lnTo>
                    <a:pt x="218" y="368"/>
                  </a:lnTo>
                  <a:lnTo>
                    <a:pt x="209" y="368"/>
                  </a:lnTo>
                  <a:lnTo>
                    <a:pt x="205" y="368"/>
                  </a:lnTo>
                  <a:lnTo>
                    <a:pt x="334" y="329"/>
                  </a:lnTo>
                  <a:lnTo>
                    <a:pt x="509" y="416"/>
                  </a:lnTo>
                  <a:lnTo>
                    <a:pt x="376" y="315"/>
                  </a:lnTo>
                  <a:lnTo>
                    <a:pt x="532" y="270"/>
                  </a:lnTo>
                  <a:lnTo>
                    <a:pt x="657" y="406"/>
                  </a:lnTo>
                  <a:lnTo>
                    <a:pt x="562" y="258"/>
                  </a:lnTo>
                  <a:lnTo>
                    <a:pt x="663" y="224"/>
                  </a:lnTo>
                  <a:lnTo>
                    <a:pt x="764" y="311"/>
                  </a:lnTo>
                  <a:lnTo>
                    <a:pt x="692" y="215"/>
                  </a:lnTo>
                  <a:lnTo>
                    <a:pt x="773" y="182"/>
                  </a:lnTo>
                  <a:lnTo>
                    <a:pt x="846" y="213"/>
                  </a:lnTo>
                  <a:lnTo>
                    <a:pt x="789" y="165"/>
                  </a:lnTo>
                  <a:lnTo>
                    <a:pt x="891" y="104"/>
                  </a:lnTo>
                  <a:lnTo>
                    <a:pt x="754" y="167"/>
                  </a:lnTo>
                  <a:lnTo>
                    <a:pt x="648" y="209"/>
                  </a:lnTo>
                  <a:lnTo>
                    <a:pt x="796" y="43"/>
                  </a:lnTo>
                  <a:lnTo>
                    <a:pt x="606" y="216"/>
                  </a:lnTo>
                  <a:lnTo>
                    <a:pt x="522" y="239"/>
                  </a:lnTo>
                  <a:lnTo>
                    <a:pt x="625" y="66"/>
                  </a:lnTo>
                  <a:lnTo>
                    <a:pt x="482" y="249"/>
                  </a:lnTo>
                  <a:lnTo>
                    <a:pt x="359" y="285"/>
                  </a:lnTo>
                  <a:lnTo>
                    <a:pt x="414" y="125"/>
                  </a:lnTo>
                  <a:lnTo>
                    <a:pt x="323" y="298"/>
                  </a:lnTo>
                  <a:lnTo>
                    <a:pt x="308" y="304"/>
                  </a:lnTo>
                  <a:lnTo>
                    <a:pt x="290" y="311"/>
                  </a:lnTo>
                  <a:lnTo>
                    <a:pt x="270" y="321"/>
                  </a:lnTo>
                  <a:lnTo>
                    <a:pt x="247" y="329"/>
                  </a:lnTo>
                  <a:lnTo>
                    <a:pt x="224" y="338"/>
                  </a:lnTo>
                  <a:lnTo>
                    <a:pt x="218" y="340"/>
                  </a:lnTo>
                  <a:lnTo>
                    <a:pt x="212" y="342"/>
                  </a:lnTo>
                  <a:lnTo>
                    <a:pt x="207" y="342"/>
                  </a:lnTo>
                  <a:lnTo>
                    <a:pt x="201" y="344"/>
                  </a:lnTo>
                  <a:lnTo>
                    <a:pt x="195" y="346"/>
                  </a:lnTo>
                  <a:lnTo>
                    <a:pt x="192" y="348"/>
                  </a:lnTo>
                  <a:lnTo>
                    <a:pt x="182" y="348"/>
                  </a:lnTo>
                  <a:lnTo>
                    <a:pt x="173" y="349"/>
                  </a:lnTo>
                  <a:lnTo>
                    <a:pt x="167" y="349"/>
                  </a:lnTo>
                  <a:lnTo>
                    <a:pt x="159" y="349"/>
                  </a:lnTo>
                  <a:lnTo>
                    <a:pt x="154" y="349"/>
                  </a:lnTo>
                  <a:lnTo>
                    <a:pt x="148" y="349"/>
                  </a:lnTo>
                  <a:lnTo>
                    <a:pt x="140" y="349"/>
                  </a:lnTo>
                  <a:lnTo>
                    <a:pt x="135" y="349"/>
                  </a:lnTo>
                  <a:lnTo>
                    <a:pt x="127" y="349"/>
                  </a:lnTo>
                  <a:lnTo>
                    <a:pt x="119" y="348"/>
                  </a:lnTo>
                  <a:lnTo>
                    <a:pt x="112" y="348"/>
                  </a:lnTo>
                  <a:lnTo>
                    <a:pt x="104" y="348"/>
                  </a:lnTo>
                  <a:lnTo>
                    <a:pt x="97" y="346"/>
                  </a:lnTo>
                  <a:lnTo>
                    <a:pt x="89" y="346"/>
                  </a:lnTo>
                  <a:lnTo>
                    <a:pt x="81" y="344"/>
                  </a:lnTo>
                  <a:lnTo>
                    <a:pt x="74" y="344"/>
                  </a:lnTo>
                  <a:lnTo>
                    <a:pt x="58" y="342"/>
                  </a:lnTo>
                  <a:lnTo>
                    <a:pt x="53" y="340"/>
                  </a:lnTo>
                  <a:lnTo>
                    <a:pt x="45" y="340"/>
                  </a:lnTo>
                  <a:lnTo>
                    <a:pt x="34" y="338"/>
                  </a:lnTo>
                  <a:lnTo>
                    <a:pt x="22" y="336"/>
                  </a:lnTo>
                  <a:lnTo>
                    <a:pt x="13" y="334"/>
                  </a:lnTo>
                  <a:lnTo>
                    <a:pt x="5" y="332"/>
                  </a:lnTo>
                  <a:lnTo>
                    <a:pt x="0" y="332"/>
                  </a:lnTo>
                  <a:lnTo>
                    <a:pt x="102" y="272"/>
                  </a:lnTo>
                  <a:lnTo>
                    <a:pt x="106" y="279"/>
                  </a:lnTo>
                  <a:lnTo>
                    <a:pt x="123" y="298"/>
                  </a:lnTo>
                  <a:lnTo>
                    <a:pt x="150" y="313"/>
                  </a:lnTo>
                  <a:lnTo>
                    <a:pt x="150" y="31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2" name="Freeform 172">
              <a:extLst>
                <a:ext uri="{FF2B5EF4-FFF2-40B4-BE49-F238E27FC236}">
                  <a16:creationId xmlns:a16="http://schemas.microsoft.com/office/drawing/2014/main" id="{C2C5CD55-3C88-45F2-A29E-808B16756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" y="499"/>
              <a:ext cx="464" cy="230"/>
            </a:xfrm>
            <a:custGeom>
              <a:avLst/>
              <a:gdLst/>
              <a:ahLst/>
              <a:cxnLst>
                <a:cxn ang="0">
                  <a:pos x="184" y="312"/>
                </a:cxn>
                <a:cxn ang="0">
                  <a:pos x="256" y="274"/>
                </a:cxn>
                <a:cxn ang="0">
                  <a:pos x="285" y="234"/>
                </a:cxn>
                <a:cxn ang="0">
                  <a:pos x="309" y="194"/>
                </a:cxn>
                <a:cxn ang="0">
                  <a:pos x="336" y="146"/>
                </a:cxn>
                <a:cxn ang="0">
                  <a:pos x="401" y="84"/>
                </a:cxn>
                <a:cxn ang="0">
                  <a:pos x="450" y="72"/>
                </a:cxn>
                <a:cxn ang="0">
                  <a:pos x="498" y="70"/>
                </a:cxn>
                <a:cxn ang="0">
                  <a:pos x="482" y="97"/>
                </a:cxn>
                <a:cxn ang="0">
                  <a:pos x="454" y="137"/>
                </a:cxn>
                <a:cxn ang="0">
                  <a:pos x="484" y="173"/>
                </a:cxn>
                <a:cxn ang="0">
                  <a:pos x="538" y="133"/>
                </a:cxn>
                <a:cxn ang="0">
                  <a:pos x="572" y="72"/>
                </a:cxn>
                <a:cxn ang="0">
                  <a:pos x="623" y="29"/>
                </a:cxn>
                <a:cxn ang="0">
                  <a:pos x="654" y="78"/>
                </a:cxn>
                <a:cxn ang="0">
                  <a:pos x="616" y="137"/>
                </a:cxn>
                <a:cxn ang="0">
                  <a:pos x="636" y="160"/>
                </a:cxn>
                <a:cxn ang="0">
                  <a:pos x="678" y="114"/>
                </a:cxn>
                <a:cxn ang="0">
                  <a:pos x="701" y="88"/>
                </a:cxn>
                <a:cxn ang="0">
                  <a:pos x="730" y="55"/>
                </a:cxn>
                <a:cxn ang="0">
                  <a:pos x="787" y="6"/>
                </a:cxn>
                <a:cxn ang="0">
                  <a:pos x="817" y="59"/>
                </a:cxn>
                <a:cxn ang="0">
                  <a:pos x="781" y="101"/>
                </a:cxn>
                <a:cxn ang="0">
                  <a:pos x="733" y="143"/>
                </a:cxn>
                <a:cxn ang="0">
                  <a:pos x="732" y="156"/>
                </a:cxn>
                <a:cxn ang="0">
                  <a:pos x="874" y="76"/>
                </a:cxn>
                <a:cxn ang="0">
                  <a:pos x="924" y="99"/>
                </a:cxn>
                <a:cxn ang="0">
                  <a:pos x="895" y="150"/>
                </a:cxn>
                <a:cxn ang="0">
                  <a:pos x="842" y="162"/>
                </a:cxn>
                <a:cxn ang="0">
                  <a:pos x="880" y="243"/>
                </a:cxn>
                <a:cxn ang="0">
                  <a:pos x="836" y="240"/>
                </a:cxn>
                <a:cxn ang="0">
                  <a:pos x="760" y="204"/>
                </a:cxn>
                <a:cxn ang="0">
                  <a:pos x="794" y="321"/>
                </a:cxn>
                <a:cxn ang="0">
                  <a:pos x="764" y="342"/>
                </a:cxn>
                <a:cxn ang="0">
                  <a:pos x="661" y="268"/>
                </a:cxn>
                <a:cxn ang="0">
                  <a:pos x="619" y="291"/>
                </a:cxn>
                <a:cxn ang="0">
                  <a:pos x="694" y="363"/>
                </a:cxn>
                <a:cxn ang="0">
                  <a:pos x="690" y="443"/>
                </a:cxn>
                <a:cxn ang="0">
                  <a:pos x="635" y="445"/>
                </a:cxn>
                <a:cxn ang="0">
                  <a:pos x="528" y="325"/>
                </a:cxn>
                <a:cxn ang="0">
                  <a:pos x="528" y="373"/>
                </a:cxn>
                <a:cxn ang="0">
                  <a:pos x="541" y="445"/>
                </a:cxn>
                <a:cxn ang="0">
                  <a:pos x="494" y="456"/>
                </a:cxn>
                <a:cxn ang="0">
                  <a:pos x="439" y="460"/>
                </a:cxn>
                <a:cxn ang="0">
                  <a:pos x="384" y="453"/>
                </a:cxn>
                <a:cxn ang="0">
                  <a:pos x="323" y="418"/>
                </a:cxn>
                <a:cxn ang="0">
                  <a:pos x="239" y="371"/>
                </a:cxn>
                <a:cxn ang="0">
                  <a:pos x="509" y="418"/>
                </a:cxn>
                <a:cxn ang="0">
                  <a:pos x="764" y="314"/>
                </a:cxn>
                <a:cxn ang="0">
                  <a:pos x="754" y="167"/>
                </a:cxn>
                <a:cxn ang="0">
                  <a:pos x="481" y="249"/>
                </a:cxn>
                <a:cxn ang="0">
                  <a:pos x="268" y="321"/>
                </a:cxn>
                <a:cxn ang="0">
                  <a:pos x="201" y="344"/>
                </a:cxn>
                <a:cxn ang="0">
                  <a:pos x="159" y="352"/>
                </a:cxn>
                <a:cxn ang="0">
                  <a:pos x="117" y="350"/>
                </a:cxn>
                <a:cxn ang="0">
                  <a:pos x="74" y="344"/>
                </a:cxn>
                <a:cxn ang="0">
                  <a:pos x="13" y="335"/>
                </a:cxn>
                <a:cxn ang="0">
                  <a:pos x="148" y="316"/>
                </a:cxn>
              </a:cxnLst>
              <a:rect l="0" t="0" r="r" b="b"/>
              <a:pathLst>
                <a:path w="929" h="460">
                  <a:moveTo>
                    <a:pt x="148" y="316"/>
                  </a:moveTo>
                  <a:lnTo>
                    <a:pt x="152" y="316"/>
                  </a:lnTo>
                  <a:lnTo>
                    <a:pt x="161" y="316"/>
                  </a:lnTo>
                  <a:lnTo>
                    <a:pt x="167" y="316"/>
                  </a:lnTo>
                  <a:lnTo>
                    <a:pt x="174" y="314"/>
                  </a:lnTo>
                  <a:lnTo>
                    <a:pt x="184" y="312"/>
                  </a:lnTo>
                  <a:lnTo>
                    <a:pt x="193" y="310"/>
                  </a:lnTo>
                  <a:lnTo>
                    <a:pt x="212" y="304"/>
                  </a:lnTo>
                  <a:lnTo>
                    <a:pt x="235" y="291"/>
                  </a:lnTo>
                  <a:lnTo>
                    <a:pt x="245" y="283"/>
                  </a:lnTo>
                  <a:lnTo>
                    <a:pt x="251" y="278"/>
                  </a:lnTo>
                  <a:lnTo>
                    <a:pt x="256" y="274"/>
                  </a:lnTo>
                  <a:lnTo>
                    <a:pt x="262" y="268"/>
                  </a:lnTo>
                  <a:lnTo>
                    <a:pt x="266" y="262"/>
                  </a:lnTo>
                  <a:lnTo>
                    <a:pt x="271" y="257"/>
                  </a:lnTo>
                  <a:lnTo>
                    <a:pt x="277" y="249"/>
                  </a:lnTo>
                  <a:lnTo>
                    <a:pt x="281" y="242"/>
                  </a:lnTo>
                  <a:lnTo>
                    <a:pt x="285" y="234"/>
                  </a:lnTo>
                  <a:lnTo>
                    <a:pt x="290" y="228"/>
                  </a:lnTo>
                  <a:lnTo>
                    <a:pt x="294" y="221"/>
                  </a:lnTo>
                  <a:lnTo>
                    <a:pt x="298" y="213"/>
                  </a:lnTo>
                  <a:lnTo>
                    <a:pt x="302" y="207"/>
                  </a:lnTo>
                  <a:lnTo>
                    <a:pt x="306" y="200"/>
                  </a:lnTo>
                  <a:lnTo>
                    <a:pt x="309" y="194"/>
                  </a:lnTo>
                  <a:lnTo>
                    <a:pt x="313" y="188"/>
                  </a:lnTo>
                  <a:lnTo>
                    <a:pt x="315" y="181"/>
                  </a:lnTo>
                  <a:lnTo>
                    <a:pt x="323" y="169"/>
                  </a:lnTo>
                  <a:lnTo>
                    <a:pt x="327" y="164"/>
                  </a:lnTo>
                  <a:lnTo>
                    <a:pt x="328" y="158"/>
                  </a:lnTo>
                  <a:lnTo>
                    <a:pt x="336" y="146"/>
                  </a:lnTo>
                  <a:lnTo>
                    <a:pt x="342" y="135"/>
                  </a:lnTo>
                  <a:lnTo>
                    <a:pt x="349" y="126"/>
                  </a:lnTo>
                  <a:lnTo>
                    <a:pt x="355" y="116"/>
                  </a:lnTo>
                  <a:lnTo>
                    <a:pt x="363" y="108"/>
                  </a:lnTo>
                  <a:lnTo>
                    <a:pt x="380" y="93"/>
                  </a:lnTo>
                  <a:lnTo>
                    <a:pt x="401" y="84"/>
                  </a:lnTo>
                  <a:lnTo>
                    <a:pt x="410" y="80"/>
                  </a:lnTo>
                  <a:lnTo>
                    <a:pt x="422" y="76"/>
                  </a:lnTo>
                  <a:lnTo>
                    <a:pt x="427" y="76"/>
                  </a:lnTo>
                  <a:lnTo>
                    <a:pt x="431" y="74"/>
                  </a:lnTo>
                  <a:lnTo>
                    <a:pt x="441" y="72"/>
                  </a:lnTo>
                  <a:lnTo>
                    <a:pt x="450" y="72"/>
                  </a:lnTo>
                  <a:lnTo>
                    <a:pt x="460" y="70"/>
                  </a:lnTo>
                  <a:lnTo>
                    <a:pt x="467" y="70"/>
                  </a:lnTo>
                  <a:lnTo>
                    <a:pt x="475" y="70"/>
                  </a:lnTo>
                  <a:lnTo>
                    <a:pt x="482" y="70"/>
                  </a:lnTo>
                  <a:lnTo>
                    <a:pt x="488" y="70"/>
                  </a:lnTo>
                  <a:lnTo>
                    <a:pt x="498" y="70"/>
                  </a:lnTo>
                  <a:lnTo>
                    <a:pt x="507" y="72"/>
                  </a:lnTo>
                  <a:lnTo>
                    <a:pt x="505" y="74"/>
                  </a:lnTo>
                  <a:lnTo>
                    <a:pt x="498" y="82"/>
                  </a:lnTo>
                  <a:lnTo>
                    <a:pt x="494" y="86"/>
                  </a:lnTo>
                  <a:lnTo>
                    <a:pt x="488" y="91"/>
                  </a:lnTo>
                  <a:lnTo>
                    <a:pt x="482" y="97"/>
                  </a:lnTo>
                  <a:lnTo>
                    <a:pt x="477" y="103"/>
                  </a:lnTo>
                  <a:lnTo>
                    <a:pt x="471" y="108"/>
                  </a:lnTo>
                  <a:lnTo>
                    <a:pt x="465" y="116"/>
                  </a:lnTo>
                  <a:lnTo>
                    <a:pt x="462" y="124"/>
                  </a:lnTo>
                  <a:lnTo>
                    <a:pt x="458" y="129"/>
                  </a:lnTo>
                  <a:lnTo>
                    <a:pt x="454" y="137"/>
                  </a:lnTo>
                  <a:lnTo>
                    <a:pt x="450" y="145"/>
                  </a:lnTo>
                  <a:lnTo>
                    <a:pt x="450" y="156"/>
                  </a:lnTo>
                  <a:lnTo>
                    <a:pt x="454" y="167"/>
                  </a:lnTo>
                  <a:lnTo>
                    <a:pt x="462" y="173"/>
                  </a:lnTo>
                  <a:lnTo>
                    <a:pt x="473" y="175"/>
                  </a:lnTo>
                  <a:lnTo>
                    <a:pt x="484" y="173"/>
                  </a:lnTo>
                  <a:lnTo>
                    <a:pt x="498" y="169"/>
                  </a:lnTo>
                  <a:lnTo>
                    <a:pt x="511" y="162"/>
                  </a:lnTo>
                  <a:lnTo>
                    <a:pt x="524" y="152"/>
                  </a:lnTo>
                  <a:lnTo>
                    <a:pt x="528" y="146"/>
                  </a:lnTo>
                  <a:lnTo>
                    <a:pt x="532" y="139"/>
                  </a:lnTo>
                  <a:lnTo>
                    <a:pt x="538" y="133"/>
                  </a:lnTo>
                  <a:lnTo>
                    <a:pt x="541" y="124"/>
                  </a:lnTo>
                  <a:lnTo>
                    <a:pt x="547" y="114"/>
                  </a:lnTo>
                  <a:lnTo>
                    <a:pt x="551" y="103"/>
                  </a:lnTo>
                  <a:lnTo>
                    <a:pt x="559" y="93"/>
                  </a:lnTo>
                  <a:lnTo>
                    <a:pt x="564" y="82"/>
                  </a:lnTo>
                  <a:lnTo>
                    <a:pt x="572" y="72"/>
                  </a:lnTo>
                  <a:lnTo>
                    <a:pt x="578" y="61"/>
                  </a:lnTo>
                  <a:lnTo>
                    <a:pt x="585" y="51"/>
                  </a:lnTo>
                  <a:lnTo>
                    <a:pt x="593" y="44"/>
                  </a:lnTo>
                  <a:lnTo>
                    <a:pt x="610" y="32"/>
                  </a:lnTo>
                  <a:lnTo>
                    <a:pt x="617" y="29"/>
                  </a:lnTo>
                  <a:lnTo>
                    <a:pt x="623" y="29"/>
                  </a:lnTo>
                  <a:lnTo>
                    <a:pt x="627" y="29"/>
                  </a:lnTo>
                  <a:lnTo>
                    <a:pt x="636" y="31"/>
                  </a:lnTo>
                  <a:lnTo>
                    <a:pt x="646" y="34"/>
                  </a:lnTo>
                  <a:lnTo>
                    <a:pt x="657" y="50"/>
                  </a:lnTo>
                  <a:lnTo>
                    <a:pt x="657" y="69"/>
                  </a:lnTo>
                  <a:lnTo>
                    <a:pt x="654" y="78"/>
                  </a:lnTo>
                  <a:lnTo>
                    <a:pt x="648" y="88"/>
                  </a:lnTo>
                  <a:lnTo>
                    <a:pt x="642" y="99"/>
                  </a:lnTo>
                  <a:lnTo>
                    <a:pt x="635" y="108"/>
                  </a:lnTo>
                  <a:lnTo>
                    <a:pt x="629" y="118"/>
                  </a:lnTo>
                  <a:lnTo>
                    <a:pt x="621" y="127"/>
                  </a:lnTo>
                  <a:lnTo>
                    <a:pt x="616" y="137"/>
                  </a:lnTo>
                  <a:lnTo>
                    <a:pt x="612" y="146"/>
                  </a:lnTo>
                  <a:lnTo>
                    <a:pt x="606" y="162"/>
                  </a:lnTo>
                  <a:lnTo>
                    <a:pt x="610" y="171"/>
                  </a:lnTo>
                  <a:lnTo>
                    <a:pt x="617" y="171"/>
                  </a:lnTo>
                  <a:lnTo>
                    <a:pt x="625" y="167"/>
                  </a:lnTo>
                  <a:lnTo>
                    <a:pt x="636" y="160"/>
                  </a:lnTo>
                  <a:lnTo>
                    <a:pt x="642" y="154"/>
                  </a:lnTo>
                  <a:lnTo>
                    <a:pt x="650" y="146"/>
                  </a:lnTo>
                  <a:lnTo>
                    <a:pt x="655" y="139"/>
                  </a:lnTo>
                  <a:lnTo>
                    <a:pt x="663" y="131"/>
                  </a:lnTo>
                  <a:lnTo>
                    <a:pt x="671" y="124"/>
                  </a:lnTo>
                  <a:lnTo>
                    <a:pt x="678" y="114"/>
                  </a:lnTo>
                  <a:lnTo>
                    <a:pt x="682" y="110"/>
                  </a:lnTo>
                  <a:lnTo>
                    <a:pt x="686" y="105"/>
                  </a:lnTo>
                  <a:lnTo>
                    <a:pt x="690" y="101"/>
                  </a:lnTo>
                  <a:lnTo>
                    <a:pt x="694" y="97"/>
                  </a:lnTo>
                  <a:lnTo>
                    <a:pt x="697" y="91"/>
                  </a:lnTo>
                  <a:lnTo>
                    <a:pt x="701" y="88"/>
                  </a:lnTo>
                  <a:lnTo>
                    <a:pt x="705" y="82"/>
                  </a:lnTo>
                  <a:lnTo>
                    <a:pt x="709" y="78"/>
                  </a:lnTo>
                  <a:lnTo>
                    <a:pt x="718" y="69"/>
                  </a:lnTo>
                  <a:lnTo>
                    <a:pt x="722" y="63"/>
                  </a:lnTo>
                  <a:lnTo>
                    <a:pt x="726" y="59"/>
                  </a:lnTo>
                  <a:lnTo>
                    <a:pt x="730" y="55"/>
                  </a:lnTo>
                  <a:lnTo>
                    <a:pt x="733" y="50"/>
                  </a:lnTo>
                  <a:lnTo>
                    <a:pt x="741" y="42"/>
                  </a:lnTo>
                  <a:lnTo>
                    <a:pt x="751" y="34"/>
                  </a:lnTo>
                  <a:lnTo>
                    <a:pt x="758" y="27"/>
                  </a:lnTo>
                  <a:lnTo>
                    <a:pt x="771" y="13"/>
                  </a:lnTo>
                  <a:lnTo>
                    <a:pt x="787" y="6"/>
                  </a:lnTo>
                  <a:lnTo>
                    <a:pt x="798" y="0"/>
                  </a:lnTo>
                  <a:lnTo>
                    <a:pt x="809" y="2"/>
                  </a:lnTo>
                  <a:lnTo>
                    <a:pt x="819" y="8"/>
                  </a:lnTo>
                  <a:lnTo>
                    <a:pt x="827" y="29"/>
                  </a:lnTo>
                  <a:lnTo>
                    <a:pt x="823" y="48"/>
                  </a:lnTo>
                  <a:lnTo>
                    <a:pt x="817" y="59"/>
                  </a:lnTo>
                  <a:lnTo>
                    <a:pt x="809" y="70"/>
                  </a:lnTo>
                  <a:lnTo>
                    <a:pt x="802" y="80"/>
                  </a:lnTo>
                  <a:lnTo>
                    <a:pt x="796" y="86"/>
                  </a:lnTo>
                  <a:lnTo>
                    <a:pt x="790" y="91"/>
                  </a:lnTo>
                  <a:lnTo>
                    <a:pt x="785" y="95"/>
                  </a:lnTo>
                  <a:lnTo>
                    <a:pt x="781" y="101"/>
                  </a:lnTo>
                  <a:lnTo>
                    <a:pt x="775" y="107"/>
                  </a:lnTo>
                  <a:lnTo>
                    <a:pt x="770" y="110"/>
                  </a:lnTo>
                  <a:lnTo>
                    <a:pt x="747" y="129"/>
                  </a:lnTo>
                  <a:lnTo>
                    <a:pt x="743" y="133"/>
                  </a:lnTo>
                  <a:lnTo>
                    <a:pt x="737" y="139"/>
                  </a:lnTo>
                  <a:lnTo>
                    <a:pt x="733" y="143"/>
                  </a:lnTo>
                  <a:lnTo>
                    <a:pt x="730" y="146"/>
                  </a:lnTo>
                  <a:lnTo>
                    <a:pt x="722" y="152"/>
                  </a:lnTo>
                  <a:lnTo>
                    <a:pt x="718" y="160"/>
                  </a:lnTo>
                  <a:lnTo>
                    <a:pt x="718" y="164"/>
                  </a:lnTo>
                  <a:lnTo>
                    <a:pt x="724" y="162"/>
                  </a:lnTo>
                  <a:lnTo>
                    <a:pt x="732" y="156"/>
                  </a:lnTo>
                  <a:lnTo>
                    <a:pt x="752" y="141"/>
                  </a:lnTo>
                  <a:lnTo>
                    <a:pt x="781" y="122"/>
                  </a:lnTo>
                  <a:lnTo>
                    <a:pt x="813" y="103"/>
                  </a:lnTo>
                  <a:lnTo>
                    <a:pt x="844" y="86"/>
                  </a:lnTo>
                  <a:lnTo>
                    <a:pt x="859" y="80"/>
                  </a:lnTo>
                  <a:lnTo>
                    <a:pt x="874" y="76"/>
                  </a:lnTo>
                  <a:lnTo>
                    <a:pt x="880" y="76"/>
                  </a:lnTo>
                  <a:lnTo>
                    <a:pt x="886" y="76"/>
                  </a:lnTo>
                  <a:lnTo>
                    <a:pt x="897" y="80"/>
                  </a:lnTo>
                  <a:lnTo>
                    <a:pt x="905" y="84"/>
                  </a:lnTo>
                  <a:lnTo>
                    <a:pt x="912" y="89"/>
                  </a:lnTo>
                  <a:lnTo>
                    <a:pt x="924" y="99"/>
                  </a:lnTo>
                  <a:lnTo>
                    <a:pt x="929" y="120"/>
                  </a:lnTo>
                  <a:lnTo>
                    <a:pt x="927" y="129"/>
                  </a:lnTo>
                  <a:lnTo>
                    <a:pt x="922" y="137"/>
                  </a:lnTo>
                  <a:lnTo>
                    <a:pt x="912" y="145"/>
                  </a:lnTo>
                  <a:lnTo>
                    <a:pt x="901" y="148"/>
                  </a:lnTo>
                  <a:lnTo>
                    <a:pt x="895" y="150"/>
                  </a:lnTo>
                  <a:lnTo>
                    <a:pt x="889" y="150"/>
                  </a:lnTo>
                  <a:lnTo>
                    <a:pt x="876" y="152"/>
                  </a:lnTo>
                  <a:lnTo>
                    <a:pt x="870" y="154"/>
                  </a:lnTo>
                  <a:lnTo>
                    <a:pt x="865" y="154"/>
                  </a:lnTo>
                  <a:lnTo>
                    <a:pt x="855" y="156"/>
                  </a:lnTo>
                  <a:lnTo>
                    <a:pt x="842" y="162"/>
                  </a:lnTo>
                  <a:lnTo>
                    <a:pt x="840" y="165"/>
                  </a:lnTo>
                  <a:lnTo>
                    <a:pt x="842" y="171"/>
                  </a:lnTo>
                  <a:lnTo>
                    <a:pt x="857" y="190"/>
                  </a:lnTo>
                  <a:lnTo>
                    <a:pt x="874" y="219"/>
                  </a:lnTo>
                  <a:lnTo>
                    <a:pt x="882" y="242"/>
                  </a:lnTo>
                  <a:lnTo>
                    <a:pt x="880" y="243"/>
                  </a:lnTo>
                  <a:lnTo>
                    <a:pt x="876" y="247"/>
                  </a:lnTo>
                  <a:lnTo>
                    <a:pt x="870" y="247"/>
                  </a:lnTo>
                  <a:lnTo>
                    <a:pt x="863" y="247"/>
                  </a:lnTo>
                  <a:lnTo>
                    <a:pt x="853" y="245"/>
                  </a:lnTo>
                  <a:lnTo>
                    <a:pt x="846" y="242"/>
                  </a:lnTo>
                  <a:lnTo>
                    <a:pt x="836" y="240"/>
                  </a:lnTo>
                  <a:lnTo>
                    <a:pt x="828" y="234"/>
                  </a:lnTo>
                  <a:lnTo>
                    <a:pt x="811" y="226"/>
                  </a:lnTo>
                  <a:lnTo>
                    <a:pt x="796" y="217"/>
                  </a:lnTo>
                  <a:lnTo>
                    <a:pt x="783" y="209"/>
                  </a:lnTo>
                  <a:lnTo>
                    <a:pt x="770" y="204"/>
                  </a:lnTo>
                  <a:lnTo>
                    <a:pt x="760" y="204"/>
                  </a:lnTo>
                  <a:lnTo>
                    <a:pt x="751" y="209"/>
                  </a:lnTo>
                  <a:lnTo>
                    <a:pt x="749" y="215"/>
                  </a:lnTo>
                  <a:lnTo>
                    <a:pt x="749" y="223"/>
                  </a:lnTo>
                  <a:lnTo>
                    <a:pt x="752" y="240"/>
                  </a:lnTo>
                  <a:lnTo>
                    <a:pt x="775" y="281"/>
                  </a:lnTo>
                  <a:lnTo>
                    <a:pt x="794" y="321"/>
                  </a:lnTo>
                  <a:lnTo>
                    <a:pt x="794" y="337"/>
                  </a:lnTo>
                  <a:lnTo>
                    <a:pt x="792" y="340"/>
                  </a:lnTo>
                  <a:lnTo>
                    <a:pt x="787" y="344"/>
                  </a:lnTo>
                  <a:lnTo>
                    <a:pt x="779" y="346"/>
                  </a:lnTo>
                  <a:lnTo>
                    <a:pt x="771" y="346"/>
                  </a:lnTo>
                  <a:lnTo>
                    <a:pt x="764" y="342"/>
                  </a:lnTo>
                  <a:lnTo>
                    <a:pt x="754" y="338"/>
                  </a:lnTo>
                  <a:lnTo>
                    <a:pt x="739" y="327"/>
                  </a:lnTo>
                  <a:lnTo>
                    <a:pt x="724" y="314"/>
                  </a:lnTo>
                  <a:lnTo>
                    <a:pt x="707" y="299"/>
                  </a:lnTo>
                  <a:lnTo>
                    <a:pt x="692" y="285"/>
                  </a:lnTo>
                  <a:lnTo>
                    <a:pt x="661" y="268"/>
                  </a:lnTo>
                  <a:lnTo>
                    <a:pt x="646" y="268"/>
                  </a:lnTo>
                  <a:lnTo>
                    <a:pt x="635" y="270"/>
                  </a:lnTo>
                  <a:lnTo>
                    <a:pt x="625" y="276"/>
                  </a:lnTo>
                  <a:lnTo>
                    <a:pt x="623" y="278"/>
                  </a:lnTo>
                  <a:lnTo>
                    <a:pt x="621" y="283"/>
                  </a:lnTo>
                  <a:lnTo>
                    <a:pt x="619" y="291"/>
                  </a:lnTo>
                  <a:lnTo>
                    <a:pt x="621" y="302"/>
                  </a:lnTo>
                  <a:lnTo>
                    <a:pt x="636" y="327"/>
                  </a:lnTo>
                  <a:lnTo>
                    <a:pt x="659" y="346"/>
                  </a:lnTo>
                  <a:lnTo>
                    <a:pt x="673" y="352"/>
                  </a:lnTo>
                  <a:lnTo>
                    <a:pt x="682" y="357"/>
                  </a:lnTo>
                  <a:lnTo>
                    <a:pt x="694" y="363"/>
                  </a:lnTo>
                  <a:lnTo>
                    <a:pt x="703" y="371"/>
                  </a:lnTo>
                  <a:lnTo>
                    <a:pt x="720" y="394"/>
                  </a:lnTo>
                  <a:lnTo>
                    <a:pt x="722" y="409"/>
                  </a:lnTo>
                  <a:lnTo>
                    <a:pt x="716" y="422"/>
                  </a:lnTo>
                  <a:lnTo>
                    <a:pt x="705" y="434"/>
                  </a:lnTo>
                  <a:lnTo>
                    <a:pt x="690" y="443"/>
                  </a:lnTo>
                  <a:lnTo>
                    <a:pt x="680" y="447"/>
                  </a:lnTo>
                  <a:lnTo>
                    <a:pt x="671" y="449"/>
                  </a:lnTo>
                  <a:lnTo>
                    <a:pt x="661" y="451"/>
                  </a:lnTo>
                  <a:lnTo>
                    <a:pt x="652" y="451"/>
                  </a:lnTo>
                  <a:lnTo>
                    <a:pt x="642" y="449"/>
                  </a:lnTo>
                  <a:lnTo>
                    <a:pt x="635" y="445"/>
                  </a:lnTo>
                  <a:lnTo>
                    <a:pt x="625" y="441"/>
                  </a:lnTo>
                  <a:lnTo>
                    <a:pt x="617" y="435"/>
                  </a:lnTo>
                  <a:lnTo>
                    <a:pt x="602" y="420"/>
                  </a:lnTo>
                  <a:lnTo>
                    <a:pt x="587" y="399"/>
                  </a:lnTo>
                  <a:lnTo>
                    <a:pt x="557" y="357"/>
                  </a:lnTo>
                  <a:lnTo>
                    <a:pt x="528" y="325"/>
                  </a:lnTo>
                  <a:lnTo>
                    <a:pt x="517" y="318"/>
                  </a:lnTo>
                  <a:lnTo>
                    <a:pt x="505" y="319"/>
                  </a:lnTo>
                  <a:lnTo>
                    <a:pt x="501" y="323"/>
                  </a:lnTo>
                  <a:lnTo>
                    <a:pt x="500" y="329"/>
                  </a:lnTo>
                  <a:lnTo>
                    <a:pt x="503" y="340"/>
                  </a:lnTo>
                  <a:lnTo>
                    <a:pt x="528" y="373"/>
                  </a:lnTo>
                  <a:lnTo>
                    <a:pt x="543" y="388"/>
                  </a:lnTo>
                  <a:lnTo>
                    <a:pt x="555" y="405"/>
                  </a:lnTo>
                  <a:lnTo>
                    <a:pt x="560" y="420"/>
                  </a:lnTo>
                  <a:lnTo>
                    <a:pt x="557" y="434"/>
                  </a:lnTo>
                  <a:lnTo>
                    <a:pt x="551" y="439"/>
                  </a:lnTo>
                  <a:lnTo>
                    <a:pt x="541" y="445"/>
                  </a:lnTo>
                  <a:lnTo>
                    <a:pt x="530" y="449"/>
                  </a:lnTo>
                  <a:lnTo>
                    <a:pt x="524" y="451"/>
                  </a:lnTo>
                  <a:lnTo>
                    <a:pt x="517" y="453"/>
                  </a:lnTo>
                  <a:lnTo>
                    <a:pt x="509" y="454"/>
                  </a:lnTo>
                  <a:lnTo>
                    <a:pt x="501" y="456"/>
                  </a:lnTo>
                  <a:lnTo>
                    <a:pt x="494" y="456"/>
                  </a:lnTo>
                  <a:lnTo>
                    <a:pt x="484" y="458"/>
                  </a:lnTo>
                  <a:lnTo>
                    <a:pt x="475" y="458"/>
                  </a:lnTo>
                  <a:lnTo>
                    <a:pt x="465" y="460"/>
                  </a:lnTo>
                  <a:lnTo>
                    <a:pt x="458" y="460"/>
                  </a:lnTo>
                  <a:lnTo>
                    <a:pt x="448" y="460"/>
                  </a:lnTo>
                  <a:lnTo>
                    <a:pt x="439" y="460"/>
                  </a:lnTo>
                  <a:lnTo>
                    <a:pt x="429" y="458"/>
                  </a:lnTo>
                  <a:lnTo>
                    <a:pt x="420" y="458"/>
                  </a:lnTo>
                  <a:lnTo>
                    <a:pt x="410" y="458"/>
                  </a:lnTo>
                  <a:lnTo>
                    <a:pt x="401" y="456"/>
                  </a:lnTo>
                  <a:lnTo>
                    <a:pt x="391" y="454"/>
                  </a:lnTo>
                  <a:lnTo>
                    <a:pt x="384" y="453"/>
                  </a:lnTo>
                  <a:lnTo>
                    <a:pt x="374" y="451"/>
                  </a:lnTo>
                  <a:lnTo>
                    <a:pt x="366" y="447"/>
                  </a:lnTo>
                  <a:lnTo>
                    <a:pt x="359" y="445"/>
                  </a:lnTo>
                  <a:lnTo>
                    <a:pt x="346" y="437"/>
                  </a:lnTo>
                  <a:lnTo>
                    <a:pt x="332" y="430"/>
                  </a:lnTo>
                  <a:lnTo>
                    <a:pt x="323" y="418"/>
                  </a:lnTo>
                  <a:lnTo>
                    <a:pt x="306" y="399"/>
                  </a:lnTo>
                  <a:lnTo>
                    <a:pt x="287" y="386"/>
                  </a:lnTo>
                  <a:lnTo>
                    <a:pt x="268" y="378"/>
                  </a:lnTo>
                  <a:lnTo>
                    <a:pt x="258" y="375"/>
                  </a:lnTo>
                  <a:lnTo>
                    <a:pt x="249" y="373"/>
                  </a:lnTo>
                  <a:lnTo>
                    <a:pt x="239" y="371"/>
                  </a:lnTo>
                  <a:lnTo>
                    <a:pt x="232" y="369"/>
                  </a:lnTo>
                  <a:lnTo>
                    <a:pt x="216" y="369"/>
                  </a:lnTo>
                  <a:lnTo>
                    <a:pt x="207" y="369"/>
                  </a:lnTo>
                  <a:lnTo>
                    <a:pt x="205" y="369"/>
                  </a:lnTo>
                  <a:lnTo>
                    <a:pt x="334" y="331"/>
                  </a:lnTo>
                  <a:lnTo>
                    <a:pt x="509" y="418"/>
                  </a:lnTo>
                  <a:lnTo>
                    <a:pt x="374" y="316"/>
                  </a:lnTo>
                  <a:lnTo>
                    <a:pt x="530" y="270"/>
                  </a:lnTo>
                  <a:lnTo>
                    <a:pt x="655" y="409"/>
                  </a:lnTo>
                  <a:lnTo>
                    <a:pt x="562" y="259"/>
                  </a:lnTo>
                  <a:lnTo>
                    <a:pt x="663" y="224"/>
                  </a:lnTo>
                  <a:lnTo>
                    <a:pt x="764" y="314"/>
                  </a:lnTo>
                  <a:lnTo>
                    <a:pt x="692" y="215"/>
                  </a:lnTo>
                  <a:lnTo>
                    <a:pt x="771" y="183"/>
                  </a:lnTo>
                  <a:lnTo>
                    <a:pt x="846" y="215"/>
                  </a:lnTo>
                  <a:lnTo>
                    <a:pt x="789" y="167"/>
                  </a:lnTo>
                  <a:lnTo>
                    <a:pt x="889" y="107"/>
                  </a:lnTo>
                  <a:lnTo>
                    <a:pt x="754" y="167"/>
                  </a:lnTo>
                  <a:lnTo>
                    <a:pt x="646" y="209"/>
                  </a:lnTo>
                  <a:lnTo>
                    <a:pt x="794" y="44"/>
                  </a:lnTo>
                  <a:lnTo>
                    <a:pt x="604" y="217"/>
                  </a:lnTo>
                  <a:lnTo>
                    <a:pt x="520" y="242"/>
                  </a:lnTo>
                  <a:lnTo>
                    <a:pt x="623" y="67"/>
                  </a:lnTo>
                  <a:lnTo>
                    <a:pt x="481" y="249"/>
                  </a:lnTo>
                  <a:lnTo>
                    <a:pt x="359" y="287"/>
                  </a:lnTo>
                  <a:lnTo>
                    <a:pt x="412" y="126"/>
                  </a:lnTo>
                  <a:lnTo>
                    <a:pt x="321" y="299"/>
                  </a:lnTo>
                  <a:lnTo>
                    <a:pt x="306" y="306"/>
                  </a:lnTo>
                  <a:lnTo>
                    <a:pt x="289" y="312"/>
                  </a:lnTo>
                  <a:lnTo>
                    <a:pt x="268" y="321"/>
                  </a:lnTo>
                  <a:lnTo>
                    <a:pt x="245" y="329"/>
                  </a:lnTo>
                  <a:lnTo>
                    <a:pt x="222" y="338"/>
                  </a:lnTo>
                  <a:lnTo>
                    <a:pt x="216" y="340"/>
                  </a:lnTo>
                  <a:lnTo>
                    <a:pt x="211" y="342"/>
                  </a:lnTo>
                  <a:lnTo>
                    <a:pt x="205" y="342"/>
                  </a:lnTo>
                  <a:lnTo>
                    <a:pt x="201" y="344"/>
                  </a:lnTo>
                  <a:lnTo>
                    <a:pt x="195" y="346"/>
                  </a:lnTo>
                  <a:lnTo>
                    <a:pt x="190" y="348"/>
                  </a:lnTo>
                  <a:lnTo>
                    <a:pt x="180" y="350"/>
                  </a:lnTo>
                  <a:lnTo>
                    <a:pt x="171" y="350"/>
                  </a:lnTo>
                  <a:lnTo>
                    <a:pt x="165" y="352"/>
                  </a:lnTo>
                  <a:lnTo>
                    <a:pt x="159" y="352"/>
                  </a:lnTo>
                  <a:lnTo>
                    <a:pt x="154" y="352"/>
                  </a:lnTo>
                  <a:lnTo>
                    <a:pt x="148" y="352"/>
                  </a:lnTo>
                  <a:lnTo>
                    <a:pt x="140" y="352"/>
                  </a:lnTo>
                  <a:lnTo>
                    <a:pt x="133" y="350"/>
                  </a:lnTo>
                  <a:lnTo>
                    <a:pt x="125" y="350"/>
                  </a:lnTo>
                  <a:lnTo>
                    <a:pt x="117" y="350"/>
                  </a:lnTo>
                  <a:lnTo>
                    <a:pt x="112" y="348"/>
                  </a:lnTo>
                  <a:lnTo>
                    <a:pt x="104" y="348"/>
                  </a:lnTo>
                  <a:lnTo>
                    <a:pt x="97" y="346"/>
                  </a:lnTo>
                  <a:lnTo>
                    <a:pt x="87" y="346"/>
                  </a:lnTo>
                  <a:lnTo>
                    <a:pt x="79" y="344"/>
                  </a:lnTo>
                  <a:lnTo>
                    <a:pt x="74" y="344"/>
                  </a:lnTo>
                  <a:lnTo>
                    <a:pt x="58" y="342"/>
                  </a:lnTo>
                  <a:lnTo>
                    <a:pt x="51" y="340"/>
                  </a:lnTo>
                  <a:lnTo>
                    <a:pt x="45" y="340"/>
                  </a:lnTo>
                  <a:lnTo>
                    <a:pt x="32" y="338"/>
                  </a:lnTo>
                  <a:lnTo>
                    <a:pt x="20" y="337"/>
                  </a:lnTo>
                  <a:lnTo>
                    <a:pt x="13" y="335"/>
                  </a:lnTo>
                  <a:lnTo>
                    <a:pt x="5" y="335"/>
                  </a:lnTo>
                  <a:lnTo>
                    <a:pt x="0" y="333"/>
                  </a:lnTo>
                  <a:lnTo>
                    <a:pt x="102" y="272"/>
                  </a:lnTo>
                  <a:lnTo>
                    <a:pt x="104" y="281"/>
                  </a:lnTo>
                  <a:lnTo>
                    <a:pt x="121" y="299"/>
                  </a:lnTo>
                  <a:lnTo>
                    <a:pt x="148" y="316"/>
                  </a:lnTo>
                  <a:lnTo>
                    <a:pt x="148" y="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3" name="Freeform 173">
              <a:extLst>
                <a:ext uri="{FF2B5EF4-FFF2-40B4-BE49-F238E27FC236}">
                  <a16:creationId xmlns:a16="http://schemas.microsoft.com/office/drawing/2014/main" id="{F5F9A494-A86B-401B-AD8E-57A87113E230}"/>
                </a:ext>
              </a:extLst>
            </p:cNvPr>
            <p:cNvSpPr>
              <a:spLocks/>
            </p:cNvSpPr>
            <p:nvPr/>
          </p:nvSpPr>
          <p:spPr bwMode="auto">
            <a:xfrm rot="4272610">
              <a:off x="556" y="739"/>
              <a:ext cx="463" cy="229"/>
            </a:xfrm>
            <a:custGeom>
              <a:avLst/>
              <a:gdLst/>
              <a:ahLst/>
              <a:cxnLst>
                <a:cxn ang="0">
                  <a:pos x="185" y="314"/>
                </a:cxn>
                <a:cxn ang="0">
                  <a:pos x="255" y="274"/>
                </a:cxn>
                <a:cxn ang="0">
                  <a:pos x="285" y="236"/>
                </a:cxn>
                <a:cxn ang="0">
                  <a:pos x="310" y="194"/>
                </a:cxn>
                <a:cxn ang="0">
                  <a:pos x="337" y="147"/>
                </a:cxn>
                <a:cxn ang="0">
                  <a:pos x="400" y="84"/>
                </a:cxn>
                <a:cxn ang="0">
                  <a:pos x="451" y="73"/>
                </a:cxn>
                <a:cxn ang="0">
                  <a:pos x="498" y="73"/>
                </a:cxn>
                <a:cxn ang="0">
                  <a:pos x="481" y="97"/>
                </a:cxn>
                <a:cxn ang="0">
                  <a:pos x="453" y="137"/>
                </a:cxn>
                <a:cxn ang="0">
                  <a:pos x="485" y="173"/>
                </a:cxn>
                <a:cxn ang="0">
                  <a:pos x="536" y="134"/>
                </a:cxn>
                <a:cxn ang="0">
                  <a:pos x="571" y="73"/>
                </a:cxn>
                <a:cxn ang="0">
                  <a:pos x="622" y="29"/>
                </a:cxn>
                <a:cxn ang="0">
                  <a:pos x="654" y="78"/>
                </a:cxn>
                <a:cxn ang="0">
                  <a:pos x="616" y="137"/>
                </a:cxn>
                <a:cxn ang="0">
                  <a:pos x="637" y="160"/>
                </a:cxn>
                <a:cxn ang="0">
                  <a:pos x="677" y="115"/>
                </a:cxn>
                <a:cxn ang="0">
                  <a:pos x="702" y="88"/>
                </a:cxn>
                <a:cxn ang="0">
                  <a:pos x="730" y="56"/>
                </a:cxn>
                <a:cxn ang="0">
                  <a:pos x="787" y="6"/>
                </a:cxn>
                <a:cxn ang="0">
                  <a:pos x="818" y="59"/>
                </a:cxn>
                <a:cxn ang="0">
                  <a:pos x="780" y="101"/>
                </a:cxn>
                <a:cxn ang="0">
                  <a:pos x="732" y="143"/>
                </a:cxn>
                <a:cxn ang="0">
                  <a:pos x="730" y="158"/>
                </a:cxn>
                <a:cxn ang="0">
                  <a:pos x="873" y="78"/>
                </a:cxn>
                <a:cxn ang="0">
                  <a:pos x="922" y="101"/>
                </a:cxn>
                <a:cxn ang="0">
                  <a:pos x="894" y="151"/>
                </a:cxn>
                <a:cxn ang="0">
                  <a:pos x="841" y="162"/>
                </a:cxn>
                <a:cxn ang="0">
                  <a:pos x="879" y="246"/>
                </a:cxn>
                <a:cxn ang="0">
                  <a:pos x="837" y="240"/>
                </a:cxn>
                <a:cxn ang="0">
                  <a:pos x="759" y="204"/>
                </a:cxn>
                <a:cxn ang="0">
                  <a:pos x="795" y="322"/>
                </a:cxn>
                <a:cxn ang="0">
                  <a:pos x="763" y="343"/>
                </a:cxn>
                <a:cxn ang="0">
                  <a:pos x="660" y="268"/>
                </a:cxn>
                <a:cxn ang="0">
                  <a:pos x="618" y="291"/>
                </a:cxn>
                <a:cxn ang="0">
                  <a:pos x="694" y="365"/>
                </a:cxn>
                <a:cxn ang="0">
                  <a:pos x="690" y="443"/>
                </a:cxn>
                <a:cxn ang="0">
                  <a:pos x="633" y="447"/>
                </a:cxn>
                <a:cxn ang="0">
                  <a:pos x="529" y="326"/>
                </a:cxn>
                <a:cxn ang="0">
                  <a:pos x="529" y="373"/>
                </a:cxn>
                <a:cxn ang="0">
                  <a:pos x="542" y="445"/>
                </a:cxn>
                <a:cxn ang="0">
                  <a:pos x="493" y="459"/>
                </a:cxn>
                <a:cxn ang="0">
                  <a:pos x="438" y="460"/>
                </a:cxn>
                <a:cxn ang="0">
                  <a:pos x="382" y="453"/>
                </a:cxn>
                <a:cxn ang="0">
                  <a:pos x="323" y="419"/>
                </a:cxn>
                <a:cxn ang="0">
                  <a:pos x="240" y="371"/>
                </a:cxn>
                <a:cxn ang="0">
                  <a:pos x="508" y="419"/>
                </a:cxn>
                <a:cxn ang="0">
                  <a:pos x="763" y="314"/>
                </a:cxn>
                <a:cxn ang="0">
                  <a:pos x="753" y="170"/>
                </a:cxn>
                <a:cxn ang="0">
                  <a:pos x="481" y="249"/>
                </a:cxn>
                <a:cxn ang="0">
                  <a:pos x="268" y="322"/>
                </a:cxn>
                <a:cxn ang="0">
                  <a:pos x="200" y="346"/>
                </a:cxn>
                <a:cxn ang="0">
                  <a:pos x="160" y="352"/>
                </a:cxn>
                <a:cxn ang="0">
                  <a:pos x="118" y="350"/>
                </a:cxn>
                <a:cxn ang="0">
                  <a:pos x="73" y="345"/>
                </a:cxn>
                <a:cxn ang="0">
                  <a:pos x="12" y="337"/>
                </a:cxn>
                <a:cxn ang="0">
                  <a:pos x="149" y="316"/>
                </a:cxn>
              </a:cxnLst>
              <a:rect l="0" t="0" r="r" b="b"/>
              <a:pathLst>
                <a:path w="930" h="460">
                  <a:moveTo>
                    <a:pt x="149" y="316"/>
                  </a:moveTo>
                  <a:lnTo>
                    <a:pt x="152" y="316"/>
                  </a:lnTo>
                  <a:lnTo>
                    <a:pt x="162" y="316"/>
                  </a:lnTo>
                  <a:lnTo>
                    <a:pt x="168" y="316"/>
                  </a:lnTo>
                  <a:lnTo>
                    <a:pt x="175" y="316"/>
                  </a:lnTo>
                  <a:lnTo>
                    <a:pt x="185" y="314"/>
                  </a:lnTo>
                  <a:lnTo>
                    <a:pt x="192" y="312"/>
                  </a:lnTo>
                  <a:lnTo>
                    <a:pt x="213" y="305"/>
                  </a:lnTo>
                  <a:lnTo>
                    <a:pt x="234" y="291"/>
                  </a:lnTo>
                  <a:lnTo>
                    <a:pt x="246" y="284"/>
                  </a:lnTo>
                  <a:lnTo>
                    <a:pt x="251" y="280"/>
                  </a:lnTo>
                  <a:lnTo>
                    <a:pt x="255" y="274"/>
                  </a:lnTo>
                  <a:lnTo>
                    <a:pt x="261" y="268"/>
                  </a:lnTo>
                  <a:lnTo>
                    <a:pt x="266" y="263"/>
                  </a:lnTo>
                  <a:lnTo>
                    <a:pt x="272" y="257"/>
                  </a:lnTo>
                  <a:lnTo>
                    <a:pt x="276" y="249"/>
                  </a:lnTo>
                  <a:lnTo>
                    <a:pt x="282" y="242"/>
                  </a:lnTo>
                  <a:lnTo>
                    <a:pt x="285" y="236"/>
                  </a:lnTo>
                  <a:lnTo>
                    <a:pt x="289" y="229"/>
                  </a:lnTo>
                  <a:lnTo>
                    <a:pt x="293" y="221"/>
                  </a:lnTo>
                  <a:lnTo>
                    <a:pt x="299" y="215"/>
                  </a:lnTo>
                  <a:lnTo>
                    <a:pt x="303" y="208"/>
                  </a:lnTo>
                  <a:lnTo>
                    <a:pt x="306" y="202"/>
                  </a:lnTo>
                  <a:lnTo>
                    <a:pt x="310" y="194"/>
                  </a:lnTo>
                  <a:lnTo>
                    <a:pt x="312" y="189"/>
                  </a:lnTo>
                  <a:lnTo>
                    <a:pt x="316" y="183"/>
                  </a:lnTo>
                  <a:lnTo>
                    <a:pt x="323" y="170"/>
                  </a:lnTo>
                  <a:lnTo>
                    <a:pt x="325" y="164"/>
                  </a:lnTo>
                  <a:lnTo>
                    <a:pt x="329" y="158"/>
                  </a:lnTo>
                  <a:lnTo>
                    <a:pt x="337" y="147"/>
                  </a:lnTo>
                  <a:lnTo>
                    <a:pt x="342" y="135"/>
                  </a:lnTo>
                  <a:lnTo>
                    <a:pt x="348" y="126"/>
                  </a:lnTo>
                  <a:lnTo>
                    <a:pt x="356" y="118"/>
                  </a:lnTo>
                  <a:lnTo>
                    <a:pt x="363" y="109"/>
                  </a:lnTo>
                  <a:lnTo>
                    <a:pt x="381" y="96"/>
                  </a:lnTo>
                  <a:lnTo>
                    <a:pt x="400" y="84"/>
                  </a:lnTo>
                  <a:lnTo>
                    <a:pt x="411" y="80"/>
                  </a:lnTo>
                  <a:lnTo>
                    <a:pt x="422" y="78"/>
                  </a:lnTo>
                  <a:lnTo>
                    <a:pt x="426" y="77"/>
                  </a:lnTo>
                  <a:lnTo>
                    <a:pt x="432" y="75"/>
                  </a:lnTo>
                  <a:lnTo>
                    <a:pt x="441" y="75"/>
                  </a:lnTo>
                  <a:lnTo>
                    <a:pt x="451" y="73"/>
                  </a:lnTo>
                  <a:lnTo>
                    <a:pt x="460" y="71"/>
                  </a:lnTo>
                  <a:lnTo>
                    <a:pt x="468" y="71"/>
                  </a:lnTo>
                  <a:lnTo>
                    <a:pt x="476" y="71"/>
                  </a:lnTo>
                  <a:lnTo>
                    <a:pt x="483" y="71"/>
                  </a:lnTo>
                  <a:lnTo>
                    <a:pt x="489" y="71"/>
                  </a:lnTo>
                  <a:lnTo>
                    <a:pt x="498" y="73"/>
                  </a:lnTo>
                  <a:lnTo>
                    <a:pt x="508" y="73"/>
                  </a:lnTo>
                  <a:lnTo>
                    <a:pt x="504" y="75"/>
                  </a:lnTo>
                  <a:lnTo>
                    <a:pt x="498" y="82"/>
                  </a:lnTo>
                  <a:lnTo>
                    <a:pt x="493" y="86"/>
                  </a:lnTo>
                  <a:lnTo>
                    <a:pt x="487" y="92"/>
                  </a:lnTo>
                  <a:lnTo>
                    <a:pt x="481" y="97"/>
                  </a:lnTo>
                  <a:lnTo>
                    <a:pt x="477" y="103"/>
                  </a:lnTo>
                  <a:lnTo>
                    <a:pt x="472" y="111"/>
                  </a:lnTo>
                  <a:lnTo>
                    <a:pt x="466" y="116"/>
                  </a:lnTo>
                  <a:lnTo>
                    <a:pt x="460" y="124"/>
                  </a:lnTo>
                  <a:lnTo>
                    <a:pt x="457" y="132"/>
                  </a:lnTo>
                  <a:lnTo>
                    <a:pt x="453" y="137"/>
                  </a:lnTo>
                  <a:lnTo>
                    <a:pt x="451" y="145"/>
                  </a:lnTo>
                  <a:lnTo>
                    <a:pt x="451" y="158"/>
                  </a:lnTo>
                  <a:lnTo>
                    <a:pt x="455" y="168"/>
                  </a:lnTo>
                  <a:lnTo>
                    <a:pt x="462" y="173"/>
                  </a:lnTo>
                  <a:lnTo>
                    <a:pt x="472" y="175"/>
                  </a:lnTo>
                  <a:lnTo>
                    <a:pt x="485" y="173"/>
                  </a:lnTo>
                  <a:lnTo>
                    <a:pt x="498" y="170"/>
                  </a:lnTo>
                  <a:lnTo>
                    <a:pt x="512" y="162"/>
                  </a:lnTo>
                  <a:lnTo>
                    <a:pt x="523" y="153"/>
                  </a:lnTo>
                  <a:lnTo>
                    <a:pt x="529" y="147"/>
                  </a:lnTo>
                  <a:lnTo>
                    <a:pt x="533" y="141"/>
                  </a:lnTo>
                  <a:lnTo>
                    <a:pt x="536" y="134"/>
                  </a:lnTo>
                  <a:lnTo>
                    <a:pt x="542" y="124"/>
                  </a:lnTo>
                  <a:lnTo>
                    <a:pt x="546" y="115"/>
                  </a:lnTo>
                  <a:lnTo>
                    <a:pt x="552" y="105"/>
                  </a:lnTo>
                  <a:lnTo>
                    <a:pt x="557" y="94"/>
                  </a:lnTo>
                  <a:lnTo>
                    <a:pt x="565" y="82"/>
                  </a:lnTo>
                  <a:lnTo>
                    <a:pt x="571" y="73"/>
                  </a:lnTo>
                  <a:lnTo>
                    <a:pt x="578" y="61"/>
                  </a:lnTo>
                  <a:lnTo>
                    <a:pt x="586" y="52"/>
                  </a:lnTo>
                  <a:lnTo>
                    <a:pt x="593" y="44"/>
                  </a:lnTo>
                  <a:lnTo>
                    <a:pt x="611" y="33"/>
                  </a:lnTo>
                  <a:lnTo>
                    <a:pt x="618" y="31"/>
                  </a:lnTo>
                  <a:lnTo>
                    <a:pt x="622" y="29"/>
                  </a:lnTo>
                  <a:lnTo>
                    <a:pt x="628" y="29"/>
                  </a:lnTo>
                  <a:lnTo>
                    <a:pt x="635" y="31"/>
                  </a:lnTo>
                  <a:lnTo>
                    <a:pt x="645" y="37"/>
                  </a:lnTo>
                  <a:lnTo>
                    <a:pt x="656" y="50"/>
                  </a:lnTo>
                  <a:lnTo>
                    <a:pt x="656" y="69"/>
                  </a:lnTo>
                  <a:lnTo>
                    <a:pt x="654" y="78"/>
                  </a:lnTo>
                  <a:lnTo>
                    <a:pt x="649" y="88"/>
                  </a:lnTo>
                  <a:lnTo>
                    <a:pt x="643" y="99"/>
                  </a:lnTo>
                  <a:lnTo>
                    <a:pt x="635" y="109"/>
                  </a:lnTo>
                  <a:lnTo>
                    <a:pt x="628" y="118"/>
                  </a:lnTo>
                  <a:lnTo>
                    <a:pt x="622" y="130"/>
                  </a:lnTo>
                  <a:lnTo>
                    <a:pt x="616" y="137"/>
                  </a:lnTo>
                  <a:lnTo>
                    <a:pt x="611" y="147"/>
                  </a:lnTo>
                  <a:lnTo>
                    <a:pt x="607" y="162"/>
                  </a:lnTo>
                  <a:lnTo>
                    <a:pt x="611" y="172"/>
                  </a:lnTo>
                  <a:lnTo>
                    <a:pt x="618" y="173"/>
                  </a:lnTo>
                  <a:lnTo>
                    <a:pt x="626" y="168"/>
                  </a:lnTo>
                  <a:lnTo>
                    <a:pt x="637" y="160"/>
                  </a:lnTo>
                  <a:lnTo>
                    <a:pt x="643" y="154"/>
                  </a:lnTo>
                  <a:lnTo>
                    <a:pt x="649" y="147"/>
                  </a:lnTo>
                  <a:lnTo>
                    <a:pt x="656" y="141"/>
                  </a:lnTo>
                  <a:lnTo>
                    <a:pt x="664" y="132"/>
                  </a:lnTo>
                  <a:lnTo>
                    <a:pt x="670" y="124"/>
                  </a:lnTo>
                  <a:lnTo>
                    <a:pt x="677" y="115"/>
                  </a:lnTo>
                  <a:lnTo>
                    <a:pt x="681" y="111"/>
                  </a:lnTo>
                  <a:lnTo>
                    <a:pt x="685" y="105"/>
                  </a:lnTo>
                  <a:lnTo>
                    <a:pt x="690" y="101"/>
                  </a:lnTo>
                  <a:lnTo>
                    <a:pt x="694" y="97"/>
                  </a:lnTo>
                  <a:lnTo>
                    <a:pt x="698" y="92"/>
                  </a:lnTo>
                  <a:lnTo>
                    <a:pt x="702" y="88"/>
                  </a:lnTo>
                  <a:lnTo>
                    <a:pt x="706" y="82"/>
                  </a:lnTo>
                  <a:lnTo>
                    <a:pt x="709" y="78"/>
                  </a:lnTo>
                  <a:lnTo>
                    <a:pt x="717" y="69"/>
                  </a:lnTo>
                  <a:lnTo>
                    <a:pt x="723" y="65"/>
                  </a:lnTo>
                  <a:lnTo>
                    <a:pt x="727" y="59"/>
                  </a:lnTo>
                  <a:lnTo>
                    <a:pt x="730" y="56"/>
                  </a:lnTo>
                  <a:lnTo>
                    <a:pt x="734" y="52"/>
                  </a:lnTo>
                  <a:lnTo>
                    <a:pt x="742" y="42"/>
                  </a:lnTo>
                  <a:lnTo>
                    <a:pt x="749" y="35"/>
                  </a:lnTo>
                  <a:lnTo>
                    <a:pt x="757" y="27"/>
                  </a:lnTo>
                  <a:lnTo>
                    <a:pt x="772" y="16"/>
                  </a:lnTo>
                  <a:lnTo>
                    <a:pt x="787" y="6"/>
                  </a:lnTo>
                  <a:lnTo>
                    <a:pt x="799" y="0"/>
                  </a:lnTo>
                  <a:lnTo>
                    <a:pt x="810" y="2"/>
                  </a:lnTo>
                  <a:lnTo>
                    <a:pt x="820" y="8"/>
                  </a:lnTo>
                  <a:lnTo>
                    <a:pt x="827" y="29"/>
                  </a:lnTo>
                  <a:lnTo>
                    <a:pt x="824" y="50"/>
                  </a:lnTo>
                  <a:lnTo>
                    <a:pt x="818" y="59"/>
                  </a:lnTo>
                  <a:lnTo>
                    <a:pt x="810" y="71"/>
                  </a:lnTo>
                  <a:lnTo>
                    <a:pt x="801" y="80"/>
                  </a:lnTo>
                  <a:lnTo>
                    <a:pt x="795" y="86"/>
                  </a:lnTo>
                  <a:lnTo>
                    <a:pt x="791" y="92"/>
                  </a:lnTo>
                  <a:lnTo>
                    <a:pt x="785" y="97"/>
                  </a:lnTo>
                  <a:lnTo>
                    <a:pt x="780" y="101"/>
                  </a:lnTo>
                  <a:lnTo>
                    <a:pt x="774" y="107"/>
                  </a:lnTo>
                  <a:lnTo>
                    <a:pt x="768" y="111"/>
                  </a:lnTo>
                  <a:lnTo>
                    <a:pt x="747" y="130"/>
                  </a:lnTo>
                  <a:lnTo>
                    <a:pt x="742" y="134"/>
                  </a:lnTo>
                  <a:lnTo>
                    <a:pt x="738" y="139"/>
                  </a:lnTo>
                  <a:lnTo>
                    <a:pt x="732" y="143"/>
                  </a:lnTo>
                  <a:lnTo>
                    <a:pt x="730" y="147"/>
                  </a:lnTo>
                  <a:lnTo>
                    <a:pt x="723" y="154"/>
                  </a:lnTo>
                  <a:lnTo>
                    <a:pt x="719" y="160"/>
                  </a:lnTo>
                  <a:lnTo>
                    <a:pt x="719" y="164"/>
                  </a:lnTo>
                  <a:lnTo>
                    <a:pt x="723" y="162"/>
                  </a:lnTo>
                  <a:lnTo>
                    <a:pt x="730" y="158"/>
                  </a:lnTo>
                  <a:lnTo>
                    <a:pt x="753" y="143"/>
                  </a:lnTo>
                  <a:lnTo>
                    <a:pt x="782" y="122"/>
                  </a:lnTo>
                  <a:lnTo>
                    <a:pt x="812" y="103"/>
                  </a:lnTo>
                  <a:lnTo>
                    <a:pt x="844" y="88"/>
                  </a:lnTo>
                  <a:lnTo>
                    <a:pt x="860" y="80"/>
                  </a:lnTo>
                  <a:lnTo>
                    <a:pt x="873" y="78"/>
                  </a:lnTo>
                  <a:lnTo>
                    <a:pt x="881" y="78"/>
                  </a:lnTo>
                  <a:lnTo>
                    <a:pt x="886" y="78"/>
                  </a:lnTo>
                  <a:lnTo>
                    <a:pt x="896" y="80"/>
                  </a:lnTo>
                  <a:lnTo>
                    <a:pt x="905" y="86"/>
                  </a:lnTo>
                  <a:lnTo>
                    <a:pt x="913" y="90"/>
                  </a:lnTo>
                  <a:lnTo>
                    <a:pt x="922" y="101"/>
                  </a:lnTo>
                  <a:lnTo>
                    <a:pt x="930" y="120"/>
                  </a:lnTo>
                  <a:lnTo>
                    <a:pt x="926" y="130"/>
                  </a:lnTo>
                  <a:lnTo>
                    <a:pt x="920" y="139"/>
                  </a:lnTo>
                  <a:lnTo>
                    <a:pt x="911" y="145"/>
                  </a:lnTo>
                  <a:lnTo>
                    <a:pt x="901" y="149"/>
                  </a:lnTo>
                  <a:lnTo>
                    <a:pt x="894" y="151"/>
                  </a:lnTo>
                  <a:lnTo>
                    <a:pt x="888" y="151"/>
                  </a:lnTo>
                  <a:lnTo>
                    <a:pt x="877" y="153"/>
                  </a:lnTo>
                  <a:lnTo>
                    <a:pt x="871" y="154"/>
                  </a:lnTo>
                  <a:lnTo>
                    <a:pt x="865" y="154"/>
                  </a:lnTo>
                  <a:lnTo>
                    <a:pt x="854" y="156"/>
                  </a:lnTo>
                  <a:lnTo>
                    <a:pt x="841" y="162"/>
                  </a:lnTo>
                  <a:lnTo>
                    <a:pt x="841" y="166"/>
                  </a:lnTo>
                  <a:lnTo>
                    <a:pt x="843" y="172"/>
                  </a:lnTo>
                  <a:lnTo>
                    <a:pt x="858" y="191"/>
                  </a:lnTo>
                  <a:lnTo>
                    <a:pt x="875" y="219"/>
                  </a:lnTo>
                  <a:lnTo>
                    <a:pt x="881" y="242"/>
                  </a:lnTo>
                  <a:lnTo>
                    <a:pt x="879" y="246"/>
                  </a:lnTo>
                  <a:lnTo>
                    <a:pt x="877" y="248"/>
                  </a:lnTo>
                  <a:lnTo>
                    <a:pt x="871" y="249"/>
                  </a:lnTo>
                  <a:lnTo>
                    <a:pt x="862" y="248"/>
                  </a:lnTo>
                  <a:lnTo>
                    <a:pt x="854" y="246"/>
                  </a:lnTo>
                  <a:lnTo>
                    <a:pt x="844" y="244"/>
                  </a:lnTo>
                  <a:lnTo>
                    <a:pt x="837" y="240"/>
                  </a:lnTo>
                  <a:lnTo>
                    <a:pt x="827" y="236"/>
                  </a:lnTo>
                  <a:lnTo>
                    <a:pt x="812" y="227"/>
                  </a:lnTo>
                  <a:lnTo>
                    <a:pt x="797" y="217"/>
                  </a:lnTo>
                  <a:lnTo>
                    <a:pt x="784" y="210"/>
                  </a:lnTo>
                  <a:lnTo>
                    <a:pt x="770" y="206"/>
                  </a:lnTo>
                  <a:lnTo>
                    <a:pt x="759" y="204"/>
                  </a:lnTo>
                  <a:lnTo>
                    <a:pt x="751" y="210"/>
                  </a:lnTo>
                  <a:lnTo>
                    <a:pt x="747" y="215"/>
                  </a:lnTo>
                  <a:lnTo>
                    <a:pt x="747" y="223"/>
                  </a:lnTo>
                  <a:lnTo>
                    <a:pt x="753" y="240"/>
                  </a:lnTo>
                  <a:lnTo>
                    <a:pt x="776" y="282"/>
                  </a:lnTo>
                  <a:lnTo>
                    <a:pt x="795" y="322"/>
                  </a:lnTo>
                  <a:lnTo>
                    <a:pt x="795" y="337"/>
                  </a:lnTo>
                  <a:lnTo>
                    <a:pt x="793" y="343"/>
                  </a:lnTo>
                  <a:lnTo>
                    <a:pt x="787" y="345"/>
                  </a:lnTo>
                  <a:lnTo>
                    <a:pt x="778" y="346"/>
                  </a:lnTo>
                  <a:lnTo>
                    <a:pt x="770" y="346"/>
                  </a:lnTo>
                  <a:lnTo>
                    <a:pt x="763" y="343"/>
                  </a:lnTo>
                  <a:lnTo>
                    <a:pt x="755" y="339"/>
                  </a:lnTo>
                  <a:lnTo>
                    <a:pt x="740" y="327"/>
                  </a:lnTo>
                  <a:lnTo>
                    <a:pt x="725" y="314"/>
                  </a:lnTo>
                  <a:lnTo>
                    <a:pt x="708" y="299"/>
                  </a:lnTo>
                  <a:lnTo>
                    <a:pt x="692" y="286"/>
                  </a:lnTo>
                  <a:lnTo>
                    <a:pt x="660" y="268"/>
                  </a:lnTo>
                  <a:lnTo>
                    <a:pt x="647" y="268"/>
                  </a:lnTo>
                  <a:lnTo>
                    <a:pt x="635" y="270"/>
                  </a:lnTo>
                  <a:lnTo>
                    <a:pt x="626" y="276"/>
                  </a:lnTo>
                  <a:lnTo>
                    <a:pt x="624" y="280"/>
                  </a:lnTo>
                  <a:lnTo>
                    <a:pt x="622" y="284"/>
                  </a:lnTo>
                  <a:lnTo>
                    <a:pt x="618" y="291"/>
                  </a:lnTo>
                  <a:lnTo>
                    <a:pt x="620" y="303"/>
                  </a:lnTo>
                  <a:lnTo>
                    <a:pt x="637" y="327"/>
                  </a:lnTo>
                  <a:lnTo>
                    <a:pt x="660" y="346"/>
                  </a:lnTo>
                  <a:lnTo>
                    <a:pt x="673" y="352"/>
                  </a:lnTo>
                  <a:lnTo>
                    <a:pt x="683" y="358"/>
                  </a:lnTo>
                  <a:lnTo>
                    <a:pt x="694" y="365"/>
                  </a:lnTo>
                  <a:lnTo>
                    <a:pt x="704" y="371"/>
                  </a:lnTo>
                  <a:lnTo>
                    <a:pt x="719" y="394"/>
                  </a:lnTo>
                  <a:lnTo>
                    <a:pt x="723" y="409"/>
                  </a:lnTo>
                  <a:lnTo>
                    <a:pt x="717" y="424"/>
                  </a:lnTo>
                  <a:lnTo>
                    <a:pt x="706" y="436"/>
                  </a:lnTo>
                  <a:lnTo>
                    <a:pt x="690" y="443"/>
                  </a:lnTo>
                  <a:lnTo>
                    <a:pt x="681" y="447"/>
                  </a:lnTo>
                  <a:lnTo>
                    <a:pt x="671" y="449"/>
                  </a:lnTo>
                  <a:lnTo>
                    <a:pt x="662" y="451"/>
                  </a:lnTo>
                  <a:lnTo>
                    <a:pt x="652" y="451"/>
                  </a:lnTo>
                  <a:lnTo>
                    <a:pt x="643" y="449"/>
                  </a:lnTo>
                  <a:lnTo>
                    <a:pt x="633" y="447"/>
                  </a:lnTo>
                  <a:lnTo>
                    <a:pt x="626" y="443"/>
                  </a:lnTo>
                  <a:lnTo>
                    <a:pt x="618" y="436"/>
                  </a:lnTo>
                  <a:lnTo>
                    <a:pt x="603" y="421"/>
                  </a:lnTo>
                  <a:lnTo>
                    <a:pt x="588" y="402"/>
                  </a:lnTo>
                  <a:lnTo>
                    <a:pt x="557" y="358"/>
                  </a:lnTo>
                  <a:lnTo>
                    <a:pt x="529" y="326"/>
                  </a:lnTo>
                  <a:lnTo>
                    <a:pt x="516" y="318"/>
                  </a:lnTo>
                  <a:lnTo>
                    <a:pt x="504" y="320"/>
                  </a:lnTo>
                  <a:lnTo>
                    <a:pt x="500" y="324"/>
                  </a:lnTo>
                  <a:lnTo>
                    <a:pt x="500" y="329"/>
                  </a:lnTo>
                  <a:lnTo>
                    <a:pt x="504" y="341"/>
                  </a:lnTo>
                  <a:lnTo>
                    <a:pt x="529" y="373"/>
                  </a:lnTo>
                  <a:lnTo>
                    <a:pt x="544" y="390"/>
                  </a:lnTo>
                  <a:lnTo>
                    <a:pt x="555" y="405"/>
                  </a:lnTo>
                  <a:lnTo>
                    <a:pt x="561" y="421"/>
                  </a:lnTo>
                  <a:lnTo>
                    <a:pt x="557" y="434"/>
                  </a:lnTo>
                  <a:lnTo>
                    <a:pt x="552" y="440"/>
                  </a:lnTo>
                  <a:lnTo>
                    <a:pt x="542" y="445"/>
                  </a:lnTo>
                  <a:lnTo>
                    <a:pt x="531" y="449"/>
                  </a:lnTo>
                  <a:lnTo>
                    <a:pt x="525" y="451"/>
                  </a:lnTo>
                  <a:lnTo>
                    <a:pt x="517" y="453"/>
                  </a:lnTo>
                  <a:lnTo>
                    <a:pt x="510" y="455"/>
                  </a:lnTo>
                  <a:lnTo>
                    <a:pt x="502" y="457"/>
                  </a:lnTo>
                  <a:lnTo>
                    <a:pt x="493" y="459"/>
                  </a:lnTo>
                  <a:lnTo>
                    <a:pt x="485" y="459"/>
                  </a:lnTo>
                  <a:lnTo>
                    <a:pt x="476" y="460"/>
                  </a:lnTo>
                  <a:lnTo>
                    <a:pt x="466" y="460"/>
                  </a:lnTo>
                  <a:lnTo>
                    <a:pt x="457" y="460"/>
                  </a:lnTo>
                  <a:lnTo>
                    <a:pt x="447" y="460"/>
                  </a:lnTo>
                  <a:lnTo>
                    <a:pt x="438" y="460"/>
                  </a:lnTo>
                  <a:lnTo>
                    <a:pt x="428" y="460"/>
                  </a:lnTo>
                  <a:lnTo>
                    <a:pt x="419" y="459"/>
                  </a:lnTo>
                  <a:lnTo>
                    <a:pt x="411" y="459"/>
                  </a:lnTo>
                  <a:lnTo>
                    <a:pt x="401" y="457"/>
                  </a:lnTo>
                  <a:lnTo>
                    <a:pt x="392" y="455"/>
                  </a:lnTo>
                  <a:lnTo>
                    <a:pt x="382" y="453"/>
                  </a:lnTo>
                  <a:lnTo>
                    <a:pt x="375" y="451"/>
                  </a:lnTo>
                  <a:lnTo>
                    <a:pt x="367" y="449"/>
                  </a:lnTo>
                  <a:lnTo>
                    <a:pt x="360" y="445"/>
                  </a:lnTo>
                  <a:lnTo>
                    <a:pt x="344" y="438"/>
                  </a:lnTo>
                  <a:lnTo>
                    <a:pt x="333" y="430"/>
                  </a:lnTo>
                  <a:lnTo>
                    <a:pt x="323" y="419"/>
                  </a:lnTo>
                  <a:lnTo>
                    <a:pt x="306" y="402"/>
                  </a:lnTo>
                  <a:lnTo>
                    <a:pt x="287" y="386"/>
                  </a:lnTo>
                  <a:lnTo>
                    <a:pt x="266" y="379"/>
                  </a:lnTo>
                  <a:lnTo>
                    <a:pt x="257" y="375"/>
                  </a:lnTo>
                  <a:lnTo>
                    <a:pt x="247" y="373"/>
                  </a:lnTo>
                  <a:lnTo>
                    <a:pt x="240" y="371"/>
                  </a:lnTo>
                  <a:lnTo>
                    <a:pt x="230" y="371"/>
                  </a:lnTo>
                  <a:lnTo>
                    <a:pt x="217" y="369"/>
                  </a:lnTo>
                  <a:lnTo>
                    <a:pt x="208" y="369"/>
                  </a:lnTo>
                  <a:lnTo>
                    <a:pt x="204" y="369"/>
                  </a:lnTo>
                  <a:lnTo>
                    <a:pt x="335" y="331"/>
                  </a:lnTo>
                  <a:lnTo>
                    <a:pt x="508" y="419"/>
                  </a:lnTo>
                  <a:lnTo>
                    <a:pt x="375" y="316"/>
                  </a:lnTo>
                  <a:lnTo>
                    <a:pt x="531" y="272"/>
                  </a:lnTo>
                  <a:lnTo>
                    <a:pt x="656" y="409"/>
                  </a:lnTo>
                  <a:lnTo>
                    <a:pt x="561" y="259"/>
                  </a:lnTo>
                  <a:lnTo>
                    <a:pt x="664" y="227"/>
                  </a:lnTo>
                  <a:lnTo>
                    <a:pt x="763" y="314"/>
                  </a:lnTo>
                  <a:lnTo>
                    <a:pt x="690" y="217"/>
                  </a:lnTo>
                  <a:lnTo>
                    <a:pt x="772" y="183"/>
                  </a:lnTo>
                  <a:lnTo>
                    <a:pt x="844" y="215"/>
                  </a:lnTo>
                  <a:lnTo>
                    <a:pt x="789" y="168"/>
                  </a:lnTo>
                  <a:lnTo>
                    <a:pt x="890" y="107"/>
                  </a:lnTo>
                  <a:lnTo>
                    <a:pt x="753" y="170"/>
                  </a:lnTo>
                  <a:lnTo>
                    <a:pt x="647" y="210"/>
                  </a:lnTo>
                  <a:lnTo>
                    <a:pt x="795" y="44"/>
                  </a:lnTo>
                  <a:lnTo>
                    <a:pt x="605" y="219"/>
                  </a:lnTo>
                  <a:lnTo>
                    <a:pt x="521" y="242"/>
                  </a:lnTo>
                  <a:lnTo>
                    <a:pt x="624" y="69"/>
                  </a:lnTo>
                  <a:lnTo>
                    <a:pt x="481" y="249"/>
                  </a:lnTo>
                  <a:lnTo>
                    <a:pt x="358" y="287"/>
                  </a:lnTo>
                  <a:lnTo>
                    <a:pt x="413" y="126"/>
                  </a:lnTo>
                  <a:lnTo>
                    <a:pt x="322" y="299"/>
                  </a:lnTo>
                  <a:lnTo>
                    <a:pt x="306" y="307"/>
                  </a:lnTo>
                  <a:lnTo>
                    <a:pt x="289" y="312"/>
                  </a:lnTo>
                  <a:lnTo>
                    <a:pt x="268" y="322"/>
                  </a:lnTo>
                  <a:lnTo>
                    <a:pt x="246" y="331"/>
                  </a:lnTo>
                  <a:lnTo>
                    <a:pt x="223" y="339"/>
                  </a:lnTo>
                  <a:lnTo>
                    <a:pt x="217" y="341"/>
                  </a:lnTo>
                  <a:lnTo>
                    <a:pt x="211" y="343"/>
                  </a:lnTo>
                  <a:lnTo>
                    <a:pt x="206" y="345"/>
                  </a:lnTo>
                  <a:lnTo>
                    <a:pt x="200" y="346"/>
                  </a:lnTo>
                  <a:lnTo>
                    <a:pt x="194" y="348"/>
                  </a:lnTo>
                  <a:lnTo>
                    <a:pt x="190" y="348"/>
                  </a:lnTo>
                  <a:lnTo>
                    <a:pt x="181" y="350"/>
                  </a:lnTo>
                  <a:lnTo>
                    <a:pt x="171" y="352"/>
                  </a:lnTo>
                  <a:lnTo>
                    <a:pt x="166" y="352"/>
                  </a:lnTo>
                  <a:lnTo>
                    <a:pt x="160" y="352"/>
                  </a:lnTo>
                  <a:lnTo>
                    <a:pt x="154" y="352"/>
                  </a:lnTo>
                  <a:lnTo>
                    <a:pt x="147" y="352"/>
                  </a:lnTo>
                  <a:lnTo>
                    <a:pt x="141" y="352"/>
                  </a:lnTo>
                  <a:lnTo>
                    <a:pt x="133" y="350"/>
                  </a:lnTo>
                  <a:lnTo>
                    <a:pt x="126" y="350"/>
                  </a:lnTo>
                  <a:lnTo>
                    <a:pt x="118" y="350"/>
                  </a:lnTo>
                  <a:lnTo>
                    <a:pt x="111" y="348"/>
                  </a:lnTo>
                  <a:lnTo>
                    <a:pt x="103" y="348"/>
                  </a:lnTo>
                  <a:lnTo>
                    <a:pt x="95" y="348"/>
                  </a:lnTo>
                  <a:lnTo>
                    <a:pt x="88" y="346"/>
                  </a:lnTo>
                  <a:lnTo>
                    <a:pt x="80" y="346"/>
                  </a:lnTo>
                  <a:lnTo>
                    <a:pt x="73" y="345"/>
                  </a:lnTo>
                  <a:lnTo>
                    <a:pt x="59" y="343"/>
                  </a:lnTo>
                  <a:lnTo>
                    <a:pt x="52" y="343"/>
                  </a:lnTo>
                  <a:lnTo>
                    <a:pt x="44" y="341"/>
                  </a:lnTo>
                  <a:lnTo>
                    <a:pt x="33" y="339"/>
                  </a:lnTo>
                  <a:lnTo>
                    <a:pt x="21" y="337"/>
                  </a:lnTo>
                  <a:lnTo>
                    <a:pt x="12" y="337"/>
                  </a:lnTo>
                  <a:lnTo>
                    <a:pt x="6" y="335"/>
                  </a:lnTo>
                  <a:lnTo>
                    <a:pt x="0" y="333"/>
                  </a:lnTo>
                  <a:lnTo>
                    <a:pt x="103" y="274"/>
                  </a:lnTo>
                  <a:lnTo>
                    <a:pt x="105" y="282"/>
                  </a:lnTo>
                  <a:lnTo>
                    <a:pt x="122" y="299"/>
                  </a:lnTo>
                  <a:lnTo>
                    <a:pt x="149" y="316"/>
                  </a:lnTo>
                  <a:lnTo>
                    <a:pt x="149" y="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4" name="Freeform 174">
              <a:extLst>
                <a:ext uri="{FF2B5EF4-FFF2-40B4-BE49-F238E27FC236}">
                  <a16:creationId xmlns:a16="http://schemas.microsoft.com/office/drawing/2014/main" id="{2541E8D9-4BAA-4860-89B4-5EC499AEB9ED}"/>
                </a:ext>
              </a:extLst>
            </p:cNvPr>
            <p:cNvSpPr>
              <a:spLocks/>
            </p:cNvSpPr>
            <p:nvPr/>
          </p:nvSpPr>
          <p:spPr bwMode="auto">
            <a:xfrm rot="-6204866">
              <a:off x="1527" y="-447"/>
              <a:ext cx="359" cy="1771"/>
            </a:xfrm>
            <a:custGeom>
              <a:avLst/>
              <a:gdLst/>
              <a:ahLst/>
              <a:cxnLst>
                <a:cxn ang="0">
                  <a:pos x="703" y="331"/>
                </a:cxn>
                <a:cxn ang="0">
                  <a:pos x="699" y="488"/>
                </a:cxn>
                <a:cxn ang="0">
                  <a:pos x="737" y="576"/>
                </a:cxn>
                <a:cxn ang="0">
                  <a:pos x="783" y="656"/>
                </a:cxn>
                <a:cxn ang="0">
                  <a:pos x="838" y="745"/>
                </a:cxn>
                <a:cxn ang="0">
                  <a:pos x="882" y="914"/>
                </a:cxn>
                <a:cxn ang="0">
                  <a:pos x="855" y="1011"/>
                </a:cxn>
                <a:cxn ang="0">
                  <a:pos x="810" y="1093"/>
                </a:cxn>
                <a:cxn ang="0">
                  <a:pos x="783" y="1040"/>
                </a:cxn>
                <a:cxn ang="0">
                  <a:pos x="741" y="952"/>
                </a:cxn>
                <a:cxn ang="0">
                  <a:pos x="650" y="971"/>
                </a:cxn>
                <a:cxn ang="0">
                  <a:pos x="669" y="1099"/>
                </a:cxn>
                <a:cxn ang="0">
                  <a:pos x="739" y="1215"/>
                </a:cxn>
                <a:cxn ang="0">
                  <a:pos x="764" y="1342"/>
                </a:cxn>
                <a:cxn ang="0">
                  <a:pos x="650" y="1348"/>
                </a:cxn>
                <a:cxn ang="0">
                  <a:pos x="585" y="1228"/>
                </a:cxn>
                <a:cxn ang="0">
                  <a:pos x="528" y="1241"/>
                </a:cxn>
                <a:cxn ang="0">
                  <a:pos x="564" y="1353"/>
                </a:cxn>
                <a:cxn ang="0">
                  <a:pos x="589" y="1420"/>
                </a:cxn>
                <a:cxn ang="0">
                  <a:pos x="616" y="1498"/>
                </a:cxn>
                <a:cxn ang="0">
                  <a:pos x="644" y="1640"/>
                </a:cxn>
                <a:cxn ang="0">
                  <a:pos x="524" y="1642"/>
                </a:cxn>
                <a:cxn ang="0">
                  <a:pos x="490" y="1538"/>
                </a:cxn>
                <a:cxn ang="0">
                  <a:pos x="466" y="1420"/>
                </a:cxn>
                <a:cxn ang="0">
                  <a:pos x="443" y="1403"/>
                </a:cxn>
                <a:cxn ang="0">
                  <a:pos x="441" y="1718"/>
                </a:cxn>
                <a:cxn ang="0">
                  <a:pos x="355" y="1781"/>
                </a:cxn>
                <a:cxn ang="0">
                  <a:pos x="298" y="1686"/>
                </a:cxn>
                <a:cxn ang="0">
                  <a:pos x="331" y="1583"/>
                </a:cxn>
                <a:cxn ang="0">
                  <a:pos x="154" y="1568"/>
                </a:cxn>
                <a:cxn ang="0">
                  <a:pos x="203" y="1502"/>
                </a:cxn>
                <a:cxn ang="0">
                  <a:pos x="336" y="1405"/>
                </a:cxn>
                <a:cxn ang="0">
                  <a:pos x="104" y="1353"/>
                </a:cxn>
                <a:cxn ang="0">
                  <a:pos x="99" y="1279"/>
                </a:cxn>
                <a:cxn ang="0">
                  <a:pos x="323" y="1177"/>
                </a:cxn>
                <a:cxn ang="0">
                  <a:pos x="323" y="1085"/>
                </a:cxn>
                <a:cxn ang="0">
                  <a:pos x="129" y="1142"/>
                </a:cxn>
                <a:cxn ang="0">
                  <a:pos x="0" y="1059"/>
                </a:cxn>
                <a:cxn ang="0">
                  <a:pos x="49" y="962"/>
                </a:cxn>
                <a:cxn ang="0">
                  <a:pos x="353" y="901"/>
                </a:cxn>
                <a:cxn ang="0">
                  <a:pos x="273" y="855"/>
                </a:cxn>
                <a:cxn ang="0">
                  <a:pos x="138" y="810"/>
                </a:cxn>
                <a:cxn ang="0">
                  <a:pos x="165" y="713"/>
                </a:cxn>
                <a:cxn ang="0">
                  <a:pos x="213" y="618"/>
                </a:cxn>
                <a:cxn ang="0">
                  <a:pos x="277" y="532"/>
                </a:cxn>
                <a:cxn ang="0">
                  <a:pos x="391" y="464"/>
                </a:cxn>
                <a:cxn ang="0">
                  <a:pos x="553" y="367"/>
                </a:cxn>
                <a:cxn ang="0">
                  <a:pos x="216" y="777"/>
                </a:cxn>
                <a:cxn ang="0">
                  <a:pos x="148" y="1308"/>
                </a:cxn>
                <a:cxn ang="0">
                  <a:pos x="403" y="1429"/>
                </a:cxn>
                <a:cxn ang="0">
                  <a:pos x="526" y="893"/>
                </a:cxn>
                <a:cxn ang="0">
                  <a:pos x="608" y="466"/>
                </a:cxn>
                <a:cxn ang="0">
                  <a:pos x="635" y="327"/>
                </a:cxn>
                <a:cxn ang="0">
                  <a:pos x="661" y="253"/>
                </a:cxn>
                <a:cxn ang="0">
                  <a:pos x="705" y="184"/>
                </a:cxn>
                <a:cxn ang="0">
                  <a:pos x="756" y="112"/>
                </a:cxn>
                <a:cxn ang="0">
                  <a:pos x="831" y="19"/>
                </a:cxn>
                <a:cxn ang="0">
                  <a:pos x="734" y="268"/>
                </a:cxn>
              </a:cxnLst>
              <a:rect l="0" t="0" r="r" b="b"/>
              <a:pathLst>
                <a:path w="884" h="1781">
                  <a:moveTo>
                    <a:pt x="734" y="268"/>
                  </a:moveTo>
                  <a:lnTo>
                    <a:pt x="730" y="274"/>
                  </a:lnTo>
                  <a:lnTo>
                    <a:pt x="720" y="289"/>
                  </a:lnTo>
                  <a:lnTo>
                    <a:pt x="715" y="300"/>
                  </a:lnTo>
                  <a:lnTo>
                    <a:pt x="709" y="314"/>
                  </a:lnTo>
                  <a:lnTo>
                    <a:pt x="703" y="331"/>
                  </a:lnTo>
                  <a:lnTo>
                    <a:pt x="697" y="348"/>
                  </a:lnTo>
                  <a:lnTo>
                    <a:pt x="692" y="390"/>
                  </a:lnTo>
                  <a:lnTo>
                    <a:pt x="692" y="437"/>
                  </a:lnTo>
                  <a:lnTo>
                    <a:pt x="694" y="462"/>
                  </a:lnTo>
                  <a:lnTo>
                    <a:pt x="697" y="475"/>
                  </a:lnTo>
                  <a:lnTo>
                    <a:pt x="699" y="488"/>
                  </a:lnTo>
                  <a:lnTo>
                    <a:pt x="705" y="504"/>
                  </a:lnTo>
                  <a:lnTo>
                    <a:pt x="709" y="519"/>
                  </a:lnTo>
                  <a:lnTo>
                    <a:pt x="715" y="532"/>
                  </a:lnTo>
                  <a:lnTo>
                    <a:pt x="722" y="547"/>
                  </a:lnTo>
                  <a:lnTo>
                    <a:pt x="730" y="563"/>
                  </a:lnTo>
                  <a:lnTo>
                    <a:pt x="737" y="576"/>
                  </a:lnTo>
                  <a:lnTo>
                    <a:pt x="745" y="591"/>
                  </a:lnTo>
                  <a:lnTo>
                    <a:pt x="753" y="602"/>
                  </a:lnTo>
                  <a:lnTo>
                    <a:pt x="760" y="618"/>
                  </a:lnTo>
                  <a:lnTo>
                    <a:pt x="768" y="631"/>
                  </a:lnTo>
                  <a:lnTo>
                    <a:pt x="777" y="642"/>
                  </a:lnTo>
                  <a:lnTo>
                    <a:pt x="783" y="656"/>
                  </a:lnTo>
                  <a:lnTo>
                    <a:pt x="791" y="667"/>
                  </a:lnTo>
                  <a:lnTo>
                    <a:pt x="798" y="679"/>
                  </a:lnTo>
                  <a:lnTo>
                    <a:pt x="813" y="701"/>
                  </a:lnTo>
                  <a:lnTo>
                    <a:pt x="819" y="713"/>
                  </a:lnTo>
                  <a:lnTo>
                    <a:pt x="827" y="724"/>
                  </a:lnTo>
                  <a:lnTo>
                    <a:pt x="838" y="745"/>
                  </a:lnTo>
                  <a:lnTo>
                    <a:pt x="851" y="766"/>
                  </a:lnTo>
                  <a:lnTo>
                    <a:pt x="861" y="787"/>
                  </a:lnTo>
                  <a:lnTo>
                    <a:pt x="869" y="808"/>
                  </a:lnTo>
                  <a:lnTo>
                    <a:pt x="876" y="829"/>
                  </a:lnTo>
                  <a:lnTo>
                    <a:pt x="884" y="871"/>
                  </a:lnTo>
                  <a:lnTo>
                    <a:pt x="882" y="914"/>
                  </a:lnTo>
                  <a:lnTo>
                    <a:pt x="878" y="935"/>
                  </a:lnTo>
                  <a:lnTo>
                    <a:pt x="872" y="956"/>
                  </a:lnTo>
                  <a:lnTo>
                    <a:pt x="870" y="966"/>
                  </a:lnTo>
                  <a:lnTo>
                    <a:pt x="869" y="975"/>
                  </a:lnTo>
                  <a:lnTo>
                    <a:pt x="861" y="994"/>
                  </a:lnTo>
                  <a:lnTo>
                    <a:pt x="855" y="1011"/>
                  </a:lnTo>
                  <a:lnTo>
                    <a:pt x="848" y="1026"/>
                  </a:lnTo>
                  <a:lnTo>
                    <a:pt x="840" y="1042"/>
                  </a:lnTo>
                  <a:lnTo>
                    <a:pt x="834" y="1055"/>
                  </a:lnTo>
                  <a:lnTo>
                    <a:pt x="827" y="1066"/>
                  </a:lnTo>
                  <a:lnTo>
                    <a:pt x="821" y="1076"/>
                  </a:lnTo>
                  <a:lnTo>
                    <a:pt x="810" y="1093"/>
                  </a:lnTo>
                  <a:lnTo>
                    <a:pt x="798" y="1106"/>
                  </a:lnTo>
                  <a:lnTo>
                    <a:pt x="796" y="1099"/>
                  </a:lnTo>
                  <a:lnTo>
                    <a:pt x="794" y="1081"/>
                  </a:lnTo>
                  <a:lnTo>
                    <a:pt x="791" y="1070"/>
                  </a:lnTo>
                  <a:lnTo>
                    <a:pt x="787" y="1055"/>
                  </a:lnTo>
                  <a:lnTo>
                    <a:pt x="783" y="1040"/>
                  </a:lnTo>
                  <a:lnTo>
                    <a:pt x="777" y="1024"/>
                  </a:lnTo>
                  <a:lnTo>
                    <a:pt x="772" y="1009"/>
                  </a:lnTo>
                  <a:lnTo>
                    <a:pt x="764" y="994"/>
                  </a:lnTo>
                  <a:lnTo>
                    <a:pt x="758" y="979"/>
                  </a:lnTo>
                  <a:lnTo>
                    <a:pt x="751" y="966"/>
                  </a:lnTo>
                  <a:lnTo>
                    <a:pt x="741" y="952"/>
                  </a:lnTo>
                  <a:lnTo>
                    <a:pt x="732" y="943"/>
                  </a:lnTo>
                  <a:lnTo>
                    <a:pt x="711" y="928"/>
                  </a:lnTo>
                  <a:lnTo>
                    <a:pt x="692" y="926"/>
                  </a:lnTo>
                  <a:lnTo>
                    <a:pt x="675" y="933"/>
                  </a:lnTo>
                  <a:lnTo>
                    <a:pt x="659" y="950"/>
                  </a:lnTo>
                  <a:lnTo>
                    <a:pt x="650" y="971"/>
                  </a:lnTo>
                  <a:lnTo>
                    <a:pt x="644" y="998"/>
                  </a:lnTo>
                  <a:lnTo>
                    <a:pt x="644" y="1028"/>
                  </a:lnTo>
                  <a:lnTo>
                    <a:pt x="650" y="1057"/>
                  </a:lnTo>
                  <a:lnTo>
                    <a:pt x="654" y="1070"/>
                  </a:lnTo>
                  <a:lnTo>
                    <a:pt x="661" y="1083"/>
                  </a:lnTo>
                  <a:lnTo>
                    <a:pt x="669" y="1099"/>
                  </a:lnTo>
                  <a:lnTo>
                    <a:pt x="680" y="1114"/>
                  </a:lnTo>
                  <a:lnTo>
                    <a:pt x="692" y="1131"/>
                  </a:lnTo>
                  <a:lnTo>
                    <a:pt x="703" y="1152"/>
                  </a:lnTo>
                  <a:lnTo>
                    <a:pt x="715" y="1173"/>
                  </a:lnTo>
                  <a:lnTo>
                    <a:pt x="728" y="1194"/>
                  </a:lnTo>
                  <a:lnTo>
                    <a:pt x="739" y="1215"/>
                  </a:lnTo>
                  <a:lnTo>
                    <a:pt x="751" y="1235"/>
                  </a:lnTo>
                  <a:lnTo>
                    <a:pt x="758" y="1258"/>
                  </a:lnTo>
                  <a:lnTo>
                    <a:pt x="764" y="1277"/>
                  </a:lnTo>
                  <a:lnTo>
                    <a:pt x="770" y="1317"/>
                  </a:lnTo>
                  <a:lnTo>
                    <a:pt x="766" y="1334"/>
                  </a:lnTo>
                  <a:lnTo>
                    <a:pt x="764" y="1342"/>
                  </a:lnTo>
                  <a:lnTo>
                    <a:pt x="758" y="1350"/>
                  </a:lnTo>
                  <a:lnTo>
                    <a:pt x="747" y="1363"/>
                  </a:lnTo>
                  <a:lnTo>
                    <a:pt x="730" y="1374"/>
                  </a:lnTo>
                  <a:lnTo>
                    <a:pt x="694" y="1380"/>
                  </a:lnTo>
                  <a:lnTo>
                    <a:pt x="663" y="1363"/>
                  </a:lnTo>
                  <a:lnTo>
                    <a:pt x="650" y="1348"/>
                  </a:lnTo>
                  <a:lnTo>
                    <a:pt x="639" y="1329"/>
                  </a:lnTo>
                  <a:lnTo>
                    <a:pt x="627" y="1310"/>
                  </a:lnTo>
                  <a:lnTo>
                    <a:pt x="616" y="1289"/>
                  </a:lnTo>
                  <a:lnTo>
                    <a:pt x="606" y="1266"/>
                  </a:lnTo>
                  <a:lnTo>
                    <a:pt x="595" y="1245"/>
                  </a:lnTo>
                  <a:lnTo>
                    <a:pt x="585" y="1228"/>
                  </a:lnTo>
                  <a:lnTo>
                    <a:pt x="576" y="1211"/>
                  </a:lnTo>
                  <a:lnTo>
                    <a:pt x="555" y="1188"/>
                  </a:lnTo>
                  <a:lnTo>
                    <a:pt x="534" y="1186"/>
                  </a:lnTo>
                  <a:lnTo>
                    <a:pt x="526" y="1196"/>
                  </a:lnTo>
                  <a:lnTo>
                    <a:pt x="524" y="1215"/>
                  </a:lnTo>
                  <a:lnTo>
                    <a:pt x="528" y="1241"/>
                  </a:lnTo>
                  <a:lnTo>
                    <a:pt x="532" y="1256"/>
                  </a:lnTo>
                  <a:lnTo>
                    <a:pt x="538" y="1273"/>
                  </a:lnTo>
                  <a:lnTo>
                    <a:pt x="543" y="1292"/>
                  </a:lnTo>
                  <a:lnTo>
                    <a:pt x="549" y="1311"/>
                  </a:lnTo>
                  <a:lnTo>
                    <a:pt x="557" y="1332"/>
                  </a:lnTo>
                  <a:lnTo>
                    <a:pt x="564" y="1353"/>
                  </a:lnTo>
                  <a:lnTo>
                    <a:pt x="568" y="1365"/>
                  </a:lnTo>
                  <a:lnTo>
                    <a:pt x="572" y="1374"/>
                  </a:lnTo>
                  <a:lnTo>
                    <a:pt x="576" y="1386"/>
                  </a:lnTo>
                  <a:lnTo>
                    <a:pt x="580" y="1397"/>
                  </a:lnTo>
                  <a:lnTo>
                    <a:pt x="585" y="1408"/>
                  </a:lnTo>
                  <a:lnTo>
                    <a:pt x="589" y="1420"/>
                  </a:lnTo>
                  <a:lnTo>
                    <a:pt x="593" y="1431"/>
                  </a:lnTo>
                  <a:lnTo>
                    <a:pt x="597" y="1443"/>
                  </a:lnTo>
                  <a:lnTo>
                    <a:pt x="604" y="1465"/>
                  </a:lnTo>
                  <a:lnTo>
                    <a:pt x="608" y="1477"/>
                  </a:lnTo>
                  <a:lnTo>
                    <a:pt x="612" y="1488"/>
                  </a:lnTo>
                  <a:lnTo>
                    <a:pt x="616" y="1498"/>
                  </a:lnTo>
                  <a:lnTo>
                    <a:pt x="620" y="1509"/>
                  </a:lnTo>
                  <a:lnTo>
                    <a:pt x="625" y="1530"/>
                  </a:lnTo>
                  <a:lnTo>
                    <a:pt x="631" y="1551"/>
                  </a:lnTo>
                  <a:lnTo>
                    <a:pt x="637" y="1572"/>
                  </a:lnTo>
                  <a:lnTo>
                    <a:pt x="644" y="1608"/>
                  </a:lnTo>
                  <a:lnTo>
                    <a:pt x="644" y="1640"/>
                  </a:lnTo>
                  <a:lnTo>
                    <a:pt x="640" y="1667"/>
                  </a:lnTo>
                  <a:lnTo>
                    <a:pt x="629" y="1684"/>
                  </a:lnTo>
                  <a:lnTo>
                    <a:pt x="610" y="1694"/>
                  </a:lnTo>
                  <a:lnTo>
                    <a:pt x="568" y="1688"/>
                  </a:lnTo>
                  <a:lnTo>
                    <a:pt x="538" y="1663"/>
                  </a:lnTo>
                  <a:lnTo>
                    <a:pt x="524" y="1642"/>
                  </a:lnTo>
                  <a:lnTo>
                    <a:pt x="513" y="1619"/>
                  </a:lnTo>
                  <a:lnTo>
                    <a:pt x="504" y="1593"/>
                  </a:lnTo>
                  <a:lnTo>
                    <a:pt x="502" y="1580"/>
                  </a:lnTo>
                  <a:lnTo>
                    <a:pt x="496" y="1566"/>
                  </a:lnTo>
                  <a:lnTo>
                    <a:pt x="494" y="1553"/>
                  </a:lnTo>
                  <a:lnTo>
                    <a:pt x="490" y="1538"/>
                  </a:lnTo>
                  <a:lnTo>
                    <a:pt x="486" y="1524"/>
                  </a:lnTo>
                  <a:lnTo>
                    <a:pt x="485" y="1511"/>
                  </a:lnTo>
                  <a:lnTo>
                    <a:pt x="473" y="1456"/>
                  </a:lnTo>
                  <a:lnTo>
                    <a:pt x="471" y="1443"/>
                  </a:lnTo>
                  <a:lnTo>
                    <a:pt x="467" y="1431"/>
                  </a:lnTo>
                  <a:lnTo>
                    <a:pt x="466" y="1420"/>
                  </a:lnTo>
                  <a:lnTo>
                    <a:pt x="464" y="1410"/>
                  </a:lnTo>
                  <a:lnTo>
                    <a:pt x="456" y="1391"/>
                  </a:lnTo>
                  <a:lnTo>
                    <a:pt x="450" y="1378"/>
                  </a:lnTo>
                  <a:lnTo>
                    <a:pt x="443" y="1374"/>
                  </a:lnTo>
                  <a:lnTo>
                    <a:pt x="443" y="1384"/>
                  </a:lnTo>
                  <a:lnTo>
                    <a:pt x="443" y="1403"/>
                  </a:lnTo>
                  <a:lnTo>
                    <a:pt x="446" y="1454"/>
                  </a:lnTo>
                  <a:lnTo>
                    <a:pt x="454" y="1521"/>
                  </a:lnTo>
                  <a:lnTo>
                    <a:pt x="456" y="1593"/>
                  </a:lnTo>
                  <a:lnTo>
                    <a:pt x="454" y="1661"/>
                  </a:lnTo>
                  <a:lnTo>
                    <a:pt x="448" y="1692"/>
                  </a:lnTo>
                  <a:lnTo>
                    <a:pt x="441" y="1718"/>
                  </a:lnTo>
                  <a:lnTo>
                    <a:pt x="435" y="1730"/>
                  </a:lnTo>
                  <a:lnTo>
                    <a:pt x="429" y="1739"/>
                  </a:lnTo>
                  <a:lnTo>
                    <a:pt x="414" y="1754"/>
                  </a:lnTo>
                  <a:lnTo>
                    <a:pt x="399" y="1766"/>
                  </a:lnTo>
                  <a:lnTo>
                    <a:pt x="382" y="1773"/>
                  </a:lnTo>
                  <a:lnTo>
                    <a:pt x="355" y="1781"/>
                  </a:lnTo>
                  <a:lnTo>
                    <a:pt x="313" y="1771"/>
                  </a:lnTo>
                  <a:lnTo>
                    <a:pt x="300" y="1758"/>
                  </a:lnTo>
                  <a:lnTo>
                    <a:pt x="292" y="1741"/>
                  </a:lnTo>
                  <a:lnTo>
                    <a:pt x="291" y="1720"/>
                  </a:lnTo>
                  <a:lnTo>
                    <a:pt x="294" y="1697"/>
                  </a:lnTo>
                  <a:lnTo>
                    <a:pt x="298" y="1686"/>
                  </a:lnTo>
                  <a:lnTo>
                    <a:pt x="302" y="1675"/>
                  </a:lnTo>
                  <a:lnTo>
                    <a:pt x="312" y="1652"/>
                  </a:lnTo>
                  <a:lnTo>
                    <a:pt x="315" y="1640"/>
                  </a:lnTo>
                  <a:lnTo>
                    <a:pt x="319" y="1631"/>
                  </a:lnTo>
                  <a:lnTo>
                    <a:pt x="327" y="1612"/>
                  </a:lnTo>
                  <a:lnTo>
                    <a:pt x="331" y="1583"/>
                  </a:lnTo>
                  <a:lnTo>
                    <a:pt x="325" y="1578"/>
                  </a:lnTo>
                  <a:lnTo>
                    <a:pt x="313" y="1578"/>
                  </a:lnTo>
                  <a:lnTo>
                    <a:pt x="266" y="1583"/>
                  </a:lnTo>
                  <a:lnTo>
                    <a:pt x="201" y="1587"/>
                  </a:lnTo>
                  <a:lnTo>
                    <a:pt x="158" y="1576"/>
                  </a:lnTo>
                  <a:lnTo>
                    <a:pt x="154" y="1568"/>
                  </a:lnTo>
                  <a:lnTo>
                    <a:pt x="154" y="1561"/>
                  </a:lnTo>
                  <a:lnTo>
                    <a:pt x="156" y="1549"/>
                  </a:lnTo>
                  <a:lnTo>
                    <a:pt x="165" y="1538"/>
                  </a:lnTo>
                  <a:lnTo>
                    <a:pt x="177" y="1524"/>
                  </a:lnTo>
                  <a:lnTo>
                    <a:pt x="190" y="1513"/>
                  </a:lnTo>
                  <a:lnTo>
                    <a:pt x="203" y="1502"/>
                  </a:lnTo>
                  <a:lnTo>
                    <a:pt x="218" y="1492"/>
                  </a:lnTo>
                  <a:lnTo>
                    <a:pt x="249" y="1473"/>
                  </a:lnTo>
                  <a:lnTo>
                    <a:pt x="279" y="1456"/>
                  </a:lnTo>
                  <a:lnTo>
                    <a:pt x="306" y="1441"/>
                  </a:lnTo>
                  <a:lnTo>
                    <a:pt x="325" y="1424"/>
                  </a:lnTo>
                  <a:lnTo>
                    <a:pt x="336" y="1405"/>
                  </a:lnTo>
                  <a:lnTo>
                    <a:pt x="334" y="1384"/>
                  </a:lnTo>
                  <a:lnTo>
                    <a:pt x="329" y="1376"/>
                  </a:lnTo>
                  <a:lnTo>
                    <a:pt x="317" y="1369"/>
                  </a:lnTo>
                  <a:lnTo>
                    <a:pt x="283" y="1361"/>
                  </a:lnTo>
                  <a:lnTo>
                    <a:pt x="190" y="1359"/>
                  </a:lnTo>
                  <a:lnTo>
                    <a:pt x="104" y="1353"/>
                  </a:lnTo>
                  <a:lnTo>
                    <a:pt x="80" y="1340"/>
                  </a:lnTo>
                  <a:lnTo>
                    <a:pt x="74" y="1331"/>
                  </a:lnTo>
                  <a:lnTo>
                    <a:pt x="74" y="1317"/>
                  </a:lnTo>
                  <a:lnTo>
                    <a:pt x="80" y="1302"/>
                  </a:lnTo>
                  <a:lnTo>
                    <a:pt x="87" y="1289"/>
                  </a:lnTo>
                  <a:lnTo>
                    <a:pt x="99" y="1279"/>
                  </a:lnTo>
                  <a:lnTo>
                    <a:pt x="114" y="1270"/>
                  </a:lnTo>
                  <a:lnTo>
                    <a:pt x="148" y="1254"/>
                  </a:lnTo>
                  <a:lnTo>
                    <a:pt x="186" y="1241"/>
                  </a:lnTo>
                  <a:lnTo>
                    <a:pt x="228" y="1228"/>
                  </a:lnTo>
                  <a:lnTo>
                    <a:pt x="266" y="1215"/>
                  </a:lnTo>
                  <a:lnTo>
                    <a:pt x="323" y="1177"/>
                  </a:lnTo>
                  <a:lnTo>
                    <a:pt x="336" y="1154"/>
                  </a:lnTo>
                  <a:lnTo>
                    <a:pt x="344" y="1131"/>
                  </a:lnTo>
                  <a:lnTo>
                    <a:pt x="344" y="1112"/>
                  </a:lnTo>
                  <a:lnTo>
                    <a:pt x="340" y="1104"/>
                  </a:lnTo>
                  <a:lnTo>
                    <a:pt x="336" y="1097"/>
                  </a:lnTo>
                  <a:lnTo>
                    <a:pt x="323" y="1085"/>
                  </a:lnTo>
                  <a:lnTo>
                    <a:pt x="304" y="1078"/>
                  </a:lnTo>
                  <a:lnTo>
                    <a:pt x="249" y="1081"/>
                  </a:lnTo>
                  <a:lnTo>
                    <a:pt x="192" y="1102"/>
                  </a:lnTo>
                  <a:lnTo>
                    <a:pt x="171" y="1116"/>
                  </a:lnTo>
                  <a:lnTo>
                    <a:pt x="150" y="1129"/>
                  </a:lnTo>
                  <a:lnTo>
                    <a:pt x="129" y="1142"/>
                  </a:lnTo>
                  <a:lnTo>
                    <a:pt x="108" y="1152"/>
                  </a:lnTo>
                  <a:lnTo>
                    <a:pt x="55" y="1156"/>
                  </a:lnTo>
                  <a:lnTo>
                    <a:pt x="26" y="1146"/>
                  </a:lnTo>
                  <a:lnTo>
                    <a:pt x="9" y="1123"/>
                  </a:lnTo>
                  <a:lnTo>
                    <a:pt x="0" y="1093"/>
                  </a:lnTo>
                  <a:lnTo>
                    <a:pt x="0" y="1059"/>
                  </a:lnTo>
                  <a:lnTo>
                    <a:pt x="4" y="1040"/>
                  </a:lnTo>
                  <a:lnTo>
                    <a:pt x="7" y="1023"/>
                  </a:lnTo>
                  <a:lnTo>
                    <a:pt x="15" y="1005"/>
                  </a:lnTo>
                  <a:lnTo>
                    <a:pt x="24" y="988"/>
                  </a:lnTo>
                  <a:lnTo>
                    <a:pt x="36" y="975"/>
                  </a:lnTo>
                  <a:lnTo>
                    <a:pt x="49" y="962"/>
                  </a:lnTo>
                  <a:lnTo>
                    <a:pt x="64" y="952"/>
                  </a:lnTo>
                  <a:lnTo>
                    <a:pt x="81" y="945"/>
                  </a:lnTo>
                  <a:lnTo>
                    <a:pt x="121" y="935"/>
                  </a:lnTo>
                  <a:lnTo>
                    <a:pt x="171" y="928"/>
                  </a:lnTo>
                  <a:lnTo>
                    <a:pt x="272" y="918"/>
                  </a:lnTo>
                  <a:lnTo>
                    <a:pt x="353" y="901"/>
                  </a:lnTo>
                  <a:lnTo>
                    <a:pt x="378" y="886"/>
                  </a:lnTo>
                  <a:lnTo>
                    <a:pt x="386" y="865"/>
                  </a:lnTo>
                  <a:lnTo>
                    <a:pt x="382" y="855"/>
                  </a:lnTo>
                  <a:lnTo>
                    <a:pt x="376" y="848"/>
                  </a:lnTo>
                  <a:lnTo>
                    <a:pt x="351" y="844"/>
                  </a:lnTo>
                  <a:lnTo>
                    <a:pt x="273" y="855"/>
                  </a:lnTo>
                  <a:lnTo>
                    <a:pt x="232" y="865"/>
                  </a:lnTo>
                  <a:lnTo>
                    <a:pt x="194" y="869"/>
                  </a:lnTo>
                  <a:lnTo>
                    <a:pt x="161" y="863"/>
                  </a:lnTo>
                  <a:lnTo>
                    <a:pt x="142" y="844"/>
                  </a:lnTo>
                  <a:lnTo>
                    <a:pt x="138" y="829"/>
                  </a:lnTo>
                  <a:lnTo>
                    <a:pt x="138" y="810"/>
                  </a:lnTo>
                  <a:lnTo>
                    <a:pt x="142" y="785"/>
                  </a:lnTo>
                  <a:lnTo>
                    <a:pt x="146" y="772"/>
                  </a:lnTo>
                  <a:lnTo>
                    <a:pt x="150" y="758"/>
                  </a:lnTo>
                  <a:lnTo>
                    <a:pt x="154" y="743"/>
                  </a:lnTo>
                  <a:lnTo>
                    <a:pt x="159" y="730"/>
                  </a:lnTo>
                  <a:lnTo>
                    <a:pt x="165" y="713"/>
                  </a:lnTo>
                  <a:lnTo>
                    <a:pt x="171" y="698"/>
                  </a:lnTo>
                  <a:lnTo>
                    <a:pt x="178" y="682"/>
                  </a:lnTo>
                  <a:lnTo>
                    <a:pt x="186" y="667"/>
                  </a:lnTo>
                  <a:lnTo>
                    <a:pt x="196" y="650"/>
                  </a:lnTo>
                  <a:lnTo>
                    <a:pt x="203" y="635"/>
                  </a:lnTo>
                  <a:lnTo>
                    <a:pt x="213" y="618"/>
                  </a:lnTo>
                  <a:lnTo>
                    <a:pt x="222" y="602"/>
                  </a:lnTo>
                  <a:lnTo>
                    <a:pt x="234" y="587"/>
                  </a:lnTo>
                  <a:lnTo>
                    <a:pt x="243" y="572"/>
                  </a:lnTo>
                  <a:lnTo>
                    <a:pt x="254" y="559"/>
                  </a:lnTo>
                  <a:lnTo>
                    <a:pt x="266" y="545"/>
                  </a:lnTo>
                  <a:lnTo>
                    <a:pt x="277" y="532"/>
                  </a:lnTo>
                  <a:lnTo>
                    <a:pt x="291" y="521"/>
                  </a:lnTo>
                  <a:lnTo>
                    <a:pt x="302" y="509"/>
                  </a:lnTo>
                  <a:lnTo>
                    <a:pt x="313" y="500"/>
                  </a:lnTo>
                  <a:lnTo>
                    <a:pt x="340" y="483"/>
                  </a:lnTo>
                  <a:lnTo>
                    <a:pt x="365" y="469"/>
                  </a:lnTo>
                  <a:lnTo>
                    <a:pt x="391" y="464"/>
                  </a:lnTo>
                  <a:lnTo>
                    <a:pt x="439" y="452"/>
                  </a:lnTo>
                  <a:lnTo>
                    <a:pt x="481" y="433"/>
                  </a:lnTo>
                  <a:lnTo>
                    <a:pt x="515" y="409"/>
                  </a:lnTo>
                  <a:lnTo>
                    <a:pt x="528" y="395"/>
                  </a:lnTo>
                  <a:lnTo>
                    <a:pt x="542" y="382"/>
                  </a:lnTo>
                  <a:lnTo>
                    <a:pt x="553" y="367"/>
                  </a:lnTo>
                  <a:lnTo>
                    <a:pt x="562" y="353"/>
                  </a:lnTo>
                  <a:lnTo>
                    <a:pt x="578" y="333"/>
                  </a:lnTo>
                  <a:lnTo>
                    <a:pt x="585" y="315"/>
                  </a:lnTo>
                  <a:lnTo>
                    <a:pt x="589" y="310"/>
                  </a:lnTo>
                  <a:lnTo>
                    <a:pt x="530" y="566"/>
                  </a:lnTo>
                  <a:lnTo>
                    <a:pt x="216" y="777"/>
                  </a:lnTo>
                  <a:lnTo>
                    <a:pt x="517" y="650"/>
                  </a:lnTo>
                  <a:lnTo>
                    <a:pt x="443" y="956"/>
                  </a:lnTo>
                  <a:lnTo>
                    <a:pt x="93" y="1036"/>
                  </a:lnTo>
                  <a:lnTo>
                    <a:pt x="433" y="1019"/>
                  </a:lnTo>
                  <a:lnTo>
                    <a:pt x="393" y="1222"/>
                  </a:lnTo>
                  <a:lnTo>
                    <a:pt x="148" y="1308"/>
                  </a:lnTo>
                  <a:lnTo>
                    <a:pt x="382" y="1277"/>
                  </a:lnTo>
                  <a:lnTo>
                    <a:pt x="361" y="1446"/>
                  </a:lnTo>
                  <a:lnTo>
                    <a:pt x="237" y="1540"/>
                  </a:lnTo>
                  <a:lnTo>
                    <a:pt x="370" y="1490"/>
                  </a:lnTo>
                  <a:lnTo>
                    <a:pt x="376" y="1718"/>
                  </a:lnTo>
                  <a:lnTo>
                    <a:pt x="403" y="1429"/>
                  </a:lnTo>
                  <a:lnTo>
                    <a:pt x="435" y="1211"/>
                  </a:lnTo>
                  <a:lnTo>
                    <a:pt x="572" y="1619"/>
                  </a:lnTo>
                  <a:lnTo>
                    <a:pt x="462" y="1131"/>
                  </a:lnTo>
                  <a:lnTo>
                    <a:pt x="502" y="967"/>
                  </a:lnTo>
                  <a:lnTo>
                    <a:pt x="696" y="1308"/>
                  </a:lnTo>
                  <a:lnTo>
                    <a:pt x="526" y="893"/>
                  </a:lnTo>
                  <a:lnTo>
                    <a:pt x="581" y="650"/>
                  </a:lnTo>
                  <a:lnTo>
                    <a:pt x="800" y="895"/>
                  </a:lnTo>
                  <a:lnTo>
                    <a:pt x="595" y="576"/>
                  </a:lnTo>
                  <a:lnTo>
                    <a:pt x="599" y="544"/>
                  </a:lnTo>
                  <a:lnTo>
                    <a:pt x="602" y="509"/>
                  </a:lnTo>
                  <a:lnTo>
                    <a:pt x="608" y="466"/>
                  </a:lnTo>
                  <a:lnTo>
                    <a:pt x="616" y="418"/>
                  </a:lnTo>
                  <a:lnTo>
                    <a:pt x="623" y="371"/>
                  </a:lnTo>
                  <a:lnTo>
                    <a:pt x="627" y="359"/>
                  </a:lnTo>
                  <a:lnTo>
                    <a:pt x="629" y="348"/>
                  </a:lnTo>
                  <a:lnTo>
                    <a:pt x="631" y="336"/>
                  </a:lnTo>
                  <a:lnTo>
                    <a:pt x="635" y="327"/>
                  </a:lnTo>
                  <a:lnTo>
                    <a:pt x="637" y="317"/>
                  </a:lnTo>
                  <a:lnTo>
                    <a:pt x="639" y="306"/>
                  </a:lnTo>
                  <a:lnTo>
                    <a:pt x="644" y="291"/>
                  </a:lnTo>
                  <a:lnTo>
                    <a:pt x="652" y="274"/>
                  </a:lnTo>
                  <a:lnTo>
                    <a:pt x="658" y="262"/>
                  </a:lnTo>
                  <a:lnTo>
                    <a:pt x="661" y="253"/>
                  </a:lnTo>
                  <a:lnTo>
                    <a:pt x="667" y="241"/>
                  </a:lnTo>
                  <a:lnTo>
                    <a:pt x="675" y="232"/>
                  </a:lnTo>
                  <a:lnTo>
                    <a:pt x="680" y="220"/>
                  </a:lnTo>
                  <a:lnTo>
                    <a:pt x="688" y="209"/>
                  </a:lnTo>
                  <a:lnTo>
                    <a:pt x="697" y="196"/>
                  </a:lnTo>
                  <a:lnTo>
                    <a:pt x="705" y="184"/>
                  </a:lnTo>
                  <a:lnTo>
                    <a:pt x="713" y="173"/>
                  </a:lnTo>
                  <a:lnTo>
                    <a:pt x="722" y="160"/>
                  </a:lnTo>
                  <a:lnTo>
                    <a:pt x="730" y="148"/>
                  </a:lnTo>
                  <a:lnTo>
                    <a:pt x="739" y="137"/>
                  </a:lnTo>
                  <a:lnTo>
                    <a:pt x="749" y="123"/>
                  </a:lnTo>
                  <a:lnTo>
                    <a:pt x="756" y="112"/>
                  </a:lnTo>
                  <a:lnTo>
                    <a:pt x="773" y="91"/>
                  </a:lnTo>
                  <a:lnTo>
                    <a:pt x="783" y="80"/>
                  </a:lnTo>
                  <a:lnTo>
                    <a:pt x="791" y="68"/>
                  </a:lnTo>
                  <a:lnTo>
                    <a:pt x="806" y="49"/>
                  </a:lnTo>
                  <a:lnTo>
                    <a:pt x="819" y="32"/>
                  </a:lnTo>
                  <a:lnTo>
                    <a:pt x="831" y="19"/>
                  </a:lnTo>
                  <a:lnTo>
                    <a:pt x="838" y="8"/>
                  </a:lnTo>
                  <a:lnTo>
                    <a:pt x="846" y="0"/>
                  </a:lnTo>
                  <a:lnTo>
                    <a:pt x="850" y="230"/>
                  </a:lnTo>
                  <a:lnTo>
                    <a:pt x="832" y="226"/>
                  </a:lnTo>
                  <a:lnTo>
                    <a:pt x="787" y="239"/>
                  </a:lnTo>
                  <a:lnTo>
                    <a:pt x="734" y="268"/>
                  </a:lnTo>
                  <a:lnTo>
                    <a:pt x="734" y="26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12294" name="Group 175">
            <a:extLst>
              <a:ext uri="{FF2B5EF4-FFF2-40B4-BE49-F238E27FC236}">
                <a16:creationId xmlns:a16="http://schemas.microsoft.com/office/drawing/2014/main" id="{2F5C4AB0-72F6-B805-8497-B5A3D0DDDB92}"/>
              </a:ext>
            </a:extLst>
          </p:cNvPr>
          <p:cNvGrpSpPr>
            <a:grpSpLocks/>
          </p:cNvGrpSpPr>
          <p:nvPr/>
        </p:nvGrpSpPr>
        <p:grpSpPr bwMode="auto">
          <a:xfrm>
            <a:off x="2088357" y="493713"/>
            <a:ext cx="1336675" cy="1846262"/>
            <a:chOff x="240" y="132"/>
            <a:chExt cx="2352" cy="2412"/>
          </a:xfrm>
        </p:grpSpPr>
        <p:sp>
          <p:nvSpPr>
            <p:cNvPr id="176" name="Freeform 176">
              <a:extLst>
                <a:ext uri="{FF2B5EF4-FFF2-40B4-BE49-F238E27FC236}">
                  <a16:creationId xmlns:a16="http://schemas.microsoft.com/office/drawing/2014/main" id="{0867A036-3F49-45CB-9A36-1930AC11D608}"/>
                </a:ext>
              </a:extLst>
            </p:cNvPr>
            <p:cNvSpPr>
              <a:spLocks/>
            </p:cNvSpPr>
            <p:nvPr/>
          </p:nvSpPr>
          <p:spPr bwMode="auto">
            <a:xfrm rot="-3872960">
              <a:off x="405" y="146"/>
              <a:ext cx="228" cy="458"/>
            </a:xfrm>
            <a:custGeom>
              <a:avLst/>
              <a:gdLst/>
              <a:ahLst/>
              <a:cxnLst>
                <a:cxn ang="0">
                  <a:pos x="93" y="749"/>
                </a:cxn>
                <a:cxn ang="0">
                  <a:pos x="95" y="666"/>
                </a:cxn>
                <a:cxn ang="0">
                  <a:pos x="76" y="622"/>
                </a:cxn>
                <a:cxn ang="0">
                  <a:pos x="51" y="580"/>
                </a:cxn>
                <a:cxn ang="0">
                  <a:pos x="23" y="535"/>
                </a:cxn>
                <a:cxn ang="0">
                  <a:pos x="2" y="447"/>
                </a:cxn>
                <a:cxn ang="0">
                  <a:pos x="15" y="396"/>
                </a:cxn>
                <a:cxn ang="0">
                  <a:pos x="38" y="356"/>
                </a:cxn>
                <a:cxn ang="0">
                  <a:pos x="53" y="382"/>
                </a:cxn>
                <a:cxn ang="0">
                  <a:pos x="74" y="428"/>
                </a:cxn>
                <a:cxn ang="0">
                  <a:pos x="122" y="417"/>
                </a:cxn>
                <a:cxn ang="0">
                  <a:pos x="110" y="352"/>
                </a:cxn>
                <a:cxn ang="0">
                  <a:pos x="74" y="291"/>
                </a:cxn>
                <a:cxn ang="0">
                  <a:pos x="63" y="227"/>
                </a:cxn>
                <a:cxn ang="0">
                  <a:pos x="120" y="225"/>
                </a:cxn>
                <a:cxn ang="0">
                  <a:pos x="154" y="286"/>
                </a:cxn>
                <a:cxn ang="0">
                  <a:pos x="182" y="278"/>
                </a:cxn>
                <a:cxn ang="0">
                  <a:pos x="165" y="221"/>
                </a:cxn>
                <a:cxn ang="0">
                  <a:pos x="152" y="187"/>
                </a:cxn>
                <a:cxn ang="0">
                  <a:pos x="139" y="145"/>
                </a:cxn>
                <a:cxn ang="0">
                  <a:pos x="123" y="73"/>
                </a:cxn>
                <a:cxn ang="0">
                  <a:pos x="186" y="71"/>
                </a:cxn>
                <a:cxn ang="0">
                  <a:pos x="203" y="124"/>
                </a:cxn>
                <a:cxn ang="0">
                  <a:pos x="217" y="185"/>
                </a:cxn>
                <a:cxn ang="0">
                  <a:pos x="228" y="194"/>
                </a:cxn>
                <a:cxn ang="0">
                  <a:pos x="228" y="33"/>
                </a:cxn>
                <a:cxn ang="0">
                  <a:pos x="274" y="0"/>
                </a:cxn>
                <a:cxn ang="0">
                  <a:pos x="302" y="50"/>
                </a:cxn>
                <a:cxn ang="0">
                  <a:pos x="285" y="101"/>
                </a:cxn>
                <a:cxn ang="0">
                  <a:pos x="376" y="109"/>
                </a:cxn>
                <a:cxn ang="0">
                  <a:pos x="352" y="143"/>
                </a:cxn>
                <a:cxn ang="0">
                  <a:pos x="283" y="194"/>
                </a:cxn>
                <a:cxn ang="0">
                  <a:pos x="403" y="221"/>
                </a:cxn>
                <a:cxn ang="0">
                  <a:pos x="405" y="259"/>
                </a:cxn>
                <a:cxn ang="0">
                  <a:pos x="289" y="312"/>
                </a:cxn>
                <a:cxn ang="0">
                  <a:pos x="289" y="360"/>
                </a:cxn>
                <a:cxn ang="0">
                  <a:pos x="390" y="329"/>
                </a:cxn>
                <a:cxn ang="0">
                  <a:pos x="456" y="373"/>
                </a:cxn>
                <a:cxn ang="0">
                  <a:pos x="431" y="422"/>
                </a:cxn>
                <a:cxn ang="0">
                  <a:pos x="274" y="455"/>
                </a:cxn>
                <a:cxn ang="0">
                  <a:pos x="315" y="478"/>
                </a:cxn>
                <a:cxn ang="0">
                  <a:pos x="384" y="500"/>
                </a:cxn>
                <a:cxn ang="0">
                  <a:pos x="371" y="550"/>
                </a:cxn>
                <a:cxn ang="0">
                  <a:pos x="346" y="599"/>
                </a:cxn>
                <a:cxn ang="0">
                  <a:pos x="314" y="645"/>
                </a:cxn>
                <a:cxn ang="0">
                  <a:pos x="255" y="679"/>
                </a:cxn>
                <a:cxn ang="0">
                  <a:pos x="171" y="728"/>
                </a:cxn>
                <a:cxn ang="0">
                  <a:pos x="344" y="517"/>
                </a:cxn>
                <a:cxn ang="0">
                  <a:pos x="380" y="244"/>
                </a:cxn>
                <a:cxn ang="0">
                  <a:pos x="249" y="181"/>
                </a:cxn>
                <a:cxn ang="0">
                  <a:pos x="184" y="459"/>
                </a:cxn>
                <a:cxn ang="0">
                  <a:pos x="142" y="679"/>
                </a:cxn>
                <a:cxn ang="0">
                  <a:pos x="129" y="749"/>
                </a:cxn>
                <a:cxn ang="0">
                  <a:pos x="114" y="789"/>
                </a:cxn>
                <a:cxn ang="0">
                  <a:pos x="93" y="823"/>
                </a:cxn>
                <a:cxn ang="0">
                  <a:pos x="66" y="860"/>
                </a:cxn>
                <a:cxn ang="0">
                  <a:pos x="28" y="909"/>
                </a:cxn>
                <a:cxn ang="0">
                  <a:pos x="78" y="780"/>
                </a:cxn>
              </a:cxnLst>
              <a:rect l="0" t="0" r="r" b="b"/>
              <a:pathLst>
                <a:path w="456" h="919">
                  <a:moveTo>
                    <a:pt x="78" y="780"/>
                  </a:moveTo>
                  <a:lnTo>
                    <a:pt x="80" y="778"/>
                  </a:lnTo>
                  <a:lnTo>
                    <a:pt x="83" y="770"/>
                  </a:lnTo>
                  <a:lnTo>
                    <a:pt x="87" y="763"/>
                  </a:lnTo>
                  <a:lnTo>
                    <a:pt x="91" y="757"/>
                  </a:lnTo>
                  <a:lnTo>
                    <a:pt x="93" y="749"/>
                  </a:lnTo>
                  <a:lnTo>
                    <a:pt x="95" y="740"/>
                  </a:lnTo>
                  <a:lnTo>
                    <a:pt x="99" y="719"/>
                  </a:lnTo>
                  <a:lnTo>
                    <a:pt x="99" y="694"/>
                  </a:lnTo>
                  <a:lnTo>
                    <a:pt x="99" y="681"/>
                  </a:lnTo>
                  <a:lnTo>
                    <a:pt x="97" y="673"/>
                  </a:lnTo>
                  <a:lnTo>
                    <a:pt x="95" y="666"/>
                  </a:lnTo>
                  <a:lnTo>
                    <a:pt x="93" y="658"/>
                  </a:lnTo>
                  <a:lnTo>
                    <a:pt x="89" y="650"/>
                  </a:lnTo>
                  <a:lnTo>
                    <a:pt x="87" y="645"/>
                  </a:lnTo>
                  <a:lnTo>
                    <a:pt x="83" y="637"/>
                  </a:lnTo>
                  <a:lnTo>
                    <a:pt x="80" y="630"/>
                  </a:lnTo>
                  <a:lnTo>
                    <a:pt x="76" y="622"/>
                  </a:lnTo>
                  <a:lnTo>
                    <a:pt x="72" y="614"/>
                  </a:lnTo>
                  <a:lnTo>
                    <a:pt x="66" y="607"/>
                  </a:lnTo>
                  <a:lnTo>
                    <a:pt x="63" y="601"/>
                  </a:lnTo>
                  <a:lnTo>
                    <a:pt x="59" y="593"/>
                  </a:lnTo>
                  <a:lnTo>
                    <a:pt x="55" y="588"/>
                  </a:lnTo>
                  <a:lnTo>
                    <a:pt x="51" y="580"/>
                  </a:lnTo>
                  <a:lnTo>
                    <a:pt x="47" y="574"/>
                  </a:lnTo>
                  <a:lnTo>
                    <a:pt x="44" y="569"/>
                  </a:lnTo>
                  <a:lnTo>
                    <a:pt x="36" y="557"/>
                  </a:lnTo>
                  <a:lnTo>
                    <a:pt x="34" y="552"/>
                  </a:lnTo>
                  <a:lnTo>
                    <a:pt x="30" y="544"/>
                  </a:lnTo>
                  <a:lnTo>
                    <a:pt x="23" y="535"/>
                  </a:lnTo>
                  <a:lnTo>
                    <a:pt x="17" y="523"/>
                  </a:lnTo>
                  <a:lnTo>
                    <a:pt x="13" y="512"/>
                  </a:lnTo>
                  <a:lnTo>
                    <a:pt x="7" y="502"/>
                  </a:lnTo>
                  <a:lnTo>
                    <a:pt x="4" y="491"/>
                  </a:lnTo>
                  <a:lnTo>
                    <a:pt x="0" y="470"/>
                  </a:lnTo>
                  <a:lnTo>
                    <a:pt x="2" y="447"/>
                  </a:lnTo>
                  <a:lnTo>
                    <a:pt x="4" y="436"/>
                  </a:lnTo>
                  <a:lnTo>
                    <a:pt x="6" y="426"/>
                  </a:lnTo>
                  <a:lnTo>
                    <a:pt x="7" y="420"/>
                  </a:lnTo>
                  <a:lnTo>
                    <a:pt x="9" y="415"/>
                  </a:lnTo>
                  <a:lnTo>
                    <a:pt x="11" y="405"/>
                  </a:lnTo>
                  <a:lnTo>
                    <a:pt x="15" y="396"/>
                  </a:lnTo>
                  <a:lnTo>
                    <a:pt x="19" y="388"/>
                  </a:lnTo>
                  <a:lnTo>
                    <a:pt x="23" y="381"/>
                  </a:lnTo>
                  <a:lnTo>
                    <a:pt x="26" y="375"/>
                  </a:lnTo>
                  <a:lnTo>
                    <a:pt x="30" y="369"/>
                  </a:lnTo>
                  <a:lnTo>
                    <a:pt x="32" y="363"/>
                  </a:lnTo>
                  <a:lnTo>
                    <a:pt x="38" y="356"/>
                  </a:lnTo>
                  <a:lnTo>
                    <a:pt x="44" y="348"/>
                  </a:lnTo>
                  <a:lnTo>
                    <a:pt x="45" y="352"/>
                  </a:lnTo>
                  <a:lnTo>
                    <a:pt x="47" y="362"/>
                  </a:lnTo>
                  <a:lnTo>
                    <a:pt x="49" y="367"/>
                  </a:lnTo>
                  <a:lnTo>
                    <a:pt x="51" y="375"/>
                  </a:lnTo>
                  <a:lnTo>
                    <a:pt x="53" y="382"/>
                  </a:lnTo>
                  <a:lnTo>
                    <a:pt x="55" y="390"/>
                  </a:lnTo>
                  <a:lnTo>
                    <a:pt x="59" y="398"/>
                  </a:lnTo>
                  <a:lnTo>
                    <a:pt x="63" y="405"/>
                  </a:lnTo>
                  <a:lnTo>
                    <a:pt x="64" y="413"/>
                  </a:lnTo>
                  <a:lnTo>
                    <a:pt x="70" y="420"/>
                  </a:lnTo>
                  <a:lnTo>
                    <a:pt x="74" y="428"/>
                  </a:lnTo>
                  <a:lnTo>
                    <a:pt x="78" y="432"/>
                  </a:lnTo>
                  <a:lnTo>
                    <a:pt x="89" y="440"/>
                  </a:lnTo>
                  <a:lnTo>
                    <a:pt x="99" y="441"/>
                  </a:lnTo>
                  <a:lnTo>
                    <a:pt x="108" y="436"/>
                  </a:lnTo>
                  <a:lnTo>
                    <a:pt x="116" y="428"/>
                  </a:lnTo>
                  <a:lnTo>
                    <a:pt x="122" y="417"/>
                  </a:lnTo>
                  <a:lnTo>
                    <a:pt x="123" y="403"/>
                  </a:lnTo>
                  <a:lnTo>
                    <a:pt x="123" y="388"/>
                  </a:lnTo>
                  <a:lnTo>
                    <a:pt x="122" y="373"/>
                  </a:lnTo>
                  <a:lnTo>
                    <a:pt x="118" y="365"/>
                  </a:lnTo>
                  <a:lnTo>
                    <a:pt x="114" y="360"/>
                  </a:lnTo>
                  <a:lnTo>
                    <a:pt x="110" y="352"/>
                  </a:lnTo>
                  <a:lnTo>
                    <a:pt x="106" y="344"/>
                  </a:lnTo>
                  <a:lnTo>
                    <a:pt x="99" y="335"/>
                  </a:lnTo>
                  <a:lnTo>
                    <a:pt x="93" y="325"/>
                  </a:lnTo>
                  <a:lnTo>
                    <a:pt x="87" y="314"/>
                  </a:lnTo>
                  <a:lnTo>
                    <a:pt x="80" y="303"/>
                  </a:lnTo>
                  <a:lnTo>
                    <a:pt x="74" y="291"/>
                  </a:lnTo>
                  <a:lnTo>
                    <a:pt x="70" y="282"/>
                  </a:lnTo>
                  <a:lnTo>
                    <a:pt x="64" y="270"/>
                  </a:lnTo>
                  <a:lnTo>
                    <a:pt x="63" y="259"/>
                  </a:lnTo>
                  <a:lnTo>
                    <a:pt x="59" y="238"/>
                  </a:lnTo>
                  <a:lnTo>
                    <a:pt x="61" y="230"/>
                  </a:lnTo>
                  <a:lnTo>
                    <a:pt x="63" y="227"/>
                  </a:lnTo>
                  <a:lnTo>
                    <a:pt x="64" y="223"/>
                  </a:lnTo>
                  <a:lnTo>
                    <a:pt x="70" y="215"/>
                  </a:lnTo>
                  <a:lnTo>
                    <a:pt x="80" y="210"/>
                  </a:lnTo>
                  <a:lnTo>
                    <a:pt x="99" y="208"/>
                  </a:lnTo>
                  <a:lnTo>
                    <a:pt x="114" y="215"/>
                  </a:lnTo>
                  <a:lnTo>
                    <a:pt x="120" y="225"/>
                  </a:lnTo>
                  <a:lnTo>
                    <a:pt x="127" y="232"/>
                  </a:lnTo>
                  <a:lnTo>
                    <a:pt x="133" y="244"/>
                  </a:lnTo>
                  <a:lnTo>
                    <a:pt x="139" y="253"/>
                  </a:lnTo>
                  <a:lnTo>
                    <a:pt x="144" y="265"/>
                  </a:lnTo>
                  <a:lnTo>
                    <a:pt x="150" y="276"/>
                  </a:lnTo>
                  <a:lnTo>
                    <a:pt x="154" y="286"/>
                  </a:lnTo>
                  <a:lnTo>
                    <a:pt x="160" y="295"/>
                  </a:lnTo>
                  <a:lnTo>
                    <a:pt x="169" y="306"/>
                  </a:lnTo>
                  <a:lnTo>
                    <a:pt x="180" y="306"/>
                  </a:lnTo>
                  <a:lnTo>
                    <a:pt x="184" y="301"/>
                  </a:lnTo>
                  <a:lnTo>
                    <a:pt x="184" y="291"/>
                  </a:lnTo>
                  <a:lnTo>
                    <a:pt x="182" y="278"/>
                  </a:lnTo>
                  <a:lnTo>
                    <a:pt x="180" y="270"/>
                  </a:lnTo>
                  <a:lnTo>
                    <a:pt x="179" y="261"/>
                  </a:lnTo>
                  <a:lnTo>
                    <a:pt x="175" y="251"/>
                  </a:lnTo>
                  <a:lnTo>
                    <a:pt x="173" y="242"/>
                  </a:lnTo>
                  <a:lnTo>
                    <a:pt x="169" y="230"/>
                  </a:lnTo>
                  <a:lnTo>
                    <a:pt x="165" y="221"/>
                  </a:lnTo>
                  <a:lnTo>
                    <a:pt x="163" y="215"/>
                  </a:lnTo>
                  <a:lnTo>
                    <a:pt x="160" y="210"/>
                  </a:lnTo>
                  <a:lnTo>
                    <a:pt x="160" y="204"/>
                  </a:lnTo>
                  <a:lnTo>
                    <a:pt x="156" y="198"/>
                  </a:lnTo>
                  <a:lnTo>
                    <a:pt x="154" y="192"/>
                  </a:lnTo>
                  <a:lnTo>
                    <a:pt x="152" y="187"/>
                  </a:lnTo>
                  <a:lnTo>
                    <a:pt x="150" y="181"/>
                  </a:lnTo>
                  <a:lnTo>
                    <a:pt x="148" y="175"/>
                  </a:lnTo>
                  <a:lnTo>
                    <a:pt x="144" y="162"/>
                  </a:lnTo>
                  <a:lnTo>
                    <a:pt x="142" y="156"/>
                  </a:lnTo>
                  <a:lnTo>
                    <a:pt x="141" y="151"/>
                  </a:lnTo>
                  <a:lnTo>
                    <a:pt x="139" y="145"/>
                  </a:lnTo>
                  <a:lnTo>
                    <a:pt x="137" y="139"/>
                  </a:lnTo>
                  <a:lnTo>
                    <a:pt x="133" y="130"/>
                  </a:lnTo>
                  <a:lnTo>
                    <a:pt x="131" y="118"/>
                  </a:lnTo>
                  <a:lnTo>
                    <a:pt x="127" y="107"/>
                  </a:lnTo>
                  <a:lnTo>
                    <a:pt x="123" y="88"/>
                  </a:lnTo>
                  <a:lnTo>
                    <a:pt x="123" y="73"/>
                  </a:lnTo>
                  <a:lnTo>
                    <a:pt x="125" y="59"/>
                  </a:lnTo>
                  <a:lnTo>
                    <a:pt x="131" y="50"/>
                  </a:lnTo>
                  <a:lnTo>
                    <a:pt x="142" y="44"/>
                  </a:lnTo>
                  <a:lnTo>
                    <a:pt x="163" y="48"/>
                  </a:lnTo>
                  <a:lnTo>
                    <a:pt x="179" y="61"/>
                  </a:lnTo>
                  <a:lnTo>
                    <a:pt x="186" y="71"/>
                  </a:lnTo>
                  <a:lnTo>
                    <a:pt x="192" y="84"/>
                  </a:lnTo>
                  <a:lnTo>
                    <a:pt x="196" y="95"/>
                  </a:lnTo>
                  <a:lnTo>
                    <a:pt x="198" y="103"/>
                  </a:lnTo>
                  <a:lnTo>
                    <a:pt x="199" y="111"/>
                  </a:lnTo>
                  <a:lnTo>
                    <a:pt x="201" y="116"/>
                  </a:lnTo>
                  <a:lnTo>
                    <a:pt x="203" y="124"/>
                  </a:lnTo>
                  <a:lnTo>
                    <a:pt x="205" y="132"/>
                  </a:lnTo>
                  <a:lnTo>
                    <a:pt x="207" y="139"/>
                  </a:lnTo>
                  <a:lnTo>
                    <a:pt x="213" y="168"/>
                  </a:lnTo>
                  <a:lnTo>
                    <a:pt x="213" y="173"/>
                  </a:lnTo>
                  <a:lnTo>
                    <a:pt x="215" y="181"/>
                  </a:lnTo>
                  <a:lnTo>
                    <a:pt x="217" y="185"/>
                  </a:lnTo>
                  <a:lnTo>
                    <a:pt x="217" y="190"/>
                  </a:lnTo>
                  <a:lnTo>
                    <a:pt x="220" y="200"/>
                  </a:lnTo>
                  <a:lnTo>
                    <a:pt x="224" y="208"/>
                  </a:lnTo>
                  <a:lnTo>
                    <a:pt x="228" y="210"/>
                  </a:lnTo>
                  <a:lnTo>
                    <a:pt x="228" y="204"/>
                  </a:lnTo>
                  <a:lnTo>
                    <a:pt x="228" y="194"/>
                  </a:lnTo>
                  <a:lnTo>
                    <a:pt x="226" y="168"/>
                  </a:lnTo>
                  <a:lnTo>
                    <a:pt x="222" y="133"/>
                  </a:lnTo>
                  <a:lnTo>
                    <a:pt x="220" y="97"/>
                  </a:lnTo>
                  <a:lnTo>
                    <a:pt x="222" y="61"/>
                  </a:lnTo>
                  <a:lnTo>
                    <a:pt x="224" y="46"/>
                  </a:lnTo>
                  <a:lnTo>
                    <a:pt x="228" y="33"/>
                  </a:lnTo>
                  <a:lnTo>
                    <a:pt x="232" y="25"/>
                  </a:lnTo>
                  <a:lnTo>
                    <a:pt x="234" y="21"/>
                  </a:lnTo>
                  <a:lnTo>
                    <a:pt x="243" y="14"/>
                  </a:lnTo>
                  <a:lnTo>
                    <a:pt x="251" y="8"/>
                  </a:lnTo>
                  <a:lnTo>
                    <a:pt x="258" y="4"/>
                  </a:lnTo>
                  <a:lnTo>
                    <a:pt x="274" y="0"/>
                  </a:lnTo>
                  <a:lnTo>
                    <a:pt x="295" y="4"/>
                  </a:lnTo>
                  <a:lnTo>
                    <a:pt x="300" y="12"/>
                  </a:lnTo>
                  <a:lnTo>
                    <a:pt x="304" y="19"/>
                  </a:lnTo>
                  <a:lnTo>
                    <a:pt x="306" y="31"/>
                  </a:lnTo>
                  <a:lnTo>
                    <a:pt x="304" y="42"/>
                  </a:lnTo>
                  <a:lnTo>
                    <a:pt x="302" y="50"/>
                  </a:lnTo>
                  <a:lnTo>
                    <a:pt x="300" y="56"/>
                  </a:lnTo>
                  <a:lnTo>
                    <a:pt x="296" y="67"/>
                  </a:lnTo>
                  <a:lnTo>
                    <a:pt x="293" y="73"/>
                  </a:lnTo>
                  <a:lnTo>
                    <a:pt x="291" y="78"/>
                  </a:lnTo>
                  <a:lnTo>
                    <a:pt x="289" y="88"/>
                  </a:lnTo>
                  <a:lnTo>
                    <a:pt x="285" y="101"/>
                  </a:lnTo>
                  <a:lnTo>
                    <a:pt x="289" y="105"/>
                  </a:lnTo>
                  <a:lnTo>
                    <a:pt x="295" y="105"/>
                  </a:lnTo>
                  <a:lnTo>
                    <a:pt x="319" y="101"/>
                  </a:lnTo>
                  <a:lnTo>
                    <a:pt x="352" y="99"/>
                  </a:lnTo>
                  <a:lnTo>
                    <a:pt x="374" y="105"/>
                  </a:lnTo>
                  <a:lnTo>
                    <a:pt x="376" y="109"/>
                  </a:lnTo>
                  <a:lnTo>
                    <a:pt x="376" y="113"/>
                  </a:lnTo>
                  <a:lnTo>
                    <a:pt x="376" y="118"/>
                  </a:lnTo>
                  <a:lnTo>
                    <a:pt x="371" y="126"/>
                  </a:lnTo>
                  <a:lnTo>
                    <a:pt x="365" y="132"/>
                  </a:lnTo>
                  <a:lnTo>
                    <a:pt x="357" y="137"/>
                  </a:lnTo>
                  <a:lnTo>
                    <a:pt x="352" y="143"/>
                  </a:lnTo>
                  <a:lnTo>
                    <a:pt x="344" y="149"/>
                  </a:lnTo>
                  <a:lnTo>
                    <a:pt x="327" y="158"/>
                  </a:lnTo>
                  <a:lnTo>
                    <a:pt x="312" y="168"/>
                  </a:lnTo>
                  <a:lnTo>
                    <a:pt x="298" y="175"/>
                  </a:lnTo>
                  <a:lnTo>
                    <a:pt x="289" y="185"/>
                  </a:lnTo>
                  <a:lnTo>
                    <a:pt x="283" y="194"/>
                  </a:lnTo>
                  <a:lnTo>
                    <a:pt x="283" y="204"/>
                  </a:lnTo>
                  <a:lnTo>
                    <a:pt x="287" y="210"/>
                  </a:lnTo>
                  <a:lnTo>
                    <a:pt x="293" y="213"/>
                  </a:lnTo>
                  <a:lnTo>
                    <a:pt x="310" y="217"/>
                  </a:lnTo>
                  <a:lnTo>
                    <a:pt x="357" y="217"/>
                  </a:lnTo>
                  <a:lnTo>
                    <a:pt x="403" y="221"/>
                  </a:lnTo>
                  <a:lnTo>
                    <a:pt x="416" y="227"/>
                  </a:lnTo>
                  <a:lnTo>
                    <a:pt x="418" y="232"/>
                  </a:lnTo>
                  <a:lnTo>
                    <a:pt x="418" y="240"/>
                  </a:lnTo>
                  <a:lnTo>
                    <a:pt x="416" y="248"/>
                  </a:lnTo>
                  <a:lnTo>
                    <a:pt x="410" y="253"/>
                  </a:lnTo>
                  <a:lnTo>
                    <a:pt x="405" y="259"/>
                  </a:lnTo>
                  <a:lnTo>
                    <a:pt x="397" y="263"/>
                  </a:lnTo>
                  <a:lnTo>
                    <a:pt x="380" y="272"/>
                  </a:lnTo>
                  <a:lnTo>
                    <a:pt x="359" y="278"/>
                  </a:lnTo>
                  <a:lnTo>
                    <a:pt x="338" y="286"/>
                  </a:lnTo>
                  <a:lnTo>
                    <a:pt x="319" y="293"/>
                  </a:lnTo>
                  <a:lnTo>
                    <a:pt x="289" y="312"/>
                  </a:lnTo>
                  <a:lnTo>
                    <a:pt x="283" y="324"/>
                  </a:lnTo>
                  <a:lnTo>
                    <a:pt x="279" y="335"/>
                  </a:lnTo>
                  <a:lnTo>
                    <a:pt x="279" y="344"/>
                  </a:lnTo>
                  <a:lnTo>
                    <a:pt x="279" y="348"/>
                  </a:lnTo>
                  <a:lnTo>
                    <a:pt x="283" y="352"/>
                  </a:lnTo>
                  <a:lnTo>
                    <a:pt x="289" y="360"/>
                  </a:lnTo>
                  <a:lnTo>
                    <a:pt x="300" y="363"/>
                  </a:lnTo>
                  <a:lnTo>
                    <a:pt x="329" y="362"/>
                  </a:lnTo>
                  <a:lnTo>
                    <a:pt x="357" y="350"/>
                  </a:lnTo>
                  <a:lnTo>
                    <a:pt x="369" y="343"/>
                  </a:lnTo>
                  <a:lnTo>
                    <a:pt x="378" y="335"/>
                  </a:lnTo>
                  <a:lnTo>
                    <a:pt x="390" y="329"/>
                  </a:lnTo>
                  <a:lnTo>
                    <a:pt x="401" y="325"/>
                  </a:lnTo>
                  <a:lnTo>
                    <a:pt x="428" y="322"/>
                  </a:lnTo>
                  <a:lnTo>
                    <a:pt x="443" y="327"/>
                  </a:lnTo>
                  <a:lnTo>
                    <a:pt x="452" y="339"/>
                  </a:lnTo>
                  <a:lnTo>
                    <a:pt x="456" y="354"/>
                  </a:lnTo>
                  <a:lnTo>
                    <a:pt x="456" y="373"/>
                  </a:lnTo>
                  <a:lnTo>
                    <a:pt x="454" y="382"/>
                  </a:lnTo>
                  <a:lnTo>
                    <a:pt x="452" y="392"/>
                  </a:lnTo>
                  <a:lnTo>
                    <a:pt x="449" y="400"/>
                  </a:lnTo>
                  <a:lnTo>
                    <a:pt x="443" y="409"/>
                  </a:lnTo>
                  <a:lnTo>
                    <a:pt x="437" y="415"/>
                  </a:lnTo>
                  <a:lnTo>
                    <a:pt x="431" y="422"/>
                  </a:lnTo>
                  <a:lnTo>
                    <a:pt x="422" y="428"/>
                  </a:lnTo>
                  <a:lnTo>
                    <a:pt x="414" y="432"/>
                  </a:lnTo>
                  <a:lnTo>
                    <a:pt x="393" y="436"/>
                  </a:lnTo>
                  <a:lnTo>
                    <a:pt x="369" y="440"/>
                  </a:lnTo>
                  <a:lnTo>
                    <a:pt x="315" y="445"/>
                  </a:lnTo>
                  <a:lnTo>
                    <a:pt x="274" y="455"/>
                  </a:lnTo>
                  <a:lnTo>
                    <a:pt x="262" y="462"/>
                  </a:lnTo>
                  <a:lnTo>
                    <a:pt x="256" y="472"/>
                  </a:lnTo>
                  <a:lnTo>
                    <a:pt x="258" y="478"/>
                  </a:lnTo>
                  <a:lnTo>
                    <a:pt x="262" y="481"/>
                  </a:lnTo>
                  <a:lnTo>
                    <a:pt x="276" y="483"/>
                  </a:lnTo>
                  <a:lnTo>
                    <a:pt x="315" y="478"/>
                  </a:lnTo>
                  <a:lnTo>
                    <a:pt x="336" y="472"/>
                  </a:lnTo>
                  <a:lnTo>
                    <a:pt x="357" y="472"/>
                  </a:lnTo>
                  <a:lnTo>
                    <a:pt x="372" y="474"/>
                  </a:lnTo>
                  <a:lnTo>
                    <a:pt x="382" y="483"/>
                  </a:lnTo>
                  <a:lnTo>
                    <a:pt x="384" y="491"/>
                  </a:lnTo>
                  <a:lnTo>
                    <a:pt x="384" y="500"/>
                  </a:lnTo>
                  <a:lnTo>
                    <a:pt x="382" y="514"/>
                  </a:lnTo>
                  <a:lnTo>
                    <a:pt x="382" y="519"/>
                  </a:lnTo>
                  <a:lnTo>
                    <a:pt x="380" y="527"/>
                  </a:lnTo>
                  <a:lnTo>
                    <a:pt x="376" y="535"/>
                  </a:lnTo>
                  <a:lnTo>
                    <a:pt x="374" y="542"/>
                  </a:lnTo>
                  <a:lnTo>
                    <a:pt x="371" y="550"/>
                  </a:lnTo>
                  <a:lnTo>
                    <a:pt x="367" y="559"/>
                  </a:lnTo>
                  <a:lnTo>
                    <a:pt x="365" y="567"/>
                  </a:lnTo>
                  <a:lnTo>
                    <a:pt x="359" y="574"/>
                  </a:lnTo>
                  <a:lnTo>
                    <a:pt x="355" y="584"/>
                  </a:lnTo>
                  <a:lnTo>
                    <a:pt x="352" y="592"/>
                  </a:lnTo>
                  <a:lnTo>
                    <a:pt x="346" y="599"/>
                  </a:lnTo>
                  <a:lnTo>
                    <a:pt x="342" y="607"/>
                  </a:lnTo>
                  <a:lnTo>
                    <a:pt x="336" y="616"/>
                  </a:lnTo>
                  <a:lnTo>
                    <a:pt x="331" y="624"/>
                  </a:lnTo>
                  <a:lnTo>
                    <a:pt x="325" y="630"/>
                  </a:lnTo>
                  <a:lnTo>
                    <a:pt x="319" y="637"/>
                  </a:lnTo>
                  <a:lnTo>
                    <a:pt x="314" y="645"/>
                  </a:lnTo>
                  <a:lnTo>
                    <a:pt x="306" y="650"/>
                  </a:lnTo>
                  <a:lnTo>
                    <a:pt x="300" y="656"/>
                  </a:lnTo>
                  <a:lnTo>
                    <a:pt x="295" y="660"/>
                  </a:lnTo>
                  <a:lnTo>
                    <a:pt x="281" y="670"/>
                  </a:lnTo>
                  <a:lnTo>
                    <a:pt x="268" y="675"/>
                  </a:lnTo>
                  <a:lnTo>
                    <a:pt x="255" y="679"/>
                  </a:lnTo>
                  <a:lnTo>
                    <a:pt x="230" y="685"/>
                  </a:lnTo>
                  <a:lnTo>
                    <a:pt x="207" y="694"/>
                  </a:lnTo>
                  <a:lnTo>
                    <a:pt x="190" y="708"/>
                  </a:lnTo>
                  <a:lnTo>
                    <a:pt x="182" y="715"/>
                  </a:lnTo>
                  <a:lnTo>
                    <a:pt x="177" y="723"/>
                  </a:lnTo>
                  <a:lnTo>
                    <a:pt x="171" y="728"/>
                  </a:lnTo>
                  <a:lnTo>
                    <a:pt x="165" y="736"/>
                  </a:lnTo>
                  <a:lnTo>
                    <a:pt x="158" y="747"/>
                  </a:lnTo>
                  <a:lnTo>
                    <a:pt x="154" y="755"/>
                  </a:lnTo>
                  <a:lnTo>
                    <a:pt x="152" y="759"/>
                  </a:lnTo>
                  <a:lnTo>
                    <a:pt x="182" y="626"/>
                  </a:lnTo>
                  <a:lnTo>
                    <a:pt x="344" y="517"/>
                  </a:lnTo>
                  <a:lnTo>
                    <a:pt x="190" y="584"/>
                  </a:lnTo>
                  <a:lnTo>
                    <a:pt x="228" y="426"/>
                  </a:lnTo>
                  <a:lnTo>
                    <a:pt x="409" y="384"/>
                  </a:lnTo>
                  <a:lnTo>
                    <a:pt x="234" y="394"/>
                  </a:lnTo>
                  <a:lnTo>
                    <a:pt x="253" y="287"/>
                  </a:lnTo>
                  <a:lnTo>
                    <a:pt x="380" y="244"/>
                  </a:lnTo>
                  <a:lnTo>
                    <a:pt x="258" y="259"/>
                  </a:lnTo>
                  <a:lnTo>
                    <a:pt x="270" y="171"/>
                  </a:lnTo>
                  <a:lnTo>
                    <a:pt x="334" y="124"/>
                  </a:lnTo>
                  <a:lnTo>
                    <a:pt x="264" y="149"/>
                  </a:lnTo>
                  <a:lnTo>
                    <a:pt x="262" y="33"/>
                  </a:lnTo>
                  <a:lnTo>
                    <a:pt x="249" y="181"/>
                  </a:lnTo>
                  <a:lnTo>
                    <a:pt x="232" y="293"/>
                  </a:lnTo>
                  <a:lnTo>
                    <a:pt x="161" y="84"/>
                  </a:lnTo>
                  <a:lnTo>
                    <a:pt x="218" y="335"/>
                  </a:lnTo>
                  <a:lnTo>
                    <a:pt x="198" y="419"/>
                  </a:lnTo>
                  <a:lnTo>
                    <a:pt x="97" y="244"/>
                  </a:lnTo>
                  <a:lnTo>
                    <a:pt x="184" y="459"/>
                  </a:lnTo>
                  <a:lnTo>
                    <a:pt x="156" y="584"/>
                  </a:lnTo>
                  <a:lnTo>
                    <a:pt x="44" y="457"/>
                  </a:lnTo>
                  <a:lnTo>
                    <a:pt x="148" y="622"/>
                  </a:lnTo>
                  <a:lnTo>
                    <a:pt x="146" y="639"/>
                  </a:lnTo>
                  <a:lnTo>
                    <a:pt x="144" y="656"/>
                  </a:lnTo>
                  <a:lnTo>
                    <a:pt x="142" y="679"/>
                  </a:lnTo>
                  <a:lnTo>
                    <a:pt x="139" y="704"/>
                  </a:lnTo>
                  <a:lnTo>
                    <a:pt x="135" y="727"/>
                  </a:lnTo>
                  <a:lnTo>
                    <a:pt x="133" y="734"/>
                  </a:lnTo>
                  <a:lnTo>
                    <a:pt x="131" y="740"/>
                  </a:lnTo>
                  <a:lnTo>
                    <a:pt x="131" y="746"/>
                  </a:lnTo>
                  <a:lnTo>
                    <a:pt x="129" y="749"/>
                  </a:lnTo>
                  <a:lnTo>
                    <a:pt x="127" y="755"/>
                  </a:lnTo>
                  <a:lnTo>
                    <a:pt x="127" y="761"/>
                  </a:lnTo>
                  <a:lnTo>
                    <a:pt x="123" y="768"/>
                  </a:lnTo>
                  <a:lnTo>
                    <a:pt x="120" y="778"/>
                  </a:lnTo>
                  <a:lnTo>
                    <a:pt x="118" y="784"/>
                  </a:lnTo>
                  <a:lnTo>
                    <a:pt x="114" y="789"/>
                  </a:lnTo>
                  <a:lnTo>
                    <a:pt x="112" y="793"/>
                  </a:lnTo>
                  <a:lnTo>
                    <a:pt x="108" y="799"/>
                  </a:lnTo>
                  <a:lnTo>
                    <a:pt x="104" y="804"/>
                  </a:lnTo>
                  <a:lnTo>
                    <a:pt x="101" y="810"/>
                  </a:lnTo>
                  <a:lnTo>
                    <a:pt x="97" y="818"/>
                  </a:lnTo>
                  <a:lnTo>
                    <a:pt x="93" y="823"/>
                  </a:lnTo>
                  <a:lnTo>
                    <a:pt x="87" y="829"/>
                  </a:lnTo>
                  <a:lnTo>
                    <a:pt x="83" y="835"/>
                  </a:lnTo>
                  <a:lnTo>
                    <a:pt x="80" y="842"/>
                  </a:lnTo>
                  <a:lnTo>
                    <a:pt x="74" y="848"/>
                  </a:lnTo>
                  <a:lnTo>
                    <a:pt x="70" y="854"/>
                  </a:lnTo>
                  <a:lnTo>
                    <a:pt x="66" y="860"/>
                  </a:lnTo>
                  <a:lnTo>
                    <a:pt x="57" y="873"/>
                  </a:lnTo>
                  <a:lnTo>
                    <a:pt x="53" y="879"/>
                  </a:lnTo>
                  <a:lnTo>
                    <a:pt x="47" y="882"/>
                  </a:lnTo>
                  <a:lnTo>
                    <a:pt x="40" y="894"/>
                  </a:lnTo>
                  <a:lnTo>
                    <a:pt x="34" y="901"/>
                  </a:lnTo>
                  <a:lnTo>
                    <a:pt x="28" y="909"/>
                  </a:lnTo>
                  <a:lnTo>
                    <a:pt x="25" y="915"/>
                  </a:lnTo>
                  <a:lnTo>
                    <a:pt x="19" y="919"/>
                  </a:lnTo>
                  <a:lnTo>
                    <a:pt x="19" y="799"/>
                  </a:lnTo>
                  <a:lnTo>
                    <a:pt x="26" y="801"/>
                  </a:lnTo>
                  <a:lnTo>
                    <a:pt x="51" y="795"/>
                  </a:lnTo>
                  <a:lnTo>
                    <a:pt x="78" y="780"/>
                  </a:lnTo>
                  <a:lnTo>
                    <a:pt x="78" y="78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7" name="Freeform 177">
              <a:extLst>
                <a:ext uri="{FF2B5EF4-FFF2-40B4-BE49-F238E27FC236}">
                  <a16:creationId xmlns:a16="http://schemas.microsoft.com/office/drawing/2014/main" id="{D72977BC-AC6A-4DB0-A03E-2C320CC5CBB3}"/>
                </a:ext>
              </a:extLst>
            </p:cNvPr>
            <p:cNvSpPr>
              <a:spLocks/>
            </p:cNvSpPr>
            <p:nvPr/>
          </p:nvSpPr>
          <p:spPr bwMode="auto">
            <a:xfrm rot="1411064">
              <a:off x="338" y="480"/>
              <a:ext cx="285" cy="406"/>
            </a:xfrm>
            <a:custGeom>
              <a:avLst/>
              <a:gdLst/>
              <a:ahLst/>
              <a:cxnLst>
                <a:cxn ang="0">
                  <a:pos x="456" y="144"/>
                </a:cxn>
                <a:cxn ang="0">
                  <a:pos x="432" y="222"/>
                </a:cxn>
                <a:cxn ang="0">
                  <a:pos x="437" y="270"/>
                </a:cxn>
                <a:cxn ang="0">
                  <a:pos x="451" y="315"/>
                </a:cxn>
                <a:cxn ang="0">
                  <a:pos x="464" y="368"/>
                </a:cxn>
                <a:cxn ang="0">
                  <a:pos x="462" y="458"/>
                </a:cxn>
                <a:cxn ang="0">
                  <a:pos x="435" y="503"/>
                </a:cxn>
                <a:cxn ang="0">
                  <a:pos x="401" y="538"/>
                </a:cxn>
                <a:cxn ang="0">
                  <a:pos x="395" y="507"/>
                </a:cxn>
                <a:cxn ang="0">
                  <a:pos x="388" y="458"/>
                </a:cxn>
                <a:cxn ang="0">
                  <a:pos x="338" y="454"/>
                </a:cxn>
                <a:cxn ang="0">
                  <a:pos x="331" y="521"/>
                </a:cxn>
                <a:cxn ang="0">
                  <a:pos x="348" y="587"/>
                </a:cxn>
                <a:cxn ang="0">
                  <a:pos x="342" y="654"/>
                </a:cxn>
                <a:cxn ang="0">
                  <a:pos x="285" y="640"/>
                </a:cxn>
                <a:cxn ang="0">
                  <a:pos x="270" y="572"/>
                </a:cxn>
                <a:cxn ang="0">
                  <a:pos x="240" y="570"/>
                </a:cxn>
                <a:cxn ang="0">
                  <a:pos x="241" y="631"/>
                </a:cxn>
                <a:cxn ang="0">
                  <a:pos x="245" y="667"/>
                </a:cxn>
                <a:cxn ang="0">
                  <a:pos x="247" y="711"/>
                </a:cxn>
                <a:cxn ang="0">
                  <a:pos x="241" y="785"/>
                </a:cxn>
                <a:cxn ang="0">
                  <a:pos x="183" y="770"/>
                </a:cxn>
                <a:cxn ang="0">
                  <a:pos x="179" y="713"/>
                </a:cxn>
                <a:cxn ang="0">
                  <a:pos x="184" y="652"/>
                </a:cxn>
                <a:cxn ang="0">
                  <a:pos x="175" y="638"/>
                </a:cxn>
                <a:cxn ang="0">
                  <a:pos x="129" y="796"/>
                </a:cxn>
                <a:cxn ang="0">
                  <a:pos x="78" y="813"/>
                </a:cxn>
                <a:cxn ang="0">
                  <a:pos x="63" y="758"/>
                </a:cxn>
                <a:cxn ang="0">
                  <a:pos x="93" y="713"/>
                </a:cxn>
                <a:cxn ang="0">
                  <a:pos x="8" y="680"/>
                </a:cxn>
                <a:cxn ang="0">
                  <a:pos x="42" y="654"/>
                </a:cxn>
                <a:cxn ang="0">
                  <a:pos x="122" y="625"/>
                </a:cxn>
                <a:cxn ang="0">
                  <a:pos x="13" y="566"/>
                </a:cxn>
                <a:cxn ang="0">
                  <a:pos x="23" y="528"/>
                </a:cxn>
                <a:cxn ang="0">
                  <a:pos x="146" y="509"/>
                </a:cxn>
                <a:cxn ang="0">
                  <a:pos x="160" y="464"/>
                </a:cxn>
                <a:cxn ang="0">
                  <a:pos x="57" y="465"/>
                </a:cxn>
                <a:cxn ang="0">
                  <a:pos x="4" y="405"/>
                </a:cxn>
                <a:cxn ang="0">
                  <a:pos x="42" y="365"/>
                </a:cxn>
                <a:cxn ang="0">
                  <a:pos x="202" y="376"/>
                </a:cxn>
                <a:cxn ang="0">
                  <a:pos x="169" y="344"/>
                </a:cxn>
                <a:cxn ang="0">
                  <a:pos x="108" y="302"/>
                </a:cxn>
                <a:cxn ang="0">
                  <a:pos x="135" y="258"/>
                </a:cxn>
                <a:cxn ang="0">
                  <a:pos x="171" y="216"/>
                </a:cxn>
                <a:cxn ang="0">
                  <a:pos x="217" y="184"/>
                </a:cxn>
                <a:cxn ang="0">
                  <a:pos x="281" y="165"/>
                </a:cxn>
                <a:cxn ang="0">
                  <a:pos x="376" y="140"/>
                </a:cxn>
                <a:cxn ang="0">
                  <a:pos x="152" y="296"/>
                </a:cxn>
                <a:cxn ang="0">
                  <a:pos x="42" y="549"/>
                </a:cxn>
                <a:cxn ang="0">
                  <a:pos x="150" y="646"/>
                </a:cxn>
                <a:cxn ang="0">
                  <a:pos x="289" y="399"/>
                </a:cxn>
                <a:cxn ang="0">
                  <a:pos x="390" y="197"/>
                </a:cxn>
                <a:cxn ang="0">
                  <a:pos x="422" y="131"/>
                </a:cxn>
                <a:cxn ang="0">
                  <a:pos x="447" y="99"/>
                </a:cxn>
                <a:cxn ang="0">
                  <a:pos x="477" y="72"/>
                </a:cxn>
                <a:cxn ang="0">
                  <a:pos x="513" y="43"/>
                </a:cxn>
                <a:cxn ang="0">
                  <a:pos x="563" y="7"/>
                </a:cxn>
                <a:cxn ang="0">
                  <a:pos x="479" y="118"/>
                </a:cxn>
              </a:cxnLst>
              <a:rect l="0" t="0" r="r" b="b"/>
              <a:pathLst>
                <a:path w="572" h="813">
                  <a:moveTo>
                    <a:pt x="479" y="118"/>
                  </a:moveTo>
                  <a:lnTo>
                    <a:pt x="477" y="119"/>
                  </a:lnTo>
                  <a:lnTo>
                    <a:pt x="470" y="125"/>
                  </a:lnTo>
                  <a:lnTo>
                    <a:pt x="466" y="131"/>
                  </a:lnTo>
                  <a:lnTo>
                    <a:pt x="460" y="137"/>
                  </a:lnTo>
                  <a:lnTo>
                    <a:pt x="456" y="144"/>
                  </a:lnTo>
                  <a:lnTo>
                    <a:pt x="451" y="152"/>
                  </a:lnTo>
                  <a:lnTo>
                    <a:pt x="441" y="171"/>
                  </a:lnTo>
                  <a:lnTo>
                    <a:pt x="435" y="194"/>
                  </a:lnTo>
                  <a:lnTo>
                    <a:pt x="432" y="207"/>
                  </a:lnTo>
                  <a:lnTo>
                    <a:pt x="432" y="215"/>
                  </a:lnTo>
                  <a:lnTo>
                    <a:pt x="432" y="222"/>
                  </a:lnTo>
                  <a:lnTo>
                    <a:pt x="432" y="230"/>
                  </a:lnTo>
                  <a:lnTo>
                    <a:pt x="432" y="237"/>
                  </a:lnTo>
                  <a:lnTo>
                    <a:pt x="433" y="245"/>
                  </a:lnTo>
                  <a:lnTo>
                    <a:pt x="435" y="254"/>
                  </a:lnTo>
                  <a:lnTo>
                    <a:pt x="437" y="262"/>
                  </a:lnTo>
                  <a:lnTo>
                    <a:pt x="437" y="270"/>
                  </a:lnTo>
                  <a:lnTo>
                    <a:pt x="439" y="279"/>
                  </a:lnTo>
                  <a:lnTo>
                    <a:pt x="441" y="287"/>
                  </a:lnTo>
                  <a:lnTo>
                    <a:pt x="445" y="294"/>
                  </a:lnTo>
                  <a:lnTo>
                    <a:pt x="445" y="302"/>
                  </a:lnTo>
                  <a:lnTo>
                    <a:pt x="449" y="310"/>
                  </a:lnTo>
                  <a:lnTo>
                    <a:pt x="451" y="315"/>
                  </a:lnTo>
                  <a:lnTo>
                    <a:pt x="452" y="323"/>
                  </a:lnTo>
                  <a:lnTo>
                    <a:pt x="454" y="330"/>
                  </a:lnTo>
                  <a:lnTo>
                    <a:pt x="458" y="344"/>
                  </a:lnTo>
                  <a:lnTo>
                    <a:pt x="460" y="349"/>
                  </a:lnTo>
                  <a:lnTo>
                    <a:pt x="462" y="357"/>
                  </a:lnTo>
                  <a:lnTo>
                    <a:pt x="464" y="368"/>
                  </a:lnTo>
                  <a:lnTo>
                    <a:pt x="468" y="380"/>
                  </a:lnTo>
                  <a:lnTo>
                    <a:pt x="470" y="393"/>
                  </a:lnTo>
                  <a:lnTo>
                    <a:pt x="472" y="405"/>
                  </a:lnTo>
                  <a:lnTo>
                    <a:pt x="472" y="416"/>
                  </a:lnTo>
                  <a:lnTo>
                    <a:pt x="470" y="437"/>
                  </a:lnTo>
                  <a:lnTo>
                    <a:pt x="462" y="458"/>
                  </a:lnTo>
                  <a:lnTo>
                    <a:pt x="456" y="469"/>
                  </a:lnTo>
                  <a:lnTo>
                    <a:pt x="452" y="479"/>
                  </a:lnTo>
                  <a:lnTo>
                    <a:pt x="449" y="483"/>
                  </a:lnTo>
                  <a:lnTo>
                    <a:pt x="447" y="486"/>
                  </a:lnTo>
                  <a:lnTo>
                    <a:pt x="441" y="496"/>
                  </a:lnTo>
                  <a:lnTo>
                    <a:pt x="435" y="503"/>
                  </a:lnTo>
                  <a:lnTo>
                    <a:pt x="430" y="509"/>
                  </a:lnTo>
                  <a:lnTo>
                    <a:pt x="424" y="517"/>
                  </a:lnTo>
                  <a:lnTo>
                    <a:pt x="418" y="521"/>
                  </a:lnTo>
                  <a:lnTo>
                    <a:pt x="413" y="526"/>
                  </a:lnTo>
                  <a:lnTo>
                    <a:pt x="409" y="530"/>
                  </a:lnTo>
                  <a:lnTo>
                    <a:pt x="401" y="538"/>
                  </a:lnTo>
                  <a:lnTo>
                    <a:pt x="394" y="541"/>
                  </a:lnTo>
                  <a:lnTo>
                    <a:pt x="394" y="538"/>
                  </a:lnTo>
                  <a:lnTo>
                    <a:pt x="394" y="528"/>
                  </a:lnTo>
                  <a:lnTo>
                    <a:pt x="394" y="522"/>
                  </a:lnTo>
                  <a:lnTo>
                    <a:pt x="394" y="515"/>
                  </a:lnTo>
                  <a:lnTo>
                    <a:pt x="395" y="507"/>
                  </a:lnTo>
                  <a:lnTo>
                    <a:pt x="394" y="500"/>
                  </a:lnTo>
                  <a:lnTo>
                    <a:pt x="394" y="490"/>
                  </a:lnTo>
                  <a:lnTo>
                    <a:pt x="392" y="481"/>
                  </a:lnTo>
                  <a:lnTo>
                    <a:pt x="392" y="473"/>
                  </a:lnTo>
                  <a:lnTo>
                    <a:pt x="390" y="465"/>
                  </a:lnTo>
                  <a:lnTo>
                    <a:pt x="388" y="458"/>
                  </a:lnTo>
                  <a:lnTo>
                    <a:pt x="384" y="450"/>
                  </a:lnTo>
                  <a:lnTo>
                    <a:pt x="375" y="441"/>
                  </a:lnTo>
                  <a:lnTo>
                    <a:pt x="365" y="437"/>
                  </a:lnTo>
                  <a:lnTo>
                    <a:pt x="356" y="439"/>
                  </a:lnTo>
                  <a:lnTo>
                    <a:pt x="346" y="445"/>
                  </a:lnTo>
                  <a:lnTo>
                    <a:pt x="338" y="454"/>
                  </a:lnTo>
                  <a:lnTo>
                    <a:pt x="333" y="467"/>
                  </a:lnTo>
                  <a:lnTo>
                    <a:pt x="327" y="481"/>
                  </a:lnTo>
                  <a:lnTo>
                    <a:pt x="327" y="496"/>
                  </a:lnTo>
                  <a:lnTo>
                    <a:pt x="327" y="503"/>
                  </a:lnTo>
                  <a:lnTo>
                    <a:pt x="329" y="511"/>
                  </a:lnTo>
                  <a:lnTo>
                    <a:pt x="331" y="521"/>
                  </a:lnTo>
                  <a:lnTo>
                    <a:pt x="333" y="528"/>
                  </a:lnTo>
                  <a:lnTo>
                    <a:pt x="337" y="540"/>
                  </a:lnTo>
                  <a:lnTo>
                    <a:pt x="340" y="551"/>
                  </a:lnTo>
                  <a:lnTo>
                    <a:pt x="342" y="562"/>
                  </a:lnTo>
                  <a:lnTo>
                    <a:pt x="346" y="576"/>
                  </a:lnTo>
                  <a:lnTo>
                    <a:pt x="348" y="587"/>
                  </a:lnTo>
                  <a:lnTo>
                    <a:pt x="352" y="598"/>
                  </a:lnTo>
                  <a:lnTo>
                    <a:pt x="352" y="612"/>
                  </a:lnTo>
                  <a:lnTo>
                    <a:pt x="352" y="623"/>
                  </a:lnTo>
                  <a:lnTo>
                    <a:pt x="348" y="642"/>
                  </a:lnTo>
                  <a:lnTo>
                    <a:pt x="344" y="650"/>
                  </a:lnTo>
                  <a:lnTo>
                    <a:pt x="342" y="654"/>
                  </a:lnTo>
                  <a:lnTo>
                    <a:pt x="338" y="657"/>
                  </a:lnTo>
                  <a:lnTo>
                    <a:pt x="331" y="661"/>
                  </a:lnTo>
                  <a:lnTo>
                    <a:pt x="321" y="665"/>
                  </a:lnTo>
                  <a:lnTo>
                    <a:pt x="302" y="663"/>
                  </a:lnTo>
                  <a:lnTo>
                    <a:pt x="291" y="650"/>
                  </a:lnTo>
                  <a:lnTo>
                    <a:pt x="285" y="640"/>
                  </a:lnTo>
                  <a:lnTo>
                    <a:pt x="281" y="629"/>
                  </a:lnTo>
                  <a:lnTo>
                    <a:pt x="279" y="617"/>
                  </a:lnTo>
                  <a:lnTo>
                    <a:pt x="278" y="606"/>
                  </a:lnTo>
                  <a:lnTo>
                    <a:pt x="276" y="595"/>
                  </a:lnTo>
                  <a:lnTo>
                    <a:pt x="272" y="581"/>
                  </a:lnTo>
                  <a:lnTo>
                    <a:pt x="270" y="572"/>
                  </a:lnTo>
                  <a:lnTo>
                    <a:pt x="268" y="562"/>
                  </a:lnTo>
                  <a:lnTo>
                    <a:pt x="260" y="547"/>
                  </a:lnTo>
                  <a:lnTo>
                    <a:pt x="251" y="543"/>
                  </a:lnTo>
                  <a:lnTo>
                    <a:pt x="245" y="547"/>
                  </a:lnTo>
                  <a:lnTo>
                    <a:pt x="241" y="557"/>
                  </a:lnTo>
                  <a:lnTo>
                    <a:pt x="240" y="570"/>
                  </a:lnTo>
                  <a:lnTo>
                    <a:pt x="240" y="579"/>
                  </a:lnTo>
                  <a:lnTo>
                    <a:pt x="240" y="589"/>
                  </a:lnTo>
                  <a:lnTo>
                    <a:pt x="240" y="598"/>
                  </a:lnTo>
                  <a:lnTo>
                    <a:pt x="241" y="608"/>
                  </a:lnTo>
                  <a:lnTo>
                    <a:pt x="241" y="619"/>
                  </a:lnTo>
                  <a:lnTo>
                    <a:pt x="241" y="631"/>
                  </a:lnTo>
                  <a:lnTo>
                    <a:pt x="243" y="636"/>
                  </a:lnTo>
                  <a:lnTo>
                    <a:pt x="243" y="644"/>
                  </a:lnTo>
                  <a:lnTo>
                    <a:pt x="243" y="650"/>
                  </a:lnTo>
                  <a:lnTo>
                    <a:pt x="243" y="655"/>
                  </a:lnTo>
                  <a:lnTo>
                    <a:pt x="245" y="661"/>
                  </a:lnTo>
                  <a:lnTo>
                    <a:pt x="245" y="667"/>
                  </a:lnTo>
                  <a:lnTo>
                    <a:pt x="245" y="675"/>
                  </a:lnTo>
                  <a:lnTo>
                    <a:pt x="245" y="680"/>
                  </a:lnTo>
                  <a:lnTo>
                    <a:pt x="247" y="692"/>
                  </a:lnTo>
                  <a:lnTo>
                    <a:pt x="247" y="699"/>
                  </a:lnTo>
                  <a:lnTo>
                    <a:pt x="247" y="705"/>
                  </a:lnTo>
                  <a:lnTo>
                    <a:pt x="247" y="711"/>
                  </a:lnTo>
                  <a:lnTo>
                    <a:pt x="247" y="716"/>
                  </a:lnTo>
                  <a:lnTo>
                    <a:pt x="247" y="728"/>
                  </a:lnTo>
                  <a:lnTo>
                    <a:pt x="247" y="739"/>
                  </a:lnTo>
                  <a:lnTo>
                    <a:pt x="247" y="751"/>
                  </a:lnTo>
                  <a:lnTo>
                    <a:pt x="245" y="770"/>
                  </a:lnTo>
                  <a:lnTo>
                    <a:pt x="241" y="785"/>
                  </a:lnTo>
                  <a:lnTo>
                    <a:pt x="236" y="798"/>
                  </a:lnTo>
                  <a:lnTo>
                    <a:pt x="228" y="806"/>
                  </a:lnTo>
                  <a:lnTo>
                    <a:pt x="217" y="806"/>
                  </a:lnTo>
                  <a:lnTo>
                    <a:pt x="198" y="798"/>
                  </a:lnTo>
                  <a:lnTo>
                    <a:pt x="184" y="781"/>
                  </a:lnTo>
                  <a:lnTo>
                    <a:pt x="183" y="770"/>
                  </a:lnTo>
                  <a:lnTo>
                    <a:pt x="179" y="756"/>
                  </a:lnTo>
                  <a:lnTo>
                    <a:pt x="179" y="743"/>
                  </a:lnTo>
                  <a:lnTo>
                    <a:pt x="179" y="735"/>
                  </a:lnTo>
                  <a:lnTo>
                    <a:pt x="179" y="728"/>
                  </a:lnTo>
                  <a:lnTo>
                    <a:pt x="179" y="720"/>
                  </a:lnTo>
                  <a:lnTo>
                    <a:pt x="179" y="713"/>
                  </a:lnTo>
                  <a:lnTo>
                    <a:pt x="179" y="705"/>
                  </a:lnTo>
                  <a:lnTo>
                    <a:pt x="181" y="697"/>
                  </a:lnTo>
                  <a:lnTo>
                    <a:pt x="183" y="669"/>
                  </a:lnTo>
                  <a:lnTo>
                    <a:pt x="183" y="663"/>
                  </a:lnTo>
                  <a:lnTo>
                    <a:pt x="183" y="657"/>
                  </a:lnTo>
                  <a:lnTo>
                    <a:pt x="184" y="652"/>
                  </a:lnTo>
                  <a:lnTo>
                    <a:pt x="184" y="646"/>
                  </a:lnTo>
                  <a:lnTo>
                    <a:pt x="183" y="635"/>
                  </a:lnTo>
                  <a:lnTo>
                    <a:pt x="183" y="627"/>
                  </a:lnTo>
                  <a:lnTo>
                    <a:pt x="179" y="625"/>
                  </a:lnTo>
                  <a:lnTo>
                    <a:pt x="177" y="629"/>
                  </a:lnTo>
                  <a:lnTo>
                    <a:pt x="175" y="638"/>
                  </a:lnTo>
                  <a:lnTo>
                    <a:pt x="169" y="665"/>
                  </a:lnTo>
                  <a:lnTo>
                    <a:pt x="164" y="699"/>
                  </a:lnTo>
                  <a:lnTo>
                    <a:pt x="154" y="735"/>
                  </a:lnTo>
                  <a:lnTo>
                    <a:pt x="144" y="770"/>
                  </a:lnTo>
                  <a:lnTo>
                    <a:pt x="137" y="783"/>
                  </a:lnTo>
                  <a:lnTo>
                    <a:pt x="129" y="796"/>
                  </a:lnTo>
                  <a:lnTo>
                    <a:pt x="125" y="800"/>
                  </a:lnTo>
                  <a:lnTo>
                    <a:pt x="120" y="804"/>
                  </a:lnTo>
                  <a:lnTo>
                    <a:pt x="110" y="809"/>
                  </a:lnTo>
                  <a:lnTo>
                    <a:pt x="101" y="811"/>
                  </a:lnTo>
                  <a:lnTo>
                    <a:pt x="93" y="813"/>
                  </a:lnTo>
                  <a:lnTo>
                    <a:pt x="78" y="813"/>
                  </a:lnTo>
                  <a:lnTo>
                    <a:pt x="59" y="804"/>
                  </a:lnTo>
                  <a:lnTo>
                    <a:pt x="53" y="796"/>
                  </a:lnTo>
                  <a:lnTo>
                    <a:pt x="53" y="785"/>
                  </a:lnTo>
                  <a:lnTo>
                    <a:pt x="55" y="775"/>
                  </a:lnTo>
                  <a:lnTo>
                    <a:pt x="59" y="764"/>
                  </a:lnTo>
                  <a:lnTo>
                    <a:pt x="63" y="758"/>
                  </a:lnTo>
                  <a:lnTo>
                    <a:pt x="67" y="754"/>
                  </a:lnTo>
                  <a:lnTo>
                    <a:pt x="74" y="743"/>
                  </a:lnTo>
                  <a:lnTo>
                    <a:pt x="78" y="739"/>
                  </a:lnTo>
                  <a:lnTo>
                    <a:pt x="82" y="733"/>
                  </a:lnTo>
                  <a:lnTo>
                    <a:pt x="87" y="726"/>
                  </a:lnTo>
                  <a:lnTo>
                    <a:pt x="93" y="713"/>
                  </a:lnTo>
                  <a:lnTo>
                    <a:pt x="91" y="709"/>
                  </a:lnTo>
                  <a:lnTo>
                    <a:pt x="86" y="707"/>
                  </a:lnTo>
                  <a:lnTo>
                    <a:pt x="61" y="703"/>
                  </a:lnTo>
                  <a:lnTo>
                    <a:pt x="29" y="695"/>
                  </a:lnTo>
                  <a:lnTo>
                    <a:pt x="10" y="684"/>
                  </a:lnTo>
                  <a:lnTo>
                    <a:pt x="8" y="680"/>
                  </a:lnTo>
                  <a:lnTo>
                    <a:pt x="10" y="676"/>
                  </a:lnTo>
                  <a:lnTo>
                    <a:pt x="11" y="671"/>
                  </a:lnTo>
                  <a:lnTo>
                    <a:pt x="17" y="665"/>
                  </a:lnTo>
                  <a:lnTo>
                    <a:pt x="25" y="661"/>
                  </a:lnTo>
                  <a:lnTo>
                    <a:pt x="34" y="657"/>
                  </a:lnTo>
                  <a:lnTo>
                    <a:pt x="42" y="654"/>
                  </a:lnTo>
                  <a:lnTo>
                    <a:pt x="51" y="652"/>
                  </a:lnTo>
                  <a:lnTo>
                    <a:pt x="68" y="646"/>
                  </a:lnTo>
                  <a:lnTo>
                    <a:pt x="86" y="642"/>
                  </a:lnTo>
                  <a:lnTo>
                    <a:pt x="103" y="638"/>
                  </a:lnTo>
                  <a:lnTo>
                    <a:pt x="114" y="633"/>
                  </a:lnTo>
                  <a:lnTo>
                    <a:pt x="122" y="625"/>
                  </a:lnTo>
                  <a:lnTo>
                    <a:pt x="124" y="614"/>
                  </a:lnTo>
                  <a:lnTo>
                    <a:pt x="122" y="610"/>
                  </a:lnTo>
                  <a:lnTo>
                    <a:pt x="118" y="604"/>
                  </a:lnTo>
                  <a:lnTo>
                    <a:pt x="101" y="595"/>
                  </a:lnTo>
                  <a:lnTo>
                    <a:pt x="55" y="581"/>
                  </a:lnTo>
                  <a:lnTo>
                    <a:pt x="13" y="566"/>
                  </a:lnTo>
                  <a:lnTo>
                    <a:pt x="4" y="555"/>
                  </a:lnTo>
                  <a:lnTo>
                    <a:pt x="2" y="549"/>
                  </a:lnTo>
                  <a:lnTo>
                    <a:pt x="4" y="543"/>
                  </a:lnTo>
                  <a:lnTo>
                    <a:pt x="10" y="538"/>
                  </a:lnTo>
                  <a:lnTo>
                    <a:pt x="15" y="532"/>
                  </a:lnTo>
                  <a:lnTo>
                    <a:pt x="23" y="528"/>
                  </a:lnTo>
                  <a:lnTo>
                    <a:pt x="30" y="526"/>
                  </a:lnTo>
                  <a:lnTo>
                    <a:pt x="49" y="522"/>
                  </a:lnTo>
                  <a:lnTo>
                    <a:pt x="70" y="522"/>
                  </a:lnTo>
                  <a:lnTo>
                    <a:pt x="93" y="521"/>
                  </a:lnTo>
                  <a:lnTo>
                    <a:pt x="114" y="521"/>
                  </a:lnTo>
                  <a:lnTo>
                    <a:pt x="146" y="509"/>
                  </a:lnTo>
                  <a:lnTo>
                    <a:pt x="158" y="500"/>
                  </a:lnTo>
                  <a:lnTo>
                    <a:pt x="164" y="490"/>
                  </a:lnTo>
                  <a:lnTo>
                    <a:pt x="167" y="481"/>
                  </a:lnTo>
                  <a:lnTo>
                    <a:pt x="167" y="477"/>
                  </a:lnTo>
                  <a:lnTo>
                    <a:pt x="165" y="471"/>
                  </a:lnTo>
                  <a:lnTo>
                    <a:pt x="160" y="464"/>
                  </a:lnTo>
                  <a:lnTo>
                    <a:pt x="152" y="458"/>
                  </a:lnTo>
                  <a:lnTo>
                    <a:pt x="124" y="450"/>
                  </a:lnTo>
                  <a:lnTo>
                    <a:pt x="93" y="454"/>
                  </a:lnTo>
                  <a:lnTo>
                    <a:pt x="80" y="458"/>
                  </a:lnTo>
                  <a:lnTo>
                    <a:pt x="68" y="462"/>
                  </a:lnTo>
                  <a:lnTo>
                    <a:pt x="57" y="465"/>
                  </a:lnTo>
                  <a:lnTo>
                    <a:pt x="44" y="465"/>
                  </a:lnTo>
                  <a:lnTo>
                    <a:pt x="17" y="462"/>
                  </a:lnTo>
                  <a:lnTo>
                    <a:pt x="4" y="452"/>
                  </a:lnTo>
                  <a:lnTo>
                    <a:pt x="0" y="439"/>
                  </a:lnTo>
                  <a:lnTo>
                    <a:pt x="0" y="424"/>
                  </a:lnTo>
                  <a:lnTo>
                    <a:pt x="4" y="405"/>
                  </a:lnTo>
                  <a:lnTo>
                    <a:pt x="8" y="397"/>
                  </a:lnTo>
                  <a:lnTo>
                    <a:pt x="13" y="387"/>
                  </a:lnTo>
                  <a:lnTo>
                    <a:pt x="19" y="382"/>
                  </a:lnTo>
                  <a:lnTo>
                    <a:pt x="27" y="374"/>
                  </a:lnTo>
                  <a:lnTo>
                    <a:pt x="32" y="368"/>
                  </a:lnTo>
                  <a:lnTo>
                    <a:pt x="42" y="365"/>
                  </a:lnTo>
                  <a:lnTo>
                    <a:pt x="51" y="361"/>
                  </a:lnTo>
                  <a:lnTo>
                    <a:pt x="61" y="361"/>
                  </a:lnTo>
                  <a:lnTo>
                    <a:pt x="82" y="361"/>
                  </a:lnTo>
                  <a:lnTo>
                    <a:pt x="106" y="365"/>
                  </a:lnTo>
                  <a:lnTo>
                    <a:pt x="158" y="374"/>
                  </a:lnTo>
                  <a:lnTo>
                    <a:pt x="202" y="376"/>
                  </a:lnTo>
                  <a:lnTo>
                    <a:pt x="215" y="372"/>
                  </a:lnTo>
                  <a:lnTo>
                    <a:pt x="222" y="363"/>
                  </a:lnTo>
                  <a:lnTo>
                    <a:pt x="222" y="357"/>
                  </a:lnTo>
                  <a:lnTo>
                    <a:pt x="221" y="353"/>
                  </a:lnTo>
                  <a:lnTo>
                    <a:pt x="209" y="348"/>
                  </a:lnTo>
                  <a:lnTo>
                    <a:pt x="169" y="344"/>
                  </a:lnTo>
                  <a:lnTo>
                    <a:pt x="146" y="342"/>
                  </a:lnTo>
                  <a:lnTo>
                    <a:pt x="127" y="338"/>
                  </a:lnTo>
                  <a:lnTo>
                    <a:pt x="112" y="330"/>
                  </a:lnTo>
                  <a:lnTo>
                    <a:pt x="105" y="319"/>
                  </a:lnTo>
                  <a:lnTo>
                    <a:pt x="105" y="311"/>
                  </a:lnTo>
                  <a:lnTo>
                    <a:pt x="108" y="302"/>
                  </a:lnTo>
                  <a:lnTo>
                    <a:pt x="114" y="289"/>
                  </a:lnTo>
                  <a:lnTo>
                    <a:pt x="116" y="285"/>
                  </a:lnTo>
                  <a:lnTo>
                    <a:pt x="120" y="277"/>
                  </a:lnTo>
                  <a:lnTo>
                    <a:pt x="125" y="272"/>
                  </a:lnTo>
                  <a:lnTo>
                    <a:pt x="129" y="264"/>
                  </a:lnTo>
                  <a:lnTo>
                    <a:pt x="135" y="258"/>
                  </a:lnTo>
                  <a:lnTo>
                    <a:pt x="141" y="251"/>
                  </a:lnTo>
                  <a:lnTo>
                    <a:pt x="144" y="243"/>
                  </a:lnTo>
                  <a:lnTo>
                    <a:pt x="152" y="237"/>
                  </a:lnTo>
                  <a:lnTo>
                    <a:pt x="158" y="230"/>
                  </a:lnTo>
                  <a:lnTo>
                    <a:pt x="165" y="224"/>
                  </a:lnTo>
                  <a:lnTo>
                    <a:pt x="171" y="216"/>
                  </a:lnTo>
                  <a:lnTo>
                    <a:pt x="179" y="211"/>
                  </a:lnTo>
                  <a:lnTo>
                    <a:pt x="186" y="205"/>
                  </a:lnTo>
                  <a:lnTo>
                    <a:pt x="194" y="199"/>
                  </a:lnTo>
                  <a:lnTo>
                    <a:pt x="202" y="194"/>
                  </a:lnTo>
                  <a:lnTo>
                    <a:pt x="209" y="188"/>
                  </a:lnTo>
                  <a:lnTo>
                    <a:pt x="217" y="184"/>
                  </a:lnTo>
                  <a:lnTo>
                    <a:pt x="224" y="178"/>
                  </a:lnTo>
                  <a:lnTo>
                    <a:pt x="232" y="175"/>
                  </a:lnTo>
                  <a:lnTo>
                    <a:pt x="240" y="173"/>
                  </a:lnTo>
                  <a:lnTo>
                    <a:pt x="255" y="167"/>
                  </a:lnTo>
                  <a:lnTo>
                    <a:pt x="268" y="165"/>
                  </a:lnTo>
                  <a:lnTo>
                    <a:pt x="281" y="165"/>
                  </a:lnTo>
                  <a:lnTo>
                    <a:pt x="308" y="167"/>
                  </a:lnTo>
                  <a:lnTo>
                    <a:pt x="331" y="163"/>
                  </a:lnTo>
                  <a:lnTo>
                    <a:pt x="352" y="156"/>
                  </a:lnTo>
                  <a:lnTo>
                    <a:pt x="359" y="152"/>
                  </a:lnTo>
                  <a:lnTo>
                    <a:pt x="369" y="146"/>
                  </a:lnTo>
                  <a:lnTo>
                    <a:pt x="376" y="140"/>
                  </a:lnTo>
                  <a:lnTo>
                    <a:pt x="382" y="135"/>
                  </a:lnTo>
                  <a:lnTo>
                    <a:pt x="394" y="127"/>
                  </a:lnTo>
                  <a:lnTo>
                    <a:pt x="399" y="119"/>
                  </a:lnTo>
                  <a:lnTo>
                    <a:pt x="401" y="118"/>
                  </a:lnTo>
                  <a:lnTo>
                    <a:pt x="337" y="237"/>
                  </a:lnTo>
                  <a:lnTo>
                    <a:pt x="152" y="296"/>
                  </a:lnTo>
                  <a:lnTo>
                    <a:pt x="318" y="275"/>
                  </a:lnTo>
                  <a:lnTo>
                    <a:pt x="238" y="416"/>
                  </a:lnTo>
                  <a:lnTo>
                    <a:pt x="53" y="406"/>
                  </a:lnTo>
                  <a:lnTo>
                    <a:pt x="224" y="446"/>
                  </a:lnTo>
                  <a:lnTo>
                    <a:pt x="175" y="541"/>
                  </a:lnTo>
                  <a:lnTo>
                    <a:pt x="42" y="549"/>
                  </a:lnTo>
                  <a:lnTo>
                    <a:pt x="162" y="568"/>
                  </a:lnTo>
                  <a:lnTo>
                    <a:pt x="127" y="648"/>
                  </a:lnTo>
                  <a:lnTo>
                    <a:pt x="53" y="676"/>
                  </a:lnTo>
                  <a:lnTo>
                    <a:pt x="127" y="673"/>
                  </a:lnTo>
                  <a:lnTo>
                    <a:pt x="97" y="787"/>
                  </a:lnTo>
                  <a:lnTo>
                    <a:pt x="150" y="646"/>
                  </a:lnTo>
                  <a:lnTo>
                    <a:pt x="200" y="543"/>
                  </a:lnTo>
                  <a:lnTo>
                    <a:pt x="209" y="764"/>
                  </a:lnTo>
                  <a:lnTo>
                    <a:pt x="222" y="507"/>
                  </a:lnTo>
                  <a:lnTo>
                    <a:pt x="266" y="431"/>
                  </a:lnTo>
                  <a:lnTo>
                    <a:pt x="314" y="627"/>
                  </a:lnTo>
                  <a:lnTo>
                    <a:pt x="289" y="399"/>
                  </a:lnTo>
                  <a:lnTo>
                    <a:pt x="350" y="285"/>
                  </a:lnTo>
                  <a:lnTo>
                    <a:pt x="424" y="437"/>
                  </a:lnTo>
                  <a:lnTo>
                    <a:pt x="367" y="251"/>
                  </a:lnTo>
                  <a:lnTo>
                    <a:pt x="375" y="235"/>
                  </a:lnTo>
                  <a:lnTo>
                    <a:pt x="380" y="218"/>
                  </a:lnTo>
                  <a:lnTo>
                    <a:pt x="390" y="197"/>
                  </a:lnTo>
                  <a:lnTo>
                    <a:pt x="399" y="175"/>
                  </a:lnTo>
                  <a:lnTo>
                    <a:pt x="411" y="152"/>
                  </a:lnTo>
                  <a:lnTo>
                    <a:pt x="414" y="146"/>
                  </a:lnTo>
                  <a:lnTo>
                    <a:pt x="416" y="142"/>
                  </a:lnTo>
                  <a:lnTo>
                    <a:pt x="418" y="137"/>
                  </a:lnTo>
                  <a:lnTo>
                    <a:pt x="422" y="131"/>
                  </a:lnTo>
                  <a:lnTo>
                    <a:pt x="424" y="127"/>
                  </a:lnTo>
                  <a:lnTo>
                    <a:pt x="428" y="123"/>
                  </a:lnTo>
                  <a:lnTo>
                    <a:pt x="432" y="116"/>
                  </a:lnTo>
                  <a:lnTo>
                    <a:pt x="439" y="108"/>
                  </a:lnTo>
                  <a:lnTo>
                    <a:pt x="443" y="104"/>
                  </a:lnTo>
                  <a:lnTo>
                    <a:pt x="447" y="99"/>
                  </a:lnTo>
                  <a:lnTo>
                    <a:pt x="451" y="95"/>
                  </a:lnTo>
                  <a:lnTo>
                    <a:pt x="456" y="91"/>
                  </a:lnTo>
                  <a:lnTo>
                    <a:pt x="460" y="85"/>
                  </a:lnTo>
                  <a:lnTo>
                    <a:pt x="466" y="81"/>
                  </a:lnTo>
                  <a:lnTo>
                    <a:pt x="472" y="76"/>
                  </a:lnTo>
                  <a:lnTo>
                    <a:pt x="477" y="72"/>
                  </a:lnTo>
                  <a:lnTo>
                    <a:pt x="483" y="66"/>
                  </a:lnTo>
                  <a:lnTo>
                    <a:pt x="489" y="62"/>
                  </a:lnTo>
                  <a:lnTo>
                    <a:pt x="494" y="57"/>
                  </a:lnTo>
                  <a:lnTo>
                    <a:pt x="502" y="53"/>
                  </a:lnTo>
                  <a:lnTo>
                    <a:pt x="508" y="47"/>
                  </a:lnTo>
                  <a:lnTo>
                    <a:pt x="513" y="43"/>
                  </a:lnTo>
                  <a:lnTo>
                    <a:pt x="525" y="34"/>
                  </a:lnTo>
                  <a:lnTo>
                    <a:pt x="530" y="30"/>
                  </a:lnTo>
                  <a:lnTo>
                    <a:pt x="536" y="26"/>
                  </a:lnTo>
                  <a:lnTo>
                    <a:pt x="546" y="19"/>
                  </a:lnTo>
                  <a:lnTo>
                    <a:pt x="555" y="13"/>
                  </a:lnTo>
                  <a:lnTo>
                    <a:pt x="563" y="7"/>
                  </a:lnTo>
                  <a:lnTo>
                    <a:pt x="568" y="4"/>
                  </a:lnTo>
                  <a:lnTo>
                    <a:pt x="572" y="0"/>
                  </a:lnTo>
                  <a:lnTo>
                    <a:pt x="542" y="114"/>
                  </a:lnTo>
                  <a:lnTo>
                    <a:pt x="534" y="110"/>
                  </a:lnTo>
                  <a:lnTo>
                    <a:pt x="510" y="110"/>
                  </a:lnTo>
                  <a:lnTo>
                    <a:pt x="479" y="118"/>
                  </a:lnTo>
                  <a:lnTo>
                    <a:pt x="479" y="11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8" name="Freeform 178">
              <a:extLst>
                <a:ext uri="{FF2B5EF4-FFF2-40B4-BE49-F238E27FC236}">
                  <a16:creationId xmlns:a16="http://schemas.microsoft.com/office/drawing/2014/main" id="{6F41EA8C-EA6C-49E9-A765-BAF035015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80"/>
              <a:ext cx="433" cy="2064"/>
            </a:xfrm>
            <a:custGeom>
              <a:avLst/>
              <a:gdLst/>
              <a:ahLst/>
              <a:cxnLst>
                <a:cxn ang="0">
                  <a:pos x="703" y="331"/>
                </a:cxn>
                <a:cxn ang="0">
                  <a:pos x="699" y="488"/>
                </a:cxn>
                <a:cxn ang="0">
                  <a:pos x="737" y="576"/>
                </a:cxn>
                <a:cxn ang="0">
                  <a:pos x="783" y="656"/>
                </a:cxn>
                <a:cxn ang="0">
                  <a:pos x="838" y="745"/>
                </a:cxn>
                <a:cxn ang="0">
                  <a:pos x="882" y="914"/>
                </a:cxn>
                <a:cxn ang="0">
                  <a:pos x="855" y="1011"/>
                </a:cxn>
                <a:cxn ang="0">
                  <a:pos x="810" y="1093"/>
                </a:cxn>
                <a:cxn ang="0">
                  <a:pos x="783" y="1040"/>
                </a:cxn>
                <a:cxn ang="0">
                  <a:pos x="741" y="952"/>
                </a:cxn>
                <a:cxn ang="0">
                  <a:pos x="650" y="971"/>
                </a:cxn>
                <a:cxn ang="0">
                  <a:pos x="669" y="1099"/>
                </a:cxn>
                <a:cxn ang="0">
                  <a:pos x="739" y="1215"/>
                </a:cxn>
                <a:cxn ang="0">
                  <a:pos x="764" y="1342"/>
                </a:cxn>
                <a:cxn ang="0">
                  <a:pos x="650" y="1348"/>
                </a:cxn>
                <a:cxn ang="0">
                  <a:pos x="585" y="1228"/>
                </a:cxn>
                <a:cxn ang="0">
                  <a:pos x="528" y="1241"/>
                </a:cxn>
                <a:cxn ang="0">
                  <a:pos x="564" y="1353"/>
                </a:cxn>
                <a:cxn ang="0">
                  <a:pos x="589" y="1420"/>
                </a:cxn>
                <a:cxn ang="0">
                  <a:pos x="616" y="1498"/>
                </a:cxn>
                <a:cxn ang="0">
                  <a:pos x="644" y="1640"/>
                </a:cxn>
                <a:cxn ang="0">
                  <a:pos x="524" y="1642"/>
                </a:cxn>
                <a:cxn ang="0">
                  <a:pos x="490" y="1538"/>
                </a:cxn>
                <a:cxn ang="0">
                  <a:pos x="466" y="1420"/>
                </a:cxn>
                <a:cxn ang="0">
                  <a:pos x="443" y="1403"/>
                </a:cxn>
                <a:cxn ang="0">
                  <a:pos x="441" y="1718"/>
                </a:cxn>
                <a:cxn ang="0">
                  <a:pos x="355" y="1781"/>
                </a:cxn>
                <a:cxn ang="0">
                  <a:pos x="298" y="1686"/>
                </a:cxn>
                <a:cxn ang="0">
                  <a:pos x="331" y="1583"/>
                </a:cxn>
                <a:cxn ang="0">
                  <a:pos x="154" y="1568"/>
                </a:cxn>
                <a:cxn ang="0">
                  <a:pos x="203" y="1502"/>
                </a:cxn>
                <a:cxn ang="0">
                  <a:pos x="336" y="1405"/>
                </a:cxn>
                <a:cxn ang="0">
                  <a:pos x="104" y="1353"/>
                </a:cxn>
                <a:cxn ang="0">
                  <a:pos x="99" y="1279"/>
                </a:cxn>
                <a:cxn ang="0">
                  <a:pos x="323" y="1177"/>
                </a:cxn>
                <a:cxn ang="0">
                  <a:pos x="323" y="1085"/>
                </a:cxn>
                <a:cxn ang="0">
                  <a:pos x="129" y="1142"/>
                </a:cxn>
                <a:cxn ang="0">
                  <a:pos x="0" y="1059"/>
                </a:cxn>
                <a:cxn ang="0">
                  <a:pos x="49" y="962"/>
                </a:cxn>
                <a:cxn ang="0">
                  <a:pos x="353" y="901"/>
                </a:cxn>
                <a:cxn ang="0">
                  <a:pos x="273" y="855"/>
                </a:cxn>
                <a:cxn ang="0">
                  <a:pos x="138" y="810"/>
                </a:cxn>
                <a:cxn ang="0">
                  <a:pos x="165" y="713"/>
                </a:cxn>
                <a:cxn ang="0">
                  <a:pos x="213" y="618"/>
                </a:cxn>
                <a:cxn ang="0">
                  <a:pos x="277" y="532"/>
                </a:cxn>
                <a:cxn ang="0">
                  <a:pos x="391" y="464"/>
                </a:cxn>
                <a:cxn ang="0">
                  <a:pos x="553" y="367"/>
                </a:cxn>
                <a:cxn ang="0">
                  <a:pos x="216" y="777"/>
                </a:cxn>
                <a:cxn ang="0">
                  <a:pos x="148" y="1308"/>
                </a:cxn>
                <a:cxn ang="0">
                  <a:pos x="403" y="1429"/>
                </a:cxn>
                <a:cxn ang="0">
                  <a:pos x="526" y="893"/>
                </a:cxn>
                <a:cxn ang="0">
                  <a:pos x="608" y="466"/>
                </a:cxn>
                <a:cxn ang="0">
                  <a:pos x="635" y="327"/>
                </a:cxn>
                <a:cxn ang="0">
                  <a:pos x="661" y="253"/>
                </a:cxn>
                <a:cxn ang="0">
                  <a:pos x="705" y="184"/>
                </a:cxn>
                <a:cxn ang="0">
                  <a:pos x="756" y="112"/>
                </a:cxn>
                <a:cxn ang="0">
                  <a:pos x="831" y="19"/>
                </a:cxn>
                <a:cxn ang="0">
                  <a:pos x="734" y="268"/>
                </a:cxn>
              </a:cxnLst>
              <a:rect l="0" t="0" r="r" b="b"/>
              <a:pathLst>
                <a:path w="884" h="1781">
                  <a:moveTo>
                    <a:pt x="734" y="268"/>
                  </a:moveTo>
                  <a:lnTo>
                    <a:pt x="730" y="274"/>
                  </a:lnTo>
                  <a:lnTo>
                    <a:pt x="720" y="289"/>
                  </a:lnTo>
                  <a:lnTo>
                    <a:pt x="715" y="300"/>
                  </a:lnTo>
                  <a:lnTo>
                    <a:pt x="709" y="314"/>
                  </a:lnTo>
                  <a:lnTo>
                    <a:pt x="703" y="331"/>
                  </a:lnTo>
                  <a:lnTo>
                    <a:pt x="697" y="348"/>
                  </a:lnTo>
                  <a:lnTo>
                    <a:pt x="692" y="390"/>
                  </a:lnTo>
                  <a:lnTo>
                    <a:pt x="692" y="437"/>
                  </a:lnTo>
                  <a:lnTo>
                    <a:pt x="694" y="462"/>
                  </a:lnTo>
                  <a:lnTo>
                    <a:pt x="697" y="475"/>
                  </a:lnTo>
                  <a:lnTo>
                    <a:pt x="699" y="488"/>
                  </a:lnTo>
                  <a:lnTo>
                    <a:pt x="705" y="504"/>
                  </a:lnTo>
                  <a:lnTo>
                    <a:pt x="709" y="519"/>
                  </a:lnTo>
                  <a:lnTo>
                    <a:pt x="715" y="532"/>
                  </a:lnTo>
                  <a:lnTo>
                    <a:pt x="722" y="547"/>
                  </a:lnTo>
                  <a:lnTo>
                    <a:pt x="730" y="563"/>
                  </a:lnTo>
                  <a:lnTo>
                    <a:pt x="737" y="576"/>
                  </a:lnTo>
                  <a:lnTo>
                    <a:pt x="745" y="591"/>
                  </a:lnTo>
                  <a:lnTo>
                    <a:pt x="753" y="602"/>
                  </a:lnTo>
                  <a:lnTo>
                    <a:pt x="760" y="618"/>
                  </a:lnTo>
                  <a:lnTo>
                    <a:pt x="768" y="631"/>
                  </a:lnTo>
                  <a:lnTo>
                    <a:pt x="777" y="642"/>
                  </a:lnTo>
                  <a:lnTo>
                    <a:pt x="783" y="656"/>
                  </a:lnTo>
                  <a:lnTo>
                    <a:pt x="791" y="667"/>
                  </a:lnTo>
                  <a:lnTo>
                    <a:pt x="798" y="679"/>
                  </a:lnTo>
                  <a:lnTo>
                    <a:pt x="813" y="701"/>
                  </a:lnTo>
                  <a:lnTo>
                    <a:pt x="819" y="713"/>
                  </a:lnTo>
                  <a:lnTo>
                    <a:pt x="827" y="724"/>
                  </a:lnTo>
                  <a:lnTo>
                    <a:pt x="838" y="745"/>
                  </a:lnTo>
                  <a:lnTo>
                    <a:pt x="851" y="766"/>
                  </a:lnTo>
                  <a:lnTo>
                    <a:pt x="861" y="787"/>
                  </a:lnTo>
                  <a:lnTo>
                    <a:pt x="869" y="808"/>
                  </a:lnTo>
                  <a:lnTo>
                    <a:pt x="876" y="829"/>
                  </a:lnTo>
                  <a:lnTo>
                    <a:pt x="884" y="871"/>
                  </a:lnTo>
                  <a:lnTo>
                    <a:pt x="882" y="914"/>
                  </a:lnTo>
                  <a:lnTo>
                    <a:pt x="878" y="935"/>
                  </a:lnTo>
                  <a:lnTo>
                    <a:pt x="872" y="956"/>
                  </a:lnTo>
                  <a:lnTo>
                    <a:pt x="870" y="966"/>
                  </a:lnTo>
                  <a:lnTo>
                    <a:pt x="869" y="975"/>
                  </a:lnTo>
                  <a:lnTo>
                    <a:pt x="861" y="994"/>
                  </a:lnTo>
                  <a:lnTo>
                    <a:pt x="855" y="1011"/>
                  </a:lnTo>
                  <a:lnTo>
                    <a:pt x="848" y="1026"/>
                  </a:lnTo>
                  <a:lnTo>
                    <a:pt x="840" y="1042"/>
                  </a:lnTo>
                  <a:lnTo>
                    <a:pt x="834" y="1055"/>
                  </a:lnTo>
                  <a:lnTo>
                    <a:pt x="827" y="1066"/>
                  </a:lnTo>
                  <a:lnTo>
                    <a:pt x="821" y="1076"/>
                  </a:lnTo>
                  <a:lnTo>
                    <a:pt x="810" y="1093"/>
                  </a:lnTo>
                  <a:lnTo>
                    <a:pt x="798" y="1106"/>
                  </a:lnTo>
                  <a:lnTo>
                    <a:pt x="796" y="1099"/>
                  </a:lnTo>
                  <a:lnTo>
                    <a:pt x="794" y="1081"/>
                  </a:lnTo>
                  <a:lnTo>
                    <a:pt x="791" y="1070"/>
                  </a:lnTo>
                  <a:lnTo>
                    <a:pt x="787" y="1055"/>
                  </a:lnTo>
                  <a:lnTo>
                    <a:pt x="783" y="1040"/>
                  </a:lnTo>
                  <a:lnTo>
                    <a:pt x="777" y="1024"/>
                  </a:lnTo>
                  <a:lnTo>
                    <a:pt x="772" y="1009"/>
                  </a:lnTo>
                  <a:lnTo>
                    <a:pt x="764" y="994"/>
                  </a:lnTo>
                  <a:lnTo>
                    <a:pt x="758" y="979"/>
                  </a:lnTo>
                  <a:lnTo>
                    <a:pt x="751" y="966"/>
                  </a:lnTo>
                  <a:lnTo>
                    <a:pt x="741" y="952"/>
                  </a:lnTo>
                  <a:lnTo>
                    <a:pt x="732" y="943"/>
                  </a:lnTo>
                  <a:lnTo>
                    <a:pt x="711" y="928"/>
                  </a:lnTo>
                  <a:lnTo>
                    <a:pt x="692" y="926"/>
                  </a:lnTo>
                  <a:lnTo>
                    <a:pt x="675" y="933"/>
                  </a:lnTo>
                  <a:lnTo>
                    <a:pt x="659" y="950"/>
                  </a:lnTo>
                  <a:lnTo>
                    <a:pt x="650" y="971"/>
                  </a:lnTo>
                  <a:lnTo>
                    <a:pt x="644" y="998"/>
                  </a:lnTo>
                  <a:lnTo>
                    <a:pt x="644" y="1028"/>
                  </a:lnTo>
                  <a:lnTo>
                    <a:pt x="650" y="1057"/>
                  </a:lnTo>
                  <a:lnTo>
                    <a:pt x="654" y="1070"/>
                  </a:lnTo>
                  <a:lnTo>
                    <a:pt x="661" y="1083"/>
                  </a:lnTo>
                  <a:lnTo>
                    <a:pt x="669" y="1099"/>
                  </a:lnTo>
                  <a:lnTo>
                    <a:pt x="680" y="1114"/>
                  </a:lnTo>
                  <a:lnTo>
                    <a:pt x="692" y="1131"/>
                  </a:lnTo>
                  <a:lnTo>
                    <a:pt x="703" y="1152"/>
                  </a:lnTo>
                  <a:lnTo>
                    <a:pt x="715" y="1173"/>
                  </a:lnTo>
                  <a:lnTo>
                    <a:pt x="728" y="1194"/>
                  </a:lnTo>
                  <a:lnTo>
                    <a:pt x="739" y="1215"/>
                  </a:lnTo>
                  <a:lnTo>
                    <a:pt x="751" y="1235"/>
                  </a:lnTo>
                  <a:lnTo>
                    <a:pt x="758" y="1258"/>
                  </a:lnTo>
                  <a:lnTo>
                    <a:pt x="764" y="1277"/>
                  </a:lnTo>
                  <a:lnTo>
                    <a:pt x="770" y="1317"/>
                  </a:lnTo>
                  <a:lnTo>
                    <a:pt x="766" y="1334"/>
                  </a:lnTo>
                  <a:lnTo>
                    <a:pt x="764" y="1342"/>
                  </a:lnTo>
                  <a:lnTo>
                    <a:pt x="758" y="1350"/>
                  </a:lnTo>
                  <a:lnTo>
                    <a:pt x="747" y="1363"/>
                  </a:lnTo>
                  <a:lnTo>
                    <a:pt x="730" y="1374"/>
                  </a:lnTo>
                  <a:lnTo>
                    <a:pt x="694" y="1380"/>
                  </a:lnTo>
                  <a:lnTo>
                    <a:pt x="663" y="1363"/>
                  </a:lnTo>
                  <a:lnTo>
                    <a:pt x="650" y="1348"/>
                  </a:lnTo>
                  <a:lnTo>
                    <a:pt x="639" y="1329"/>
                  </a:lnTo>
                  <a:lnTo>
                    <a:pt x="627" y="1310"/>
                  </a:lnTo>
                  <a:lnTo>
                    <a:pt x="616" y="1289"/>
                  </a:lnTo>
                  <a:lnTo>
                    <a:pt x="606" y="1266"/>
                  </a:lnTo>
                  <a:lnTo>
                    <a:pt x="595" y="1245"/>
                  </a:lnTo>
                  <a:lnTo>
                    <a:pt x="585" y="1228"/>
                  </a:lnTo>
                  <a:lnTo>
                    <a:pt x="576" y="1211"/>
                  </a:lnTo>
                  <a:lnTo>
                    <a:pt x="555" y="1188"/>
                  </a:lnTo>
                  <a:lnTo>
                    <a:pt x="534" y="1186"/>
                  </a:lnTo>
                  <a:lnTo>
                    <a:pt x="526" y="1196"/>
                  </a:lnTo>
                  <a:lnTo>
                    <a:pt x="524" y="1215"/>
                  </a:lnTo>
                  <a:lnTo>
                    <a:pt x="528" y="1241"/>
                  </a:lnTo>
                  <a:lnTo>
                    <a:pt x="532" y="1256"/>
                  </a:lnTo>
                  <a:lnTo>
                    <a:pt x="538" y="1273"/>
                  </a:lnTo>
                  <a:lnTo>
                    <a:pt x="543" y="1292"/>
                  </a:lnTo>
                  <a:lnTo>
                    <a:pt x="549" y="1311"/>
                  </a:lnTo>
                  <a:lnTo>
                    <a:pt x="557" y="1332"/>
                  </a:lnTo>
                  <a:lnTo>
                    <a:pt x="564" y="1353"/>
                  </a:lnTo>
                  <a:lnTo>
                    <a:pt x="568" y="1365"/>
                  </a:lnTo>
                  <a:lnTo>
                    <a:pt x="572" y="1374"/>
                  </a:lnTo>
                  <a:lnTo>
                    <a:pt x="576" y="1386"/>
                  </a:lnTo>
                  <a:lnTo>
                    <a:pt x="580" y="1397"/>
                  </a:lnTo>
                  <a:lnTo>
                    <a:pt x="585" y="1408"/>
                  </a:lnTo>
                  <a:lnTo>
                    <a:pt x="589" y="1420"/>
                  </a:lnTo>
                  <a:lnTo>
                    <a:pt x="593" y="1431"/>
                  </a:lnTo>
                  <a:lnTo>
                    <a:pt x="597" y="1443"/>
                  </a:lnTo>
                  <a:lnTo>
                    <a:pt x="604" y="1465"/>
                  </a:lnTo>
                  <a:lnTo>
                    <a:pt x="608" y="1477"/>
                  </a:lnTo>
                  <a:lnTo>
                    <a:pt x="612" y="1488"/>
                  </a:lnTo>
                  <a:lnTo>
                    <a:pt x="616" y="1498"/>
                  </a:lnTo>
                  <a:lnTo>
                    <a:pt x="620" y="1509"/>
                  </a:lnTo>
                  <a:lnTo>
                    <a:pt x="625" y="1530"/>
                  </a:lnTo>
                  <a:lnTo>
                    <a:pt x="631" y="1551"/>
                  </a:lnTo>
                  <a:lnTo>
                    <a:pt x="637" y="1572"/>
                  </a:lnTo>
                  <a:lnTo>
                    <a:pt x="644" y="1608"/>
                  </a:lnTo>
                  <a:lnTo>
                    <a:pt x="644" y="1640"/>
                  </a:lnTo>
                  <a:lnTo>
                    <a:pt x="640" y="1667"/>
                  </a:lnTo>
                  <a:lnTo>
                    <a:pt x="629" y="1684"/>
                  </a:lnTo>
                  <a:lnTo>
                    <a:pt x="610" y="1694"/>
                  </a:lnTo>
                  <a:lnTo>
                    <a:pt x="568" y="1688"/>
                  </a:lnTo>
                  <a:lnTo>
                    <a:pt x="538" y="1663"/>
                  </a:lnTo>
                  <a:lnTo>
                    <a:pt x="524" y="1642"/>
                  </a:lnTo>
                  <a:lnTo>
                    <a:pt x="513" y="1619"/>
                  </a:lnTo>
                  <a:lnTo>
                    <a:pt x="504" y="1593"/>
                  </a:lnTo>
                  <a:lnTo>
                    <a:pt x="502" y="1580"/>
                  </a:lnTo>
                  <a:lnTo>
                    <a:pt x="496" y="1566"/>
                  </a:lnTo>
                  <a:lnTo>
                    <a:pt x="494" y="1553"/>
                  </a:lnTo>
                  <a:lnTo>
                    <a:pt x="490" y="1538"/>
                  </a:lnTo>
                  <a:lnTo>
                    <a:pt x="486" y="1524"/>
                  </a:lnTo>
                  <a:lnTo>
                    <a:pt x="485" y="1511"/>
                  </a:lnTo>
                  <a:lnTo>
                    <a:pt x="473" y="1456"/>
                  </a:lnTo>
                  <a:lnTo>
                    <a:pt x="471" y="1443"/>
                  </a:lnTo>
                  <a:lnTo>
                    <a:pt x="467" y="1431"/>
                  </a:lnTo>
                  <a:lnTo>
                    <a:pt x="466" y="1420"/>
                  </a:lnTo>
                  <a:lnTo>
                    <a:pt x="464" y="1410"/>
                  </a:lnTo>
                  <a:lnTo>
                    <a:pt x="456" y="1391"/>
                  </a:lnTo>
                  <a:lnTo>
                    <a:pt x="450" y="1378"/>
                  </a:lnTo>
                  <a:lnTo>
                    <a:pt x="443" y="1374"/>
                  </a:lnTo>
                  <a:lnTo>
                    <a:pt x="443" y="1384"/>
                  </a:lnTo>
                  <a:lnTo>
                    <a:pt x="443" y="1403"/>
                  </a:lnTo>
                  <a:lnTo>
                    <a:pt x="446" y="1454"/>
                  </a:lnTo>
                  <a:lnTo>
                    <a:pt x="454" y="1521"/>
                  </a:lnTo>
                  <a:lnTo>
                    <a:pt x="456" y="1593"/>
                  </a:lnTo>
                  <a:lnTo>
                    <a:pt x="454" y="1661"/>
                  </a:lnTo>
                  <a:lnTo>
                    <a:pt x="448" y="1692"/>
                  </a:lnTo>
                  <a:lnTo>
                    <a:pt x="441" y="1718"/>
                  </a:lnTo>
                  <a:lnTo>
                    <a:pt x="435" y="1730"/>
                  </a:lnTo>
                  <a:lnTo>
                    <a:pt x="429" y="1739"/>
                  </a:lnTo>
                  <a:lnTo>
                    <a:pt x="414" y="1754"/>
                  </a:lnTo>
                  <a:lnTo>
                    <a:pt x="399" y="1766"/>
                  </a:lnTo>
                  <a:lnTo>
                    <a:pt x="382" y="1773"/>
                  </a:lnTo>
                  <a:lnTo>
                    <a:pt x="355" y="1781"/>
                  </a:lnTo>
                  <a:lnTo>
                    <a:pt x="313" y="1771"/>
                  </a:lnTo>
                  <a:lnTo>
                    <a:pt x="300" y="1758"/>
                  </a:lnTo>
                  <a:lnTo>
                    <a:pt x="292" y="1741"/>
                  </a:lnTo>
                  <a:lnTo>
                    <a:pt x="291" y="1720"/>
                  </a:lnTo>
                  <a:lnTo>
                    <a:pt x="294" y="1697"/>
                  </a:lnTo>
                  <a:lnTo>
                    <a:pt x="298" y="1686"/>
                  </a:lnTo>
                  <a:lnTo>
                    <a:pt x="302" y="1675"/>
                  </a:lnTo>
                  <a:lnTo>
                    <a:pt x="312" y="1652"/>
                  </a:lnTo>
                  <a:lnTo>
                    <a:pt x="315" y="1640"/>
                  </a:lnTo>
                  <a:lnTo>
                    <a:pt x="319" y="1631"/>
                  </a:lnTo>
                  <a:lnTo>
                    <a:pt x="327" y="1612"/>
                  </a:lnTo>
                  <a:lnTo>
                    <a:pt x="331" y="1583"/>
                  </a:lnTo>
                  <a:lnTo>
                    <a:pt x="325" y="1578"/>
                  </a:lnTo>
                  <a:lnTo>
                    <a:pt x="313" y="1578"/>
                  </a:lnTo>
                  <a:lnTo>
                    <a:pt x="266" y="1583"/>
                  </a:lnTo>
                  <a:lnTo>
                    <a:pt x="201" y="1587"/>
                  </a:lnTo>
                  <a:lnTo>
                    <a:pt x="158" y="1576"/>
                  </a:lnTo>
                  <a:lnTo>
                    <a:pt x="154" y="1568"/>
                  </a:lnTo>
                  <a:lnTo>
                    <a:pt x="154" y="1561"/>
                  </a:lnTo>
                  <a:lnTo>
                    <a:pt x="156" y="1549"/>
                  </a:lnTo>
                  <a:lnTo>
                    <a:pt x="165" y="1538"/>
                  </a:lnTo>
                  <a:lnTo>
                    <a:pt x="177" y="1524"/>
                  </a:lnTo>
                  <a:lnTo>
                    <a:pt x="190" y="1513"/>
                  </a:lnTo>
                  <a:lnTo>
                    <a:pt x="203" y="1502"/>
                  </a:lnTo>
                  <a:lnTo>
                    <a:pt x="218" y="1492"/>
                  </a:lnTo>
                  <a:lnTo>
                    <a:pt x="249" y="1473"/>
                  </a:lnTo>
                  <a:lnTo>
                    <a:pt x="279" y="1456"/>
                  </a:lnTo>
                  <a:lnTo>
                    <a:pt x="306" y="1441"/>
                  </a:lnTo>
                  <a:lnTo>
                    <a:pt x="325" y="1424"/>
                  </a:lnTo>
                  <a:lnTo>
                    <a:pt x="336" y="1405"/>
                  </a:lnTo>
                  <a:lnTo>
                    <a:pt x="334" y="1384"/>
                  </a:lnTo>
                  <a:lnTo>
                    <a:pt x="329" y="1376"/>
                  </a:lnTo>
                  <a:lnTo>
                    <a:pt x="317" y="1369"/>
                  </a:lnTo>
                  <a:lnTo>
                    <a:pt x="283" y="1361"/>
                  </a:lnTo>
                  <a:lnTo>
                    <a:pt x="190" y="1359"/>
                  </a:lnTo>
                  <a:lnTo>
                    <a:pt x="104" y="1353"/>
                  </a:lnTo>
                  <a:lnTo>
                    <a:pt x="80" y="1340"/>
                  </a:lnTo>
                  <a:lnTo>
                    <a:pt x="74" y="1331"/>
                  </a:lnTo>
                  <a:lnTo>
                    <a:pt x="74" y="1317"/>
                  </a:lnTo>
                  <a:lnTo>
                    <a:pt x="80" y="1302"/>
                  </a:lnTo>
                  <a:lnTo>
                    <a:pt x="87" y="1289"/>
                  </a:lnTo>
                  <a:lnTo>
                    <a:pt x="99" y="1279"/>
                  </a:lnTo>
                  <a:lnTo>
                    <a:pt x="114" y="1270"/>
                  </a:lnTo>
                  <a:lnTo>
                    <a:pt x="148" y="1254"/>
                  </a:lnTo>
                  <a:lnTo>
                    <a:pt x="186" y="1241"/>
                  </a:lnTo>
                  <a:lnTo>
                    <a:pt x="228" y="1228"/>
                  </a:lnTo>
                  <a:lnTo>
                    <a:pt x="266" y="1215"/>
                  </a:lnTo>
                  <a:lnTo>
                    <a:pt x="323" y="1177"/>
                  </a:lnTo>
                  <a:lnTo>
                    <a:pt x="336" y="1154"/>
                  </a:lnTo>
                  <a:lnTo>
                    <a:pt x="344" y="1131"/>
                  </a:lnTo>
                  <a:lnTo>
                    <a:pt x="344" y="1112"/>
                  </a:lnTo>
                  <a:lnTo>
                    <a:pt x="340" y="1104"/>
                  </a:lnTo>
                  <a:lnTo>
                    <a:pt x="336" y="1097"/>
                  </a:lnTo>
                  <a:lnTo>
                    <a:pt x="323" y="1085"/>
                  </a:lnTo>
                  <a:lnTo>
                    <a:pt x="304" y="1078"/>
                  </a:lnTo>
                  <a:lnTo>
                    <a:pt x="249" y="1081"/>
                  </a:lnTo>
                  <a:lnTo>
                    <a:pt x="192" y="1102"/>
                  </a:lnTo>
                  <a:lnTo>
                    <a:pt x="171" y="1116"/>
                  </a:lnTo>
                  <a:lnTo>
                    <a:pt x="150" y="1129"/>
                  </a:lnTo>
                  <a:lnTo>
                    <a:pt x="129" y="1142"/>
                  </a:lnTo>
                  <a:lnTo>
                    <a:pt x="108" y="1152"/>
                  </a:lnTo>
                  <a:lnTo>
                    <a:pt x="55" y="1156"/>
                  </a:lnTo>
                  <a:lnTo>
                    <a:pt x="26" y="1146"/>
                  </a:lnTo>
                  <a:lnTo>
                    <a:pt x="9" y="1123"/>
                  </a:lnTo>
                  <a:lnTo>
                    <a:pt x="0" y="1093"/>
                  </a:lnTo>
                  <a:lnTo>
                    <a:pt x="0" y="1059"/>
                  </a:lnTo>
                  <a:lnTo>
                    <a:pt x="4" y="1040"/>
                  </a:lnTo>
                  <a:lnTo>
                    <a:pt x="7" y="1023"/>
                  </a:lnTo>
                  <a:lnTo>
                    <a:pt x="15" y="1005"/>
                  </a:lnTo>
                  <a:lnTo>
                    <a:pt x="24" y="988"/>
                  </a:lnTo>
                  <a:lnTo>
                    <a:pt x="36" y="975"/>
                  </a:lnTo>
                  <a:lnTo>
                    <a:pt x="49" y="962"/>
                  </a:lnTo>
                  <a:lnTo>
                    <a:pt x="64" y="952"/>
                  </a:lnTo>
                  <a:lnTo>
                    <a:pt x="81" y="945"/>
                  </a:lnTo>
                  <a:lnTo>
                    <a:pt x="121" y="935"/>
                  </a:lnTo>
                  <a:lnTo>
                    <a:pt x="171" y="928"/>
                  </a:lnTo>
                  <a:lnTo>
                    <a:pt x="272" y="918"/>
                  </a:lnTo>
                  <a:lnTo>
                    <a:pt x="353" y="901"/>
                  </a:lnTo>
                  <a:lnTo>
                    <a:pt x="378" y="886"/>
                  </a:lnTo>
                  <a:lnTo>
                    <a:pt x="386" y="865"/>
                  </a:lnTo>
                  <a:lnTo>
                    <a:pt x="382" y="855"/>
                  </a:lnTo>
                  <a:lnTo>
                    <a:pt x="376" y="848"/>
                  </a:lnTo>
                  <a:lnTo>
                    <a:pt x="351" y="844"/>
                  </a:lnTo>
                  <a:lnTo>
                    <a:pt x="273" y="855"/>
                  </a:lnTo>
                  <a:lnTo>
                    <a:pt x="232" y="865"/>
                  </a:lnTo>
                  <a:lnTo>
                    <a:pt x="194" y="869"/>
                  </a:lnTo>
                  <a:lnTo>
                    <a:pt x="161" y="863"/>
                  </a:lnTo>
                  <a:lnTo>
                    <a:pt x="142" y="844"/>
                  </a:lnTo>
                  <a:lnTo>
                    <a:pt x="138" y="829"/>
                  </a:lnTo>
                  <a:lnTo>
                    <a:pt x="138" y="810"/>
                  </a:lnTo>
                  <a:lnTo>
                    <a:pt x="142" y="785"/>
                  </a:lnTo>
                  <a:lnTo>
                    <a:pt x="146" y="772"/>
                  </a:lnTo>
                  <a:lnTo>
                    <a:pt x="150" y="758"/>
                  </a:lnTo>
                  <a:lnTo>
                    <a:pt x="154" y="743"/>
                  </a:lnTo>
                  <a:lnTo>
                    <a:pt x="159" y="730"/>
                  </a:lnTo>
                  <a:lnTo>
                    <a:pt x="165" y="713"/>
                  </a:lnTo>
                  <a:lnTo>
                    <a:pt x="171" y="698"/>
                  </a:lnTo>
                  <a:lnTo>
                    <a:pt x="178" y="682"/>
                  </a:lnTo>
                  <a:lnTo>
                    <a:pt x="186" y="667"/>
                  </a:lnTo>
                  <a:lnTo>
                    <a:pt x="196" y="650"/>
                  </a:lnTo>
                  <a:lnTo>
                    <a:pt x="203" y="635"/>
                  </a:lnTo>
                  <a:lnTo>
                    <a:pt x="213" y="618"/>
                  </a:lnTo>
                  <a:lnTo>
                    <a:pt x="222" y="602"/>
                  </a:lnTo>
                  <a:lnTo>
                    <a:pt x="234" y="587"/>
                  </a:lnTo>
                  <a:lnTo>
                    <a:pt x="243" y="572"/>
                  </a:lnTo>
                  <a:lnTo>
                    <a:pt x="254" y="559"/>
                  </a:lnTo>
                  <a:lnTo>
                    <a:pt x="266" y="545"/>
                  </a:lnTo>
                  <a:lnTo>
                    <a:pt x="277" y="532"/>
                  </a:lnTo>
                  <a:lnTo>
                    <a:pt x="291" y="521"/>
                  </a:lnTo>
                  <a:lnTo>
                    <a:pt x="302" y="509"/>
                  </a:lnTo>
                  <a:lnTo>
                    <a:pt x="313" y="500"/>
                  </a:lnTo>
                  <a:lnTo>
                    <a:pt x="340" y="483"/>
                  </a:lnTo>
                  <a:lnTo>
                    <a:pt x="365" y="469"/>
                  </a:lnTo>
                  <a:lnTo>
                    <a:pt x="391" y="464"/>
                  </a:lnTo>
                  <a:lnTo>
                    <a:pt x="439" y="452"/>
                  </a:lnTo>
                  <a:lnTo>
                    <a:pt x="481" y="433"/>
                  </a:lnTo>
                  <a:lnTo>
                    <a:pt x="515" y="409"/>
                  </a:lnTo>
                  <a:lnTo>
                    <a:pt x="528" y="395"/>
                  </a:lnTo>
                  <a:lnTo>
                    <a:pt x="542" y="382"/>
                  </a:lnTo>
                  <a:lnTo>
                    <a:pt x="553" y="367"/>
                  </a:lnTo>
                  <a:lnTo>
                    <a:pt x="562" y="353"/>
                  </a:lnTo>
                  <a:lnTo>
                    <a:pt x="578" y="333"/>
                  </a:lnTo>
                  <a:lnTo>
                    <a:pt x="585" y="315"/>
                  </a:lnTo>
                  <a:lnTo>
                    <a:pt x="589" y="310"/>
                  </a:lnTo>
                  <a:lnTo>
                    <a:pt x="530" y="566"/>
                  </a:lnTo>
                  <a:lnTo>
                    <a:pt x="216" y="777"/>
                  </a:lnTo>
                  <a:lnTo>
                    <a:pt x="517" y="650"/>
                  </a:lnTo>
                  <a:lnTo>
                    <a:pt x="443" y="956"/>
                  </a:lnTo>
                  <a:lnTo>
                    <a:pt x="93" y="1036"/>
                  </a:lnTo>
                  <a:lnTo>
                    <a:pt x="433" y="1019"/>
                  </a:lnTo>
                  <a:lnTo>
                    <a:pt x="393" y="1222"/>
                  </a:lnTo>
                  <a:lnTo>
                    <a:pt x="148" y="1308"/>
                  </a:lnTo>
                  <a:lnTo>
                    <a:pt x="382" y="1277"/>
                  </a:lnTo>
                  <a:lnTo>
                    <a:pt x="361" y="1446"/>
                  </a:lnTo>
                  <a:lnTo>
                    <a:pt x="237" y="1540"/>
                  </a:lnTo>
                  <a:lnTo>
                    <a:pt x="370" y="1490"/>
                  </a:lnTo>
                  <a:lnTo>
                    <a:pt x="376" y="1718"/>
                  </a:lnTo>
                  <a:lnTo>
                    <a:pt x="403" y="1429"/>
                  </a:lnTo>
                  <a:lnTo>
                    <a:pt x="435" y="1211"/>
                  </a:lnTo>
                  <a:lnTo>
                    <a:pt x="572" y="1619"/>
                  </a:lnTo>
                  <a:lnTo>
                    <a:pt x="462" y="1131"/>
                  </a:lnTo>
                  <a:lnTo>
                    <a:pt x="502" y="967"/>
                  </a:lnTo>
                  <a:lnTo>
                    <a:pt x="696" y="1308"/>
                  </a:lnTo>
                  <a:lnTo>
                    <a:pt x="526" y="893"/>
                  </a:lnTo>
                  <a:lnTo>
                    <a:pt x="581" y="650"/>
                  </a:lnTo>
                  <a:lnTo>
                    <a:pt x="800" y="895"/>
                  </a:lnTo>
                  <a:lnTo>
                    <a:pt x="595" y="576"/>
                  </a:lnTo>
                  <a:lnTo>
                    <a:pt x="599" y="544"/>
                  </a:lnTo>
                  <a:lnTo>
                    <a:pt x="602" y="509"/>
                  </a:lnTo>
                  <a:lnTo>
                    <a:pt x="608" y="466"/>
                  </a:lnTo>
                  <a:lnTo>
                    <a:pt x="616" y="418"/>
                  </a:lnTo>
                  <a:lnTo>
                    <a:pt x="623" y="371"/>
                  </a:lnTo>
                  <a:lnTo>
                    <a:pt x="627" y="359"/>
                  </a:lnTo>
                  <a:lnTo>
                    <a:pt x="629" y="348"/>
                  </a:lnTo>
                  <a:lnTo>
                    <a:pt x="631" y="336"/>
                  </a:lnTo>
                  <a:lnTo>
                    <a:pt x="635" y="327"/>
                  </a:lnTo>
                  <a:lnTo>
                    <a:pt x="637" y="317"/>
                  </a:lnTo>
                  <a:lnTo>
                    <a:pt x="639" y="306"/>
                  </a:lnTo>
                  <a:lnTo>
                    <a:pt x="644" y="291"/>
                  </a:lnTo>
                  <a:lnTo>
                    <a:pt x="652" y="274"/>
                  </a:lnTo>
                  <a:lnTo>
                    <a:pt x="658" y="262"/>
                  </a:lnTo>
                  <a:lnTo>
                    <a:pt x="661" y="253"/>
                  </a:lnTo>
                  <a:lnTo>
                    <a:pt x="667" y="241"/>
                  </a:lnTo>
                  <a:lnTo>
                    <a:pt x="675" y="232"/>
                  </a:lnTo>
                  <a:lnTo>
                    <a:pt x="680" y="220"/>
                  </a:lnTo>
                  <a:lnTo>
                    <a:pt x="688" y="209"/>
                  </a:lnTo>
                  <a:lnTo>
                    <a:pt x="697" y="196"/>
                  </a:lnTo>
                  <a:lnTo>
                    <a:pt x="705" y="184"/>
                  </a:lnTo>
                  <a:lnTo>
                    <a:pt x="713" y="173"/>
                  </a:lnTo>
                  <a:lnTo>
                    <a:pt x="722" y="160"/>
                  </a:lnTo>
                  <a:lnTo>
                    <a:pt x="730" y="148"/>
                  </a:lnTo>
                  <a:lnTo>
                    <a:pt x="739" y="137"/>
                  </a:lnTo>
                  <a:lnTo>
                    <a:pt x="749" y="123"/>
                  </a:lnTo>
                  <a:lnTo>
                    <a:pt x="756" y="112"/>
                  </a:lnTo>
                  <a:lnTo>
                    <a:pt x="773" y="91"/>
                  </a:lnTo>
                  <a:lnTo>
                    <a:pt x="783" y="80"/>
                  </a:lnTo>
                  <a:lnTo>
                    <a:pt x="791" y="68"/>
                  </a:lnTo>
                  <a:lnTo>
                    <a:pt x="806" y="49"/>
                  </a:lnTo>
                  <a:lnTo>
                    <a:pt x="819" y="32"/>
                  </a:lnTo>
                  <a:lnTo>
                    <a:pt x="831" y="19"/>
                  </a:lnTo>
                  <a:lnTo>
                    <a:pt x="838" y="8"/>
                  </a:lnTo>
                  <a:lnTo>
                    <a:pt x="846" y="0"/>
                  </a:lnTo>
                  <a:lnTo>
                    <a:pt x="850" y="230"/>
                  </a:lnTo>
                  <a:lnTo>
                    <a:pt x="832" y="226"/>
                  </a:lnTo>
                  <a:lnTo>
                    <a:pt x="787" y="239"/>
                  </a:lnTo>
                  <a:lnTo>
                    <a:pt x="734" y="268"/>
                  </a:lnTo>
                  <a:lnTo>
                    <a:pt x="734" y="26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9" name="Freeform 179">
              <a:extLst>
                <a:ext uri="{FF2B5EF4-FFF2-40B4-BE49-F238E27FC236}">
                  <a16:creationId xmlns:a16="http://schemas.microsoft.com/office/drawing/2014/main" id="{236F5DDD-C2CC-4E6E-87E6-683A35DB2A00}"/>
                </a:ext>
              </a:extLst>
            </p:cNvPr>
            <p:cNvSpPr>
              <a:spLocks/>
            </p:cNvSpPr>
            <p:nvPr/>
          </p:nvSpPr>
          <p:spPr bwMode="auto">
            <a:xfrm rot="-4460609">
              <a:off x="506" y="248"/>
              <a:ext cx="465" cy="232"/>
            </a:xfrm>
            <a:custGeom>
              <a:avLst/>
              <a:gdLst/>
              <a:ahLst/>
              <a:cxnLst>
                <a:cxn ang="0">
                  <a:pos x="184" y="311"/>
                </a:cxn>
                <a:cxn ang="0">
                  <a:pos x="256" y="273"/>
                </a:cxn>
                <a:cxn ang="0">
                  <a:pos x="287" y="234"/>
                </a:cxn>
                <a:cxn ang="0">
                  <a:pos x="309" y="194"/>
                </a:cxn>
                <a:cxn ang="0">
                  <a:pos x="336" y="146"/>
                </a:cxn>
                <a:cxn ang="0">
                  <a:pos x="401" y="83"/>
                </a:cxn>
                <a:cxn ang="0">
                  <a:pos x="452" y="70"/>
                </a:cxn>
                <a:cxn ang="0">
                  <a:pos x="500" y="70"/>
                </a:cxn>
                <a:cxn ang="0">
                  <a:pos x="482" y="95"/>
                </a:cxn>
                <a:cxn ang="0">
                  <a:pos x="454" y="137"/>
                </a:cxn>
                <a:cxn ang="0">
                  <a:pos x="486" y="173"/>
                </a:cxn>
                <a:cxn ang="0">
                  <a:pos x="538" y="131"/>
                </a:cxn>
                <a:cxn ang="0">
                  <a:pos x="572" y="70"/>
                </a:cxn>
                <a:cxn ang="0">
                  <a:pos x="623" y="28"/>
                </a:cxn>
                <a:cxn ang="0">
                  <a:pos x="654" y="78"/>
                </a:cxn>
                <a:cxn ang="0">
                  <a:pos x="617" y="137"/>
                </a:cxn>
                <a:cxn ang="0">
                  <a:pos x="638" y="157"/>
                </a:cxn>
                <a:cxn ang="0">
                  <a:pos x="678" y="114"/>
                </a:cxn>
                <a:cxn ang="0">
                  <a:pos x="703" y="87"/>
                </a:cxn>
                <a:cxn ang="0">
                  <a:pos x="732" y="53"/>
                </a:cxn>
                <a:cxn ang="0">
                  <a:pos x="787" y="5"/>
                </a:cxn>
                <a:cxn ang="0">
                  <a:pos x="819" y="59"/>
                </a:cxn>
                <a:cxn ang="0">
                  <a:pos x="781" y="100"/>
                </a:cxn>
                <a:cxn ang="0">
                  <a:pos x="733" y="140"/>
                </a:cxn>
                <a:cxn ang="0">
                  <a:pos x="732" y="156"/>
                </a:cxn>
                <a:cxn ang="0">
                  <a:pos x="874" y="76"/>
                </a:cxn>
                <a:cxn ang="0">
                  <a:pos x="924" y="99"/>
                </a:cxn>
                <a:cxn ang="0">
                  <a:pos x="895" y="148"/>
                </a:cxn>
                <a:cxn ang="0">
                  <a:pos x="842" y="161"/>
                </a:cxn>
                <a:cxn ang="0">
                  <a:pos x="880" y="243"/>
                </a:cxn>
                <a:cxn ang="0">
                  <a:pos x="838" y="239"/>
                </a:cxn>
                <a:cxn ang="0">
                  <a:pos x="760" y="203"/>
                </a:cxn>
                <a:cxn ang="0">
                  <a:pos x="796" y="321"/>
                </a:cxn>
                <a:cxn ang="0">
                  <a:pos x="764" y="342"/>
                </a:cxn>
                <a:cxn ang="0">
                  <a:pos x="661" y="268"/>
                </a:cxn>
                <a:cxn ang="0">
                  <a:pos x="619" y="291"/>
                </a:cxn>
                <a:cxn ang="0">
                  <a:pos x="695" y="363"/>
                </a:cxn>
                <a:cxn ang="0">
                  <a:pos x="692" y="443"/>
                </a:cxn>
                <a:cxn ang="0">
                  <a:pos x="635" y="445"/>
                </a:cxn>
                <a:cxn ang="0">
                  <a:pos x="530" y="325"/>
                </a:cxn>
                <a:cxn ang="0">
                  <a:pos x="530" y="370"/>
                </a:cxn>
                <a:cxn ang="0">
                  <a:pos x="543" y="445"/>
                </a:cxn>
                <a:cxn ang="0">
                  <a:pos x="494" y="456"/>
                </a:cxn>
                <a:cxn ang="0">
                  <a:pos x="439" y="460"/>
                </a:cxn>
                <a:cxn ang="0">
                  <a:pos x="384" y="452"/>
                </a:cxn>
                <a:cxn ang="0">
                  <a:pos x="325" y="418"/>
                </a:cxn>
                <a:cxn ang="0">
                  <a:pos x="241" y="370"/>
                </a:cxn>
                <a:cxn ang="0">
                  <a:pos x="509" y="416"/>
                </a:cxn>
                <a:cxn ang="0">
                  <a:pos x="764" y="311"/>
                </a:cxn>
                <a:cxn ang="0">
                  <a:pos x="754" y="167"/>
                </a:cxn>
                <a:cxn ang="0">
                  <a:pos x="482" y="249"/>
                </a:cxn>
                <a:cxn ang="0">
                  <a:pos x="270" y="321"/>
                </a:cxn>
                <a:cxn ang="0">
                  <a:pos x="201" y="344"/>
                </a:cxn>
                <a:cxn ang="0">
                  <a:pos x="159" y="349"/>
                </a:cxn>
                <a:cxn ang="0">
                  <a:pos x="119" y="348"/>
                </a:cxn>
                <a:cxn ang="0">
                  <a:pos x="74" y="344"/>
                </a:cxn>
                <a:cxn ang="0">
                  <a:pos x="13" y="334"/>
                </a:cxn>
                <a:cxn ang="0">
                  <a:pos x="150" y="313"/>
                </a:cxn>
              </a:cxnLst>
              <a:rect l="0" t="0" r="r" b="b"/>
              <a:pathLst>
                <a:path w="931" h="460">
                  <a:moveTo>
                    <a:pt x="150" y="313"/>
                  </a:moveTo>
                  <a:lnTo>
                    <a:pt x="154" y="315"/>
                  </a:lnTo>
                  <a:lnTo>
                    <a:pt x="161" y="315"/>
                  </a:lnTo>
                  <a:lnTo>
                    <a:pt x="169" y="315"/>
                  </a:lnTo>
                  <a:lnTo>
                    <a:pt x="176" y="313"/>
                  </a:lnTo>
                  <a:lnTo>
                    <a:pt x="184" y="311"/>
                  </a:lnTo>
                  <a:lnTo>
                    <a:pt x="193" y="310"/>
                  </a:lnTo>
                  <a:lnTo>
                    <a:pt x="214" y="302"/>
                  </a:lnTo>
                  <a:lnTo>
                    <a:pt x="235" y="291"/>
                  </a:lnTo>
                  <a:lnTo>
                    <a:pt x="247" y="283"/>
                  </a:lnTo>
                  <a:lnTo>
                    <a:pt x="252" y="277"/>
                  </a:lnTo>
                  <a:lnTo>
                    <a:pt x="256" y="273"/>
                  </a:lnTo>
                  <a:lnTo>
                    <a:pt x="262" y="268"/>
                  </a:lnTo>
                  <a:lnTo>
                    <a:pt x="268" y="262"/>
                  </a:lnTo>
                  <a:lnTo>
                    <a:pt x="271" y="254"/>
                  </a:lnTo>
                  <a:lnTo>
                    <a:pt x="277" y="249"/>
                  </a:lnTo>
                  <a:lnTo>
                    <a:pt x="281" y="241"/>
                  </a:lnTo>
                  <a:lnTo>
                    <a:pt x="287" y="234"/>
                  </a:lnTo>
                  <a:lnTo>
                    <a:pt x="290" y="226"/>
                  </a:lnTo>
                  <a:lnTo>
                    <a:pt x="294" y="220"/>
                  </a:lnTo>
                  <a:lnTo>
                    <a:pt x="298" y="213"/>
                  </a:lnTo>
                  <a:lnTo>
                    <a:pt x="304" y="207"/>
                  </a:lnTo>
                  <a:lnTo>
                    <a:pt x="306" y="199"/>
                  </a:lnTo>
                  <a:lnTo>
                    <a:pt x="309" y="194"/>
                  </a:lnTo>
                  <a:lnTo>
                    <a:pt x="313" y="186"/>
                  </a:lnTo>
                  <a:lnTo>
                    <a:pt x="317" y="180"/>
                  </a:lnTo>
                  <a:lnTo>
                    <a:pt x="323" y="169"/>
                  </a:lnTo>
                  <a:lnTo>
                    <a:pt x="327" y="163"/>
                  </a:lnTo>
                  <a:lnTo>
                    <a:pt x="330" y="156"/>
                  </a:lnTo>
                  <a:lnTo>
                    <a:pt x="336" y="146"/>
                  </a:lnTo>
                  <a:lnTo>
                    <a:pt x="342" y="135"/>
                  </a:lnTo>
                  <a:lnTo>
                    <a:pt x="349" y="125"/>
                  </a:lnTo>
                  <a:lnTo>
                    <a:pt x="357" y="116"/>
                  </a:lnTo>
                  <a:lnTo>
                    <a:pt x="365" y="108"/>
                  </a:lnTo>
                  <a:lnTo>
                    <a:pt x="382" y="93"/>
                  </a:lnTo>
                  <a:lnTo>
                    <a:pt x="401" y="83"/>
                  </a:lnTo>
                  <a:lnTo>
                    <a:pt x="412" y="80"/>
                  </a:lnTo>
                  <a:lnTo>
                    <a:pt x="422" y="76"/>
                  </a:lnTo>
                  <a:lnTo>
                    <a:pt x="427" y="74"/>
                  </a:lnTo>
                  <a:lnTo>
                    <a:pt x="433" y="74"/>
                  </a:lnTo>
                  <a:lnTo>
                    <a:pt x="443" y="72"/>
                  </a:lnTo>
                  <a:lnTo>
                    <a:pt x="452" y="70"/>
                  </a:lnTo>
                  <a:lnTo>
                    <a:pt x="460" y="70"/>
                  </a:lnTo>
                  <a:lnTo>
                    <a:pt x="469" y="68"/>
                  </a:lnTo>
                  <a:lnTo>
                    <a:pt x="477" y="68"/>
                  </a:lnTo>
                  <a:lnTo>
                    <a:pt x="482" y="68"/>
                  </a:lnTo>
                  <a:lnTo>
                    <a:pt x="490" y="70"/>
                  </a:lnTo>
                  <a:lnTo>
                    <a:pt x="500" y="70"/>
                  </a:lnTo>
                  <a:lnTo>
                    <a:pt x="509" y="72"/>
                  </a:lnTo>
                  <a:lnTo>
                    <a:pt x="505" y="74"/>
                  </a:lnTo>
                  <a:lnTo>
                    <a:pt x="498" y="80"/>
                  </a:lnTo>
                  <a:lnTo>
                    <a:pt x="494" y="85"/>
                  </a:lnTo>
                  <a:lnTo>
                    <a:pt x="488" y="91"/>
                  </a:lnTo>
                  <a:lnTo>
                    <a:pt x="482" y="95"/>
                  </a:lnTo>
                  <a:lnTo>
                    <a:pt x="477" y="102"/>
                  </a:lnTo>
                  <a:lnTo>
                    <a:pt x="471" y="108"/>
                  </a:lnTo>
                  <a:lnTo>
                    <a:pt x="467" y="116"/>
                  </a:lnTo>
                  <a:lnTo>
                    <a:pt x="462" y="121"/>
                  </a:lnTo>
                  <a:lnTo>
                    <a:pt x="458" y="129"/>
                  </a:lnTo>
                  <a:lnTo>
                    <a:pt x="454" y="137"/>
                  </a:lnTo>
                  <a:lnTo>
                    <a:pt x="452" y="144"/>
                  </a:lnTo>
                  <a:lnTo>
                    <a:pt x="450" y="156"/>
                  </a:lnTo>
                  <a:lnTo>
                    <a:pt x="454" y="165"/>
                  </a:lnTo>
                  <a:lnTo>
                    <a:pt x="463" y="171"/>
                  </a:lnTo>
                  <a:lnTo>
                    <a:pt x="473" y="175"/>
                  </a:lnTo>
                  <a:lnTo>
                    <a:pt x="486" y="173"/>
                  </a:lnTo>
                  <a:lnTo>
                    <a:pt x="500" y="169"/>
                  </a:lnTo>
                  <a:lnTo>
                    <a:pt x="513" y="161"/>
                  </a:lnTo>
                  <a:lnTo>
                    <a:pt x="524" y="152"/>
                  </a:lnTo>
                  <a:lnTo>
                    <a:pt x="530" y="146"/>
                  </a:lnTo>
                  <a:lnTo>
                    <a:pt x="534" y="138"/>
                  </a:lnTo>
                  <a:lnTo>
                    <a:pt x="538" y="131"/>
                  </a:lnTo>
                  <a:lnTo>
                    <a:pt x="541" y="123"/>
                  </a:lnTo>
                  <a:lnTo>
                    <a:pt x="547" y="114"/>
                  </a:lnTo>
                  <a:lnTo>
                    <a:pt x="553" y="102"/>
                  </a:lnTo>
                  <a:lnTo>
                    <a:pt x="559" y="93"/>
                  </a:lnTo>
                  <a:lnTo>
                    <a:pt x="564" y="81"/>
                  </a:lnTo>
                  <a:lnTo>
                    <a:pt x="572" y="70"/>
                  </a:lnTo>
                  <a:lnTo>
                    <a:pt x="579" y="61"/>
                  </a:lnTo>
                  <a:lnTo>
                    <a:pt x="587" y="51"/>
                  </a:lnTo>
                  <a:lnTo>
                    <a:pt x="595" y="43"/>
                  </a:lnTo>
                  <a:lnTo>
                    <a:pt x="610" y="32"/>
                  </a:lnTo>
                  <a:lnTo>
                    <a:pt x="619" y="28"/>
                  </a:lnTo>
                  <a:lnTo>
                    <a:pt x="623" y="28"/>
                  </a:lnTo>
                  <a:lnTo>
                    <a:pt x="627" y="28"/>
                  </a:lnTo>
                  <a:lnTo>
                    <a:pt x="636" y="30"/>
                  </a:lnTo>
                  <a:lnTo>
                    <a:pt x="646" y="34"/>
                  </a:lnTo>
                  <a:lnTo>
                    <a:pt x="657" y="49"/>
                  </a:lnTo>
                  <a:lnTo>
                    <a:pt x="657" y="66"/>
                  </a:lnTo>
                  <a:lnTo>
                    <a:pt x="654" y="78"/>
                  </a:lnTo>
                  <a:lnTo>
                    <a:pt x="650" y="87"/>
                  </a:lnTo>
                  <a:lnTo>
                    <a:pt x="642" y="97"/>
                  </a:lnTo>
                  <a:lnTo>
                    <a:pt x="636" y="108"/>
                  </a:lnTo>
                  <a:lnTo>
                    <a:pt x="629" y="118"/>
                  </a:lnTo>
                  <a:lnTo>
                    <a:pt x="623" y="127"/>
                  </a:lnTo>
                  <a:lnTo>
                    <a:pt x="617" y="137"/>
                  </a:lnTo>
                  <a:lnTo>
                    <a:pt x="612" y="146"/>
                  </a:lnTo>
                  <a:lnTo>
                    <a:pt x="606" y="159"/>
                  </a:lnTo>
                  <a:lnTo>
                    <a:pt x="612" y="171"/>
                  </a:lnTo>
                  <a:lnTo>
                    <a:pt x="617" y="171"/>
                  </a:lnTo>
                  <a:lnTo>
                    <a:pt x="627" y="167"/>
                  </a:lnTo>
                  <a:lnTo>
                    <a:pt x="638" y="157"/>
                  </a:lnTo>
                  <a:lnTo>
                    <a:pt x="644" y="152"/>
                  </a:lnTo>
                  <a:lnTo>
                    <a:pt x="650" y="146"/>
                  </a:lnTo>
                  <a:lnTo>
                    <a:pt x="657" y="138"/>
                  </a:lnTo>
                  <a:lnTo>
                    <a:pt x="663" y="131"/>
                  </a:lnTo>
                  <a:lnTo>
                    <a:pt x="671" y="121"/>
                  </a:lnTo>
                  <a:lnTo>
                    <a:pt x="678" y="114"/>
                  </a:lnTo>
                  <a:lnTo>
                    <a:pt x="682" y="110"/>
                  </a:lnTo>
                  <a:lnTo>
                    <a:pt x="686" y="104"/>
                  </a:lnTo>
                  <a:lnTo>
                    <a:pt x="690" y="100"/>
                  </a:lnTo>
                  <a:lnTo>
                    <a:pt x="695" y="95"/>
                  </a:lnTo>
                  <a:lnTo>
                    <a:pt x="699" y="91"/>
                  </a:lnTo>
                  <a:lnTo>
                    <a:pt x="703" y="87"/>
                  </a:lnTo>
                  <a:lnTo>
                    <a:pt x="707" y="81"/>
                  </a:lnTo>
                  <a:lnTo>
                    <a:pt x="711" y="78"/>
                  </a:lnTo>
                  <a:lnTo>
                    <a:pt x="718" y="68"/>
                  </a:lnTo>
                  <a:lnTo>
                    <a:pt x="722" y="62"/>
                  </a:lnTo>
                  <a:lnTo>
                    <a:pt x="726" y="59"/>
                  </a:lnTo>
                  <a:lnTo>
                    <a:pt x="732" y="53"/>
                  </a:lnTo>
                  <a:lnTo>
                    <a:pt x="735" y="49"/>
                  </a:lnTo>
                  <a:lnTo>
                    <a:pt x="743" y="42"/>
                  </a:lnTo>
                  <a:lnTo>
                    <a:pt x="751" y="34"/>
                  </a:lnTo>
                  <a:lnTo>
                    <a:pt x="758" y="26"/>
                  </a:lnTo>
                  <a:lnTo>
                    <a:pt x="773" y="13"/>
                  </a:lnTo>
                  <a:lnTo>
                    <a:pt x="787" y="5"/>
                  </a:lnTo>
                  <a:lnTo>
                    <a:pt x="800" y="0"/>
                  </a:lnTo>
                  <a:lnTo>
                    <a:pt x="811" y="0"/>
                  </a:lnTo>
                  <a:lnTo>
                    <a:pt x="819" y="7"/>
                  </a:lnTo>
                  <a:lnTo>
                    <a:pt x="828" y="26"/>
                  </a:lnTo>
                  <a:lnTo>
                    <a:pt x="825" y="47"/>
                  </a:lnTo>
                  <a:lnTo>
                    <a:pt x="819" y="59"/>
                  </a:lnTo>
                  <a:lnTo>
                    <a:pt x="811" y="68"/>
                  </a:lnTo>
                  <a:lnTo>
                    <a:pt x="802" y="80"/>
                  </a:lnTo>
                  <a:lnTo>
                    <a:pt x="796" y="85"/>
                  </a:lnTo>
                  <a:lnTo>
                    <a:pt x="792" y="91"/>
                  </a:lnTo>
                  <a:lnTo>
                    <a:pt x="787" y="95"/>
                  </a:lnTo>
                  <a:lnTo>
                    <a:pt x="781" y="100"/>
                  </a:lnTo>
                  <a:lnTo>
                    <a:pt x="775" y="104"/>
                  </a:lnTo>
                  <a:lnTo>
                    <a:pt x="770" y="110"/>
                  </a:lnTo>
                  <a:lnTo>
                    <a:pt x="749" y="129"/>
                  </a:lnTo>
                  <a:lnTo>
                    <a:pt x="743" y="133"/>
                  </a:lnTo>
                  <a:lnTo>
                    <a:pt x="739" y="137"/>
                  </a:lnTo>
                  <a:lnTo>
                    <a:pt x="733" y="140"/>
                  </a:lnTo>
                  <a:lnTo>
                    <a:pt x="730" y="146"/>
                  </a:lnTo>
                  <a:lnTo>
                    <a:pt x="724" y="152"/>
                  </a:lnTo>
                  <a:lnTo>
                    <a:pt x="718" y="159"/>
                  </a:lnTo>
                  <a:lnTo>
                    <a:pt x="718" y="163"/>
                  </a:lnTo>
                  <a:lnTo>
                    <a:pt x="724" y="161"/>
                  </a:lnTo>
                  <a:lnTo>
                    <a:pt x="732" y="156"/>
                  </a:lnTo>
                  <a:lnTo>
                    <a:pt x="754" y="140"/>
                  </a:lnTo>
                  <a:lnTo>
                    <a:pt x="781" y="121"/>
                  </a:lnTo>
                  <a:lnTo>
                    <a:pt x="813" y="102"/>
                  </a:lnTo>
                  <a:lnTo>
                    <a:pt x="846" y="85"/>
                  </a:lnTo>
                  <a:lnTo>
                    <a:pt x="861" y="80"/>
                  </a:lnTo>
                  <a:lnTo>
                    <a:pt x="874" y="76"/>
                  </a:lnTo>
                  <a:lnTo>
                    <a:pt x="880" y="76"/>
                  </a:lnTo>
                  <a:lnTo>
                    <a:pt x="886" y="76"/>
                  </a:lnTo>
                  <a:lnTo>
                    <a:pt x="897" y="80"/>
                  </a:lnTo>
                  <a:lnTo>
                    <a:pt x="906" y="83"/>
                  </a:lnTo>
                  <a:lnTo>
                    <a:pt x="914" y="89"/>
                  </a:lnTo>
                  <a:lnTo>
                    <a:pt x="924" y="99"/>
                  </a:lnTo>
                  <a:lnTo>
                    <a:pt x="931" y="119"/>
                  </a:lnTo>
                  <a:lnTo>
                    <a:pt x="927" y="129"/>
                  </a:lnTo>
                  <a:lnTo>
                    <a:pt x="922" y="137"/>
                  </a:lnTo>
                  <a:lnTo>
                    <a:pt x="912" y="144"/>
                  </a:lnTo>
                  <a:lnTo>
                    <a:pt x="901" y="148"/>
                  </a:lnTo>
                  <a:lnTo>
                    <a:pt x="895" y="148"/>
                  </a:lnTo>
                  <a:lnTo>
                    <a:pt x="889" y="150"/>
                  </a:lnTo>
                  <a:lnTo>
                    <a:pt x="876" y="152"/>
                  </a:lnTo>
                  <a:lnTo>
                    <a:pt x="870" y="154"/>
                  </a:lnTo>
                  <a:lnTo>
                    <a:pt x="865" y="154"/>
                  </a:lnTo>
                  <a:lnTo>
                    <a:pt x="855" y="156"/>
                  </a:lnTo>
                  <a:lnTo>
                    <a:pt x="842" y="161"/>
                  </a:lnTo>
                  <a:lnTo>
                    <a:pt x="840" y="165"/>
                  </a:lnTo>
                  <a:lnTo>
                    <a:pt x="844" y="169"/>
                  </a:lnTo>
                  <a:lnTo>
                    <a:pt x="859" y="190"/>
                  </a:lnTo>
                  <a:lnTo>
                    <a:pt x="876" y="216"/>
                  </a:lnTo>
                  <a:lnTo>
                    <a:pt x="882" y="239"/>
                  </a:lnTo>
                  <a:lnTo>
                    <a:pt x="880" y="243"/>
                  </a:lnTo>
                  <a:lnTo>
                    <a:pt x="876" y="247"/>
                  </a:lnTo>
                  <a:lnTo>
                    <a:pt x="870" y="247"/>
                  </a:lnTo>
                  <a:lnTo>
                    <a:pt x="863" y="247"/>
                  </a:lnTo>
                  <a:lnTo>
                    <a:pt x="855" y="245"/>
                  </a:lnTo>
                  <a:lnTo>
                    <a:pt x="846" y="241"/>
                  </a:lnTo>
                  <a:lnTo>
                    <a:pt x="838" y="239"/>
                  </a:lnTo>
                  <a:lnTo>
                    <a:pt x="828" y="234"/>
                  </a:lnTo>
                  <a:lnTo>
                    <a:pt x="813" y="226"/>
                  </a:lnTo>
                  <a:lnTo>
                    <a:pt x="798" y="216"/>
                  </a:lnTo>
                  <a:lnTo>
                    <a:pt x="783" y="209"/>
                  </a:lnTo>
                  <a:lnTo>
                    <a:pt x="771" y="203"/>
                  </a:lnTo>
                  <a:lnTo>
                    <a:pt x="760" y="203"/>
                  </a:lnTo>
                  <a:lnTo>
                    <a:pt x="751" y="209"/>
                  </a:lnTo>
                  <a:lnTo>
                    <a:pt x="749" y="215"/>
                  </a:lnTo>
                  <a:lnTo>
                    <a:pt x="749" y="222"/>
                  </a:lnTo>
                  <a:lnTo>
                    <a:pt x="754" y="239"/>
                  </a:lnTo>
                  <a:lnTo>
                    <a:pt x="777" y="281"/>
                  </a:lnTo>
                  <a:lnTo>
                    <a:pt x="796" y="321"/>
                  </a:lnTo>
                  <a:lnTo>
                    <a:pt x="796" y="334"/>
                  </a:lnTo>
                  <a:lnTo>
                    <a:pt x="792" y="340"/>
                  </a:lnTo>
                  <a:lnTo>
                    <a:pt x="787" y="344"/>
                  </a:lnTo>
                  <a:lnTo>
                    <a:pt x="779" y="344"/>
                  </a:lnTo>
                  <a:lnTo>
                    <a:pt x="771" y="344"/>
                  </a:lnTo>
                  <a:lnTo>
                    <a:pt x="764" y="342"/>
                  </a:lnTo>
                  <a:lnTo>
                    <a:pt x="756" y="338"/>
                  </a:lnTo>
                  <a:lnTo>
                    <a:pt x="741" y="327"/>
                  </a:lnTo>
                  <a:lnTo>
                    <a:pt x="724" y="311"/>
                  </a:lnTo>
                  <a:lnTo>
                    <a:pt x="709" y="298"/>
                  </a:lnTo>
                  <a:lnTo>
                    <a:pt x="692" y="285"/>
                  </a:lnTo>
                  <a:lnTo>
                    <a:pt x="661" y="268"/>
                  </a:lnTo>
                  <a:lnTo>
                    <a:pt x="648" y="268"/>
                  </a:lnTo>
                  <a:lnTo>
                    <a:pt x="636" y="270"/>
                  </a:lnTo>
                  <a:lnTo>
                    <a:pt x="627" y="273"/>
                  </a:lnTo>
                  <a:lnTo>
                    <a:pt x="625" y="277"/>
                  </a:lnTo>
                  <a:lnTo>
                    <a:pt x="621" y="281"/>
                  </a:lnTo>
                  <a:lnTo>
                    <a:pt x="619" y="291"/>
                  </a:lnTo>
                  <a:lnTo>
                    <a:pt x="621" y="302"/>
                  </a:lnTo>
                  <a:lnTo>
                    <a:pt x="636" y="325"/>
                  </a:lnTo>
                  <a:lnTo>
                    <a:pt x="661" y="346"/>
                  </a:lnTo>
                  <a:lnTo>
                    <a:pt x="673" y="351"/>
                  </a:lnTo>
                  <a:lnTo>
                    <a:pt x="684" y="357"/>
                  </a:lnTo>
                  <a:lnTo>
                    <a:pt x="695" y="363"/>
                  </a:lnTo>
                  <a:lnTo>
                    <a:pt x="705" y="370"/>
                  </a:lnTo>
                  <a:lnTo>
                    <a:pt x="720" y="393"/>
                  </a:lnTo>
                  <a:lnTo>
                    <a:pt x="722" y="408"/>
                  </a:lnTo>
                  <a:lnTo>
                    <a:pt x="718" y="422"/>
                  </a:lnTo>
                  <a:lnTo>
                    <a:pt x="707" y="433"/>
                  </a:lnTo>
                  <a:lnTo>
                    <a:pt x="692" y="443"/>
                  </a:lnTo>
                  <a:lnTo>
                    <a:pt x="682" y="446"/>
                  </a:lnTo>
                  <a:lnTo>
                    <a:pt x="673" y="448"/>
                  </a:lnTo>
                  <a:lnTo>
                    <a:pt x="663" y="448"/>
                  </a:lnTo>
                  <a:lnTo>
                    <a:pt x="654" y="448"/>
                  </a:lnTo>
                  <a:lnTo>
                    <a:pt x="644" y="448"/>
                  </a:lnTo>
                  <a:lnTo>
                    <a:pt x="635" y="445"/>
                  </a:lnTo>
                  <a:lnTo>
                    <a:pt x="625" y="441"/>
                  </a:lnTo>
                  <a:lnTo>
                    <a:pt x="617" y="435"/>
                  </a:lnTo>
                  <a:lnTo>
                    <a:pt x="604" y="420"/>
                  </a:lnTo>
                  <a:lnTo>
                    <a:pt x="589" y="399"/>
                  </a:lnTo>
                  <a:lnTo>
                    <a:pt x="559" y="357"/>
                  </a:lnTo>
                  <a:lnTo>
                    <a:pt x="530" y="325"/>
                  </a:lnTo>
                  <a:lnTo>
                    <a:pt x="517" y="317"/>
                  </a:lnTo>
                  <a:lnTo>
                    <a:pt x="505" y="319"/>
                  </a:lnTo>
                  <a:lnTo>
                    <a:pt x="501" y="323"/>
                  </a:lnTo>
                  <a:lnTo>
                    <a:pt x="500" y="329"/>
                  </a:lnTo>
                  <a:lnTo>
                    <a:pt x="505" y="340"/>
                  </a:lnTo>
                  <a:lnTo>
                    <a:pt x="530" y="370"/>
                  </a:lnTo>
                  <a:lnTo>
                    <a:pt x="543" y="387"/>
                  </a:lnTo>
                  <a:lnTo>
                    <a:pt x="555" y="405"/>
                  </a:lnTo>
                  <a:lnTo>
                    <a:pt x="560" y="420"/>
                  </a:lnTo>
                  <a:lnTo>
                    <a:pt x="559" y="433"/>
                  </a:lnTo>
                  <a:lnTo>
                    <a:pt x="553" y="439"/>
                  </a:lnTo>
                  <a:lnTo>
                    <a:pt x="543" y="445"/>
                  </a:lnTo>
                  <a:lnTo>
                    <a:pt x="532" y="448"/>
                  </a:lnTo>
                  <a:lnTo>
                    <a:pt x="524" y="450"/>
                  </a:lnTo>
                  <a:lnTo>
                    <a:pt x="519" y="452"/>
                  </a:lnTo>
                  <a:lnTo>
                    <a:pt x="511" y="454"/>
                  </a:lnTo>
                  <a:lnTo>
                    <a:pt x="501" y="454"/>
                  </a:lnTo>
                  <a:lnTo>
                    <a:pt x="494" y="456"/>
                  </a:lnTo>
                  <a:lnTo>
                    <a:pt x="484" y="458"/>
                  </a:lnTo>
                  <a:lnTo>
                    <a:pt x="477" y="458"/>
                  </a:lnTo>
                  <a:lnTo>
                    <a:pt x="467" y="458"/>
                  </a:lnTo>
                  <a:lnTo>
                    <a:pt x="458" y="460"/>
                  </a:lnTo>
                  <a:lnTo>
                    <a:pt x="448" y="460"/>
                  </a:lnTo>
                  <a:lnTo>
                    <a:pt x="439" y="460"/>
                  </a:lnTo>
                  <a:lnTo>
                    <a:pt x="429" y="458"/>
                  </a:lnTo>
                  <a:lnTo>
                    <a:pt x="420" y="458"/>
                  </a:lnTo>
                  <a:lnTo>
                    <a:pt x="410" y="456"/>
                  </a:lnTo>
                  <a:lnTo>
                    <a:pt x="401" y="456"/>
                  </a:lnTo>
                  <a:lnTo>
                    <a:pt x="393" y="454"/>
                  </a:lnTo>
                  <a:lnTo>
                    <a:pt x="384" y="452"/>
                  </a:lnTo>
                  <a:lnTo>
                    <a:pt x="376" y="450"/>
                  </a:lnTo>
                  <a:lnTo>
                    <a:pt x="366" y="446"/>
                  </a:lnTo>
                  <a:lnTo>
                    <a:pt x="361" y="445"/>
                  </a:lnTo>
                  <a:lnTo>
                    <a:pt x="346" y="437"/>
                  </a:lnTo>
                  <a:lnTo>
                    <a:pt x="334" y="427"/>
                  </a:lnTo>
                  <a:lnTo>
                    <a:pt x="325" y="418"/>
                  </a:lnTo>
                  <a:lnTo>
                    <a:pt x="308" y="399"/>
                  </a:lnTo>
                  <a:lnTo>
                    <a:pt x="289" y="386"/>
                  </a:lnTo>
                  <a:lnTo>
                    <a:pt x="268" y="376"/>
                  </a:lnTo>
                  <a:lnTo>
                    <a:pt x="258" y="374"/>
                  </a:lnTo>
                  <a:lnTo>
                    <a:pt x="249" y="372"/>
                  </a:lnTo>
                  <a:lnTo>
                    <a:pt x="241" y="370"/>
                  </a:lnTo>
                  <a:lnTo>
                    <a:pt x="231" y="368"/>
                  </a:lnTo>
                  <a:lnTo>
                    <a:pt x="218" y="368"/>
                  </a:lnTo>
                  <a:lnTo>
                    <a:pt x="209" y="368"/>
                  </a:lnTo>
                  <a:lnTo>
                    <a:pt x="205" y="368"/>
                  </a:lnTo>
                  <a:lnTo>
                    <a:pt x="334" y="329"/>
                  </a:lnTo>
                  <a:lnTo>
                    <a:pt x="509" y="416"/>
                  </a:lnTo>
                  <a:lnTo>
                    <a:pt x="376" y="315"/>
                  </a:lnTo>
                  <a:lnTo>
                    <a:pt x="532" y="270"/>
                  </a:lnTo>
                  <a:lnTo>
                    <a:pt x="657" y="406"/>
                  </a:lnTo>
                  <a:lnTo>
                    <a:pt x="562" y="258"/>
                  </a:lnTo>
                  <a:lnTo>
                    <a:pt x="663" y="224"/>
                  </a:lnTo>
                  <a:lnTo>
                    <a:pt x="764" y="311"/>
                  </a:lnTo>
                  <a:lnTo>
                    <a:pt x="692" y="215"/>
                  </a:lnTo>
                  <a:lnTo>
                    <a:pt x="773" y="182"/>
                  </a:lnTo>
                  <a:lnTo>
                    <a:pt x="846" y="213"/>
                  </a:lnTo>
                  <a:lnTo>
                    <a:pt x="789" y="165"/>
                  </a:lnTo>
                  <a:lnTo>
                    <a:pt x="891" y="104"/>
                  </a:lnTo>
                  <a:lnTo>
                    <a:pt x="754" y="167"/>
                  </a:lnTo>
                  <a:lnTo>
                    <a:pt x="648" y="209"/>
                  </a:lnTo>
                  <a:lnTo>
                    <a:pt x="796" y="43"/>
                  </a:lnTo>
                  <a:lnTo>
                    <a:pt x="606" y="216"/>
                  </a:lnTo>
                  <a:lnTo>
                    <a:pt x="522" y="239"/>
                  </a:lnTo>
                  <a:lnTo>
                    <a:pt x="625" y="66"/>
                  </a:lnTo>
                  <a:lnTo>
                    <a:pt x="482" y="249"/>
                  </a:lnTo>
                  <a:lnTo>
                    <a:pt x="359" y="285"/>
                  </a:lnTo>
                  <a:lnTo>
                    <a:pt x="414" y="125"/>
                  </a:lnTo>
                  <a:lnTo>
                    <a:pt x="323" y="298"/>
                  </a:lnTo>
                  <a:lnTo>
                    <a:pt x="308" y="304"/>
                  </a:lnTo>
                  <a:lnTo>
                    <a:pt x="290" y="311"/>
                  </a:lnTo>
                  <a:lnTo>
                    <a:pt x="270" y="321"/>
                  </a:lnTo>
                  <a:lnTo>
                    <a:pt x="247" y="329"/>
                  </a:lnTo>
                  <a:lnTo>
                    <a:pt x="224" y="338"/>
                  </a:lnTo>
                  <a:lnTo>
                    <a:pt x="218" y="340"/>
                  </a:lnTo>
                  <a:lnTo>
                    <a:pt x="212" y="342"/>
                  </a:lnTo>
                  <a:lnTo>
                    <a:pt x="207" y="342"/>
                  </a:lnTo>
                  <a:lnTo>
                    <a:pt x="201" y="344"/>
                  </a:lnTo>
                  <a:lnTo>
                    <a:pt x="195" y="346"/>
                  </a:lnTo>
                  <a:lnTo>
                    <a:pt x="192" y="348"/>
                  </a:lnTo>
                  <a:lnTo>
                    <a:pt x="182" y="348"/>
                  </a:lnTo>
                  <a:lnTo>
                    <a:pt x="173" y="349"/>
                  </a:lnTo>
                  <a:lnTo>
                    <a:pt x="167" y="349"/>
                  </a:lnTo>
                  <a:lnTo>
                    <a:pt x="159" y="349"/>
                  </a:lnTo>
                  <a:lnTo>
                    <a:pt x="154" y="349"/>
                  </a:lnTo>
                  <a:lnTo>
                    <a:pt x="148" y="349"/>
                  </a:lnTo>
                  <a:lnTo>
                    <a:pt x="140" y="349"/>
                  </a:lnTo>
                  <a:lnTo>
                    <a:pt x="135" y="349"/>
                  </a:lnTo>
                  <a:lnTo>
                    <a:pt x="127" y="349"/>
                  </a:lnTo>
                  <a:lnTo>
                    <a:pt x="119" y="348"/>
                  </a:lnTo>
                  <a:lnTo>
                    <a:pt x="112" y="348"/>
                  </a:lnTo>
                  <a:lnTo>
                    <a:pt x="104" y="348"/>
                  </a:lnTo>
                  <a:lnTo>
                    <a:pt x="97" y="346"/>
                  </a:lnTo>
                  <a:lnTo>
                    <a:pt x="89" y="346"/>
                  </a:lnTo>
                  <a:lnTo>
                    <a:pt x="81" y="344"/>
                  </a:lnTo>
                  <a:lnTo>
                    <a:pt x="74" y="344"/>
                  </a:lnTo>
                  <a:lnTo>
                    <a:pt x="58" y="342"/>
                  </a:lnTo>
                  <a:lnTo>
                    <a:pt x="53" y="340"/>
                  </a:lnTo>
                  <a:lnTo>
                    <a:pt x="45" y="340"/>
                  </a:lnTo>
                  <a:lnTo>
                    <a:pt x="34" y="338"/>
                  </a:lnTo>
                  <a:lnTo>
                    <a:pt x="22" y="336"/>
                  </a:lnTo>
                  <a:lnTo>
                    <a:pt x="13" y="334"/>
                  </a:lnTo>
                  <a:lnTo>
                    <a:pt x="5" y="332"/>
                  </a:lnTo>
                  <a:lnTo>
                    <a:pt x="0" y="332"/>
                  </a:lnTo>
                  <a:lnTo>
                    <a:pt x="102" y="272"/>
                  </a:lnTo>
                  <a:lnTo>
                    <a:pt x="106" y="279"/>
                  </a:lnTo>
                  <a:lnTo>
                    <a:pt x="123" y="298"/>
                  </a:lnTo>
                  <a:lnTo>
                    <a:pt x="150" y="313"/>
                  </a:lnTo>
                  <a:lnTo>
                    <a:pt x="150" y="31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0" name="Freeform 180">
              <a:extLst>
                <a:ext uri="{FF2B5EF4-FFF2-40B4-BE49-F238E27FC236}">
                  <a16:creationId xmlns:a16="http://schemas.microsoft.com/office/drawing/2014/main" id="{8EF33B73-5129-4F13-B2E3-3A4D1EE69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" y="433"/>
              <a:ext cx="464" cy="230"/>
            </a:xfrm>
            <a:custGeom>
              <a:avLst/>
              <a:gdLst/>
              <a:ahLst/>
              <a:cxnLst>
                <a:cxn ang="0">
                  <a:pos x="184" y="312"/>
                </a:cxn>
                <a:cxn ang="0">
                  <a:pos x="256" y="274"/>
                </a:cxn>
                <a:cxn ang="0">
                  <a:pos x="285" y="234"/>
                </a:cxn>
                <a:cxn ang="0">
                  <a:pos x="309" y="194"/>
                </a:cxn>
                <a:cxn ang="0">
                  <a:pos x="336" y="146"/>
                </a:cxn>
                <a:cxn ang="0">
                  <a:pos x="401" y="84"/>
                </a:cxn>
                <a:cxn ang="0">
                  <a:pos x="450" y="72"/>
                </a:cxn>
                <a:cxn ang="0">
                  <a:pos x="498" y="70"/>
                </a:cxn>
                <a:cxn ang="0">
                  <a:pos x="482" y="97"/>
                </a:cxn>
                <a:cxn ang="0">
                  <a:pos x="454" y="137"/>
                </a:cxn>
                <a:cxn ang="0">
                  <a:pos x="484" y="173"/>
                </a:cxn>
                <a:cxn ang="0">
                  <a:pos x="538" y="133"/>
                </a:cxn>
                <a:cxn ang="0">
                  <a:pos x="572" y="72"/>
                </a:cxn>
                <a:cxn ang="0">
                  <a:pos x="623" y="29"/>
                </a:cxn>
                <a:cxn ang="0">
                  <a:pos x="654" y="78"/>
                </a:cxn>
                <a:cxn ang="0">
                  <a:pos x="616" y="137"/>
                </a:cxn>
                <a:cxn ang="0">
                  <a:pos x="636" y="160"/>
                </a:cxn>
                <a:cxn ang="0">
                  <a:pos x="678" y="114"/>
                </a:cxn>
                <a:cxn ang="0">
                  <a:pos x="701" y="88"/>
                </a:cxn>
                <a:cxn ang="0">
                  <a:pos x="730" y="55"/>
                </a:cxn>
                <a:cxn ang="0">
                  <a:pos x="787" y="6"/>
                </a:cxn>
                <a:cxn ang="0">
                  <a:pos x="817" y="59"/>
                </a:cxn>
                <a:cxn ang="0">
                  <a:pos x="781" y="101"/>
                </a:cxn>
                <a:cxn ang="0">
                  <a:pos x="733" y="143"/>
                </a:cxn>
                <a:cxn ang="0">
                  <a:pos x="732" y="156"/>
                </a:cxn>
                <a:cxn ang="0">
                  <a:pos x="874" y="76"/>
                </a:cxn>
                <a:cxn ang="0">
                  <a:pos x="924" y="99"/>
                </a:cxn>
                <a:cxn ang="0">
                  <a:pos x="895" y="150"/>
                </a:cxn>
                <a:cxn ang="0">
                  <a:pos x="842" y="162"/>
                </a:cxn>
                <a:cxn ang="0">
                  <a:pos x="880" y="243"/>
                </a:cxn>
                <a:cxn ang="0">
                  <a:pos x="836" y="240"/>
                </a:cxn>
                <a:cxn ang="0">
                  <a:pos x="760" y="204"/>
                </a:cxn>
                <a:cxn ang="0">
                  <a:pos x="794" y="321"/>
                </a:cxn>
                <a:cxn ang="0">
                  <a:pos x="764" y="342"/>
                </a:cxn>
                <a:cxn ang="0">
                  <a:pos x="661" y="268"/>
                </a:cxn>
                <a:cxn ang="0">
                  <a:pos x="619" y="291"/>
                </a:cxn>
                <a:cxn ang="0">
                  <a:pos x="694" y="363"/>
                </a:cxn>
                <a:cxn ang="0">
                  <a:pos x="690" y="443"/>
                </a:cxn>
                <a:cxn ang="0">
                  <a:pos x="635" y="445"/>
                </a:cxn>
                <a:cxn ang="0">
                  <a:pos x="528" y="325"/>
                </a:cxn>
                <a:cxn ang="0">
                  <a:pos x="528" y="373"/>
                </a:cxn>
                <a:cxn ang="0">
                  <a:pos x="541" y="445"/>
                </a:cxn>
                <a:cxn ang="0">
                  <a:pos x="494" y="456"/>
                </a:cxn>
                <a:cxn ang="0">
                  <a:pos x="439" y="460"/>
                </a:cxn>
                <a:cxn ang="0">
                  <a:pos x="384" y="453"/>
                </a:cxn>
                <a:cxn ang="0">
                  <a:pos x="323" y="418"/>
                </a:cxn>
                <a:cxn ang="0">
                  <a:pos x="239" y="371"/>
                </a:cxn>
                <a:cxn ang="0">
                  <a:pos x="509" y="418"/>
                </a:cxn>
                <a:cxn ang="0">
                  <a:pos x="764" y="314"/>
                </a:cxn>
                <a:cxn ang="0">
                  <a:pos x="754" y="167"/>
                </a:cxn>
                <a:cxn ang="0">
                  <a:pos x="481" y="249"/>
                </a:cxn>
                <a:cxn ang="0">
                  <a:pos x="268" y="321"/>
                </a:cxn>
                <a:cxn ang="0">
                  <a:pos x="201" y="344"/>
                </a:cxn>
                <a:cxn ang="0">
                  <a:pos x="159" y="352"/>
                </a:cxn>
                <a:cxn ang="0">
                  <a:pos x="117" y="350"/>
                </a:cxn>
                <a:cxn ang="0">
                  <a:pos x="74" y="344"/>
                </a:cxn>
                <a:cxn ang="0">
                  <a:pos x="13" y="335"/>
                </a:cxn>
                <a:cxn ang="0">
                  <a:pos x="148" y="316"/>
                </a:cxn>
              </a:cxnLst>
              <a:rect l="0" t="0" r="r" b="b"/>
              <a:pathLst>
                <a:path w="929" h="460">
                  <a:moveTo>
                    <a:pt x="148" y="316"/>
                  </a:moveTo>
                  <a:lnTo>
                    <a:pt x="152" y="316"/>
                  </a:lnTo>
                  <a:lnTo>
                    <a:pt x="161" y="316"/>
                  </a:lnTo>
                  <a:lnTo>
                    <a:pt x="167" y="316"/>
                  </a:lnTo>
                  <a:lnTo>
                    <a:pt x="174" y="314"/>
                  </a:lnTo>
                  <a:lnTo>
                    <a:pt x="184" y="312"/>
                  </a:lnTo>
                  <a:lnTo>
                    <a:pt x="193" y="310"/>
                  </a:lnTo>
                  <a:lnTo>
                    <a:pt x="212" y="304"/>
                  </a:lnTo>
                  <a:lnTo>
                    <a:pt x="235" y="291"/>
                  </a:lnTo>
                  <a:lnTo>
                    <a:pt x="245" y="283"/>
                  </a:lnTo>
                  <a:lnTo>
                    <a:pt x="251" y="278"/>
                  </a:lnTo>
                  <a:lnTo>
                    <a:pt x="256" y="274"/>
                  </a:lnTo>
                  <a:lnTo>
                    <a:pt x="262" y="268"/>
                  </a:lnTo>
                  <a:lnTo>
                    <a:pt x="266" y="262"/>
                  </a:lnTo>
                  <a:lnTo>
                    <a:pt x="271" y="257"/>
                  </a:lnTo>
                  <a:lnTo>
                    <a:pt x="277" y="249"/>
                  </a:lnTo>
                  <a:lnTo>
                    <a:pt x="281" y="242"/>
                  </a:lnTo>
                  <a:lnTo>
                    <a:pt x="285" y="234"/>
                  </a:lnTo>
                  <a:lnTo>
                    <a:pt x="290" y="228"/>
                  </a:lnTo>
                  <a:lnTo>
                    <a:pt x="294" y="221"/>
                  </a:lnTo>
                  <a:lnTo>
                    <a:pt x="298" y="213"/>
                  </a:lnTo>
                  <a:lnTo>
                    <a:pt x="302" y="207"/>
                  </a:lnTo>
                  <a:lnTo>
                    <a:pt x="306" y="200"/>
                  </a:lnTo>
                  <a:lnTo>
                    <a:pt x="309" y="194"/>
                  </a:lnTo>
                  <a:lnTo>
                    <a:pt x="313" y="188"/>
                  </a:lnTo>
                  <a:lnTo>
                    <a:pt x="315" y="181"/>
                  </a:lnTo>
                  <a:lnTo>
                    <a:pt x="323" y="169"/>
                  </a:lnTo>
                  <a:lnTo>
                    <a:pt x="327" y="164"/>
                  </a:lnTo>
                  <a:lnTo>
                    <a:pt x="328" y="158"/>
                  </a:lnTo>
                  <a:lnTo>
                    <a:pt x="336" y="146"/>
                  </a:lnTo>
                  <a:lnTo>
                    <a:pt x="342" y="135"/>
                  </a:lnTo>
                  <a:lnTo>
                    <a:pt x="349" y="126"/>
                  </a:lnTo>
                  <a:lnTo>
                    <a:pt x="355" y="116"/>
                  </a:lnTo>
                  <a:lnTo>
                    <a:pt x="363" y="108"/>
                  </a:lnTo>
                  <a:lnTo>
                    <a:pt x="380" y="93"/>
                  </a:lnTo>
                  <a:lnTo>
                    <a:pt x="401" y="84"/>
                  </a:lnTo>
                  <a:lnTo>
                    <a:pt x="410" y="80"/>
                  </a:lnTo>
                  <a:lnTo>
                    <a:pt x="422" y="76"/>
                  </a:lnTo>
                  <a:lnTo>
                    <a:pt x="427" y="76"/>
                  </a:lnTo>
                  <a:lnTo>
                    <a:pt x="431" y="74"/>
                  </a:lnTo>
                  <a:lnTo>
                    <a:pt x="441" y="72"/>
                  </a:lnTo>
                  <a:lnTo>
                    <a:pt x="450" y="72"/>
                  </a:lnTo>
                  <a:lnTo>
                    <a:pt x="460" y="70"/>
                  </a:lnTo>
                  <a:lnTo>
                    <a:pt x="467" y="70"/>
                  </a:lnTo>
                  <a:lnTo>
                    <a:pt x="475" y="70"/>
                  </a:lnTo>
                  <a:lnTo>
                    <a:pt x="482" y="70"/>
                  </a:lnTo>
                  <a:lnTo>
                    <a:pt x="488" y="70"/>
                  </a:lnTo>
                  <a:lnTo>
                    <a:pt x="498" y="70"/>
                  </a:lnTo>
                  <a:lnTo>
                    <a:pt x="507" y="72"/>
                  </a:lnTo>
                  <a:lnTo>
                    <a:pt x="505" y="74"/>
                  </a:lnTo>
                  <a:lnTo>
                    <a:pt x="498" y="82"/>
                  </a:lnTo>
                  <a:lnTo>
                    <a:pt x="494" y="86"/>
                  </a:lnTo>
                  <a:lnTo>
                    <a:pt x="488" y="91"/>
                  </a:lnTo>
                  <a:lnTo>
                    <a:pt x="482" y="97"/>
                  </a:lnTo>
                  <a:lnTo>
                    <a:pt x="477" y="103"/>
                  </a:lnTo>
                  <a:lnTo>
                    <a:pt x="471" y="108"/>
                  </a:lnTo>
                  <a:lnTo>
                    <a:pt x="465" y="116"/>
                  </a:lnTo>
                  <a:lnTo>
                    <a:pt x="462" y="124"/>
                  </a:lnTo>
                  <a:lnTo>
                    <a:pt x="458" y="129"/>
                  </a:lnTo>
                  <a:lnTo>
                    <a:pt x="454" y="137"/>
                  </a:lnTo>
                  <a:lnTo>
                    <a:pt x="450" y="145"/>
                  </a:lnTo>
                  <a:lnTo>
                    <a:pt x="450" y="156"/>
                  </a:lnTo>
                  <a:lnTo>
                    <a:pt x="454" y="167"/>
                  </a:lnTo>
                  <a:lnTo>
                    <a:pt x="462" y="173"/>
                  </a:lnTo>
                  <a:lnTo>
                    <a:pt x="473" y="175"/>
                  </a:lnTo>
                  <a:lnTo>
                    <a:pt x="484" y="173"/>
                  </a:lnTo>
                  <a:lnTo>
                    <a:pt x="498" y="169"/>
                  </a:lnTo>
                  <a:lnTo>
                    <a:pt x="511" y="162"/>
                  </a:lnTo>
                  <a:lnTo>
                    <a:pt x="524" y="152"/>
                  </a:lnTo>
                  <a:lnTo>
                    <a:pt x="528" y="146"/>
                  </a:lnTo>
                  <a:lnTo>
                    <a:pt x="532" y="139"/>
                  </a:lnTo>
                  <a:lnTo>
                    <a:pt x="538" y="133"/>
                  </a:lnTo>
                  <a:lnTo>
                    <a:pt x="541" y="124"/>
                  </a:lnTo>
                  <a:lnTo>
                    <a:pt x="547" y="114"/>
                  </a:lnTo>
                  <a:lnTo>
                    <a:pt x="551" y="103"/>
                  </a:lnTo>
                  <a:lnTo>
                    <a:pt x="559" y="93"/>
                  </a:lnTo>
                  <a:lnTo>
                    <a:pt x="564" y="82"/>
                  </a:lnTo>
                  <a:lnTo>
                    <a:pt x="572" y="72"/>
                  </a:lnTo>
                  <a:lnTo>
                    <a:pt x="578" y="61"/>
                  </a:lnTo>
                  <a:lnTo>
                    <a:pt x="585" y="51"/>
                  </a:lnTo>
                  <a:lnTo>
                    <a:pt x="593" y="44"/>
                  </a:lnTo>
                  <a:lnTo>
                    <a:pt x="610" y="32"/>
                  </a:lnTo>
                  <a:lnTo>
                    <a:pt x="617" y="29"/>
                  </a:lnTo>
                  <a:lnTo>
                    <a:pt x="623" y="29"/>
                  </a:lnTo>
                  <a:lnTo>
                    <a:pt x="627" y="29"/>
                  </a:lnTo>
                  <a:lnTo>
                    <a:pt x="636" y="31"/>
                  </a:lnTo>
                  <a:lnTo>
                    <a:pt x="646" y="34"/>
                  </a:lnTo>
                  <a:lnTo>
                    <a:pt x="657" y="50"/>
                  </a:lnTo>
                  <a:lnTo>
                    <a:pt x="657" y="69"/>
                  </a:lnTo>
                  <a:lnTo>
                    <a:pt x="654" y="78"/>
                  </a:lnTo>
                  <a:lnTo>
                    <a:pt x="648" y="88"/>
                  </a:lnTo>
                  <a:lnTo>
                    <a:pt x="642" y="99"/>
                  </a:lnTo>
                  <a:lnTo>
                    <a:pt x="635" y="108"/>
                  </a:lnTo>
                  <a:lnTo>
                    <a:pt x="629" y="118"/>
                  </a:lnTo>
                  <a:lnTo>
                    <a:pt x="621" y="127"/>
                  </a:lnTo>
                  <a:lnTo>
                    <a:pt x="616" y="137"/>
                  </a:lnTo>
                  <a:lnTo>
                    <a:pt x="612" y="146"/>
                  </a:lnTo>
                  <a:lnTo>
                    <a:pt x="606" y="162"/>
                  </a:lnTo>
                  <a:lnTo>
                    <a:pt x="610" y="171"/>
                  </a:lnTo>
                  <a:lnTo>
                    <a:pt x="617" y="171"/>
                  </a:lnTo>
                  <a:lnTo>
                    <a:pt x="625" y="167"/>
                  </a:lnTo>
                  <a:lnTo>
                    <a:pt x="636" y="160"/>
                  </a:lnTo>
                  <a:lnTo>
                    <a:pt x="642" y="154"/>
                  </a:lnTo>
                  <a:lnTo>
                    <a:pt x="650" y="146"/>
                  </a:lnTo>
                  <a:lnTo>
                    <a:pt x="655" y="139"/>
                  </a:lnTo>
                  <a:lnTo>
                    <a:pt x="663" y="131"/>
                  </a:lnTo>
                  <a:lnTo>
                    <a:pt x="671" y="124"/>
                  </a:lnTo>
                  <a:lnTo>
                    <a:pt x="678" y="114"/>
                  </a:lnTo>
                  <a:lnTo>
                    <a:pt x="682" y="110"/>
                  </a:lnTo>
                  <a:lnTo>
                    <a:pt x="686" y="105"/>
                  </a:lnTo>
                  <a:lnTo>
                    <a:pt x="690" y="101"/>
                  </a:lnTo>
                  <a:lnTo>
                    <a:pt x="694" y="97"/>
                  </a:lnTo>
                  <a:lnTo>
                    <a:pt x="697" y="91"/>
                  </a:lnTo>
                  <a:lnTo>
                    <a:pt x="701" y="88"/>
                  </a:lnTo>
                  <a:lnTo>
                    <a:pt x="705" y="82"/>
                  </a:lnTo>
                  <a:lnTo>
                    <a:pt x="709" y="78"/>
                  </a:lnTo>
                  <a:lnTo>
                    <a:pt x="718" y="69"/>
                  </a:lnTo>
                  <a:lnTo>
                    <a:pt x="722" y="63"/>
                  </a:lnTo>
                  <a:lnTo>
                    <a:pt x="726" y="59"/>
                  </a:lnTo>
                  <a:lnTo>
                    <a:pt x="730" y="55"/>
                  </a:lnTo>
                  <a:lnTo>
                    <a:pt x="733" y="50"/>
                  </a:lnTo>
                  <a:lnTo>
                    <a:pt x="741" y="42"/>
                  </a:lnTo>
                  <a:lnTo>
                    <a:pt x="751" y="34"/>
                  </a:lnTo>
                  <a:lnTo>
                    <a:pt x="758" y="27"/>
                  </a:lnTo>
                  <a:lnTo>
                    <a:pt x="771" y="13"/>
                  </a:lnTo>
                  <a:lnTo>
                    <a:pt x="787" y="6"/>
                  </a:lnTo>
                  <a:lnTo>
                    <a:pt x="798" y="0"/>
                  </a:lnTo>
                  <a:lnTo>
                    <a:pt x="809" y="2"/>
                  </a:lnTo>
                  <a:lnTo>
                    <a:pt x="819" y="8"/>
                  </a:lnTo>
                  <a:lnTo>
                    <a:pt x="827" y="29"/>
                  </a:lnTo>
                  <a:lnTo>
                    <a:pt x="823" y="48"/>
                  </a:lnTo>
                  <a:lnTo>
                    <a:pt x="817" y="59"/>
                  </a:lnTo>
                  <a:lnTo>
                    <a:pt x="809" y="70"/>
                  </a:lnTo>
                  <a:lnTo>
                    <a:pt x="802" y="80"/>
                  </a:lnTo>
                  <a:lnTo>
                    <a:pt x="796" y="86"/>
                  </a:lnTo>
                  <a:lnTo>
                    <a:pt x="790" y="91"/>
                  </a:lnTo>
                  <a:lnTo>
                    <a:pt x="785" y="95"/>
                  </a:lnTo>
                  <a:lnTo>
                    <a:pt x="781" y="101"/>
                  </a:lnTo>
                  <a:lnTo>
                    <a:pt x="775" y="107"/>
                  </a:lnTo>
                  <a:lnTo>
                    <a:pt x="770" y="110"/>
                  </a:lnTo>
                  <a:lnTo>
                    <a:pt x="747" y="129"/>
                  </a:lnTo>
                  <a:lnTo>
                    <a:pt x="743" y="133"/>
                  </a:lnTo>
                  <a:lnTo>
                    <a:pt x="737" y="139"/>
                  </a:lnTo>
                  <a:lnTo>
                    <a:pt x="733" y="143"/>
                  </a:lnTo>
                  <a:lnTo>
                    <a:pt x="730" y="146"/>
                  </a:lnTo>
                  <a:lnTo>
                    <a:pt x="722" y="152"/>
                  </a:lnTo>
                  <a:lnTo>
                    <a:pt x="718" y="160"/>
                  </a:lnTo>
                  <a:lnTo>
                    <a:pt x="718" y="164"/>
                  </a:lnTo>
                  <a:lnTo>
                    <a:pt x="724" y="162"/>
                  </a:lnTo>
                  <a:lnTo>
                    <a:pt x="732" y="156"/>
                  </a:lnTo>
                  <a:lnTo>
                    <a:pt x="752" y="141"/>
                  </a:lnTo>
                  <a:lnTo>
                    <a:pt x="781" y="122"/>
                  </a:lnTo>
                  <a:lnTo>
                    <a:pt x="813" y="103"/>
                  </a:lnTo>
                  <a:lnTo>
                    <a:pt x="844" y="86"/>
                  </a:lnTo>
                  <a:lnTo>
                    <a:pt x="859" y="80"/>
                  </a:lnTo>
                  <a:lnTo>
                    <a:pt x="874" y="76"/>
                  </a:lnTo>
                  <a:lnTo>
                    <a:pt x="880" y="76"/>
                  </a:lnTo>
                  <a:lnTo>
                    <a:pt x="886" y="76"/>
                  </a:lnTo>
                  <a:lnTo>
                    <a:pt x="897" y="80"/>
                  </a:lnTo>
                  <a:lnTo>
                    <a:pt x="905" y="84"/>
                  </a:lnTo>
                  <a:lnTo>
                    <a:pt x="912" y="89"/>
                  </a:lnTo>
                  <a:lnTo>
                    <a:pt x="924" y="99"/>
                  </a:lnTo>
                  <a:lnTo>
                    <a:pt x="929" y="120"/>
                  </a:lnTo>
                  <a:lnTo>
                    <a:pt x="927" y="129"/>
                  </a:lnTo>
                  <a:lnTo>
                    <a:pt x="922" y="137"/>
                  </a:lnTo>
                  <a:lnTo>
                    <a:pt x="912" y="145"/>
                  </a:lnTo>
                  <a:lnTo>
                    <a:pt x="901" y="148"/>
                  </a:lnTo>
                  <a:lnTo>
                    <a:pt x="895" y="150"/>
                  </a:lnTo>
                  <a:lnTo>
                    <a:pt x="889" y="150"/>
                  </a:lnTo>
                  <a:lnTo>
                    <a:pt x="876" y="152"/>
                  </a:lnTo>
                  <a:lnTo>
                    <a:pt x="870" y="154"/>
                  </a:lnTo>
                  <a:lnTo>
                    <a:pt x="865" y="154"/>
                  </a:lnTo>
                  <a:lnTo>
                    <a:pt x="855" y="156"/>
                  </a:lnTo>
                  <a:lnTo>
                    <a:pt x="842" y="162"/>
                  </a:lnTo>
                  <a:lnTo>
                    <a:pt x="840" y="165"/>
                  </a:lnTo>
                  <a:lnTo>
                    <a:pt x="842" y="171"/>
                  </a:lnTo>
                  <a:lnTo>
                    <a:pt x="857" y="190"/>
                  </a:lnTo>
                  <a:lnTo>
                    <a:pt x="874" y="219"/>
                  </a:lnTo>
                  <a:lnTo>
                    <a:pt x="882" y="242"/>
                  </a:lnTo>
                  <a:lnTo>
                    <a:pt x="880" y="243"/>
                  </a:lnTo>
                  <a:lnTo>
                    <a:pt x="876" y="247"/>
                  </a:lnTo>
                  <a:lnTo>
                    <a:pt x="870" y="247"/>
                  </a:lnTo>
                  <a:lnTo>
                    <a:pt x="863" y="247"/>
                  </a:lnTo>
                  <a:lnTo>
                    <a:pt x="853" y="245"/>
                  </a:lnTo>
                  <a:lnTo>
                    <a:pt x="846" y="242"/>
                  </a:lnTo>
                  <a:lnTo>
                    <a:pt x="836" y="240"/>
                  </a:lnTo>
                  <a:lnTo>
                    <a:pt x="828" y="234"/>
                  </a:lnTo>
                  <a:lnTo>
                    <a:pt x="811" y="226"/>
                  </a:lnTo>
                  <a:lnTo>
                    <a:pt x="796" y="217"/>
                  </a:lnTo>
                  <a:lnTo>
                    <a:pt x="783" y="209"/>
                  </a:lnTo>
                  <a:lnTo>
                    <a:pt x="770" y="204"/>
                  </a:lnTo>
                  <a:lnTo>
                    <a:pt x="760" y="204"/>
                  </a:lnTo>
                  <a:lnTo>
                    <a:pt x="751" y="209"/>
                  </a:lnTo>
                  <a:lnTo>
                    <a:pt x="749" y="215"/>
                  </a:lnTo>
                  <a:lnTo>
                    <a:pt x="749" y="223"/>
                  </a:lnTo>
                  <a:lnTo>
                    <a:pt x="752" y="240"/>
                  </a:lnTo>
                  <a:lnTo>
                    <a:pt x="775" y="281"/>
                  </a:lnTo>
                  <a:lnTo>
                    <a:pt x="794" y="321"/>
                  </a:lnTo>
                  <a:lnTo>
                    <a:pt x="794" y="337"/>
                  </a:lnTo>
                  <a:lnTo>
                    <a:pt x="792" y="340"/>
                  </a:lnTo>
                  <a:lnTo>
                    <a:pt x="787" y="344"/>
                  </a:lnTo>
                  <a:lnTo>
                    <a:pt x="779" y="346"/>
                  </a:lnTo>
                  <a:lnTo>
                    <a:pt x="771" y="346"/>
                  </a:lnTo>
                  <a:lnTo>
                    <a:pt x="764" y="342"/>
                  </a:lnTo>
                  <a:lnTo>
                    <a:pt x="754" y="338"/>
                  </a:lnTo>
                  <a:lnTo>
                    <a:pt x="739" y="327"/>
                  </a:lnTo>
                  <a:lnTo>
                    <a:pt x="724" y="314"/>
                  </a:lnTo>
                  <a:lnTo>
                    <a:pt x="707" y="299"/>
                  </a:lnTo>
                  <a:lnTo>
                    <a:pt x="692" y="285"/>
                  </a:lnTo>
                  <a:lnTo>
                    <a:pt x="661" y="268"/>
                  </a:lnTo>
                  <a:lnTo>
                    <a:pt x="646" y="268"/>
                  </a:lnTo>
                  <a:lnTo>
                    <a:pt x="635" y="270"/>
                  </a:lnTo>
                  <a:lnTo>
                    <a:pt x="625" y="276"/>
                  </a:lnTo>
                  <a:lnTo>
                    <a:pt x="623" y="278"/>
                  </a:lnTo>
                  <a:lnTo>
                    <a:pt x="621" y="283"/>
                  </a:lnTo>
                  <a:lnTo>
                    <a:pt x="619" y="291"/>
                  </a:lnTo>
                  <a:lnTo>
                    <a:pt x="621" y="302"/>
                  </a:lnTo>
                  <a:lnTo>
                    <a:pt x="636" y="327"/>
                  </a:lnTo>
                  <a:lnTo>
                    <a:pt x="659" y="346"/>
                  </a:lnTo>
                  <a:lnTo>
                    <a:pt x="673" y="352"/>
                  </a:lnTo>
                  <a:lnTo>
                    <a:pt x="682" y="357"/>
                  </a:lnTo>
                  <a:lnTo>
                    <a:pt x="694" y="363"/>
                  </a:lnTo>
                  <a:lnTo>
                    <a:pt x="703" y="371"/>
                  </a:lnTo>
                  <a:lnTo>
                    <a:pt x="720" y="394"/>
                  </a:lnTo>
                  <a:lnTo>
                    <a:pt x="722" y="409"/>
                  </a:lnTo>
                  <a:lnTo>
                    <a:pt x="716" y="422"/>
                  </a:lnTo>
                  <a:lnTo>
                    <a:pt x="705" y="434"/>
                  </a:lnTo>
                  <a:lnTo>
                    <a:pt x="690" y="443"/>
                  </a:lnTo>
                  <a:lnTo>
                    <a:pt x="680" y="447"/>
                  </a:lnTo>
                  <a:lnTo>
                    <a:pt x="671" y="449"/>
                  </a:lnTo>
                  <a:lnTo>
                    <a:pt x="661" y="451"/>
                  </a:lnTo>
                  <a:lnTo>
                    <a:pt x="652" y="451"/>
                  </a:lnTo>
                  <a:lnTo>
                    <a:pt x="642" y="449"/>
                  </a:lnTo>
                  <a:lnTo>
                    <a:pt x="635" y="445"/>
                  </a:lnTo>
                  <a:lnTo>
                    <a:pt x="625" y="441"/>
                  </a:lnTo>
                  <a:lnTo>
                    <a:pt x="617" y="435"/>
                  </a:lnTo>
                  <a:lnTo>
                    <a:pt x="602" y="420"/>
                  </a:lnTo>
                  <a:lnTo>
                    <a:pt x="587" y="399"/>
                  </a:lnTo>
                  <a:lnTo>
                    <a:pt x="557" y="357"/>
                  </a:lnTo>
                  <a:lnTo>
                    <a:pt x="528" y="325"/>
                  </a:lnTo>
                  <a:lnTo>
                    <a:pt x="517" y="318"/>
                  </a:lnTo>
                  <a:lnTo>
                    <a:pt x="505" y="319"/>
                  </a:lnTo>
                  <a:lnTo>
                    <a:pt x="501" y="323"/>
                  </a:lnTo>
                  <a:lnTo>
                    <a:pt x="500" y="329"/>
                  </a:lnTo>
                  <a:lnTo>
                    <a:pt x="503" y="340"/>
                  </a:lnTo>
                  <a:lnTo>
                    <a:pt x="528" y="373"/>
                  </a:lnTo>
                  <a:lnTo>
                    <a:pt x="543" y="388"/>
                  </a:lnTo>
                  <a:lnTo>
                    <a:pt x="555" y="405"/>
                  </a:lnTo>
                  <a:lnTo>
                    <a:pt x="560" y="420"/>
                  </a:lnTo>
                  <a:lnTo>
                    <a:pt x="557" y="434"/>
                  </a:lnTo>
                  <a:lnTo>
                    <a:pt x="551" y="439"/>
                  </a:lnTo>
                  <a:lnTo>
                    <a:pt x="541" y="445"/>
                  </a:lnTo>
                  <a:lnTo>
                    <a:pt x="530" y="449"/>
                  </a:lnTo>
                  <a:lnTo>
                    <a:pt x="524" y="451"/>
                  </a:lnTo>
                  <a:lnTo>
                    <a:pt x="517" y="453"/>
                  </a:lnTo>
                  <a:lnTo>
                    <a:pt x="509" y="454"/>
                  </a:lnTo>
                  <a:lnTo>
                    <a:pt x="501" y="456"/>
                  </a:lnTo>
                  <a:lnTo>
                    <a:pt x="494" y="456"/>
                  </a:lnTo>
                  <a:lnTo>
                    <a:pt x="484" y="458"/>
                  </a:lnTo>
                  <a:lnTo>
                    <a:pt x="475" y="458"/>
                  </a:lnTo>
                  <a:lnTo>
                    <a:pt x="465" y="460"/>
                  </a:lnTo>
                  <a:lnTo>
                    <a:pt x="458" y="460"/>
                  </a:lnTo>
                  <a:lnTo>
                    <a:pt x="448" y="460"/>
                  </a:lnTo>
                  <a:lnTo>
                    <a:pt x="439" y="460"/>
                  </a:lnTo>
                  <a:lnTo>
                    <a:pt x="429" y="458"/>
                  </a:lnTo>
                  <a:lnTo>
                    <a:pt x="420" y="458"/>
                  </a:lnTo>
                  <a:lnTo>
                    <a:pt x="410" y="458"/>
                  </a:lnTo>
                  <a:lnTo>
                    <a:pt x="401" y="456"/>
                  </a:lnTo>
                  <a:lnTo>
                    <a:pt x="391" y="454"/>
                  </a:lnTo>
                  <a:lnTo>
                    <a:pt x="384" y="453"/>
                  </a:lnTo>
                  <a:lnTo>
                    <a:pt x="374" y="451"/>
                  </a:lnTo>
                  <a:lnTo>
                    <a:pt x="366" y="447"/>
                  </a:lnTo>
                  <a:lnTo>
                    <a:pt x="359" y="445"/>
                  </a:lnTo>
                  <a:lnTo>
                    <a:pt x="346" y="437"/>
                  </a:lnTo>
                  <a:lnTo>
                    <a:pt x="332" y="430"/>
                  </a:lnTo>
                  <a:lnTo>
                    <a:pt x="323" y="418"/>
                  </a:lnTo>
                  <a:lnTo>
                    <a:pt x="306" y="399"/>
                  </a:lnTo>
                  <a:lnTo>
                    <a:pt x="287" y="386"/>
                  </a:lnTo>
                  <a:lnTo>
                    <a:pt x="268" y="378"/>
                  </a:lnTo>
                  <a:lnTo>
                    <a:pt x="258" y="375"/>
                  </a:lnTo>
                  <a:lnTo>
                    <a:pt x="249" y="373"/>
                  </a:lnTo>
                  <a:lnTo>
                    <a:pt x="239" y="371"/>
                  </a:lnTo>
                  <a:lnTo>
                    <a:pt x="232" y="369"/>
                  </a:lnTo>
                  <a:lnTo>
                    <a:pt x="216" y="369"/>
                  </a:lnTo>
                  <a:lnTo>
                    <a:pt x="207" y="369"/>
                  </a:lnTo>
                  <a:lnTo>
                    <a:pt x="205" y="369"/>
                  </a:lnTo>
                  <a:lnTo>
                    <a:pt x="334" y="331"/>
                  </a:lnTo>
                  <a:lnTo>
                    <a:pt x="509" y="418"/>
                  </a:lnTo>
                  <a:lnTo>
                    <a:pt x="374" y="316"/>
                  </a:lnTo>
                  <a:lnTo>
                    <a:pt x="530" y="270"/>
                  </a:lnTo>
                  <a:lnTo>
                    <a:pt x="655" y="409"/>
                  </a:lnTo>
                  <a:lnTo>
                    <a:pt x="562" y="259"/>
                  </a:lnTo>
                  <a:lnTo>
                    <a:pt x="663" y="224"/>
                  </a:lnTo>
                  <a:lnTo>
                    <a:pt x="764" y="314"/>
                  </a:lnTo>
                  <a:lnTo>
                    <a:pt x="692" y="215"/>
                  </a:lnTo>
                  <a:lnTo>
                    <a:pt x="771" y="183"/>
                  </a:lnTo>
                  <a:lnTo>
                    <a:pt x="846" y="215"/>
                  </a:lnTo>
                  <a:lnTo>
                    <a:pt x="789" y="167"/>
                  </a:lnTo>
                  <a:lnTo>
                    <a:pt x="889" y="107"/>
                  </a:lnTo>
                  <a:lnTo>
                    <a:pt x="754" y="167"/>
                  </a:lnTo>
                  <a:lnTo>
                    <a:pt x="646" y="209"/>
                  </a:lnTo>
                  <a:lnTo>
                    <a:pt x="794" y="44"/>
                  </a:lnTo>
                  <a:lnTo>
                    <a:pt x="604" y="217"/>
                  </a:lnTo>
                  <a:lnTo>
                    <a:pt x="520" y="242"/>
                  </a:lnTo>
                  <a:lnTo>
                    <a:pt x="623" y="67"/>
                  </a:lnTo>
                  <a:lnTo>
                    <a:pt x="481" y="249"/>
                  </a:lnTo>
                  <a:lnTo>
                    <a:pt x="359" y="287"/>
                  </a:lnTo>
                  <a:lnTo>
                    <a:pt x="412" y="126"/>
                  </a:lnTo>
                  <a:lnTo>
                    <a:pt x="321" y="299"/>
                  </a:lnTo>
                  <a:lnTo>
                    <a:pt x="306" y="306"/>
                  </a:lnTo>
                  <a:lnTo>
                    <a:pt x="289" y="312"/>
                  </a:lnTo>
                  <a:lnTo>
                    <a:pt x="268" y="321"/>
                  </a:lnTo>
                  <a:lnTo>
                    <a:pt x="245" y="329"/>
                  </a:lnTo>
                  <a:lnTo>
                    <a:pt x="222" y="338"/>
                  </a:lnTo>
                  <a:lnTo>
                    <a:pt x="216" y="340"/>
                  </a:lnTo>
                  <a:lnTo>
                    <a:pt x="211" y="342"/>
                  </a:lnTo>
                  <a:lnTo>
                    <a:pt x="205" y="342"/>
                  </a:lnTo>
                  <a:lnTo>
                    <a:pt x="201" y="344"/>
                  </a:lnTo>
                  <a:lnTo>
                    <a:pt x="195" y="346"/>
                  </a:lnTo>
                  <a:lnTo>
                    <a:pt x="190" y="348"/>
                  </a:lnTo>
                  <a:lnTo>
                    <a:pt x="180" y="350"/>
                  </a:lnTo>
                  <a:lnTo>
                    <a:pt x="171" y="350"/>
                  </a:lnTo>
                  <a:lnTo>
                    <a:pt x="165" y="352"/>
                  </a:lnTo>
                  <a:lnTo>
                    <a:pt x="159" y="352"/>
                  </a:lnTo>
                  <a:lnTo>
                    <a:pt x="154" y="352"/>
                  </a:lnTo>
                  <a:lnTo>
                    <a:pt x="148" y="352"/>
                  </a:lnTo>
                  <a:lnTo>
                    <a:pt x="140" y="352"/>
                  </a:lnTo>
                  <a:lnTo>
                    <a:pt x="133" y="350"/>
                  </a:lnTo>
                  <a:lnTo>
                    <a:pt x="125" y="350"/>
                  </a:lnTo>
                  <a:lnTo>
                    <a:pt x="117" y="350"/>
                  </a:lnTo>
                  <a:lnTo>
                    <a:pt x="112" y="348"/>
                  </a:lnTo>
                  <a:lnTo>
                    <a:pt x="104" y="348"/>
                  </a:lnTo>
                  <a:lnTo>
                    <a:pt x="97" y="346"/>
                  </a:lnTo>
                  <a:lnTo>
                    <a:pt x="87" y="346"/>
                  </a:lnTo>
                  <a:lnTo>
                    <a:pt x="79" y="344"/>
                  </a:lnTo>
                  <a:lnTo>
                    <a:pt x="74" y="344"/>
                  </a:lnTo>
                  <a:lnTo>
                    <a:pt x="58" y="342"/>
                  </a:lnTo>
                  <a:lnTo>
                    <a:pt x="51" y="340"/>
                  </a:lnTo>
                  <a:lnTo>
                    <a:pt x="45" y="340"/>
                  </a:lnTo>
                  <a:lnTo>
                    <a:pt x="32" y="338"/>
                  </a:lnTo>
                  <a:lnTo>
                    <a:pt x="20" y="337"/>
                  </a:lnTo>
                  <a:lnTo>
                    <a:pt x="13" y="335"/>
                  </a:lnTo>
                  <a:lnTo>
                    <a:pt x="5" y="335"/>
                  </a:lnTo>
                  <a:lnTo>
                    <a:pt x="0" y="333"/>
                  </a:lnTo>
                  <a:lnTo>
                    <a:pt x="102" y="272"/>
                  </a:lnTo>
                  <a:lnTo>
                    <a:pt x="104" y="281"/>
                  </a:lnTo>
                  <a:lnTo>
                    <a:pt x="121" y="299"/>
                  </a:lnTo>
                  <a:lnTo>
                    <a:pt x="148" y="316"/>
                  </a:lnTo>
                  <a:lnTo>
                    <a:pt x="148" y="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1" name="Freeform 181">
              <a:extLst>
                <a:ext uri="{FF2B5EF4-FFF2-40B4-BE49-F238E27FC236}">
                  <a16:creationId xmlns:a16="http://schemas.microsoft.com/office/drawing/2014/main" id="{28E832CA-BE0D-4E27-A56A-600F67C8D2AB}"/>
                </a:ext>
              </a:extLst>
            </p:cNvPr>
            <p:cNvSpPr>
              <a:spLocks/>
            </p:cNvSpPr>
            <p:nvPr/>
          </p:nvSpPr>
          <p:spPr bwMode="auto">
            <a:xfrm rot="4272610">
              <a:off x="556" y="672"/>
              <a:ext cx="462" cy="229"/>
            </a:xfrm>
            <a:custGeom>
              <a:avLst/>
              <a:gdLst/>
              <a:ahLst/>
              <a:cxnLst>
                <a:cxn ang="0">
                  <a:pos x="185" y="314"/>
                </a:cxn>
                <a:cxn ang="0">
                  <a:pos x="255" y="274"/>
                </a:cxn>
                <a:cxn ang="0">
                  <a:pos x="285" y="236"/>
                </a:cxn>
                <a:cxn ang="0">
                  <a:pos x="310" y="194"/>
                </a:cxn>
                <a:cxn ang="0">
                  <a:pos x="337" y="147"/>
                </a:cxn>
                <a:cxn ang="0">
                  <a:pos x="400" y="84"/>
                </a:cxn>
                <a:cxn ang="0">
                  <a:pos x="451" y="73"/>
                </a:cxn>
                <a:cxn ang="0">
                  <a:pos x="498" y="73"/>
                </a:cxn>
                <a:cxn ang="0">
                  <a:pos x="481" y="97"/>
                </a:cxn>
                <a:cxn ang="0">
                  <a:pos x="453" y="137"/>
                </a:cxn>
                <a:cxn ang="0">
                  <a:pos x="485" y="173"/>
                </a:cxn>
                <a:cxn ang="0">
                  <a:pos x="536" y="134"/>
                </a:cxn>
                <a:cxn ang="0">
                  <a:pos x="571" y="73"/>
                </a:cxn>
                <a:cxn ang="0">
                  <a:pos x="622" y="29"/>
                </a:cxn>
                <a:cxn ang="0">
                  <a:pos x="654" y="78"/>
                </a:cxn>
                <a:cxn ang="0">
                  <a:pos x="616" y="137"/>
                </a:cxn>
                <a:cxn ang="0">
                  <a:pos x="637" y="160"/>
                </a:cxn>
                <a:cxn ang="0">
                  <a:pos x="677" y="115"/>
                </a:cxn>
                <a:cxn ang="0">
                  <a:pos x="702" y="88"/>
                </a:cxn>
                <a:cxn ang="0">
                  <a:pos x="730" y="56"/>
                </a:cxn>
                <a:cxn ang="0">
                  <a:pos x="787" y="6"/>
                </a:cxn>
                <a:cxn ang="0">
                  <a:pos x="818" y="59"/>
                </a:cxn>
                <a:cxn ang="0">
                  <a:pos x="780" y="101"/>
                </a:cxn>
                <a:cxn ang="0">
                  <a:pos x="732" y="143"/>
                </a:cxn>
                <a:cxn ang="0">
                  <a:pos x="730" y="158"/>
                </a:cxn>
                <a:cxn ang="0">
                  <a:pos x="873" y="78"/>
                </a:cxn>
                <a:cxn ang="0">
                  <a:pos x="922" y="101"/>
                </a:cxn>
                <a:cxn ang="0">
                  <a:pos x="894" y="151"/>
                </a:cxn>
                <a:cxn ang="0">
                  <a:pos x="841" y="162"/>
                </a:cxn>
                <a:cxn ang="0">
                  <a:pos x="879" y="246"/>
                </a:cxn>
                <a:cxn ang="0">
                  <a:pos x="837" y="240"/>
                </a:cxn>
                <a:cxn ang="0">
                  <a:pos x="759" y="204"/>
                </a:cxn>
                <a:cxn ang="0">
                  <a:pos x="795" y="322"/>
                </a:cxn>
                <a:cxn ang="0">
                  <a:pos x="763" y="343"/>
                </a:cxn>
                <a:cxn ang="0">
                  <a:pos x="660" y="268"/>
                </a:cxn>
                <a:cxn ang="0">
                  <a:pos x="618" y="291"/>
                </a:cxn>
                <a:cxn ang="0">
                  <a:pos x="694" y="365"/>
                </a:cxn>
                <a:cxn ang="0">
                  <a:pos x="690" y="443"/>
                </a:cxn>
                <a:cxn ang="0">
                  <a:pos x="633" y="447"/>
                </a:cxn>
                <a:cxn ang="0">
                  <a:pos x="529" y="326"/>
                </a:cxn>
                <a:cxn ang="0">
                  <a:pos x="529" y="373"/>
                </a:cxn>
                <a:cxn ang="0">
                  <a:pos x="542" y="445"/>
                </a:cxn>
                <a:cxn ang="0">
                  <a:pos x="493" y="459"/>
                </a:cxn>
                <a:cxn ang="0">
                  <a:pos x="438" y="460"/>
                </a:cxn>
                <a:cxn ang="0">
                  <a:pos x="382" y="453"/>
                </a:cxn>
                <a:cxn ang="0">
                  <a:pos x="323" y="419"/>
                </a:cxn>
                <a:cxn ang="0">
                  <a:pos x="240" y="371"/>
                </a:cxn>
                <a:cxn ang="0">
                  <a:pos x="508" y="419"/>
                </a:cxn>
                <a:cxn ang="0">
                  <a:pos x="763" y="314"/>
                </a:cxn>
                <a:cxn ang="0">
                  <a:pos x="753" y="170"/>
                </a:cxn>
                <a:cxn ang="0">
                  <a:pos x="481" y="249"/>
                </a:cxn>
                <a:cxn ang="0">
                  <a:pos x="268" y="322"/>
                </a:cxn>
                <a:cxn ang="0">
                  <a:pos x="200" y="346"/>
                </a:cxn>
                <a:cxn ang="0">
                  <a:pos x="160" y="352"/>
                </a:cxn>
                <a:cxn ang="0">
                  <a:pos x="118" y="350"/>
                </a:cxn>
                <a:cxn ang="0">
                  <a:pos x="73" y="345"/>
                </a:cxn>
                <a:cxn ang="0">
                  <a:pos x="12" y="337"/>
                </a:cxn>
                <a:cxn ang="0">
                  <a:pos x="149" y="316"/>
                </a:cxn>
              </a:cxnLst>
              <a:rect l="0" t="0" r="r" b="b"/>
              <a:pathLst>
                <a:path w="930" h="460">
                  <a:moveTo>
                    <a:pt x="149" y="316"/>
                  </a:moveTo>
                  <a:lnTo>
                    <a:pt x="152" y="316"/>
                  </a:lnTo>
                  <a:lnTo>
                    <a:pt x="162" y="316"/>
                  </a:lnTo>
                  <a:lnTo>
                    <a:pt x="168" y="316"/>
                  </a:lnTo>
                  <a:lnTo>
                    <a:pt x="175" y="316"/>
                  </a:lnTo>
                  <a:lnTo>
                    <a:pt x="185" y="314"/>
                  </a:lnTo>
                  <a:lnTo>
                    <a:pt x="192" y="312"/>
                  </a:lnTo>
                  <a:lnTo>
                    <a:pt x="213" y="305"/>
                  </a:lnTo>
                  <a:lnTo>
                    <a:pt x="234" y="291"/>
                  </a:lnTo>
                  <a:lnTo>
                    <a:pt x="246" y="284"/>
                  </a:lnTo>
                  <a:lnTo>
                    <a:pt x="251" y="280"/>
                  </a:lnTo>
                  <a:lnTo>
                    <a:pt x="255" y="274"/>
                  </a:lnTo>
                  <a:lnTo>
                    <a:pt x="261" y="268"/>
                  </a:lnTo>
                  <a:lnTo>
                    <a:pt x="266" y="263"/>
                  </a:lnTo>
                  <a:lnTo>
                    <a:pt x="272" y="257"/>
                  </a:lnTo>
                  <a:lnTo>
                    <a:pt x="276" y="249"/>
                  </a:lnTo>
                  <a:lnTo>
                    <a:pt x="282" y="242"/>
                  </a:lnTo>
                  <a:lnTo>
                    <a:pt x="285" y="236"/>
                  </a:lnTo>
                  <a:lnTo>
                    <a:pt x="289" y="229"/>
                  </a:lnTo>
                  <a:lnTo>
                    <a:pt x="293" y="221"/>
                  </a:lnTo>
                  <a:lnTo>
                    <a:pt x="299" y="215"/>
                  </a:lnTo>
                  <a:lnTo>
                    <a:pt x="303" y="208"/>
                  </a:lnTo>
                  <a:lnTo>
                    <a:pt x="306" y="202"/>
                  </a:lnTo>
                  <a:lnTo>
                    <a:pt x="310" y="194"/>
                  </a:lnTo>
                  <a:lnTo>
                    <a:pt x="312" y="189"/>
                  </a:lnTo>
                  <a:lnTo>
                    <a:pt x="316" y="183"/>
                  </a:lnTo>
                  <a:lnTo>
                    <a:pt x="323" y="170"/>
                  </a:lnTo>
                  <a:lnTo>
                    <a:pt x="325" y="164"/>
                  </a:lnTo>
                  <a:lnTo>
                    <a:pt x="329" y="158"/>
                  </a:lnTo>
                  <a:lnTo>
                    <a:pt x="337" y="147"/>
                  </a:lnTo>
                  <a:lnTo>
                    <a:pt x="342" y="135"/>
                  </a:lnTo>
                  <a:lnTo>
                    <a:pt x="348" y="126"/>
                  </a:lnTo>
                  <a:lnTo>
                    <a:pt x="356" y="118"/>
                  </a:lnTo>
                  <a:lnTo>
                    <a:pt x="363" y="109"/>
                  </a:lnTo>
                  <a:lnTo>
                    <a:pt x="381" y="96"/>
                  </a:lnTo>
                  <a:lnTo>
                    <a:pt x="400" y="84"/>
                  </a:lnTo>
                  <a:lnTo>
                    <a:pt x="411" y="80"/>
                  </a:lnTo>
                  <a:lnTo>
                    <a:pt x="422" y="78"/>
                  </a:lnTo>
                  <a:lnTo>
                    <a:pt x="426" y="77"/>
                  </a:lnTo>
                  <a:lnTo>
                    <a:pt x="432" y="75"/>
                  </a:lnTo>
                  <a:lnTo>
                    <a:pt x="441" y="75"/>
                  </a:lnTo>
                  <a:lnTo>
                    <a:pt x="451" y="73"/>
                  </a:lnTo>
                  <a:lnTo>
                    <a:pt x="460" y="71"/>
                  </a:lnTo>
                  <a:lnTo>
                    <a:pt x="468" y="71"/>
                  </a:lnTo>
                  <a:lnTo>
                    <a:pt x="476" y="71"/>
                  </a:lnTo>
                  <a:lnTo>
                    <a:pt x="483" y="71"/>
                  </a:lnTo>
                  <a:lnTo>
                    <a:pt x="489" y="71"/>
                  </a:lnTo>
                  <a:lnTo>
                    <a:pt x="498" y="73"/>
                  </a:lnTo>
                  <a:lnTo>
                    <a:pt x="508" y="73"/>
                  </a:lnTo>
                  <a:lnTo>
                    <a:pt x="504" y="75"/>
                  </a:lnTo>
                  <a:lnTo>
                    <a:pt x="498" y="82"/>
                  </a:lnTo>
                  <a:lnTo>
                    <a:pt x="493" y="86"/>
                  </a:lnTo>
                  <a:lnTo>
                    <a:pt x="487" y="92"/>
                  </a:lnTo>
                  <a:lnTo>
                    <a:pt x="481" y="97"/>
                  </a:lnTo>
                  <a:lnTo>
                    <a:pt x="477" y="103"/>
                  </a:lnTo>
                  <a:lnTo>
                    <a:pt x="472" y="111"/>
                  </a:lnTo>
                  <a:lnTo>
                    <a:pt x="466" y="116"/>
                  </a:lnTo>
                  <a:lnTo>
                    <a:pt x="460" y="124"/>
                  </a:lnTo>
                  <a:lnTo>
                    <a:pt x="457" y="132"/>
                  </a:lnTo>
                  <a:lnTo>
                    <a:pt x="453" y="137"/>
                  </a:lnTo>
                  <a:lnTo>
                    <a:pt x="451" y="145"/>
                  </a:lnTo>
                  <a:lnTo>
                    <a:pt x="451" y="158"/>
                  </a:lnTo>
                  <a:lnTo>
                    <a:pt x="455" y="168"/>
                  </a:lnTo>
                  <a:lnTo>
                    <a:pt x="462" y="173"/>
                  </a:lnTo>
                  <a:lnTo>
                    <a:pt x="472" y="175"/>
                  </a:lnTo>
                  <a:lnTo>
                    <a:pt x="485" y="173"/>
                  </a:lnTo>
                  <a:lnTo>
                    <a:pt x="498" y="170"/>
                  </a:lnTo>
                  <a:lnTo>
                    <a:pt x="512" y="162"/>
                  </a:lnTo>
                  <a:lnTo>
                    <a:pt x="523" y="153"/>
                  </a:lnTo>
                  <a:lnTo>
                    <a:pt x="529" y="147"/>
                  </a:lnTo>
                  <a:lnTo>
                    <a:pt x="533" y="141"/>
                  </a:lnTo>
                  <a:lnTo>
                    <a:pt x="536" y="134"/>
                  </a:lnTo>
                  <a:lnTo>
                    <a:pt x="542" y="124"/>
                  </a:lnTo>
                  <a:lnTo>
                    <a:pt x="546" y="115"/>
                  </a:lnTo>
                  <a:lnTo>
                    <a:pt x="552" y="105"/>
                  </a:lnTo>
                  <a:lnTo>
                    <a:pt x="557" y="94"/>
                  </a:lnTo>
                  <a:lnTo>
                    <a:pt x="565" y="82"/>
                  </a:lnTo>
                  <a:lnTo>
                    <a:pt x="571" y="73"/>
                  </a:lnTo>
                  <a:lnTo>
                    <a:pt x="578" y="61"/>
                  </a:lnTo>
                  <a:lnTo>
                    <a:pt x="586" y="52"/>
                  </a:lnTo>
                  <a:lnTo>
                    <a:pt x="593" y="44"/>
                  </a:lnTo>
                  <a:lnTo>
                    <a:pt x="611" y="33"/>
                  </a:lnTo>
                  <a:lnTo>
                    <a:pt x="618" y="31"/>
                  </a:lnTo>
                  <a:lnTo>
                    <a:pt x="622" y="29"/>
                  </a:lnTo>
                  <a:lnTo>
                    <a:pt x="628" y="29"/>
                  </a:lnTo>
                  <a:lnTo>
                    <a:pt x="635" y="31"/>
                  </a:lnTo>
                  <a:lnTo>
                    <a:pt x="645" y="37"/>
                  </a:lnTo>
                  <a:lnTo>
                    <a:pt x="656" y="50"/>
                  </a:lnTo>
                  <a:lnTo>
                    <a:pt x="656" y="69"/>
                  </a:lnTo>
                  <a:lnTo>
                    <a:pt x="654" y="78"/>
                  </a:lnTo>
                  <a:lnTo>
                    <a:pt x="649" y="88"/>
                  </a:lnTo>
                  <a:lnTo>
                    <a:pt x="643" y="99"/>
                  </a:lnTo>
                  <a:lnTo>
                    <a:pt x="635" y="109"/>
                  </a:lnTo>
                  <a:lnTo>
                    <a:pt x="628" y="118"/>
                  </a:lnTo>
                  <a:lnTo>
                    <a:pt x="622" y="130"/>
                  </a:lnTo>
                  <a:lnTo>
                    <a:pt x="616" y="137"/>
                  </a:lnTo>
                  <a:lnTo>
                    <a:pt x="611" y="147"/>
                  </a:lnTo>
                  <a:lnTo>
                    <a:pt x="607" y="162"/>
                  </a:lnTo>
                  <a:lnTo>
                    <a:pt x="611" y="172"/>
                  </a:lnTo>
                  <a:lnTo>
                    <a:pt x="618" y="173"/>
                  </a:lnTo>
                  <a:lnTo>
                    <a:pt x="626" y="168"/>
                  </a:lnTo>
                  <a:lnTo>
                    <a:pt x="637" y="160"/>
                  </a:lnTo>
                  <a:lnTo>
                    <a:pt x="643" y="154"/>
                  </a:lnTo>
                  <a:lnTo>
                    <a:pt x="649" y="147"/>
                  </a:lnTo>
                  <a:lnTo>
                    <a:pt x="656" y="141"/>
                  </a:lnTo>
                  <a:lnTo>
                    <a:pt x="664" y="132"/>
                  </a:lnTo>
                  <a:lnTo>
                    <a:pt x="670" y="124"/>
                  </a:lnTo>
                  <a:lnTo>
                    <a:pt x="677" y="115"/>
                  </a:lnTo>
                  <a:lnTo>
                    <a:pt x="681" y="111"/>
                  </a:lnTo>
                  <a:lnTo>
                    <a:pt x="685" y="105"/>
                  </a:lnTo>
                  <a:lnTo>
                    <a:pt x="690" y="101"/>
                  </a:lnTo>
                  <a:lnTo>
                    <a:pt x="694" y="97"/>
                  </a:lnTo>
                  <a:lnTo>
                    <a:pt x="698" y="92"/>
                  </a:lnTo>
                  <a:lnTo>
                    <a:pt x="702" y="88"/>
                  </a:lnTo>
                  <a:lnTo>
                    <a:pt x="706" y="82"/>
                  </a:lnTo>
                  <a:lnTo>
                    <a:pt x="709" y="78"/>
                  </a:lnTo>
                  <a:lnTo>
                    <a:pt x="717" y="69"/>
                  </a:lnTo>
                  <a:lnTo>
                    <a:pt x="723" y="65"/>
                  </a:lnTo>
                  <a:lnTo>
                    <a:pt x="727" y="59"/>
                  </a:lnTo>
                  <a:lnTo>
                    <a:pt x="730" y="56"/>
                  </a:lnTo>
                  <a:lnTo>
                    <a:pt x="734" y="52"/>
                  </a:lnTo>
                  <a:lnTo>
                    <a:pt x="742" y="42"/>
                  </a:lnTo>
                  <a:lnTo>
                    <a:pt x="749" y="35"/>
                  </a:lnTo>
                  <a:lnTo>
                    <a:pt x="757" y="27"/>
                  </a:lnTo>
                  <a:lnTo>
                    <a:pt x="772" y="16"/>
                  </a:lnTo>
                  <a:lnTo>
                    <a:pt x="787" y="6"/>
                  </a:lnTo>
                  <a:lnTo>
                    <a:pt x="799" y="0"/>
                  </a:lnTo>
                  <a:lnTo>
                    <a:pt x="810" y="2"/>
                  </a:lnTo>
                  <a:lnTo>
                    <a:pt x="820" y="8"/>
                  </a:lnTo>
                  <a:lnTo>
                    <a:pt x="827" y="29"/>
                  </a:lnTo>
                  <a:lnTo>
                    <a:pt x="824" y="50"/>
                  </a:lnTo>
                  <a:lnTo>
                    <a:pt x="818" y="59"/>
                  </a:lnTo>
                  <a:lnTo>
                    <a:pt x="810" y="71"/>
                  </a:lnTo>
                  <a:lnTo>
                    <a:pt x="801" y="80"/>
                  </a:lnTo>
                  <a:lnTo>
                    <a:pt x="795" y="86"/>
                  </a:lnTo>
                  <a:lnTo>
                    <a:pt x="791" y="92"/>
                  </a:lnTo>
                  <a:lnTo>
                    <a:pt x="785" y="97"/>
                  </a:lnTo>
                  <a:lnTo>
                    <a:pt x="780" y="101"/>
                  </a:lnTo>
                  <a:lnTo>
                    <a:pt x="774" y="107"/>
                  </a:lnTo>
                  <a:lnTo>
                    <a:pt x="768" y="111"/>
                  </a:lnTo>
                  <a:lnTo>
                    <a:pt x="747" y="130"/>
                  </a:lnTo>
                  <a:lnTo>
                    <a:pt x="742" y="134"/>
                  </a:lnTo>
                  <a:lnTo>
                    <a:pt x="738" y="139"/>
                  </a:lnTo>
                  <a:lnTo>
                    <a:pt x="732" y="143"/>
                  </a:lnTo>
                  <a:lnTo>
                    <a:pt x="730" y="147"/>
                  </a:lnTo>
                  <a:lnTo>
                    <a:pt x="723" y="154"/>
                  </a:lnTo>
                  <a:lnTo>
                    <a:pt x="719" y="160"/>
                  </a:lnTo>
                  <a:lnTo>
                    <a:pt x="719" y="164"/>
                  </a:lnTo>
                  <a:lnTo>
                    <a:pt x="723" y="162"/>
                  </a:lnTo>
                  <a:lnTo>
                    <a:pt x="730" y="158"/>
                  </a:lnTo>
                  <a:lnTo>
                    <a:pt x="753" y="143"/>
                  </a:lnTo>
                  <a:lnTo>
                    <a:pt x="782" y="122"/>
                  </a:lnTo>
                  <a:lnTo>
                    <a:pt x="812" y="103"/>
                  </a:lnTo>
                  <a:lnTo>
                    <a:pt x="844" y="88"/>
                  </a:lnTo>
                  <a:lnTo>
                    <a:pt x="860" y="80"/>
                  </a:lnTo>
                  <a:lnTo>
                    <a:pt x="873" y="78"/>
                  </a:lnTo>
                  <a:lnTo>
                    <a:pt x="881" y="78"/>
                  </a:lnTo>
                  <a:lnTo>
                    <a:pt x="886" y="78"/>
                  </a:lnTo>
                  <a:lnTo>
                    <a:pt x="896" y="80"/>
                  </a:lnTo>
                  <a:lnTo>
                    <a:pt x="905" y="86"/>
                  </a:lnTo>
                  <a:lnTo>
                    <a:pt x="913" y="90"/>
                  </a:lnTo>
                  <a:lnTo>
                    <a:pt x="922" y="101"/>
                  </a:lnTo>
                  <a:lnTo>
                    <a:pt x="930" y="120"/>
                  </a:lnTo>
                  <a:lnTo>
                    <a:pt x="926" y="130"/>
                  </a:lnTo>
                  <a:lnTo>
                    <a:pt x="920" y="139"/>
                  </a:lnTo>
                  <a:lnTo>
                    <a:pt x="911" y="145"/>
                  </a:lnTo>
                  <a:lnTo>
                    <a:pt x="901" y="149"/>
                  </a:lnTo>
                  <a:lnTo>
                    <a:pt x="894" y="151"/>
                  </a:lnTo>
                  <a:lnTo>
                    <a:pt x="888" y="151"/>
                  </a:lnTo>
                  <a:lnTo>
                    <a:pt x="877" y="153"/>
                  </a:lnTo>
                  <a:lnTo>
                    <a:pt x="871" y="154"/>
                  </a:lnTo>
                  <a:lnTo>
                    <a:pt x="865" y="154"/>
                  </a:lnTo>
                  <a:lnTo>
                    <a:pt x="854" y="156"/>
                  </a:lnTo>
                  <a:lnTo>
                    <a:pt x="841" y="162"/>
                  </a:lnTo>
                  <a:lnTo>
                    <a:pt x="841" y="166"/>
                  </a:lnTo>
                  <a:lnTo>
                    <a:pt x="843" y="172"/>
                  </a:lnTo>
                  <a:lnTo>
                    <a:pt x="858" y="191"/>
                  </a:lnTo>
                  <a:lnTo>
                    <a:pt x="875" y="219"/>
                  </a:lnTo>
                  <a:lnTo>
                    <a:pt x="881" y="242"/>
                  </a:lnTo>
                  <a:lnTo>
                    <a:pt x="879" y="246"/>
                  </a:lnTo>
                  <a:lnTo>
                    <a:pt x="877" y="248"/>
                  </a:lnTo>
                  <a:lnTo>
                    <a:pt x="871" y="249"/>
                  </a:lnTo>
                  <a:lnTo>
                    <a:pt x="862" y="248"/>
                  </a:lnTo>
                  <a:lnTo>
                    <a:pt x="854" y="246"/>
                  </a:lnTo>
                  <a:lnTo>
                    <a:pt x="844" y="244"/>
                  </a:lnTo>
                  <a:lnTo>
                    <a:pt x="837" y="240"/>
                  </a:lnTo>
                  <a:lnTo>
                    <a:pt x="827" y="236"/>
                  </a:lnTo>
                  <a:lnTo>
                    <a:pt x="812" y="227"/>
                  </a:lnTo>
                  <a:lnTo>
                    <a:pt x="797" y="217"/>
                  </a:lnTo>
                  <a:lnTo>
                    <a:pt x="784" y="210"/>
                  </a:lnTo>
                  <a:lnTo>
                    <a:pt x="770" y="206"/>
                  </a:lnTo>
                  <a:lnTo>
                    <a:pt x="759" y="204"/>
                  </a:lnTo>
                  <a:lnTo>
                    <a:pt x="751" y="210"/>
                  </a:lnTo>
                  <a:lnTo>
                    <a:pt x="747" y="215"/>
                  </a:lnTo>
                  <a:lnTo>
                    <a:pt x="747" y="223"/>
                  </a:lnTo>
                  <a:lnTo>
                    <a:pt x="753" y="240"/>
                  </a:lnTo>
                  <a:lnTo>
                    <a:pt x="776" y="282"/>
                  </a:lnTo>
                  <a:lnTo>
                    <a:pt x="795" y="322"/>
                  </a:lnTo>
                  <a:lnTo>
                    <a:pt x="795" y="337"/>
                  </a:lnTo>
                  <a:lnTo>
                    <a:pt x="793" y="343"/>
                  </a:lnTo>
                  <a:lnTo>
                    <a:pt x="787" y="345"/>
                  </a:lnTo>
                  <a:lnTo>
                    <a:pt x="778" y="346"/>
                  </a:lnTo>
                  <a:lnTo>
                    <a:pt x="770" y="346"/>
                  </a:lnTo>
                  <a:lnTo>
                    <a:pt x="763" y="343"/>
                  </a:lnTo>
                  <a:lnTo>
                    <a:pt x="755" y="339"/>
                  </a:lnTo>
                  <a:lnTo>
                    <a:pt x="740" y="327"/>
                  </a:lnTo>
                  <a:lnTo>
                    <a:pt x="725" y="314"/>
                  </a:lnTo>
                  <a:lnTo>
                    <a:pt x="708" y="299"/>
                  </a:lnTo>
                  <a:lnTo>
                    <a:pt x="692" y="286"/>
                  </a:lnTo>
                  <a:lnTo>
                    <a:pt x="660" y="268"/>
                  </a:lnTo>
                  <a:lnTo>
                    <a:pt x="647" y="268"/>
                  </a:lnTo>
                  <a:lnTo>
                    <a:pt x="635" y="270"/>
                  </a:lnTo>
                  <a:lnTo>
                    <a:pt x="626" y="276"/>
                  </a:lnTo>
                  <a:lnTo>
                    <a:pt x="624" y="280"/>
                  </a:lnTo>
                  <a:lnTo>
                    <a:pt x="622" y="284"/>
                  </a:lnTo>
                  <a:lnTo>
                    <a:pt x="618" y="291"/>
                  </a:lnTo>
                  <a:lnTo>
                    <a:pt x="620" y="303"/>
                  </a:lnTo>
                  <a:lnTo>
                    <a:pt x="637" y="327"/>
                  </a:lnTo>
                  <a:lnTo>
                    <a:pt x="660" y="346"/>
                  </a:lnTo>
                  <a:lnTo>
                    <a:pt x="673" y="352"/>
                  </a:lnTo>
                  <a:lnTo>
                    <a:pt x="683" y="358"/>
                  </a:lnTo>
                  <a:lnTo>
                    <a:pt x="694" y="365"/>
                  </a:lnTo>
                  <a:lnTo>
                    <a:pt x="704" y="371"/>
                  </a:lnTo>
                  <a:lnTo>
                    <a:pt x="719" y="394"/>
                  </a:lnTo>
                  <a:lnTo>
                    <a:pt x="723" y="409"/>
                  </a:lnTo>
                  <a:lnTo>
                    <a:pt x="717" y="424"/>
                  </a:lnTo>
                  <a:lnTo>
                    <a:pt x="706" y="436"/>
                  </a:lnTo>
                  <a:lnTo>
                    <a:pt x="690" y="443"/>
                  </a:lnTo>
                  <a:lnTo>
                    <a:pt x="681" y="447"/>
                  </a:lnTo>
                  <a:lnTo>
                    <a:pt x="671" y="449"/>
                  </a:lnTo>
                  <a:lnTo>
                    <a:pt x="662" y="451"/>
                  </a:lnTo>
                  <a:lnTo>
                    <a:pt x="652" y="451"/>
                  </a:lnTo>
                  <a:lnTo>
                    <a:pt x="643" y="449"/>
                  </a:lnTo>
                  <a:lnTo>
                    <a:pt x="633" y="447"/>
                  </a:lnTo>
                  <a:lnTo>
                    <a:pt x="626" y="443"/>
                  </a:lnTo>
                  <a:lnTo>
                    <a:pt x="618" y="436"/>
                  </a:lnTo>
                  <a:lnTo>
                    <a:pt x="603" y="421"/>
                  </a:lnTo>
                  <a:lnTo>
                    <a:pt x="588" y="402"/>
                  </a:lnTo>
                  <a:lnTo>
                    <a:pt x="557" y="358"/>
                  </a:lnTo>
                  <a:lnTo>
                    <a:pt x="529" y="326"/>
                  </a:lnTo>
                  <a:lnTo>
                    <a:pt x="516" y="318"/>
                  </a:lnTo>
                  <a:lnTo>
                    <a:pt x="504" y="320"/>
                  </a:lnTo>
                  <a:lnTo>
                    <a:pt x="500" y="324"/>
                  </a:lnTo>
                  <a:lnTo>
                    <a:pt x="500" y="329"/>
                  </a:lnTo>
                  <a:lnTo>
                    <a:pt x="504" y="341"/>
                  </a:lnTo>
                  <a:lnTo>
                    <a:pt x="529" y="373"/>
                  </a:lnTo>
                  <a:lnTo>
                    <a:pt x="544" y="390"/>
                  </a:lnTo>
                  <a:lnTo>
                    <a:pt x="555" y="405"/>
                  </a:lnTo>
                  <a:lnTo>
                    <a:pt x="561" y="421"/>
                  </a:lnTo>
                  <a:lnTo>
                    <a:pt x="557" y="434"/>
                  </a:lnTo>
                  <a:lnTo>
                    <a:pt x="552" y="440"/>
                  </a:lnTo>
                  <a:lnTo>
                    <a:pt x="542" y="445"/>
                  </a:lnTo>
                  <a:lnTo>
                    <a:pt x="531" y="449"/>
                  </a:lnTo>
                  <a:lnTo>
                    <a:pt x="525" y="451"/>
                  </a:lnTo>
                  <a:lnTo>
                    <a:pt x="517" y="453"/>
                  </a:lnTo>
                  <a:lnTo>
                    <a:pt x="510" y="455"/>
                  </a:lnTo>
                  <a:lnTo>
                    <a:pt x="502" y="457"/>
                  </a:lnTo>
                  <a:lnTo>
                    <a:pt x="493" y="459"/>
                  </a:lnTo>
                  <a:lnTo>
                    <a:pt x="485" y="459"/>
                  </a:lnTo>
                  <a:lnTo>
                    <a:pt x="476" y="460"/>
                  </a:lnTo>
                  <a:lnTo>
                    <a:pt x="466" y="460"/>
                  </a:lnTo>
                  <a:lnTo>
                    <a:pt x="457" y="460"/>
                  </a:lnTo>
                  <a:lnTo>
                    <a:pt x="447" y="460"/>
                  </a:lnTo>
                  <a:lnTo>
                    <a:pt x="438" y="460"/>
                  </a:lnTo>
                  <a:lnTo>
                    <a:pt x="428" y="460"/>
                  </a:lnTo>
                  <a:lnTo>
                    <a:pt x="419" y="459"/>
                  </a:lnTo>
                  <a:lnTo>
                    <a:pt x="411" y="459"/>
                  </a:lnTo>
                  <a:lnTo>
                    <a:pt x="401" y="457"/>
                  </a:lnTo>
                  <a:lnTo>
                    <a:pt x="392" y="455"/>
                  </a:lnTo>
                  <a:lnTo>
                    <a:pt x="382" y="453"/>
                  </a:lnTo>
                  <a:lnTo>
                    <a:pt x="375" y="451"/>
                  </a:lnTo>
                  <a:lnTo>
                    <a:pt x="367" y="449"/>
                  </a:lnTo>
                  <a:lnTo>
                    <a:pt x="360" y="445"/>
                  </a:lnTo>
                  <a:lnTo>
                    <a:pt x="344" y="438"/>
                  </a:lnTo>
                  <a:lnTo>
                    <a:pt x="333" y="430"/>
                  </a:lnTo>
                  <a:lnTo>
                    <a:pt x="323" y="419"/>
                  </a:lnTo>
                  <a:lnTo>
                    <a:pt x="306" y="402"/>
                  </a:lnTo>
                  <a:lnTo>
                    <a:pt x="287" y="386"/>
                  </a:lnTo>
                  <a:lnTo>
                    <a:pt x="266" y="379"/>
                  </a:lnTo>
                  <a:lnTo>
                    <a:pt x="257" y="375"/>
                  </a:lnTo>
                  <a:lnTo>
                    <a:pt x="247" y="373"/>
                  </a:lnTo>
                  <a:lnTo>
                    <a:pt x="240" y="371"/>
                  </a:lnTo>
                  <a:lnTo>
                    <a:pt x="230" y="371"/>
                  </a:lnTo>
                  <a:lnTo>
                    <a:pt x="217" y="369"/>
                  </a:lnTo>
                  <a:lnTo>
                    <a:pt x="208" y="369"/>
                  </a:lnTo>
                  <a:lnTo>
                    <a:pt x="204" y="369"/>
                  </a:lnTo>
                  <a:lnTo>
                    <a:pt x="335" y="331"/>
                  </a:lnTo>
                  <a:lnTo>
                    <a:pt x="508" y="419"/>
                  </a:lnTo>
                  <a:lnTo>
                    <a:pt x="375" y="316"/>
                  </a:lnTo>
                  <a:lnTo>
                    <a:pt x="531" y="272"/>
                  </a:lnTo>
                  <a:lnTo>
                    <a:pt x="656" y="409"/>
                  </a:lnTo>
                  <a:lnTo>
                    <a:pt x="561" y="259"/>
                  </a:lnTo>
                  <a:lnTo>
                    <a:pt x="664" y="227"/>
                  </a:lnTo>
                  <a:lnTo>
                    <a:pt x="763" y="314"/>
                  </a:lnTo>
                  <a:lnTo>
                    <a:pt x="690" y="217"/>
                  </a:lnTo>
                  <a:lnTo>
                    <a:pt x="772" y="183"/>
                  </a:lnTo>
                  <a:lnTo>
                    <a:pt x="844" y="215"/>
                  </a:lnTo>
                  <a:lnTo>
                    <a:pt x="789" y="168"/>
                  </a:lnTo>
                  <a:lnTo>
                    <a:pt x="890" y="107"/>
                  </a:lnTo>
                  <a:lnTo>
                    <a:pt x="753" y="170"/>
                  </a:lnTo>
                  <a:lnTo>
                    <a:pt x="647" y="210"/>
                  </a:lnTo>
                  <a:lnTo>
                    <a:pt x="795" y="44"/>
                  </a:lnTo>
                  <a:lnTo>
                    <a:pt x="605" y="219"/>
                  </a:lnTo>
                  <a:lnTo>
                    <a:pt x="521" y="242"/>
                  </a:lnTo>
                  <a:lnTo>
                    <a:pt x="624" y="69"/>
                  </a:lnTo>
                  <a:lnTo>
                    <a:pt x="481" y="249"/>
                  </a:lnTo>
                  <a:lnTo>
                    <a:pt x="358" y="287"/>
                  </a:lnTo>
                  <a:lnTo>
                    <a:pt x="413" y="126"/>
                  </a:lnTo>
                  <a:lnTo>
                    <a:pt x="322" y="299"/>
                  </a:lnTo>
                  <a:lnTo>
                    <a:pt x="306" y="307"/>
                  </a:lnTo>
                  <a:lnTo>
                    <a:pt x="289" y="312"/>
                  </a:lnTo>
                  <a:lnTo>
                    <a:pt x="268" y="322"/>
                  </a:lnTo>
                  <a:lnTo>
                    <a:pt x="246" y="331"/>
                  </a:lnTo>
                  <a:lnTo>
                    <a:pt x="223" y="339"/>
                  </a:lnTo>
                  <a:lnTo>
                    <a:pt x="217" y="341"/>
                  </a:lnTo>
                  <a:lnTo>
                    <a:pt x="211" y="343"/>
                  </a:lnTo>
                  <a:lnTo>
                    <a:pt x="206" y="345"/>
                  </a:lnTo>
                  <a:lnTo>
                    <a:pt x="200" y="346"/>
                  </a:lnTo>
                  <a:lnTo>
                    <a:pt x="194" y="348"/>
                  </a:lnTo>
                  <a:lnTo>
                    <a:pt x="190" y="348"/>
                  </a:lnTo>
                  <a:lnTo>
                    <a:pt x="181" y="350"/>
                  </a:lnTo>
                  <a:lnTo>
                    <a:pt x="171" y="352"/>
                  </a:lnTo>
                  <a:lnTo>
                    <a:pt x="166" y="352"/>
                  </a:lnTo>
                  <a:lnTo>
                    <a:pt x="160" y="352"/>
                  </a:lnTo>
                  <a:lnTo>
                    <a:pt x="154" y="352"/>
                  </a:lnTo>
                  <a:lnTo>
                    <a:pt x="147" y="352"/>
                  </a:lnTo>
                  <a:lnTo>
                    <a:pt x="141" y="352"/>
                  </a:lnTo>
                  <a:lnTo>
                    <a:pt x="133" y="350"/>
                  </a:lnTo>
                  <a:lnTo>
                    <a:pt x="126" y="350"/>
                  </a:lnTo>
                  <a:lnTo>
                    <a:pt x="118" y="350"/>
                  </a:lnTo>
                  <a:lnTo>
                    <a:pt x="111" y="348"/>
                  </a:lnTo>
                  <a:lnTo>
                    <a:pt x="103" y="348"/>
                  </a:lnTo>
                  <a:lnTo>
                    <a:pt x="95" y="348"/>
                  </a:lnTo>
                  <a:lnTo>
                    <a:pt x="88" y="346"/>
                  </a:lnTo>
                  <a:lnTo>
                    <a:pt x="80" y="346"/>
                  </a:lnTo>
                  <a:lnTo>
                    <a:pt x="73" y="345"/>
                  </a:lnTo>
                  <a:lnTo>
                    <a:pt x="59" y="343"/>
                  </a:lnTo>
                  <a:lnTo>
                    <a:pt x="52" y="343"/>
                  </a:lnTo>
                  <a:lnTo>
                    <a:pt x="44" y="341"/>
                  </a:lnTo>
                  <a:lnTo>
                    <a:pt x="33" y="339"/>
                  </a:lnTo>
                  <a:lnTo>
                    <a:pt x="21" y="337"/>
                  </a:lnTo>
                  <a:lnTo>
                    <a:pt x="12" y="337"/>
                  </a:lnTo>
                  <a:lnTo>
                    <a:pt x="6" y="335"/>
                  </a:lnTo>
                  <a:lnTo>
                    <a:pt x="0" y="333"/>
                  </a:lnTo>
                  <a:lnTo>
                    <a:pt x="103" y="274"/>
                  </a:lnTo>
                  <a:lnTo>
                    <a:pt x="105" y="282"/>
                  </a:lnTo>
                  <a:lnTo>
                    <a:pt x="122" y="299"/>
                  </a:lnTo>
                  <a:lnTo>
                    <a:pt x="149" y="316"/>
                  </a:lnTo>
                  <a:lnTo>
                    <a:pt x="149" y="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2" name="Freeform 182">
              <a:extLst>
                <a:ext uri="{FF2B5EF4-FFF2-40B4-BE49-F238E27FC236}">
                  <a16:creationId xmlns:a16="http://schemas.microsoft.com/office/drawing/2014/main" id="{7EA9AA51-7701-4189-963D-412D865C7DAC}"/>
                </a:ext>
              </a:extLst>
            </p:cNvPr>
            <p:cNvSpPr>
              <a:spLocks/>
            </p:cNvSpPr>
            <p:nvPr/>
          </p:nvSpPr>
          <p:spPr bwMode="auto">
            <a:xfrm rot="-6204866">
              <a:off x="1526" y="-513"/>
              <a:ext cx="361" cy="1771"/>
            </a:xfrm>
            <a:custGeom>
              <a:avLst/>
              <a:gdLst/>
              <a:ahLst/>
              <a:cxnLst>
                <a:cxn ang="0">
                  <a:pos x="703" y="331"/>
                </a:cxn>
                <a:cxn ang="0">
                  <a:pos x="699" y="488"/>
                </a:cxn>
                <a:cxn ang="0">
                  <a:pos x="737" y="576"/>
                </a:cxn>
                <a:cxn ang="0">
                  <a:pos x="783" y="656"/>
                </a:cxn>
                <a:cxn ang="0">
                  <a:pos x="838" y="745"/>
                </a:cxn>
                <a:cxn ang="0">
                  <a:pos x="882" y="914"/>
                </a:cxn>
                <a:cxn ang="0">
                  <a:pos x="855" y="1011"/>
                </a:cxn>
                <a:cxn ang="0">
                  <a:pos x="810" y="1093"/>
                </a:cxn>
                <a:cxn ang="0">
                  <a:pos x="783" y="1040"/>
                </a:cxn>
                <a:cxn ang="0">
                  <a:pos x="741" y="952"/>
                </a:cxn>
                <a:cxn ang="0">
                  <a:pos x="650" y="971"/>
                </a:cxn>
                <a:cxn ang="0">
                  <a:pos x="669" y="1099"/>
                </a:cxn>
                <a:cxn ang="0">
                  <a:pos x="739" y="1215"/>
                </a:cxn>
                <a:cxn ang="0">
                  <a:pos x="764" y="1342"/>
                </a:cxn>
                <a:cxn ang="0">
                  <a:pos x="650" y="1348"/>
                </a:cxn>
                <a:cxn ang="0">
                  <a:pos x="585" y="1228"/>
                </a:cxn>
                <a:cxn ang="0">
                  <a:pos x="528" y="1241"/>
                </a:cxn>
                <a:cxn ang="0">
                  <a:pos x="564" y="1353"/>
                </a:cxn>
                <a:cxn ang="0">
                  <a:pos x="589" y="1420"/>
                </a:cxn>
                <a:cxn ang="0">
                  <a:pos x="616" y="1498"/>
                </a:cxn>
                <a:cxn ang="0">
                  <a:pos x="644" y="1640"/>
                </a:cxn>
                <a:cxn ang="0">
                  <a:pos x="524" y="1642"/>
                </a:cxn>
                <a:cxn ang="0">
                  <a:pos x="490" y="1538"/>
                </a:cxn>
                <a:cxn ang="0">
                  <a:pos x="466" y="1420"/>
                </a:cxn>
                <a:cxn ang="0">
                  <a:pos x="443" y="1403"/>
                </a:cxn>
                <a:cxn ang="0">
                  <a:pos x="441" y="1718"/>
                </a:cxn>
                <a:cxn ang="0">
                  <a:pos x="355" y="1781"/>
                </a:cxn>
                <a:cxn ang="0">
                  <a:pos x="298" y="1686"/>
                </a:cxn>
                <a:cxn ang="0">
                  <a:pos x="331" y="1583"/>
                </a:cxn>
                <a:cxn ang="0">
                  <a:pos x="154" y="1568"/>
                </a:cxn>
                <a:cxn ang="0">
                  <a:pos x="203" y="1502"/>
                </a:cxn>
                <a:cxn ang="0">
                  <a:pos x="336" y="1405"/>
                </a:cxn>
                <a:cxn ang="0">
                  <a:pos x="104" y="1353"/>
                </a:cxn>
                <a:cxn ang="0">
                  <a:pos x="99" y="1279"/>
                </a:cxn>
                <a:cxn ang="0">
                  <a:pos x="323" y="1177"/>
                </a:cxn>
                <a:cxn ang="0">
                  <a:pos x="323" y="1085"/>
                </a:cxn>
                <a:cxn ang="0">
                  <a:pos x="129" y="1142"/>
                </a:cxn>
                <a:cxn ang="0">
                  <a:pos x="0" y="1059"/>
                </a:cxn>
                <a:cxn ang="0">
                  <a:pos x="49" y="962"/>
                </a:cxn>
                <a:cxn ang="0">
                  <a:pos x="353" y="901"/>
                </a:cxn>
                <a:cxn ang="0">
                  <a:pos x="273" y="855"/>
                </a:cxn>
                <a:cxn ang="0">
                  <a:pos x="138" y="810"/>
                </a:cxn>
                <a:cxn ang="0">
                  <a:pos x="165" y="713"/>
                </a:cxn>
                <a:cxn ang="0">
                  <a:pos x="213" y="618"/>
                </a:cxn>
                <a:cxn ang="0">
                  <a:pos x="277" y="532"/>
                </a:cxn>
                <a:cxn ang="0">
                  <a:pos x="391" y="464"/>
                </a:cxn>
                <a:cxn ang="0">
                  <a:pos x="553" y="367"/>
                </a:cxn>
                <a:cxn ang="0">
                  <a:pos x="216" y="777"/>
                </a:cxn>
                <a:cxn ang="0">
                  <a:pos x="148" y="1308"/>
                </a:cxn>
                <a:cxn ang="0">
                  <a:pos x="403" y="1429"/>
                </a:cxn>
                <a:cxn ang="0">
                  <a:pos x="526" y="893"/>
                </a:cxn>
                <a:cxn ang="0">
                  <a:pos x="608" y="466"/>
                </a:cxn>
                <a:cxn ang="0">
                  <a:pos x="635" y="327"/>
                </a:cxn>
                <a:cxn ang="0">
                  <a:pos x="661" y="253"/>
                </a:cxn>
                <a:cxn ang="0">
                  <a:pos x="705" y="184"/>
                </a:cxn>
                <a:cxn ang="0">
                  <a:pos x="756" y="112"/>
                </a:cxn>
                <a:cxn ang="0">
                  <a:pos x="831" y="19"/>
                </a:cxn>
                <a:cxn ang="0">
                  <a:pos x="734" y="268"/>
                </a:cxn>
              </a:cxnLst>
              <a:rect l="0" t="0" r="r" b="b"/>
              <a:pathLst>
                <a:path w="884" h="1781">
                  <a:moveTo>
                    <a:pt x="734" y="268"/>
                  </a:moveTo>
                  <a:lnTo>
                    <a:pt x="730" y="274"/>
                  </a:lnTo>
                  <a:lnTo>
                    <a:pt x="720" y="289"/>
                  </a:lnTo>
                  <a:lnTo>
                    <a:pt x="715" y="300"/>
                  </a:lnTo>
                  <a:lnTo>
                    <a:pt x="709" y="314"/>
                  </a:lnTo>
                  <a:lnTo>
                    <a:pt x="703" y="331"/>
                  </a:lnTo>
                  <a:lnTo>
                    <a:pt x="697" y="348"/>
                  </a:lnTo>
                  <a:lnTo>
                    <a:pt x="692" y="390"/>
                  </a:lnTo>
                  <a:lnTo>
                    <a:pt x="692" y="437"/>
                  </a:lnTo>
                  <a:lnTo>
                    <a:pt x="694" y="462"/>
                  </a:lnTo>
                  <a:lnTo>
                    <a:pt x="697" y="475"/>
                  </a:lnTo>
                  <a:lnTo>
                    <a:pt x="699" y="488"/>
                  </a:lnTo>
                  <a:lnTo>
                    <a:pt x="705" y="504"/>
                  </a:lnTo>
                  <a:lnTo>
                    <a:pt x="709" y="519"/>
                  </a:lnTo>
                  <a:lnTo>
                    <a:pt x="715" y="532"/>
                  </a:lnTo>
                  <a:lnTo>
                    <a:pt x="722" y="547"/>
                  </a:lnTo>
                  <a:lnTo>
                    <a:pt x="730" y="563"/>
                  </a:lnTo>
                  <a:lnTo>
                    <a:pt x="737" y="576"/>
                  </a:lnTo>
                  <a:lnTo>
                    <a:pt x="745" y="591"/>
                  </a:lnTo>
                  <a:lnTo>
                    <a:pt x="753" y="602"/>
                  </a:lnTo>
                  <a:lnTo>
                    <a:pt x="760" y="618"/>
                  </a:lnTo>
                  <a:lnTo>
                    <a:pt x="768" y="631"/>
                  </a:lnTo>
                  <a:lnTo>
                    <a:pt x="777" y="642"/>
                  </a:lnTo>
                  <a:lnTo>
                    <a:pt x="783" y="656"/>
                  </a:lnTo>
                  <a:lnTo>
                    <a:pt x="791" y="667"/>
                  </a:lnTo>
                  <a:lnTo>
                    <a:pt x="798" y="679"/>
                  </a:lnTo>
                  <a:lnTo>
                    <a:pt x="813" y="701"/>
                  </a:lnTo>
                  <a:lnTo>
                    <a:pt x="819" y="713"/>
                  </a:lnTo>
                  <a:lnTo>
                    <a:pt x="827" y="724"/>
                  </a:lnTo>
                  <a:lnTo>
                    <a:pt x="838" y="745"/>
                  </a:lnTo>
                  <a:lnTo>
                    <a:pt x="851" y="766"/>
                  </a:lnTo>
                  <a:lnTo>
                    <a:pt x="861" y="787"/>
                  </a:lnTo>
                  <a:lnTo>
                    <a:pt x="869" y="808"/>
                  </a:lnTo>
                  <a:lnTo>
                    <a:pt x="876" y="829"/>
                  </a:lnTo>
                  <a:lnTo>
                    <a:pt x="884" y="871"/>
                  </a:lnTo>
                  <a:lnTo>
                    <a:pt x="882" y="914"/>
                  </a:lnTo>
                  <a:lnTo>
                    <a:pt x="878" y="935"/>
                  </a:lnTo>
                  <a:lnTo>
                    <a:pt x="872" y="956"/>
                  </a:lnTo>
                  <a:lnTo>
                    <a:pt x="870" y="966"/>
                  </a:lnTo>
                  <a:lnTo>
                    <a:pt x="869" y="975"/>
                  </a:lnTo>
                  <a:lnTo>
                    <a:pt x="861" y="994"/>
                  </a:lnTo>
                  <a:lnTo>
                    <a:pt x="855" y="1011"/>
                  </a:lnTo>
                  <a:lnTo>
                    <a:pt x="848" y="1026"/>
                  </a:lnTo>
                  <a:lnTo>
                    <a:pt x="840" y="1042"/>
                  </a:lnTo>
                  <a:lnTo>
                    <a:pt x="834" y="1055"/>
                  </a:lnTo>
                  <a:lnTo>
                    <a:pt x="827" y="1066"/>
                  </a:lnTo>
                  <a:lnTo>
                    <a:pt x="821" y="1076"/>
                  </a:lnTo>
                  <a:lnTo>
                    <a:pt x="810" y="1093"/>
                  </a:lnTo>
                  <a:lnTo>
                    <a:pt x="798" y="1106"/>
                  </a:lnTo>
                  <a:lnTo>
                    <a:pt x="796" y="1099"/>
                  </a:lnTo>
                  <a:lnTo>
                    <a:pt x="794" y="1081"/>
                  </a:lnTo>
                  <a:lnTo>
                    <a:pt x="791" y="1070"/>
                  </a:lnTo>
                  <a:lnTo>
                    <a:pt x="787" y="1055"/>
                  </a:lnTo>
                  <a:lnTo>
                    <a:pt x="783" y="1040"/>
                  </a:lnTo>
                  <a:lnTo>
                    <a:pt x="777" y="1024"/>
                  </a:lnTo>
                  <a:lnTo>
                    <a:pt x="772" y="1009"/>
                  </a:lnTo>
                  <a:lnTo>
                    <a:pt x="764" y="994"/>
                  </a:lnTo>
                  <a:lnTo>
                    <a:pt x="758" y="979"/>
                  </a:lnTo>
                  <a:lnTo>
                    <a:pt x="751" y="966"/>
                  </a:lnTo>
                  <a:lnTo>
                    <a:pt x="741" y="952"/>
                  </a:lnTo>
                  <a:lnTo>
                    <a:pt x="732" y="943"/>
                  </a:lnTo>
                  <a:lnTo>
                    <a:pt x="711" y="928"/>
                  </a:lnTo>
                  <a:lnTo>
                    <a:pt x="692" y="926"/>
                  </a:lnTo>
                  <a:lnTo>
                    <a:pt x="675" y="933"/>
                  </a:lnTo>
                  <a:lnTo>
                    <a:pt x="659" y="950"/>
                  </a:lnTo>
                  <a:lnTo>
                    <a:pt x="650" y="971"/>
                  </a:lnTo>
                  <a:lnTo>
                    <a:pt x="644" y="998"/>
                  </a:lnTo>
                  <a:lnTo>
                    <a:pt x="644" y="1028"/>
                  </a:lnTo>
                  <a:lnTo>
                    <a:pt x="650" y="1057"/>
                  </a:lnTo>
                  <a:lnTo>
                    <a:pt x="654" y="1070"/>
                  </a:lnTo>
                  <a:lnTo>
                    <a:pt x="661" y="1083"/>
                  </a:lnTo>
                  <a:lnTo>
                    <a:pt x="669" y="1099"/>
                  </a:lnTo>
                  <a:lnTo>
                    <a:pt x="680" y="1114"/>
                  </a:lnTo>
                  <a:lnTo>
                    <a:pt x="692" y="1131"/>
                  </a:lnTo>
                  <a:lnTo>
                    <a:pt x="703" y="1152"/>
                  </a:lnTo>
                  <a:lnTo>
                    <a:pt x="715" y="1173"/>
                  </a:lnTo>
                  <a:lnTo>
                    <a:pt x="728" y="1194"/>
                  </a:lnTo>
                  <a:lnTo>
                    <a:pt x="739" y="1215"/>
                  </a:lnTo>
                  <a:lnTo>
                    <a:pt x="751" y="1235"/>
                  </a:lnTo>
                  <a:lnTo>
                    <a:pt x="758" y="1258"/>
                  </a:lnTo>
                  <a:lnTo>
                    <a:pt x="764" y="1277"/>
                  </a:lnTo>
                  <a:lnTo>
                    <a:pt x="770" y="1317"/>
                  </a:lnTo>
                  <a:lnTo>
                    <a:pt x="766" y="1334"/>
                  </a:lnTo>
                  <a:lnTo>
                    <a:pt x="764" y="1342"/>
                  </a:lnTo>
                  <a:lnTo>
                    <a:pt x="758" y="1350"/>
                  </a:lnTo>
                  <a:lnTo>
                    <a:pt x="747" y="1363"/>
                  </a:lnTo>
                  <a:lnTo>
                    <a:pt x="730" y="1374"/>
                  </a:lnTo>
                  <a:lnTo>
                    <a:pt x="694" y="1380"/>
                  </a:lnTo>
                  <a:lnTo>
                    <a:pt x="663" y="1363"/>
                  </a:lnTo>
                  <a:lnTo>
                    <a:pt x="650" y="1348"/>
                  </a:lnTo>
                  <a:lnTo>
                    <a:pt x="639" y="1329"/>
                  </a:lnTo>
                  <a:lnTo>
                    <a:pt x="627" y="1310"/>
                  </a:lnTo>
                  <a:lnTo>
                    <a:pt x="616" y="1289"/>
                  </a:lnTo>
                  <a:lnTo>
                    <a:pt x="606" y="1266"/>
                  </a:lnTo>
                  <a:lnTo>
                    <a:pt x="595" y="1245"/>
                  </a:lnTo>
                  <a:lnTo>
                    <a:pt x="585" y="1228"/>
                  </a:lnTo>
                  <a:lnTo>
                    <a:pt x="576" y="1211"/>
                  </a:lnTo>
                  <a:lnTo>
                    <a:pt x="555" y="1188"/>
                  </a:lnTo>
                  <a:lnTo>
                    <a:pt x="534" y="1186"/>
                  </a:lnTo>
                  <a:lnTo>
                    <a:pt x="526" y="1196"/>
                  </a:lnTo>
                  <a:lnTo>
                    <a:pt x="524" y="1215"/>
                  </a:lnTo>
                  <a:lnTo>
                    <a:pt x="528" y="1241"/>
                  </a:lnTo>
                  <a:lnTo>
                    <a:pt x="532" y="1256"/>
                  </a:lnTo>
                  <a:lnTo>
                    <a:pt x="538" y="1273"/>
                  </a:lnTo>
                  <a:lnTo>
                    <a:pt x="543" y="1292"/>
                  </a:lnTo>
                  <a:lnTo>
                    <a:pt x="549" y="1311"/>
                  </a:lnTo>
                  <a:lnTo>
                    <a:pt x="557" y="1332"/>
                  </a:lnTo>
                  <a:lnTo>
                    <a:pt x="564" y="1353"/>
                  </a:lnTo>
                  <a:lnTo>
                    <a:pt x="568" y="1365"/>
                  </a:lnTo>
                  <a:lnTo>
                    <a:pt x="572" y="1374"/>
                  </a:lnTo>
                  <a:lnTo>
                    <a:pt x="576" y="1386"/>
                  </a:lnTo>
                  <a:lnTo>
                    <a:pt x="580" y="1397"/>
                  </a:lnTo>
                  <a:lnTo>
                    <a:pt x="585" y="1408"/>
                  </a:lnTo>
                  <a:lnTo>
                    <a:pt x="589" y="1420"/>
                  </a:lnTo>
                  <a:lnTo>
                    <a:pt x="593" y="1431"/>
                  </a:lnTo>
                  <a:lnTo>
                    <a:pt x="597" y="1443"/>
                  </a:lnTo>
                  <a:lnTo>
                    <a:pt x="604" y="1465"/>
                  </a:lnTo>
                  <a:lnTo>
                    <a:pt x="608" y="1477"/>
                  </a:lnTo>
                  <a:lnTo>
                    <a:pt x="612" y="1488"/>
                  </a:lnTo>
                  <a:lnTo>
                    <a:pt x="616" y="1498"/>
                  </a:lnTo>
                  <a:lnTo>
                    <a:pt x="620" y="1509"/>
                  </a:lnTo>
                  <a:lnTo>
                    <a:pt x="625" y="1530"/>
                  </a:lnTo>
                  <a:lnTo>
                    <a:pt x="631" y="1551"/>
                  </a:lnTo>
                  <a:lnTo>
                    <a:pt x="637" y="1572"/>
                  </a:lnTo>
                  <a:lnTo>
                    <a:pt x="644" y="1608"/>
                  </a:lnTo>
                  <a:lnTo>
                    <a:pt x="644" y="1640"/>
                  </a:lnTo>
                  <a:lnTo>
                    <a:pt x="640" y="1667"/>
                  </a:lnTo>
                  <a:lnTo>
                    <a:pt x="629" y="1684"/>
                  </a:lnTo>
                  <a:lnTo>
                    <a:pt x="610" y="1694"/>
                  </a:lnTo>
                  <a:lnTo>
                    <a:pt x="568" y="1688"/>
                  </a:lnTo>
                  <a:lnTo>
                    <a:pt x="538" y="1663"/>
                  </a:lnTo>
                  <a:lnTo>
                    <a:pt x="524" y="1642"/>
                  </a:lnTo>
                  <a:lnTo>
                    <a:pt x="513" y="1619"/>
                  </a:lnTo>
                  <a:lnTo>
                    <a:pt x="504" y="1593"/>
                  </a:lnTo>
                  <a:lnTo>
                    <a:pt x="502" y="1580"/>
                  </a:lnTo>
                  <a:lnTo>
                    <a:pt x="496" y="1566"/>
                  </a:lnTo>
                  <a:lnTo>
                    <a:pt x="494" y="1553"/>
                  </a:lnTo>
                  <a:lnTo>
                    <a:pt x="490" y="1538"/>
                  </a:lnTo>
                  <a:lnTo>
                    <a:pt x="486" y="1524"/>
                  </a:lnTo>
                  <a:lnTo>
                    <a:pt x="485" y="1511"/>
                  </a:lnTo>
                  <a:lnTo>
                    <a:pt x="473" y="1456"/>
                  </a:lnTo>
                  <a:lnTo>
                    <a:pt x="471" y="1443"/>
                  </a:lnTo>
                  <a:lnTo>
                    <a:pt x="467" y="1431"/>
                  </a:lnTo>
                  <a:lnTo>
                    <a:pt x="466" y="1420"/>
                  </a:lnTo>
                  <a:lnTo>
                    <a:pt x="464" y="1410"/>
                  </a:lnTo>
                  <a:lnTo>
                    <a:pt x="456" y="1391"/>
                  </a:lnTo>
                  <a:lnTo>
                    <a:pt x="450" y="1378"/>
                  </a:lnTo>
                  <a:lnTo>
                    <a:pt x="443" y="1374"/>
                  </a:lnTo>
                  <a:lnTo>
                    <a:pt x="443" y="1384"/>
                  </a:lnTo>
                  <a:lnTo>
                    <a:pt x="443" y="1403"/>
                  </a:lnTo>
                  <a:lnTo>
                    <a:pt x="446" y="1454"/>
                  </a:lnTo>
                  <a:lnTo>
                    <a:pt x="454" y="1521"/>
                  </a:lnTo>
                  <a:lnTo>
                    <a:pt x="456" y="1593"/>
                  </a:lnTo>
                  <a:lnTo>
                    <a:pt x="454" y="1661"/>
                  </a:lnTo>
                  <a:lnTo>
                    <a:pt x="448" y="1692"/>
                  </a:lnTo>
                  <a:lnTo>
                    <a:pt x="441" y="1718"/>
                  </a:lnTo>
                  <a:lnTo>
                    <a:pt x="435" y="1730"/>
                  </a:lnTo>
                  <a:lnTo>
                    <a:pt x="429" y="1739"/>
                  </a:lnTo>
                  <a:lnTo>
                    <a:pt x="414" y="1754"/>
                  </a:lnTo>
                  <a:lnTo>
                    <a:pt x="399" y="1766"/>
                  </a:lnTo>
                  <a:lnTo>
                    <a:pt x="382" y="1773"/>
                  </a:lnTo>
                  <a:lnTo>
                    <a:pt x="355" y="1781"/>
                  </a:lnTo>
                  <a:lnTo>
                    <a:pt x="313" y="1771"/>
                  </a:lnTo>
                  <a:lnTo>
                    <a:pt x="300" y="1758"/>
                  </a:lnTo>
                  <a:lnTo>
                    <a:pt x="292" y="1741"/>
                  </a:lnTo>
                  <a:lnTo>
                    <a:pt x="291" y="1720"/>
                  </a:lnTo>
                  <a:lnTo>
                    <a:pt x="294" y="1697"/>
                  </a:lnTo>
                  <a:lnTo>
                    <a:pt x="298" y="1686"/>
                  </a:lnTo>
                  <a:lnTo>
                    <a:pt x="302" y="1675"/>
                  </a:lnTo>
                  <a:lnTo>
                    <a:pt x="312" y="1652"/>
                  </a:lnTo>
                  <a:lnTo>
                    <a:pt x="315" y="1640"/>
                  </a:lnTo>
                  <a:lnTo>
                    <a:pt x="319" y="1631"/>
                  </a:lnTo>
                  <a:lnTo>
                    <a:pt x="327" y="1612"/>
                  </a:lnTo>
                  <a:lnTo>
                    <a:pt x="331" y="1583"/>
                  </a:lnTo>
                  <a:lnTo>
                    <a:pt x="325" y="1578"/>
                  </a:lnTo>
                  <a:lnTo>
                    <a:pt x="313" y="1578"/>
                  </a:lnTo>
                  <a:lnTo>
                    <a:pt x="266" y="1583"/>
                  </a:lnTo>
                  <a:lnTo>
                    <a:pt x="201" y="1587"/>
                  </a:lnTo>
                  <a:lnTo>
                    <a:pt x="158" y="1576"/>
                  </a:lnTo>
                  <a:lnTo>
                    <a:pt x="154" y="1568"/>
                  </a:lnTo>
                  <a:lnTo>
                    <a:pt x="154" y="1561"/>
                  </a:lnTo>
                  <a:lnTo>
                    <a:pt x="156" y="1549"/>
                  </a:lnTo>
                  <a:lnTo>
                    <a:pt x="165" y="1538"/>
                  </a:lnTo>
                  <a:lnTo>
                    <a:pt x="177" y="1524"/>
                  </a:lnTo>
                  <a:lnTo>
                    <a:pt x="190" y="1513"/>
                  </a:lnTo>
                  <a:lnTo>
                    <a:pt x="203" y="1502"/>
                  </a:lnTo>
                  <a:lnTo>
                    <a:pt x="218" y="1492"/>
                  </a:lnTo>
                  <a:lnTo>
                    <a:pt x="249" y="1473"/>
                  </a:lnTo>
                  <a:lnTo>
                    <a:pt x="279" y="1456"/>
                  </a:lnTo>
                  <a:lnTo>
                    <a:pt x="306" y="1441"/>
                  </a:lnTo>
                  <a:lnTo>
                    <a:pt x="325" y="1424"/>
                  </a:lnTo>
                  <a:lnTo>
                    <a:pt x="336" y="1405"/>
                  </a:lnTo>
                  <a:lnTo>
                    <a:pt x="334" y="1384"/>
                  </a:lnTo>
                  <a:lnTo>
                    <a:pt x="329" y="1376"/>
                  </a:lnTo>
                  <a:lnTo>
                    <a:pt x="317" y="1369"/>
                  </a:lnTo>
                  <a:lnTo>
                    <a:pt x="283" y="1361"/>
                  </a:lnTo>
                  <a:lnTo>
                    <a:pt x="190" y="1359"/>
                  </a:lnTo>
                  <a:lnTo>
                    <a:pt x="104" y="1353"/>
                  </a:lnTo>
                  <a:lnTo>
                    <a:pt x="80" y="1340"/>
                  </a:lnTo>
                  <a:lnTo>
                    <a:pt x="74" y="1331"/>
                  </a:lnTo>
                  <a:lnTo>
                    <a:pt x="74" y="1317"/>
                  </a:lnTo>
                  <a:lnTo>
                    <a:pt x="80" y="1302"/>
                  </a:lnTo>
                  <a:lnTo>
                    <a:pt x="87" y="1289"/>
                  </a:lnTo>
                  <a:lnTo>
                    <a:pt x="99" y="1279"/>
                  </a:lnTo>
                  <a:lnTo>
                    <a:pt x="114" y="1270"/>
                  </a:lnTo>
                  <a:lnTo>
                    <a:pt x="148" y="1254"/>
                  </a:lnTo>
                  <a:lnTo>
                    <a:pt x="186" y="1241"/>
                  </a:lnTo>
                  <a:lnTo>
                    <a:pt x="228" y="1228"/>
                  </a:lnTo>
                  <a:lnTo>
                    <a:pt x="266" y="1215"/>
                  </a:lnTo>
                  <a:lnTo>
                    <a:pt x="323" y="1177"/>
                  </a:lnTo>
                  <a:lnTo>
                    <a:pt x="336" y="1154"/>
                  </a:lnTo>
                  <a:lnTo>
                    <a:pt x="344" y="1131"/>
                  </a:lnTo>
                  <a:lnTo>
                    <a:pt x="344" y="1112"/>
                  </a:lnTo>
                  <a:lnTo>
                    <a:pt x="340" y="1104"/>
                  </a:lnTo>
                  <a:lnTo>
                    <a:pt x="336" y="1097"/>
                  </a:lnTo>
                  <a:lnTo>
                    <a:pt x="323" y="1085"/>
                  </a:lnTo>
                  <a:lnTo>
                    <a:pt x="304" y="1078"/>
                  </a:lnTo>
                  <a:lnTo>
                    <a:pt x="249" y="1081"/>
                  </a:lnTo>
                  <a:lnTo>
                    <a:pt x="192" y="1102"/>
                  </a:lnTo>
                  <a:lnTo>
                    <a:pt x="171" y="1116"/>
                  </a:lnTo>
                  <a:lnTo>
                    <a:pt x="150" y="1129"/>
                  </a:lnTo>
                  <a:lnTo>
                    <a:pt x="129" y="1142"/>
                  </a:lnTo>
                  <a:lnTo>
                    <a:pt x="108" y="1152"/>
                  </a:lnTo>
                  <a:lnTo>
                    <a:pt x="55" y="1156"/>
                  </a:lnTo>
                  <a:lnTo>
                    <a:pt x="26" y="1146"/>
                  </a:lnTo>
                  <a:lnTo>
                    <a:pt x="9" y="1123"/>
                  </a:lnTo>
                  <a:lnTo>
                    <a:pt x="0" y="1093"/>
                  </a:lnTo>
                  <a:lnTo>
                    <a:pt x="0" y="1059"/>
                  </a:lnTo>
                  <a:lnTo>
                    <a:pt x="4" y="1040"/>
                  </a:lnTo>
                  <a:lnTo>
                    <a:pt x="7" y="1023"/>
                  </a:lnTo>
                  <a:lnTo>
                    <a:pt x="15" y="1005"/>
                  </a:lnTo>
                  <a:lnTo>
                    <a:pt x="24" y="988"/>
                  </a:lnTo>
                  <a:lnTo>
                    <a:pt x="36" y="975"/>
                  </a:lnTo>
                  <a:lnTo>
                    <a:pt x="49" y="962"/>
                  </a:lnTo>
                  <a:lnTo>
                    <a:pt x="64" y="952"/>
                  </a:lnTo>
                  <a:lnTo>
                    <a:pt x="81" y="945"/>
                  </a:lnTo>
                  <a:lnTo>
                    <a:pt x="121" y="935"/>
                  </a:lnTo>
                  <a:lnTo>
                    <a:pt x="171" y="928"/>
                  </a:lnTo>
                  <a:lnTo>
                    <a:pt x="272" y="918"/>
                  </a:lnTo>
                  <a:lnTo>
                    <a:pt x="353" y="901"/>
                  </a:lnTo>
                  <a:lnTo>
                    <a:pt x="378" y="886"/>
                  </a:lnTo>
                  <a:lnTo>
                    <a:pt x="386" y="865"/>
                  </a:lnTo>
                  <a:lnTo>
                    <a:pt x="382" y="855"/>
                  </a:lnTo>
                  <a:lnTo>
                    <a:pt x="376" y="848"/>
                  </a:lnTo>
                  <a:lnTo>
                    <a:pt x="351" y="844"/>
                  </a:lnTo>
                  <a:lnTo>
                    <a:pt x="273" y="855"/>
                  </a:lnTo>
                  <a:lnTo>
                    <a:pt x="232" y="865"/>
                  </a:lnTo>
                  <a:lnTo>
                    <a:pt x="194" y="869"/>
                  </a:lnTo>
                  <a:lnTo>
                    <a:pt x="161" y="863"/>
                  </a:lnTo>
                  <a:lnTo>
                    <a:pt x="142" y="844"/>
                  </a:lnTo>
                  <a:lnTo>
                    <a:pt x="138" y="829"/>
                  </a:lnTo>
                  <a:lnTo>
                    <a:pt x="138" y="810"/>
                  </a:lnTo>
                  <a:lnTo>
                    <a:pt x="142" y="785"/>
                  </a:lnTo>
                  <a:lnTo>
                    <a:pt x="146" y="772"/>
                  </a:lnTo>
                  <a:lnTo>
                    <a:pt x="150" y="758"/>
                  </a:lnTo>
                  <a:lnTo>
                    <a:pt x="154" y="743"/>
                  </a:lnTo>
                  <a:lnTo>
                    <a:pt x="159" y="730"/>
                  </a:lnTo>
                  <a:lnTo>
                    <a:pt x="165" y="713"/>
                  </a:lnTo>
                  <a:lnTo>
                    <a:pt x="171" y="698"/>
                  </a:lnTo>
                  <a:lnTo>
                    <a:pt x="178" y="682"/>
                  </a:lnTo>
                  <a:lnTo>
                    <a:pt x="186" y="667"/>
                  </a:lnTo>
                  <a:lnTo>
                    <a:pt x="196" y="650"/>
                  </a:lnTo>
                  <a:lnTo>
                    <a:pt x="203" y="635"/>
                  </a:lnTo>
                  <a:lnTo>
                    <a:pt x="213" y="618"/>
                  </a:lnTo>
                  <a:lnTo>
                    <a:pt x="222" y="602"/>
                  </a:lnTo>
                  <a:lnTo>
                    <a:pt x="234" y="587"/>
                  </a:lnTo>
                  <a:lnTo>
                    <a:pt x="243" y="572"/>
                  </a:lnTo>
                  <a:lnTo>
                    <a:pt x="254" y="559"/>
                  </a:lnTo>
                  <a:lnTo>
                    <a:pt x="266" y="545"/>
                  </a:lnTo>
                  <a:lnTo>
                    <a:pt x="277" y="532"/>
                  </a:lnTo>
                  <a:lnTo>
                    <a:pt x="291" y="521"/>
                  </a:lnTo>
                  <a:lnTo>
                    <a:pt x="302" y="509"/>
                  </a:lnTo>
                  <a:lnTo>
                    <a:pt x="313" y="500"/>
                  </a:lnTo>
                  <a:lnTo>
                    <a:pt x="340" y="483"/>
                  </a:lnTo>
                  <a:lnTo>
                    <a:pt x="365" y="469"/>
                  </a:lnTo>
                  <a:lnTo>
                    <a:pt x="391" y="464"/>
                  </a:lnTo>
                  <a:lnTo>
                    <a:pt x="439" y="452"/>
                  </a:lnTo>
                  <a:lnTo>
                    <a:pt x="481" y="433"/>
                  </a:lnTo>
                  <a:lnTo>
                    <a:pt x="515" y="409"/>
                  </a:lnTo>
                  <a:lnTo>
                    <a:pt x="528" y="395"/>
                  </a:lnTo>
                  <a:lnTo>
                    <a:pt x="542" y="382"/>
                  </a:lnTo>
                  <a:lnTo>
                    <a:pt x="553" y="367"/>
                  </a:lnTo>
                  <a:lnTo>
                    <a:pt x="562" y="353"/>
                  </a:lnTo>
                  <a:lnTo>
                    <a:pt x="578" y="333"/>
                  </a:lnTo>
                  <a:lnTo>
                    <a:pt x="585" y="315"/>
                  </a:lnTo>
                  <a:lnTo>
                    <a:pt x="589" y="310"/>
                  </a:lnTo>
                  <a:lnTo>
                    <a:pt x="530" y="566"/>
                  </a:lnTo>
                  <a:lnTo>
                    <a:pt x="216" y="777"/>
                  </a:lnTo>
                  <a:lnTo>
                    <a:pt x="517" y="650"/>
                  </a:lnTo>
                  <a:lnTo>
                    <a:pt x="443" y="956"/>
                  </a:lnTo>
                  <a:lnTo>
                    <a:pt x="93" y="1036"/>
                  </a:lnTo>
                  <a:lnTo>
                    <a:pt x="433" y="1019"/>
                  </a:lnTo>
                  <a:lnTo>
                    <a:pt x="393" y="1222"/>
                  </a:lnTo>
                  <a:lnTo>
                    <a:pt x="148" y="1308"/>
                  </a:lnTo>
                  <a:lnTo>
                    <a:pt x="382" y="1277"/>
                  </a:lnTo>
                  <a:lnTo>
                    <a:pt x="361" y="1446"/>
                  </a:lnTo>
                  <a:lnTo>
                    <a:pt x="237" y="1540"/>
                  </a:lnTo>
                  <a:lnTo>
                    <a:pt x="370" y="1490"/>
                  </a:lnTo>
                  <a:lnTo>
                    <a:pt x="376" y="1718"/>
                  </a:lnTo>
                  <a:lnTo>
                    <a:pt x="403" y="1429"/>
                  </a:lnTo>
                  <a:lnTo>
                    <a:pt x="435" y="1211"/>
                  </a:lnTo>
                  <a:lnTo>
                    <a:pt x="572" y="1619"/>
                  </a:lnTo>
                  <a:lnTo>
                    <a:pt x="462" y="1131"/>
                  </a:lnTo>
                  <a:lnTo>
                    <a:pt x="502" y="967"/>
                  </a:lnTo>
                  <a:lnTo>
                    <a:pt x="696" y="1308"/>
                  </a:lnTo>
                  <a:lnTo>
                    <a:pt x="526" y="893"/>
                  </a:lnTo>
                  <a:lnTo>
                    <a:pt x="581" y="650"/>
                  </a:lnTo>
                  <a:lnTo>
                    <a:pt x="800" y="895"/>
                  </a:lnTo>
                  <a:lnTo>
                    <a:pt x="595" y="576"/>
                  </a:lnTo>
                  <a:lnTo>
                    <a:pt x="599" y="544"/>
                  </a:lnTo>
                  <a:lnTo>
                    <a:pt x="602" y="509"/>
                  </a:lnTo>
                  <a:lnTo>
                    <a:pt x="608" y="466"/>
                  </a:lnTo>
                  <a:lnTo>
                    <a:pt x="616" y="418"/>
                  </a:lnTo>
                  <a:lnTo>
                    <a:pt x="623" y="371"/>
                  </a:lnTo>
                  <a:lnTo>
                    <a:pt x="627" y="359"/>
                  </a:lnTo>
                  <a:lnTo>
                    <a:pt x="629" y="348"/>
                  </a:lnTo>
                  <a:lnTo>
                    <a:pt x="631" y="336"/>
                  </a:lnTo>
                  <a:lnTo>
                    <a:pt x="635" y="327"/>
                  </a:lnTo>
                  <a:lnTo>
                    <a:pt x="637" y="317"/>
                  </a:lnTo>
                  <a:lnTo>
                    <a:pt x="639" y="306"/>
                  </a:lnTo>
                  <a:lnTo>
                    <a:pt x="644" y="291"/>
                  </a:lnTo>
                  <a:lnTo>
                    <a:pt x="652" y="274"/>
                  </a:lnTo>
                  <a:lnTo>
                    <a:pt x="658" y="262"/>
                  </a:lnTo>
                  <a:lnTo>
                    <a:pt x="661" y="253"/>
                  </a:lnTo>
                  <a:lnTo>
                    <a:pt x="667" y="241"/>
                  </a:lnTo>
                  <a:lnTo>
                    <a:pt x="675" y="232"/>
                  </a:lnTo>
                  <a:lnTo>
                    <a:pt x="680" y="220"/>
                  </a:lnTo>
                  <a:lnTo>
                    <a:pt x="688" y="209"/>
                  </a:lnTo>
                  <a:lnTo>
                    <a:pt x="697" y="196"/>
                  </a:lnTo>
                  <a:lnTo>
                    <a:pt x="705" y="184"/>
                  </a:lnTo>
                  <a:lnTo>
                    <a:pt x="713" y="173"/>
                  </a:lnTo>
                  <a:lnTo>
                    <a:pt x="722" y="160"/>
                  </a:lnTo>
                  <a:lnTo>
                    <a:pt x="730" y="148"/>
                  </a:lnTo>
                  <a:lnTo>
                    <a:pt x="739" y="137"/>
                  </a:lnTo>
                  <a:lnTo>
                    <a:pt x="749" y="123"/>
                  </a:lnTo>
                  <a:lnTo>
                    <a:pt x="756" y="112"/>
                  </a:lnTo>
                  <a:lnTo>
                    <a:pt x="773" y="91"/>
                  </a:lnTo>
                  <a:lnTo>
                    <a:pt x="783" y="80"/>
                  </a:lnTo>
                  <a:lnTo>
                    <a:pt x="791" y="68"/>
                  </a:lnTo>
                  <a:lnTo>
                    <a:pt x="806" y="49"/>
                  </a:lnTo>
                  <a:lnTo>
                    <a:pt x="819" y="32"/>
                  </a:lnTo>
                  <a:lnTo>
                    <a:pt x="831" y="19"/>
                  </a:lnTo>
                  <a:lnTo>
                    <a:pt x="838" y="8"/>
                  </a:lnTo>
                  <a:lnTo>
                    <a:pt x="846" y="0"/>
                  </a:lnTo>
                  <a:lnTo>
                    <a:pt x="850" y="230"/>
                  </a:lnTo>
                  <a:lnTo>
                    <a:pt x="832" y="226"/>
                  </a:lnTo>
                  <a:lnTo>
                    <a:pt x="787" y="239"/>
                  </a:lnTo>
                  <a:lnTo>
                    <a:pt x="734" y="268"/>
                  </a:lnTo>
                  <a:lnTo>
                    <a:pt x="734" y="26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grpSp>
        <p:nvGrpSpPr>
          <p:cNvPr id="12295" name="Group 183">
            <a:extLst>
              <a:ext uri="{FF2B5EF4-FFF2-40B4-BE49-F238E27FC236}">
                <a16:creationId xmlns:a16="http://schemas.microsoft.com/office/drawing/2014/main" id="{798873A5-BA8D-8E4A-E1B8-CDD295287054}"/>
              </a:ext>
            </a:extLst>
          </p:cNvPr>
          <p:cNvGrpSpPr>
            <a:grpSpLocks/>
          </p:cNvGrpSpPr>
          <p:nvPr/>
        </p:nvGrpSpPr>
        <p:grpSpPr bwMode="auto">
          <a:xfrm>
            <a:off x="1878806" y="265113"/>
            <a:ext cx="1335088" cy="1846262"/>
            <a:chOff x="240" y="132"/>
            <a:chExt cx="2352" cy="2412"/>
          </a:xfrm>
        </p:grpSpPr>
        <p:sp>
          <p:nvSpPr>
            <p:cNvPr id="12466" name="Freeform 184">
              <a:extLst>
                <a:ext uri="{FF2B5EF4-FFF2-40B4-BE49-F238E27FC236}">
                  <a16:creationId xmlns:a16="http://schemas.microsoft.com/office/drawing/2014/main" id="{4B4161FF-62E2-DB65-AC56-D83A7A6C61A8}"/>
                </a:ext>
              </a:extLst>
            </p:cNvPr>
            <p:cNvSpPr>
              <a:spLocks/>
            </p:cNvSpPr>
            <p:nvPr/>
          </p:nvSpPr>
          <p:spPr bwMode="auto">
            <a:xfrm rot="-3872960">
              <a:off x="404" y="144"/>
              <a:ext cx="228" cy="459"/>
            </a:xfrm>
            <a:custGeom>
              <a:avLst/>
              <a:gdLst>
                <a:gd name="T0" fmla="*/ 1 w 456"/>
                <a:gd name="T1" fmla="*/ 0 h 919"/>
                <a:gd name="T2" fmla="*/ 1 w 456"/>
                <a:gd name="T3" fmla="*/ 0 h 919"/>
                <a:gd name="T4" fmla="*/ 1 w 456"/>
                <a:gd name="T5" fmla="*/ 0 h 919"/>
                <a:gd name="T6" fmla="*/ 1 w 456"/>
                <a:gd name="T7" fmla="*/ 0 h 919"/>
                <a:gd name="T8" fmla="*/ 1 w 456"/>
                <a:gd name="T9" fmla="*/ 0 h 919"/>
                <a:gd name="T10" fmla="*/ 1 w 456"/>
                <a:gd name="T11" fmla="*/ 0 h 919"/>
                <a:gd name="T12" fmla="*/ 1 w 456"/>
                <a:gd name="T13" fmla="*/ 0 h 919"/>
                <a:gd name="T14" fmla="*/ 1 w 456"/>
                <a:gd name="T15" fmla="*/ 0 h 919"/>
                <a:gd name="T16" fmla="*/ 1 w 456"/>
                <a:gd name="T17" fmla="*/ 0 h 919"/>
                <a:gd name="T18" fmla="*/ 1 w 456"/>
                <a:gd name="T19" fmla="*/ 0 h 919"/>
                <a:gd name="T20" fmla="*/ 1 w 456"/>
                <a:gd name="T21" fmla="*/ 0 h 919"/>
                <a:gd name="T22" fmla="*/ 1 w 456"/>
                <a:gd name="T23" fmla="*/ 0 h 919"/>
                <a:gd name="T24" fmla="*/ 1 w 456"/>
                <a:gd name="T25" fmla="*/ 0 h 919"/>
                <a:gd name="T26" fmla="*/ 1 w 456"/>
                <a:gd name="T27" fmla="*/ 0 h 919"/>
                <a:gd name="T28" fmla="*/ 1 w 456"/>
                <a:gd name="T29" fmla="*/ 0 h 919"/>
                <a:gd name="T30" fmla="*/ 1 w 456"/>
                <a:gd name="T31" fmla="*/ 0 h 919"/>
                <a:gd name="T32" fmla="*/ 1 w 456"/>
                <a:gd name="T33" fmla="*/ 0 h 919"/>
                <a:gd name="T34" fmla="*/ 1 w 456"/>
                <a:gd name="T35" fmla="*/ 0 h 919"/>
                <a:gd name="T36" fmla="*/ 1 w 456"/>
                <a:gd name="T37" fmla="*/ 0 h 919"/>
                <a:gd name="T38" fmla="*/ 1 w 456"/>
                <a:gd name="T39" fmla="*/ 0 h 919"/>
                <a:gd name="T40" fmla="*/ 1 w 456"/>
                <a:gd name="T41" fmla="*/ 0 h 919"/>
                <a:gd name="T42" fmla="*/ 1 w 456"/>
                <a:gd name="T43" fmla="*/ 0 h 919"/>
                <a:gd name="T44" fmla="*/ 1 w 456"/>
                <a:gd name="T45" fmla="*/ 0 h 919"/>
                <a:gd name="T46" fmla="*/ 1 w 456"/>
                <a:gd name="T47" fmla="*/ 0 h 919"/>
                <a:gd name="T48" fmla="*/ 1 w 456"/>
                <a:gd name="T49" fmla="*/ 0 h 919"/>
                <a:gd name="T50" fmla="*/ 1 w 456"/>
                <a:gd name="T51" fmla="*/ 0 h 919"/>
                <a:gd name="T52" fmla="*/ 1 w 456"/>
                <a:gd name="T53" fmla="*/ 0 h 919"/>
                <a:gd name="T54" fmla="*/ 1 w 456"/>
                <a:gd name="T55" fmla="*/ 0 h 919"/>
                <a:gd name="T56" fmla="*/ 1 w 456"/>
                <a:gd name="T57" fmla="*/ 0 h 919"/>
                <a:gd name="T58" fmla="*/ 1 w 456"/>
                <a:gd name="T59" fmla="*/ 0 h 919"/>
                <a:gd name="T60" fmla="*/ 1 w 456"/>
                <a:gd name="T61" fmla="*/ 0 h 919"/>
                <a:gd name="T62" fmla="*/ 1 w 456"/>
                <a:gd name="T63" fmla="*/ 0 h 919"/>
                <a:gd name="T64" fmla="*/ 1 w 456"/>
                <a:gd name="T65" fmla="*/ 0 h 919"/>
                <a:gd name="T66" fmla="*/ 1 w 456"/>
                <a:gd name="T67" fmla="*/ 0 h 919"/>
                <a:gd name="T68" fmla="*/ 1 w 456"/>
                <a:gd name="T69" fmla="*/ 0 h 919"/>
                <a:gd name="T70" fmla="*/ 1 w 456"/>
                <a:gd name="T71" fmla="*/ 0 h 919"/>
                <a:gd name="T72" fmla="*/ 1 w 456"/>
                <a:gd name="T73" fmla="*/ 0 h 919"/>
                <a:gd name="T74" fmla="*/ 1 w 456"/>
                <a:gd name="T75" fmla="*/ 0 h 919"/>
                <a:gd name="T76" fmla="*/ 1 w 456"/>
                <a:gd name="T77" fmla="*/ 0 h 919"/>
                <a:gd name="T78" fmla="*/ 1 w 456"/>
                <a:gd name="T79" fmla="*/ 0 h 919"/>
                <a:gd name="T80" fmla="*/ 1 w 456"/>
                <a:gd name="T81" fmla="*/ 0 h 919"/>
                <a:gd name="T82" fmla="*/ 1 w 456"/>
                <a:gd name="T83" fmla="*/ 0 h 919"/>
                <a:gd name="T84" fmla="*/ 1 w 456"/>
                <a:gd name="T85" fmla="*/ 0 h 919"/>
                <a:gd name="T86" fmla="*/ 1 w 456"/>
                <a:gd name="T87" fmla="*/ 0 h 919"/>
                <a:gd name="T88" fmla="*/ 1 w 456"/>
                <a:gd name="T89" fmla="*/ 0 h 919"/>
                <a:gd name="T90" fmla="*/ 1 w 456"/>
                <a:gd name="T91" fmla="*/ 0 h 919"/>
                <a:gd name="T92" fmla="*/ 1 w 456"/>
                <a:gd name="T93" fmla="*/ 0 h 919"/>
                <a:gd name="T94" fmla="*/ 1 w 456"/>
                <a:gd name="T95" fmla="*/ 0 h 919"/>
                <a:gd name="T96" fmla="*/ 1 w 456"/>
                <a:gd name="T97" fmla="*/ 0 h 919"/>
                <a:gd name="T98" fmla="*/ 1 w 456"/>
                <a:gd name="T99" fmla="*/ 0 h 919"/>
                <a:gd name="T100" fmla="*/ 1 w 456"/>
                <a:gd name="T101" fmla="*/ 0 h 919"/>
                <a:gd name="T102" fmla="*/ 1 w 456"/>
                <a:gd name="T103" fmla="*/ 0 h 919"/>
                <a:gd name="T104" fmla="*/ 1 w 456"/>
                <a:gd name="T105" fmla="*/ 0 h 919"/>
                <a:gd name="T106" fmla="*/ 1 w 456"/>
                <a:gd name="T107" fmla="*/ 0 h 919"/>
                <a:gd name="T108" fmla="*/ 1 w 456"/>
                <a:gd name="T109" fmla="*/ 0 h 919"/>
                <a:gd name="T110" fmla="*/ 1 w 456"/>
                <a:gd name="T111" fmla="*/ 0 h 919"/>
                <a:gd name="T112" fmla="*/ 1 w 456"/>
                <a:gd name="T113" fmla="*/ 0 h 919"/>
                <a:gd name="T114" fmla="*/ 1 w 456"/>
                <a:gd name="T115" fmla="*/ 0 h 9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6"/>
                <a:gd name="T175" fmla="*/ 0 h 919"/>
                <a:gd name="T176" fmla="*/ 456 w 456"/>
                <a:gd name="T177" fmla="*/ 919 h 91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6" h="919">
                  <a:moveTo>
                    <a:pt x="78" y="780"/>
                  </a:moveTo>
                  <a:lnTo>
                    <a:pt x="80" y="778"/>
                  </a:lnTo>
                  <a:lnTo>
                    <a:pt x="83" y="770"/>
                  </a:lnTo>
                  <a:lnTo>
                    <a:pt x="87" y="763"/>
                  </a:lnTo>
                  <a:lnTo>
                    <a:pt x="91" y="757"/>
                  </a:lnTo>
                  <a:lnTo>
                    <a:pt x="93" y="749"/>
                  </a:lnTo>
                  <a:lnTo>
                    <a:pt x="95" y="740"/>
                  </a:lnTo>
                  <a:lnTo>
                    <a:pt x="99" y="719"/>
                  </a:lnTo>
                  <a:lnTo>
                    <a:pt x="99" y="694"/>
                  </a:lnTo>
                  <a:lnTo>
                    <a:pt x="99" y="681"/>
                  </a:lnTo>
                  <a:lnTo>
                    <a:pt x="97" y="673"/>
                  </a:lnTo>
                  <a:lnTo>
                    <a:pt x="95" y="666"/>
                  </a:lnTo>
                  <a:lnTo>
                    <a:pt x="93" y="658"/>
                  </a:lnTo>
                  <a:lnTo>
                    <a:pt x="89" y="650"/>
                  </a:lnTo>
                  <a:lnTo>
                    <a:pt x="87" y="645"/>
                  </a:lnTo>
                  <a:lnTo>
                    <a:pt x="83" y="637"/>
                  </a:lnTo>
                  <a:lnTo>
                    <a:pt x="80" y="630"/>
                  </a:lnTo>
                  <a:lnTo>
                    <a:pt x="76" y="622"/>
                  </a:lnTo>
                  <a:lnTo>
                    <a:pt x="72" y="614"/>
                  </a:lnTo>
                  <a:lnTo>
                    <a:pt x="66" y="607"/>
                  </a:lnTo>
                  <a:lnTo>
                    <a:pt x="63" y="601"/>
                  </a:lnTo>
                  <a:lnTo>
                    <a:pt x="59" y="593"/>
                  </a:lnTo>
                  <a:lnTo>
                    <a:pt x="55" y="588"/>
                  </a:lnTo>
                  <a:lnTo>
                    <a:pt x="51" y="580"/>
                  </a:lnTo>
                  <a:lnTo>
                    <a:pt x="47" y="574"/>
                  </a:lnTo>
                  <a:lnTo>
                    <a:pt x="44" y="569"/>
                  </a:lnTo>
                  <a:lnTo>
                    <a:pt x="36" y="557"/>
                  </a:lnTo>
                  <a:lnTo>
                    <a:pt x="34" y="552"/>
                  </a:lnTo>
                  <a:lnTo>
                    <a:pt x="30" y="544"/>
                  </a:lnTo>
                  <a:lnTo>
                    <a:pt x="23" y="535"/>
                  </a:lnTo>
                  <a:lnTo>
                    <a:pt x="17" y="523"/>
                  </a:lnTo>
                  <a:lnTo>
                    <a:pt x="13" y="512"/>
                  </a:lnTo>
                  <a:lnTo>
                    <a:pt x="7" y="502"/>
                  </a:lnTo>
                  <a:lnTo>
                    <a:pt x="4" y="491"/>
                  </a:lnTo>
                  <a:lnTo>
                    <a:pt x="0" y="470"/>
                  </a:lnTo>
                  <a:lnTo>
                    <a:pt x="2" y="447"/>
                  </a:lnTo>
                  <a:lnTo>
                    <a:pt x="4" y="436"/>
                  </a:lnTo>
                  <a:lnTo>
                    <a:pt x="6" y="426"/>
                  </a:lnTo>
                  <a:lnTo>
                    <a:pt x="7" y="420"/>
                  </a:lnTo>
                  <a:lnTo>
                    <a:pt x="9" y="415"/>
                  </a:lnTo>
                  <a:lnTo>
                    <a:pt x="11" y="405"/>
                  </a:lnTo>
                  <a:lnTo>
                    <a:pt x="15" y="396"/>
                  </a:lnTo>
                  <a:lnTo>
                    <a:pt x="19" y="388"/>
                  </a:lnTo>
                  <a:lnTo>
                    <a:pt x="23" y="381"/>
                  </a:lnTo>
                  <a:lnTo>
                    <a:pt x="26" y="375"/>
                  </a:lnTo>
                  <a:lnTo>
                    <a:pt x="30" y="369"/>
                  </a:lnTo>
                  <a:lnTo>
                    <a:pt x="32" y="363"/>
                  </a:lnTo>
                  <a:lnTo>
                    <a:pt x="38" y="356"/>
                  </a:lnTo>
                  <a:lnTo>
                    <a:pt x="44" y="348"/>
                  </a:lnTo>
                  <a:lnTo>
                    <a:pt x="45" y="352"/>
                  </a:lnTo>
                  <a:lnTo>
                    <a:pt x="47" y="362"/>
                  </a:lnTo>
                  <a:lnTo>
                    <a:pt x="49" y="367"/>
                  </a:lnTo>
                  <a:lnTo>
                    <a:pt x="51" y="375"/>
                  </a:lnTo>
                  <a:lnTo>
                    <a:pt x="53" y="382"/>
                  </a:lnTo>
                  <a:lnTo>
                    <a:pt x="55" y="390"/>
                  </a:lnTo>
                  <a:lnTo>
                    <a:pt x="59" y="398"/>
                  </a:lnTo>
                  <a:lnTo>
                    <a:pt x="63" y="405"/>
                  </a:lnTo>
                  <a:lnTo>
                    <a:pt x="64" y="413"/>
                  </a:lnTo>
                  <a:lnTo>
                    <a:pt x="70" y="420"/>
                  </a:lnTo>
                  <a:lnTo>
                    <a:pt x="74" y="428"/>
                  </a:lnTo>
                  <a:lnTo>
                    <a:pt x="78" y="432"/>
                  </a:lnTo>
                  <a:lnTo>
                    <a:pt x="89" y="440"/>
                  </a:lnTo>
                  <a:lnTo>
                    <a:pt x="99" y="441"/>
                  </a:lnTo>
                  <a:lnTo>
                    <a:pt x="108" y="436"/>
                  </a:lnTo>
                  <a:lnTo>
                    <a:pt x="116" y="428"/>
                  </a:lnTo>
                  <a:lnTo>
                    <a:pt x="122" y="417"/>
                  </a:lnTo>
                  <a:lnTo>
                    <a:pt x="123" y="403"/>
                  </a:lnTo>
                  <a:lnTo>
                    <a:pt x="123" y="388"/>
                  </a:lnTo>
                  <a:lnTo>
                    <a:pt x="122" y="373"/>
                  </a:lnTo>
                  <a:lnTo>
                    <a:pt x="118" y="365"/>
                  </a:lnTo>
                  <a:lnTo>
                    <a:pt x="114" y="360"/>
                  </a:lnTo>
                  <a:lnTo>
                    <a:pt x="110" y="352"/>
                  </a:lnTo>
                  <a:lnTo>
                    <a:pt x="106" y="344"/>
                  </a:lnTo>
                  <a:lnTo>
                    <a:pt x="99" y="335"/>
                  </a:lnTo>
                  <a:lnTo>
                    <a:pt x="93" y="325"/>
                  </a:lnTo>
                  <a:lnTo>
                    <a:pt x="87" y="314"/>
                  </a:lnTo>
                  <a:lnTo>
                    <a:pt x="80" y="303"/>
                  </a:lnTo>
                  <a:lnTo>
                    <a:pt x="74" y="291"/>
                  </a:lnTo>
                  <a:lnTo>
                    <a:pt x="70" y="282"/>
                  </a:lnTo>
                  <a:lnTo>
                    <a:pt x="64" y="270"/>
                  </a:lnTo>
                  <a:lnTo>
                    <a:pt x="63" y="259"/>
                  </a:lnTo>
                  <a:lnTo>
                    <a:pt x="59" y="238"/>
                  </a:lnTo>
                  <a:lnTo>
                    <a:pt x="61" y="230"/>
                  </a:lnTo>
                  <a:lnTo>
                    <a:pt x="63" y="227"/>
                  </a:lnTo>
                  <a:lnTo>
                    <a:pt x="64" y="223"/>
                  </a:lnTo>
                  <a:lnTo>
                    <a:pt x="70" y="215"/>
                  </a:lnTo>
                  <a:lnTo>
                    <a:pt x="80" y="210"/>
                  </a:lnTo>
                  <a:lnTo>
                    <a:pt x="99" y="208"/>
                  </a:lnTo>
                  <a:lnTo>
                    <a:pt x="114" y="215"/>
                  </a:lnTo>
                  <a:lnTo>
                    <a:pt x="120" y="225"/>
                  </a:lnTo>
                  <a:lnTo>
                    <a:pt x="127" y="232"/>
                  </a:lnTo>
                  <a:lnTo>
                    <a:pt x="133" y="244"/>
                  </a:lnTo>
                  <a:lnTo>
                    <a:pt x="139" y="253"/>
                  </a:lnTo>
                  <a:lnTo>
                    <a:pt x="144" y="265"/>
                  </a:lnTo>
                  <a:lnTo>
                    <a:pt x="150" y="276"/>
                  </a:lnTo>
                  <a:lnTo>
                    <a:pt x="154" y="286"/>
                  </a:lnTo>
                  <a:lnTo>
                    <a:pt x="160" y="295"/>
                  </a:lnTo>
                  <a:lnTo>
                    <a:pt x="169" y="306"/>
                  </a:lnTo>
                  <a:lnTo>
                    <a:pt x="180" y="306"/>
                  </a:lnTo>
                  <a:lnTo>
                    <a:pt x="184" y="301"/>
                  </a:lnTo>
                  <a:lnTo>
                    <a:pt x="184" y="291"/>
                  </a:lnTo>
                  <a:lnTo>
                    <a:pt x="182" y="278"/>
                  </a:lnTo>
                  <a:lnTo>
                    <a:pt x="180" y="270"/>
                  </a:lnTo>
                  <a:lnTo>
                    <a:pt x="179" y="261"/>
                  </a:lnTo>
                  <a:lnTo>
                    <a:pt x="175" y="251"/>
                  </a:lnTo>
                  <a:lnTo>
                    <a:pt x="173" y="242"/>
                  </a:lnTo>
                  <a:lnTo>
                    <a:pt x="169" y="230"/>
                  </a:lnTo>
                  <a:lnTo>
                    <a:pt x="165" y="221"/>
                  </a:lnTo>
                  <a:lnTo>
                    <a:pt x="163" y="215"/>
                  </a:lnTo>
                  <a:lnTo>
                    <a:pt x="160" y="210"/>
                  </a:lnTo>
                  <a:lnTo>
                    <a:pt x="160" y="204"/>
                  </a:lnTo>
                  <a:lnTo>
                    <a:pt x="156" y="198"/>
                  </a:lnTo>
                  <a:lnTo>
                    <a:pt x="154" y="192"/>
                  </a:lnTo>
                  <a:lnTo>
                    <a:pt x="152" y="187"/>
                  </a:lnTo>
                  <a:lnTo>
                    <a:pt x="150" y="181"/>
                  </a:lnTo>
                  <a:lnTo>
                    <a:pt x="148" y="175"/>
                  </a:lnTo>
                  <a:lnTo>
                    <a:pt x="144" y="162"/>
                  </a:lnTo>
                  <a:lnTo>
                    <a:pt x="142" y="156"/>
                  </a:lnTo>
                  <a:lnTo>
                    <a:pt x="141" y="151"/>
                  </a:lnTo>
                  <a:lnTo>
                    <a:pt x="139" y="145"/>
                  </a:lnTo>
                  <a:lnTo>
                    <a:pt x="137" y="139"/>
                  </a:lnTo>
                  <a:lnTo>
                    <a:pt x="133" y="130"/>
                  </a:lnTo>
                  <a:lnTo>
                    <a:pt x="131" y="118"/>
                  </a:lnTo>
                  <a:lnTo>
                    <a:pt x="127" y="107"/>
                  </a:lnTo>
                  <a:lnTo>
                    <a:pt x="123" y="88"/>
                  </a:lnTo>
                  <a:lnTo>
                    <a:pt x="123" y="73"/>
                  </a:lnTo>
                  <a:lnTo>
                    <a:pt x="125" y="59"/>
                  </a:lnTo>
                  <a:lnTo>
                    <a:pt x="131" y="50"/>
                  </a:lnTo>
                  <a:lnTo>
                    <a:pt x="142" y="44"/>
                  </a:lnTo>
                  <a:lnTo>
                    <a:pt x="163" y="48"/>
                  </a:lnTo>
                  <a:lnTo>
                    <a:pt x="179" y="61"/>
                  </a:lnTo>
                  <a:lnTo>
                    <a:pt x="186" y="71"/>
                  </a:lnTo>
                  <a:lnTo>
                    <a:pt x="192" y="84"/>
                  </a:lnTo>
                  <a:lnTo>
                    <a:pt x="196" y="95"/>
                  </a:lnTo>
                  <a:lnTo>
                    <a:pt x="198" y="103"/>
                  </a:lnTo>
                  <a:lnTo>
                    <a:pt x="199" y="111"/>
                  </a:lnTo>
                  <a:lnTo>
                    <a:pt x="201" y="116"/>
                  </a:lnTo>
                  <a:lnTo>
                    <a:pt x="203" y="124"/>
                  </a:lnTo>
                  <a:lnTo>
                    <a:pt x="205" y="132"/>
                  </a:lnTo>
                  <a:lnTo>
                    <a:pt x="207" y="139"/>
                  </a:lnTo>
                  <a:lnTo>
                    <a:pt x="213" y="168"/>
                  </a:lnTo>
                  <a:lnTo>
                    <a:pt x="213" y="173"/>
                  </a:lnTo>
                  <a:lnTo>
                    <a:pt x="215" y="181"/>
                  </a:lnTo>
                  <a:lnTo>
                    <a:pt x="217" y="185"/>
                  </a:lnTo>
                  <a:lnTo>
                    <a:pt x="217" y="190"/>
                  </a:lnTo>
                  <a:lnTo>
                    <a:pt x="220" y="200"/>
                  </a:lnTo>
                  <a:lnTo>
                    <a:pt x="224" y="208"/>
                  </a:lnTo>
                  <a:lnTo>
                    <a:pt x="228" y="210"/>
                  </a:lnTo>
                  <a:lnTo>
                    <a:pt x="228" y="204"/>
                  </a:lnTo>
                  <a:lnTo>
                    <a:pt x="228" y="194"/>
                  </a:lnTo>
                  <a:lnTo>
                    <a:pt x="226" y="168"/>
                  </a:lnTo>
                  <a:lnTo>
                    <a:pt x="222" y="133"/>
                  </a:lnTo>
                  <a:lnTo>
                    <a:pt x="220" y="97"/>
                  </a:lnTo>
                  <a:lnTo>
                    <a:pt x="222" y="61"/>
                  </a:lnTo>
                  <a:lnTo>
                    <a:pt x="224" y="46"/>
                  </a:lnTo>
                  <a:lnTo>
                    <a:pt x="228" y="33"/>
                  </a:lnTo>
                  <a:lnTo>
                    <a:pt x="232" y="25"/>
                  </a:lnTo>
                  <a:lnTo>
                    <a:pt x="234" y="21"/>
                  </a:lnTo>
                  <a:lnTo>
                    <a:pt x="243" y="14"/>
                  </a:lnTo>
                  <a:lnTo>
                    <a:pt x="251" y="8"/>
                  </a:lnTo>
                  <a:lnTo>
                    <a:pt x="258" y="4"/>
                  </a:lnTo>
                  <a:lnTo>
                    <a:pt x="274" y="0"/>
                  </a:lnTo>
                  <a:lnTo>
                    <a:pt x="295" y="4"/>
                  </a:lnTo>
                  <a:lnTo>
                    <a:pt x="300" y="12"/>
                  </a:lnTo>
                  <a:lnTo>
                    <a:pt x="304" y="19"/>
                  </a:lnTo>
                  <a:lnTo>
                    <a:pt x="306" y="31"/>
                  </a:lnTo>
                  <a:lnTo>
                    <a:pt x="304" y="42"/>
                  </a:lnTo>
                  <a:lnTo>
                    <a:pt x="302" y="50"/>
                  </a:lnTo>
                  <a:lnTo>
                    <a:pt x="300" y="56"/>
                  </a:lnTo>
                  <a:lnTo>
                    <a:pt x="296" y="67"/>
                  </a:lnTo>
                  <a:lnTo>
                    <a:pt x="293" y="73"/>
                  </a:lnTo>
                  <a:lnTo>
                    <a:pt x="291" y="78"/>
                  </a:lnTo>
                  <a:lnTo>
                    <a:pt x="289" y="88"/>
                  </a:lnTo>
                  <a:lnTo>
                    <a:pt x="285" y="101"/>
                  </a:lnTo>
                  <a:lnTo>
                    <a:pt x="289" y="105"/>
                  </a:lnTo>
                  <a:lnTo>
                    <a:pt x="295" y="105"/>
                  </a:lnTo>
                  <a:lnTo>
                    <a:pt x="319" y="101"/>
                  </a:lnTo>
                  <a:lnTo>
                    <a:pt x="352" y="99"/>
                  </a:lnTo>
                  <a:lnTo>
                    <a:pt x="374" y="105"/>
                  </a:lnTo>
                  <a:lnTo>
                    <a:pt x="376" y="109"/>
                  </a:lnTo>
                  <a:lnTo>
                    <a:pt x="376" y="113"/>
                  </a:lnTo>
                  <a:lnTo>
                    <a:pt x="376" y="118"/>
                  </a:lnTo>
                  <a:lnTo>
                    <a:pt x="371" y="126"/>
                  </a:lnTo>
                  <a:lnTo>
                    <a:pt x="365" y="132"/>
                  </a:lnTo>
                  <a:lnTo>
                    <a:pt x="357" y="137"/>
                  </a:lnTo>
                  <a:lnTo>
                    <a:pt x="352" y="143"/>
                  </a:lnTo>
                  <a:lnTo>
                    <a:pt x="344" y="149"/>
                  </a:lnTo>
                  <a:lnTo>
                    <a:pt x="327" y="158"/>
                  </a:lnTo>
                  <a:lnTo>
                    <a:pt x="312" y="168"/>
                  </a:lnTo>
                  <a:lnTo>
                    <a:pt x="298" y="175"/>
                  </a:lnTo>
                  <a:lnTo>
                    <a:pt x="289" y="185"/>
                  </a:lnTo>
                  <a:lnTo>
                    <a:pt x="283" y="194"/>
                  </a:lnTo>
                  <a:lnTo>
                    <a:pt x="283" y="204"/>
                  </a:lnTo>
                  <a:lnTo>
                    <a:pt x="287" y="210"/>
                  </a:lnTo>
                  <a:lnTo>
                    <a:pt x="293" y="213"/>
                  </a:lnTo>
                  <a:lnTo>
                    <a:pt x="310" y="217"/>
                  </a:lnTo>
                  <a:lnTo>
                    <a:pt x="357" y="217"/>
                  </a:lnTo>
                  <a:lnTo>
                    <a:pt x="403" y="221"/>
                  </a:lnTo>
                  <a:lnTo>
                    <a:pt x="416" y="227"/>
                  </a:lnTo>
                  <a:lnTo>
                    <a:pt x="418" y="232"/>
                  </a:lnTo>
                  <a:lnTo>
                    <a:pt x="418" y="240"/>
                  </a:lnTo>
                  <a:lnTo>
                    <a:pt x="416" y="248"/>
                  </a:lnTo>
                  <a:lnTo>
                    <a:pt x="410" y="253"/>
                  </a:lnTo>
                  <a:lnTo>
                    <a:pt x="405" y="259"/>
                  </a:lnTo>
                  <a:lnTo>
                    <a:pt x="397" y="263"/>
                  </a:lnTo>
                  <a:lnTo>
                    <a:pt x="380" y="272"/>
                  </a:lnTo>
                  <a:lnTo>
                    <a:pt x="359" y="278"/>
                  </a:lnTo>
                  <a:lnTo>
                    <a:pt x="338" y="286"/>
                  </a:lnTo>
                  <a:lnTo>
                    <a:pt x="319" y="293"/>
                  </a:lnTo>
                  <a:lnTo>
                    <a:pt x="289" y="312"/>
                  </a:lnTo>
                  <a:lnTo>
                    <a:pt x="283" y="324"/>
                  </a:lnTo>
                  <a:lnTo>
                    <a:pt x="279" y="335"/>
                  </a:lnTo>
                  <a:lnTo>
                    <a:pt x="279" y="344"/>
                  </a:lnTo>
                  <a:lnTo>
                    <a:pt x="279" y="348"/>
                  </a:lnTo>
                  <a:lnTo>
                    <a:pt x="283" y="352"/>
                  </a:lnTo>
                  <a:lnTo>
                    <a:pt x="289" y="360"/>
                  </a:lnTo>
                  <a:lnTo>
                    <a:pt x="300" y="363"/>
                  </a:lnTo>
                  <a:lnTo>
                    <a:pt x="329" y="362"/>
                  </a:lnTo>
                  <a:lnTo>
                    <a:pt x="357" y="350"/>
                  </a:lnTo>
                  <a:lnTo>
                    <a:pt x="369" y="343"/>
                  </a:lnTo>
                  <a:lnTo>
                    <a:pt x="378" y="335"/>
                  </a:lnTo>
                  <a:lnTo>
                    <a:pt x="390" y="329"/>
                  </a:lnTo>
                  <a:lnTo>
                    <a:pt x="401" y="325"/>
                  </a:lnTo>
                  <a:lnTo>
                    <a:pt x="428" y="322"/>
                  </a:lnTo>
                  <a:lnTo>
                    <a:pt x="443" y="327"/>
                  </a:lnTo>
                  <a:lnTo>
                    <a:pt x="452" y="339"/>
                  </a:lnTo>
                  <a:lnTo>
                    <a:pt x="456" y="354"/>
                  </a:lnTo>
                  <a:lnTo>
                    <a:pt x="456" y="373"/>
                  </a:lnTo>
                  <a:lnTo>
                    <a:pt x="454" y="382"/>
                  </a:lnTo>
                  <a:lnTo>
                    <a:pt x="452" y="392"/>
                  </a:lnTo>
                  <a:lnTo>
                    <a:pt x="449" y="400"/>
                  </a:lnTo>
                  <a:lnTo>
                    <a:pt x="443" y="409"/>
                  </a:lnTo>
                  <a:lnTo>
                    <a:pt x="437" y="415"/>
                  </a:lnTo>
                  <a:lnTo>
                    <a:pt x="431" y="422"/>
                  </a:lnTo>
                  <a:lnTo>
                    <a:pt x="422" y="428"/>
                  </a:lnTo>
                  <a:lnTo>
                    <a:pt x="414" y="432"/>
                  </a:lnTo>
                  <a:lnTo>
                    <a:pt x="393" y="436"/>
                  </a:lnTo>
                  <a:lnTo>
                    <a:pt x="369" y="440"/>
                  </a:lnTo>
                  <a:lnTo>
                    <a:pt x="315" y="445"/>
                  </a:lnTo>
                  <a:lnTo>
                    <a:pt x="274" y="455"/>
                  </a:lnTo>
                  <a:lnTo>
                    <a:pt x="262" y="462"/>
                  </a:lnTo>
                  <a:lnTo>
                    <a:pt x="256" y="472"/>
                  </a:lnTo>
                  <a:lnTo>
                    <a:pt x="258" y="478"/>
                  </a:lnTo>
                  <a:lnTo>
                    <a:pt x="262" y="481"/>
                  </a:lnTo>
                  <a:lnTo>
                    <a:pt x="276" y="483"/>
                  </a:lnTo>
                  <a:lnTo>
                    <a:pt x="315" y="478"/>
                  </a:lnTo>
                  <a:lnTo>
                    <a:pt x="336" y="472"/>
                  </a:lnTo>
                  <a:lnTo>
                    <a:pt x="357" y="472"/>
                  </a:lnTo>
                  <a:lnTo>
                    <a:pt x="372" y="474"/>
                  </a:lnTo>
                  <a:lnTo>
                    <a:pt x="382" y="483"/>
                  </a:lnTo>
                  <a:lnTo>
                    <a:pt x="384" y="491"/>
                  </a:lnTo>
                  <a:lnTo>
                    <a:pt x="384" y="500"/>
                  </a:lnTo>
                  <a:lnTo>
                    <a:pt x="382" y="514"/>
                  </a:lnTo>
                  <a:lnTo>
                    <a:pt x="382" y="519"/>
                  </a:lnTo>
                  <a:lnTo>
                    <a:pt x="380" y="527"/>
                  </a:lnTo>
                  <a:lnTo>
                    <a:pt x="376" y="535"/>
                  </a:lnTo>
                  <a:lnTo>
                    <a:pt x="374" y="542"/>
                  </a:lnTo>
                  <a:lnTo>
                    <a:pt x="371" y="550"/>
                  </a:lnTo>
                  <a:lnTo>
                    <a:pt x="367" y="559"/>
                  </a:lnTo>
                  <a:lnTo>
                    <a:pt x="365" y="567"/>
                  </a:lnTo>
                  <a:lnTo>
                    <a:pt x="359" y="574"/>
                  </a:lnTo>
                  <a:lnTo>
                    <a:pt x="355" y="584"/>
                  </a:lnTo>
                  <a:lnTo>
                    <a:pt x="352" y="592"/>
                  </a:lnTo>
                  <a:lnTo>
                    <a:pt x="346" y="599"/>
                  </a:lnTo>
                  <a:lnTo>
                    <a:pt x="342" y="607"/>
                  </a:lnTo>
                  <a:lnTo>
                    <a:pt x="336" y="616"/>
                  </a:lnTo>
                  <a:lnTo>
                    <a:pt x="331" y="624"/>
                  </a:lnTo>
                  <a:lnTo>
                    <a:pt x="325" y="630"/>
                  </a:lnTo>
                  <a:lnTo>
                    <a:pt x="319" y="637"/>
                  </a:lnTo>
                  <a:lnTo>
                    <a:pt x="314" y="645"/>
                  </a:lnTo>
                  <a:lnTo>
                    <a:pt x="306" y="650"/>
                  </a:lnTo>
                  <a:lnTo>
                    <a:pt x="300" y="656"/>
                  </a:lnTo>
                  <a:lnTo>
                    <a:pt x="295" y="660"/>
                  </a:lnTo>
                  <a:lnTo>
                    <a:pt x="281" y="670"/>
                  </a:lnTo>
                  <a:lnTo>
                    <a:pt x="268" y="675"/>
                  </a:lnTo>
                  <a:lnTo>
                    <a:pt x="255" y="679"/>
                  </a:lnTo>
                  <a:lnTo>
                    <a:pt x="230" y="685"/>
                  </a:lnTo>
                  <a:lnTo>
                    <a:pt x="207" y="694"/>
                  </a:lnTo>
                  <a:lnTo>
                    <a:pt x="190" y="708"/>
                  </a:lnTo>
                  <a:lnTo>
                    <a:pt x="182" y="715"/>
                  </a:lnTo>
                  <a:lnTo>
                    <a:pt x="177" y="723"/>
                  </a:lnTo>
                  <a:lnTo>
                    <a:pt x="171" y="728"/>
                  </a:lnTo>
                  <a:lnTo>
                    <a:pt x="165" y="736"/>
                  </a:lnTo>
                  <a:lnTo>
                    <a:pt x="158" y="747"/>
                  </a:lnTo>
                  <a:lnTo>
                    <a:pt x="154" y="755"/>
                  </a:lnTo>
                  <a:lnTo>
                    <a:pt x="152" y="759"/>
                  </a:lnTo>
                  <a:lnTo>
                    <a:pt x="182" y="626"/>
                  </a:lnTo>
                  <a:lnTo>
                    <a:pt x="344" y="517"/>
                  </a:lnTo>
                  <a:lnTo>
                    <a:pt x="190" y="584"/>
                  </a:lnTo>
                  <a:lnTo>
                    <a:pt x="228" y="426"/>
                  </a:lnTo>
                  <a:lnTo>
                    <a:pt x="409" y="384"/>
                  </a:lnTo>
                  <a:lnTo>
                    <a:pt x="234" y="394"/>
                  </a:lnTo>
                  <a:lnTo>
                    <a:pt x="253" y="287"/>
                  </a:lnTo>
                  <a:lnTo>
                    <a:pt x="380" y="244"/>
                  </a:lnTo>
                  <a:lnTo>
                    <a:pt x="258" y="259"/>
                  </a:lnTo>
                  <a:lnTo>
                    <a:pt x="270" y="171"/>
                  </a:lnTo>
                  <a:lnTo>
                    <a:pt x="334" y="124"/>
                  </a:lnTo>
                  <a:lnTo>
                    <a:pt x="264" y="149"/>
                  </a:lnTo>
                  <a:lnTo>
                    <a:pt x="262" y="33"/>
                  </a:lnTo>
                  <a:lnTo>
                    <a:pt x="249" y="181"/>
                  </a:lnTo>
                  <a:lnTo>
                    <a:pt x="232" y="293"/>
                  </a:lnTo>
                  <a:lnTo>
                    <a:pt x="161" y="84"/>
                  </a:lnTo>
                  <a:lnTo>
                    <a:pt x="218" y="335"/>
                  </a:lnTo>
                  <a:lnTo>
                    <a:pt x="198" y="419"/>
                  </a:lnTo>
                  <a:lnTo>
                    <a:pt x="97" y="244"/>
                  </a:lnTo>
                  <a:lnTo>
                    <a:pt x="184" y="459"/>
                  </a:lnTo>
                  <a:lnTo>
                    <a:pt x="156" y="584"/>
                  </a:lnTo>
                  <a:lnTo>
                    <a:pt x="44" y="457"/>
                  </a:lnTo>
                  <a:lnTo>
                    <a:pt x="148" y="622"/>
                  </a:lnTo>
                  <a:lnTo>
                    <a:pt x="146" y="639"/>
                  </a:lnTo>
                  <a:lnTo>
                    <a:pt x="144" y="656"/>
                  </a:lnTo>
                  <a:lnTo>
                    <a:pt x="142" y="679"/>
                  </a:lnTo>
                  <a:lnTo>
                    <a:pt x="139" y="704"/>
                  </a:lnTo>
                  <a:lnTo>
                    <a:pt x="135" y="727"/>
                  </a:lnTo>
                  <a:lnTo>
                    <a:pt x="133" y="734"/>
                  </a:lnTo>
                  <a:lnTo>
                    <a:pt x="131" y="740"/>
                  </a:lnTo>
                  <a:lnTo>
                    <a:pt x="131" y="746"/>
                  </a:lnTo>
                  <a:lnTo>
                    <a:pt x="129" y="749"/>
                  </a:lnTo>
                  <a:lnTo>
                    <a:pt x="127" y="755"/>
                  </a:lnTo>
                  <a:lnTo>
                    <a:pt x="127" y="761"/>
                  </a:lnTo>
                  <a:lnTo>
                    <a:pt x="123" y="768"/>
                  </a:lnTo>
                  <a:lnTo>
                    <a:pt x="120" y="778"/>
                  </a:lnTo>
                  <a:lnTo>
                    <a:pt x="118" y="784"/>
                  </a:lnTo>
                  <a:lnTo>
                    <a:pt x="114" y="789"/>
                  </a:lnTo>
                  <a:lnTo>
                    <a:pt x="112" y="793"/>
                  </a:lnTo>
                  <a:lnTo>
                    <a:pt x="108" y="799"/>
                  </a:lnTo>
                  <a:lnTo>
                    <a:pt x="104" y="804"/>
                  </a:lnTo>
                  <a:lnTo>
                    <a:pt x="101" y="810"/>
                  </a:lnTo>
                  <a:lnTo>
                    <a:pt x="97" y="818"/>
                  </a:lnTo>
                  <a:lnTo>
                    <a:pt x="93" y="823"/>
                  </a:lnTo>
                  <a:lnTo>
                    <a:pt x="87" y="829"/>
                  </a:lnTo>
                  <a:lnTo>
                    <a:pt x="83" y="835"/>
                  </a:lnTo>
                  <a:lnTo>
                    <a:pt x="80" y="842"/>
                  </a:lnTo>
                  <a:lnTo>
                    <a:pt x="74" y="848"/>
                  </a:lnTo>
                  <a:lnTo>
                    <a:pt x="70" y="854"/>
                  </a:lnTo>
                  <a:lnTo>
                    <a:pt x="66" y="860"/>
                  </a:lnTo>
                  <a:lnTo>
                    <a:pt x="57" y="873"/>
                  </a:lnTo>
                  <a:lnTo>
                    <a:pt x="53" y="879"/>
                  </a:lnTo>
                  <a:lnTo>
                    <a:pt x="47" y="882"/>
                  </a:lnTo>
                  <a:lnTo>
                    <a:pt x="40" y="894"/>
                  </a:lnTo>
                  <a:lnTo>
                    <a:pt x="34" y="901"/>
                  </a:lnTo>
                  <a:lnTo>
                    <a:pt x="28" y="909"/>
                  </a:lnTo>
                  <a:lnTo>
                    <a:pt x="25" y="915"/>
                  </a:lnTo>
                  <a:lnTo>
                    <a:pt x="19" y="919"/>
                  </a:lnTo>
                  <a:lnTo>
                    <a:pt x="19" y="799"/>
                  </a:lnTo>
                  <a:lnTo>
                    <a:pt x="26" y="801"/>
                  </a:lnTo>
                  <a:lnTo>
                    <a:pt x="51" y="795"/>
                  </a:lnTo>
                  <a:lnTo>
                    <a:pt x="78" y="78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467" name="Freeform 185">
              <a:extLst>
                <a:ext uri="{FF2B5EF4-FFF2-40B4-BE49-F238E27FC236}">
                  <a16:creationId xmlns:a16="http://schemas.microsoft.com/office/drawing/2014/main" id="{494312D0-0A5B-1F48-25A4-46702212C66D}"/>
                </a:ext>
              </a:extLst>
            </p:cNvPr>
            <p:cNvSpPr>
              <a:spLocks/>
            </p:cNvSpPr>
            <p:nvPr/>
          </p:nvSpPr>
          <p:spPr bwMode="auto">
            <a:xfrm rot="1411064">
              <a:off x="338" y="480"/>
              <a:ext cx="286" cy="407"/>
            </a:xfrm>
            <a:custGeom>
              <a:avLst/>
              <a:gdLst>
                <a:gd name="T0" fmla="*/ 1 w 572"/>
                <a:gd name="T1" fmla="*/ 1 h 813"/>
                <a:gd name="T2" fmla="*/ 1 w 572"/>
                <a:gd name="T3" fmla="*/ 1 h 813"/>
                <a:gd name="T4" fmla="*/ 1 w 572"/>
                <a:gd name="T5" fmla="*/ 1 h 813"/>
                <a:gd name="T6" fmla="*/ 1 w 572"/>
                <a:gd name="T7" fmla="*/ 1 h 813"/>
                <a:gd name="T8" fmla="*/ 1 w 572"/>
                <a:gd name="T9" fmla="*/ 1 h 813"/>
                <a:gd name="T10" fmla="*/ 1 w 572"/>
                <a:gd name="T11" fmla="*/ 1 h 813"/>
                <a:gd name="T12" fmla="*/ 1 w 572"/>
                <a:gd name="T13" fmla="*/ 1 h 813"/>
                <a:gd name="T14" fmla="*/ 1 w 572"/>
                <a:gd name="T15" fmla="*/ 1 h 813"/>
                <a:gd name="T16" fmla="*/ 1 w 572"/>
                <a:gd name="T17" fmla="*/ 1 h 813"/>
                <a:gd name="T18" fmla="*/ 1 w 572"/>
                <a:gd name="T19" fmla="*/ 1 h 813"/>
                <a:gd name="T20" fmla="*/ 1 w 572"/>
                <a:gd name="T21" fmla="*/ 1 h 813"/>
                <a:gd name="T22" fmla="*/ 1 w 572"/>
                <a:gd name="T23" fmla="*/ 1 h 813"/>
                <a:gd name="T24" fmla="*/ 1 w 572"/>
                <a:gd name="T25" fmla="*/ 1 h 813"/>
                <a:gd name="T26" fmla="*/ 1 w 572"/>
                <a:gd name="T27" fmla="*/ 1 h 813"/>
                <a:gd name="T28" fmla="*/ 1 w 572"/>
                <a:gd name="T29" fmla="*/ 1 h 813"/>
                <a:gd name="T30" fmla="*/ 1 w 572"/>
                <a:gd name="T31" fmla="*/ 1 h 813"/>
                <a:gd name="T32" fmla="*/ 1 w 572"/>
                <a:gd name="T33" fmla="*/ 1 h 813"/>
                <a:gd name="T34" fmla="*/ 1 w 572"/>
                <a:gd name="T35" fmla="*/ 1 h 813"/>
                <a:gd name="T36" fmla="*/ 1 w 572"/>
                <a:gd name="T37" fmla="*/ 1 h 813"/>
                <a:gd name="T38" fmla="*/ 1 w 572"/>
                <a:gd name="T39" fmla="*/ 1 h 813"/>
                <a:gd name="T40" fmla="*/ 1 w 572"/>
                <a:gd name="T41" fmla="*/ 1 h 813"/>
                <a:gd name="T42" fmla="*/ 1 w 572"/>
                <a:gd name="T43" fmla="*/ 1 h 813"/>
                <a:gd name="T44" fmla="*/ 1 w 572"/>
                <a:gd name="T45" fmla="*/ 1 h 813"/>
                <a:gd name="T46" fmla="*/ 1 w 572"/>
                <a:gd name="T47" fmla="*/ 1 h 813"/>
                <a:gd name="T48" fmla="*/ 1 w 572"/>
                <a:gd name="T49" fmla="*/ 1 h 813"/>
                <a:gd name="T50" fmla="*/ 1 w 572"/>
                <a:gd name="T51" fmla="*/ 1 h 813"/>
                <a:gd name="T52" fmla="*/ 1 w 572"/>
                <a:gd name="T53" fmla="*/ 1 h 813"/>
                <a:gd name="T54" fmla="*/ 1 w 572"/>
                <a:gd name="T55" fmla="*/ 1 h 813"/>
                <a:gd name="T56" fmla="*/ 1 w 572"/>
                <a:gd name="T57" fmla="*/ 1 h 813"/>
                <a:gd name="T58" fmla="*/ 1 w 572"/>
                <a:gd name="T59" fmla="*/ 1 h 813"/>
                <a:gd name="T60" fmla="*/ 1 w 572"/>
                <a:gd name="T61" fmla="*/ 1 h 813"/>
                <a:gd name="T62" fmla="*/ 1 w 572"/>
                <a:gd name="T63" fmla="*/ 1 h 813"/>
                <a:gd name="T64" fmla="*/ 1 w 572"/>
                <a:gd name="T65" fmla="*/ 1 h 813"/>
                <a:gd name="T66" fmla="*/ 1 w 572"/>
                <a:gd name="T67" fmla="*/ 1 h 813"/>
                <a:gd name="T68" fmla="*/ 1 w 572"/>
                <a:gd name="T69" fmla="*/ 1 h 813"/>
                <a:gd name="T70" fmla="*/ 1 w 572"/>
                <a:gd name="T71" fmla="*/ 1 h 813"/>
                <a:gd name="T72" fmla="*/ 1 w 572"/>
                <a:gd name="T73" fmla="*/ 1 h 813"/>
                <a:gd name="T74" fmla="*/ 1 w 572"/>
                <a:gd name="T75" fmla="*/ 1 h 813"/>
                <a:gd name="T76" fmla="*/ 1 w 572"/>
                <a:gd name="T77" fmla="*/ 1 h 813"/>
                <a:gd name="T78" fmla="*/ 1 w 572"/>
                <a:gd name="T79" fmla="*/ 1 h 813"/>
                <a:gd name="T80" fmla="*/ 1 w 572"/>
                <a:gd name="T81" fmla="*/ 1 h 813"/>
                <a:gd name="T82" fmla="*/ 1 w 572"/>
                <a:gd name="T83" fmla="*/ 1 h 813"/>
                <a:gd name="T84" fmla="*/ 1 w 572"/>
                <a:gd name="T85" fmla="*/ 1 h 813"/>
                <a:gd name="T86" fmla="*/ 1 w 572"/>
                <a:gd name="T87" fmla="*/ 1 h 813"/>
                <a:gd name="T88" fmla="*/ 1 w 572"/>
                <a:gd name="T89" fmla="*/ 1 h 813"/>
                <a:gd name="T90" fmla="*/ 1 w 572"/>
                <a:gd name="T91" fmla="*/ 1 h 813"/>
                <a:gd name="T92" fmla="*/ 1 w 572"/>
                <a:gd name="T93" fmla="*/ 1 h 813"/>
                <a:gd name="T94" fmla="*/ 1 w 572"/>
                <a:gd name="T95" fmla="*/ 1 h 813"/>
                <a:gd name="T96" fmla="*/ 1 w 572"/>
                <a:gd name="T97" fmla="*/ 1 h 813"/>
                <a:gd name="T98" fmla="*/ 1 w 572"/>
                <a:gd name="T99" fmla="*/ 1 h 813"/>
                <a:gd name="T100" fmla="*/ 1 w 572"/>
                <a:gd name="T101" fmla="*/ 1 h 813"/>
                <a:gd name="T102" fmla="*/ 1 w 572"/>
                <a:gd name="T103" fmla="*/ 1 h 813"/>
                <a:gd name="T104" fmla="*/ 1 w 572"/>
                <a:gd name="T105" fmla="*/ 1 h 813"/>
                <a:gd name="T106" fmla="*/ 1 w 572"/>
                <a:gd name="T107" fmla="*/ 1 h 813"/>
                <a:gd name="T108" fmla="*/ 1 w 572"/>
                <a:gd name="T109" fmla="*/ 1 h 813"/>
                <a:gd name="T110" fmla="*/ 1 w 572"/>
                <a:gd name="T111" fmla="*/ 1 h 813"/>
                <a:gd name="T112" fmla="*/ 1 w 572"/>
                <a:gd name="T113" fmla="*/ 1 h 813"/>
                <a:gd name="T114" fmla="*/ 1 w 572"/>
                <a:gd name="T115" fmla="*/ 1 h 8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72"/>
                <a:gd name="T175" fmla="*/ 0 h 813"/>
                <a:gd name="T176" fmla="*/ 572 w 572"/>
                <a:gd name="T177" fmla="*/ 813 h 8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72" h="813">
                  <a:moveTo>
                    <a:pt x="479" y="118"/>
                  </a:moveTo>
                  <a:lnTo>
                    <a:pt x="477" y="119"/>
                  </a:lnTo>
                  <a:lnTo>
                    <a:pt x="470" y="125"/>
                  </a:lnTo>
                  <a:lnTo>
                    <a:pt x="466" y="131"/>
                  </a:lnTo>
                  <a:lnTo>
                    <a:pt x="460" y="137"/>
                  </a:lnTo>
                  <a:lnTo>
                    <a:pt x="456" y="144"/>
                  </a:lnTo>
                  <a:lnTo>
                    <a:pt x="451" y="152"/>
                  </a:lnTo>
                  <a:lnTo>
                    <a:pt x="441" y="171"/>
                  </a:lnTo>
                  <a:lnTo>
                    <a:pt x="435" y="194"/>
                  </a:lnTo>
                  <a:lnTo>
                    <a:pt x="432" y="207"/>
                  </a:lnTo>
                  <a:lnTo>
                    <a:pt x="432" y="215"/>
                  </a:lnTo>
                  <a:lnTo>
                    <a:pt x="432" y="222"/>
                  </a:lnTo>
                  <a:lnTo>
                    <a:pt x="432" y="230"/>
                  </a:lnTo>
                  <a:lnTo>
                    <a:pt x="432" y="237"/>
                  </a:lnTo>
                  <a:lnTo>
                    <a:pt x="433" y="245"/>
                  </a:lnTo>
                  <a:lnTo>
                    <a:pt x="435" y="254"/>
                  </a:lnTo>
                  <a:lnTo>
                    <a:pt x="437" y="262"/>
                  </a:lnTo>
                  <a:lnTo>
                    <a:pt x="437" y="270"/>
                  </a:lnTo>
                  <a:lnTo>
                    <a:pt x="439" y="279"/>
                  </a:lnTo>
                  <a:lnTo>
                    <a:pt x="441" y="287"/>
                  </a:lnTo>
                  <a:lnTo>
                    <a:pt x="445" y="294"/>
                  </a:lnTo>
                  <a:lnTo>
                    <a:pt x="445" y="302"/>
                  </a:lnTo>
                  <a:lnTo>
                    <a:pt x="449" y="310"/>
                  </a:lnTo>
                  <a:lnTo>
                    <a:pt x="451" y="315"/>
                  </a:lnTo>
                  <a:lnTo>
                    <a:pt x="452" y="323"/>
                  </a:lnTo>
                  <a:lnTo>
                    <a:pt x="454" y="330"/>
                  </a:lnTo>
                  <a:lnTo>
                    <a:pt x="458" y="344"/>
                  </a:lnTo>
                  <a:lnTo>
                    <a:pt x="460" y="349"/>
                  </a:lnTo>
                  <a:lnTo>
                    <a:pt x="462" y="357"/>
                  </a:lnTo>
                  <a:lnTo>
                    <a:pt x="464" y="368"/>
                  </a:lnTo>
                  <a:lnTo>
                    <a:pt x="468" y="380"/>
                  </a:lnTo>
                  <a:lnTo>
                    <a:pt x="470" y="393"/>
                  </a:lnTo>
                  <a:lnTo>
                    <a:pt x="472" y="405"/>
                  </a:lnTo>
                  <a:lnTo>
                    <a:pt x="472" y="416"/>
                  </a:lnTo>
                  <a:lnTo>
                    <a:pt x="470" y="437"/>
                  </a:lnTo>
                  <a:lnTo>
                    <a:pt x="462" y="458"/>
                  </a:lnTo>
                  <a:lnTo>
                    <a:pt x="456" y="469"/>
                  </a:lnTo>
                  <a:lnTo>
                    <a:pt x="452" y="479"/>
                  </a:lnTo>
                  <a:lnTo>
                    <a:pt x="449" y="483"/>
                  </a:lnTo>
                  <a:lnTo>
                    <a:pt x="447" y="486"/>
                  </a:lnTo>
                  <a:lnTo>
                    <a:pt x="441" y="496"/>
                  </a:lnTo>
                  <a:lnTo>
                    <a:pt x="435" y="503"/>
                  </a:lnTo>
                  <a:lnTo>
                    <a:pt x="430" y="509"/>
                  </a:lnTo>
                  <a:lnTo>
                    <a:pt x="424" y="517"/>
                  </a:lnTo>
                  <a:lnTo>
                    <a:pt x="418" y="521"/>
                  </a:lnTo>
                  <a:lnTo>
                    <a:pt x="413" y="526"/>
                  </a:lnTo>
                  <a:lnTo>
                    <a:pt x="409" y="530"/>
                  </a:lnTo>
                  <a:lnTo>
                    <a:pt x="401" y="538"/>
                  </a:lnTo>
                  <a:lnTo>
                    <a:pt x="394" y="541"/>
                  </a:lnTo>
                  <a:lnTo>
                    <a:pt x="394" y="538"/>
                  </a:lnTo>
                  <a:lnTo>
                    <a:pt x="394" y="528"/>
                  </a:lnTo>
                  <a:lnTo>
                    <a:pt x="394" y="522"/>
                  </a:lnTo>
                  <a:lnTo>
                    <a:pt x="394" y="515"/>
                  </a:lnTo>
                  <a:lnTo>
                    <a:pt x="395" y="507"/>
                  </a:lnTo>
                  <a:lnTo>
                    <a:pt x="394" y="500"/>
                  </a:lnTo>
                  <a:lnTo>
                    <a:pt x="394" y="490"/>
                  </a:lnTo>
                  <a:lnTo>
                    <a:pt x="392" y="481"/>
                  </a:lnTo>
                  <a:lnTo>
                    <a:pt x="392" y="473"/>
                  </a:lnTo>
                  <a:lnTo>
                    <a:pt x="390" y="465"/>
                  </a:lnTo>
                  <a:lnTo>
                    <a:pt x="388" y="458"/>
                  </a:lnTo>
                  <a:lnTo>
                    <a:pt x="384" y="450"/>
                  </a:lnTo>
                  <a:lnTo>
                    <a:pt x="375" y="441"/>
                  </a:lnTo>
                  <a:lnTo>
                    <a:pt x="365" y="437"/>
                  </a:lnTo>
                  <a:lnTo>
                    <a:pt x="356" y="439"/>
                  </a:lnTo>
                  <a:lnTo>
                    <a:pt x="346" y="445"/>
                  </a:lnTo>
                  <a:lnTo>
                    <a:pt x="338" y="454"/>
                  </a:lnTo>
                  <a:lnTo>
                    <a:pt x="333" y="467"/>
                  </a:lnTo>
                  <a:lnTo>
                    <a:pt x="327" y="481"/>
                  </a:lnTo>
                  <a:lnTo>
                    <a:pt x="327" y="496"/>
                  </a:lnTo>
                  <a:lnTo>
                    <a:pt x="327" y="503"/>
                  </a:lnTo>
                  <a:lnTo>
                    <a:pt x="329" y="511"/>
                  </a:lnTo>
                  <a:lnTo>
                    <a:pt x="331" y="521"/>
                  </a:lnTo>
                  <a:lnTo>
                    <a:pt x="333" y="528"/>
                  </a:lnTo>
                  <a:lnTo>
                    <a:pt x="337" y="540"/>
                  </a:lnTo>
                  <a:lnTo>
                    <a:pt x="340" y="551"/>
                  </a:lnTo>
                  <a:lnTo>
                    <a:pt x="342" y="562"/>
                  </a:lnTo>
                  <a:lnTo>
                    <a:pt x="346" y="576"/>
                  </a:lnTo>
                  <a:lnTo>
                    <a:pt x="348" y="587"/>
                  </a:lnTo>
                  <a:lnTo>
                    <a:pt x="352" y="598"/>
                  </a:lnTo>
                  <a:lnTo>
                    <a:pt x="352" y="612"/>
                  </a:lnTo>
                  <a:lnTo>
                    <a:pt x="352" y="623"/>
                  </a:lnTo>
                  <a:lnTo>
                    <a:pt x="348" y="642"/>
                  </a:lnTo>
                  <a:lnTo>
                    <a:pt x="344" y="650"/>
                  </a:lnTo>
                  <a:lnTo>
                    <a:pt x="342" y="654"/>
                  </a:lnTo>
                  <a:lnTo>
                    <a:pt x="338" y="657"/>
                  </a:lnTo>
                  <a:lnTo>
                    <a:pt x="331" y="661"/>
                  </a:lnTo>
                  <a:lnTo>
                    <a:pt x="321" y="665"/>
                  </a:lnTo>
                  <a:lnTo>
                    <a:pt x="302" y="663"/>
                  </a:lnTo>
                  <a:lnTo>
                    <a:pt x="291" y="650"/>
                  </a:lnTo>
                  <a:lnTo>
                    <a:pt x="285" y="640"/>
                  </a:lnTo>
                  <a:lnTo>
                    <a:pt x="281" y="629"/>
                  </a:lnTo>
                  <a:lnTo>
                    <a:pt x="279" y="617"/>
                  </a:lnTo>
                  <a:lnTo>
                    <a:pt x="278" y="606"/>
                  </a:lnTo>
                  <a:lnTo>
                    <a:pt x="276" y="595"/>
                  </a:lnTo>
                  <a:lnTo>
                    <a:pt x="272" y="581"/>
                  </a:lnTo>
                  <a:lnTo>
                    <a:pt x="270" y="572"/>
                  </a:lnTo>
                  <a:lnTo>
                    <a:pt x="268" y="562"/>
                  </a:lnTo>
                  <a:lnTo>
                    <a:pt x="260" y="547"/>
                  </a:lnTo>
                  <a:lnTo>
                    <a:pt x="251" y="543"/>
                  </a:lnTo>
                  <a:lnTo>
                    <a:pt x="245" y="547"/>
                  </a:lnTo>
                  <a:lnTo>
                    <a:pt x="241" y="557"/>
                  </a:lnTo>
                  <a:lnTo>
                    <a:pt x="240" y="570"/>
                  </a:lnTo>
                  <a:lnTo>
                    <a:pt x="240" y="579"/>
                  </a:lnTo>
                  <a:lnTo>
                    <a:pt x="240" y="589"/>
                  </a:lnTo>
                  <a:lnTo>
                    <a:pt x="240" y="598"/>
                  </a:lnTo>
                  <a:lnTo>
                    <a:pt x="241" y="608"/>
                  </a:lnTo>
                  <a:lnTo>
                    <a:pt x="241" y="619"/>
                  </a:lnTo>
                  <a:lnTo>
                    <a:pt x="241" y="631"/>
                  </a:lnTo>
                  <a:lnTo>
                    <a:pt x="243" y="636"/>
                  </a:lnTo>
                  <a:lnTo>
                    <a:pt x="243" y="644"/>
                  </a:lnTo>
                  <a:lnTo>
                    <a:pt x="243" y="650"/>
                  </a:lnTo>
                  <a:lnTo>
                    <a:pt x="243" y="655"/>
                  </a:lnTo>
                  <a:lnTo>
                    <a:pt x="245" y="661"/>
                  </a:lnTo>
                  <a:lnTo>
                    <a:pt x="245" y="667"/>
                  </a:lnTo>
                  <a:lnTo>
                    <a:pt x="245" y="675"/>
                  </a:lnTo>
                  <a:lnTo>
                    <a:pt x="245" y="680"/>
                  </a:lnTo>
                  <a:lnTo>
                    <a:pt x="247" y="692"/>
                  </a:lnTo>
                  <a:lnTo>
                    <a:pt x="247" y="699"/>
                  </a:lnTo>
                  <a:lnTo>
                    <a:pt x="247" y="705"/>
                  </a:lnTo>
                  <a:lnTo>
                    <a:pt x="247" y="711"/>
                  </a:lnTo>
                  <a:lnTo>
                    <a:pt x="247" y="716"/>
                  </a:lnTo>
                  <a:lnTo>
                    <a:pt x="247" y="728"/>
                  </a:lnTo>
                  <a:lnTo>
                    <a:pt x="247" y="739"/>
                  </a:lnTo>
                  <a:lnTo>
                    <a:pt x="247" y="751"/>
                  </a:lnTo>
                  <a:lnTo>
                    <a:pt x="245" y="770"/>
                  </a:lnTo>
                  <a:lnTo>
                    <a:pt x="241" y="785"/>
                  </a:lnTo>
                  <a:lnTo>
                    <a:pt x="236" y="798"/>
                  </a:lnTo>
                  <a:lnTo>
                    <a:pt x="228" y="806"/>
                  </a:lnTo>
                  <a:lnTo>
                    <a:pt x="217" y="806"/>
                  </a:lnTo>
                  <a:lnTo>
                    <a:pt x="198" y="798"/>
                  </a:lnTo>
                  <a:lnTo>
                    <a:pt x="184" y="781"/>
                  </a:lnTo>
                  <a:lnTo>
                    <a:pt x="183" y="770"/>
                  </a:lnTo>
                  <a:lnTo>
                    <a:pt x="179" y="756"/>
                  </a:lnTo>
                  <a:lnTo>
                    <a:pt x="179" y="743"/>
                  </a:lnTo>
                  <a:lnTo>
                    <a:pt x="179" y="735"/>
                  </a:lnTo>
                  <a:lnTo>
                    <a:pt x="179" y="728"/>
                  </a:lnTo>
                  <a:lnTo>
                    <a:pt x="179" y="720"/>
                  </a:lnTo>
                  <a:lnTo>
                    <a:pt x="179" y="713"/>
                  </a:lnTo>
                  <a:lnTo>
                    <a:pt x="179" y="705"/>
                  </a:lnTo>
                  <a:lnTo>
                    <a:pt x="181" y="697"/>
                  </a:lnTo>
                  <a:lnTo>
                    <a:pt x="183" y="669"/>
                  </a:lnTo>
                  <a:lnTo>
                    <a:pt x="183" y="663"/>
                  </a:lnTo>
                  <a:lnTo>
                    <a:pt x="183" y="657"/>
                  </a:lnTo>
                  <a:lnTo>
                    <a:pt x="184" y="652"/>
                  </a:lnTo>
                  <a:lnTo>
                    <a:pt x="184" y="646"/>
                  </a:lnTo>
                  <a:lnTo>
                    <a:pt x="183" y="635"/>
                  </a:lnTo>
                  <a:lnTo>
                    <a:pt x="183" y="627"/>
                  </a:lnTo>
                  <a:lnTo>
                    <a:pt x="179" y="625"/>
                  </a:lnTo>
                  <a:lnTo>
                    <a:pt x="177" y="629"/>
                  </a:lnTo>
                  <a:lnTo>
                    <a:pt x="175" y="638"/>
                  </a:lnTo>
                  <a:lnTo>
                    <a:pt x="169" y="665"/>
                  </a:lnTo>
                  <a:lnTo>
                    <a:pt x="164" y="699"/>
                  </a:lnTo>
                  <a:lnTo>
                    <a:pt x="154" y="735"/>
                  </a:lnTo>
                  <a:lnTo>
                    <a:pt x="144" y="770"/>
                  </a:lnTo>
                  <a:lnTo>
                    <a:pt x="137" y="783"/>
                  </a:lnTo>
                  <a:lnTo>
                    <a:pt x="129" y="796"/>
                  </a:lnTo>
                  <a:lnTo>
                    <a:pt x="125" y="800"/>
                  </a:lnTo>
                  <a:lnTo>
                    <a:pt x="120" y="804"/>
                  </a:lnTo>
                  <a:lnTo>
                    <a:pt x="110" y="809"/>
                  </a:lnTo>
                  <a:lnTo>
                    <a:pt x="101" y="811"/>
                  </a:lnTo>
                  <a:lnTo>
                    <a:pt x="93" y="813"/>
                  </a:lnTo>
                  <a:lnTo>
                    <a:pt x="78" y="813"/>
                  </a:lnTo>
                  <a:lnTo>
                    <a:pt x="59" y="804"/>
                  </a:lnTo>
                  <a:lnTo>
                    <a:pt x="53" y="796"/>
                  </a:lnTo>
                  <a:lnTo>
                    <a:pt x="53" y="785"/>
                  </a:lnTo>
                  <a:lnTo>
                    <a:pt x="55" y="775"/>
                  </a:lnTo>
                  <a:lnTo>
                    <a:pt x="59" y="764"/>
                  </a:lnTo>
                  <a:lnTo>
                    <a:pt x="63" y="758"/>
                  </a:lnTo>
                  <a:lnTo>
                    <a:pt x="67" y="754"/>
                  </a:lnTo>
                  <a:lnTo>
                    <a:pt x="74" y="743"/>
                  </a:lnTo>
                  <a:lnTo>
                    <a:pt x="78" y="739"/>
                  </a:lnTo>
                  <a:lnTo>
                    <a:pt x="82" y="733"/>
                  </a:lnTo>
                  <a:lnTo>
                    <a:pt x="87" y="726"/>
                  </a:lnTo>
                  <a:lnTo>
                    <a:pt x="93" y="713"/>
                  </a:lnTo>
                  <a:lnTo>
                    <a:pt x="91" y="709"/>
                  </a:lnTo>
                  <a:lnTo>
                    <a:pt x="86" y="707"/>
                  </a:lnTo>
                  <a:lnTo>
                    <a:pt x="61" y="703"/>
                  </a:lnTo>
                  <a:lnTo>
                    <a:pt x="29" y="695"/>
                  </a:lnTo>
                  <a:lnTo>
                    <a:pt x="10" y="684"/>
                  </a:lnTo>
                  <a:lnTo>
                    <a:pt x="8" y="680"/>
                  </a:lnTo>
                  <a:lnTo>
                    <a:pt x="10" y="676"/>
                  </a:lnTo>
                  <a:lnTo>
                    <a:pt x="11" y="671"/>
                  </a:lnTo>
                  <a:lnTo>
                    <a:pt x="17" y="665"/>
                  </a:lnTo>
                  <a:lnTo>
                    <a:pt x="25" y="661"/>
                  </a:lnTo>
                  <a:lnTo>
                    <a:pt x="34" y="657"/>
                  </a:lnTo>
                  <a:lnTo>
                    <a:pt x="42" y="654"/>
                  </a:lnTo>
                  <a:lnTo>
                    <a:pt x="51" y="652"/>
                  </a:lnTo>
                  <a:lnTo>
                    <a:pt x="68" y="646"/>
                  </a:lnTo>
                  <a:lnTo>
                    <a:pt x="86" y="642"/>
                  </a:lnTo>
                  <a:lnTo>
                    <a:pt x="103" y="638"/>
                  </a:lnTo>
                  <a:lnTo>
                    <a:pt x="114" y="633"/>
                  </a:lnTo>
                  <a:lnTo>
                    <a:pt x="122" y="625"/>
                  </a:lnTo>
                  <a:lnTo>
                    <a:pt x="124" y="614"/>
                  </a:lnTo>
                  <a:lnTo>
                    <a:pt x="122" y="610"/>
                  </a:lnTo>
                  <a:lnTo>
                    <a:pt x="118" y="604"/>
                  </a:lnTo>
                  <a:lnTo>
                    <a:pt x="101" y="595"/>
                  </a:lnTo>
                  <a:lnTo>
                    <a:pt x="55" y="581"/>
                  </a:lnTo>
                  <a:lnTo>
                    <a:pt x="13" y="566"/>
                  </a:lnTo>
                  <a:lnTo>
                    <a:pt x="4" y="555"/>
                  </a:lnTo>
                  <a:lnTo>
                    <a:pt x="2" y="549"/>
                  </a:lnTo>
                  <a:lnTo>
                    <a:pt x="4" y="543"/>
                  </a:lnTo>
                  <a:lnTo>
                    <a:pt x="10" y="538"/>
                  </a:lnTo>
                  <a:lnTo>
                    <a:pt x="15" y="532"/>
                  </a:lnTo>
                  <a:lnTo>
                    <a:pt x="23" y="528"/>
                  </a:lnTo>
                  <a:lnTo>
                    <a:pt x="30" y="526"/>
                  </a:lnTo>
                  <a:lnTo>
                    <a:pt x="49" y="522"/>
                  </a:lnTo>
                  <a:lnTo>
                    <a:pt x="70" y="522"/>
                  </a:lnTo>
                  <a:lnTo>
                    <a:pt x="93" y="521"/>
                  </a:lnTo>
                  <a:lnTo>
                    <a:pt x="114" y="521"/>
                  </a:lnTo>
                  <a:lnTo>
                    <a:pt x="146" y="509"/>
                  </a:lnTo>
                  <a:lnTo>
                    <a:pt x="158" y="500"/>
                  </a:lnTo>
                  <a:lnTo>
                    <a:pt x="164" y="490"/>
                  </a:lnTo>
                  <a:lnTo>
                    <a:pt x="167" y="481"/>
                  </a:lnTo>
                  <a:lnTo>
                    <a:pt x="167" y="477"/>
                  </a:lnTo>
                  <a:lnTo>
                    <a:pt x="165" y="471"/>
                  </a:lnTo>
                  <a:lnTo>
                    <a:pt x="160" y="464"/>
                  </a:lnTo>
                  <a:lnTo>
                    <a:pt x="152" y="458"/>
                  </a:lnTo>
                  <a:lnTo>
                    <a:pt x="124" y="450"/>
                  </a:lnTo>
                  <a:lnTo>
                    <a:pt x="93" y="454"/>
                  </a:lnTo>
                  <a:lnTo>
                    <a:pt x="80" y="458"/>
                  </a:lnTo>
                  <a:lnTo>
                    <a:pt x="68" y="462"/>
                  </a:lnTo>
                  <a:lnTo>
                    <a:pt x="57" y="465"/>
                  </a:lnTo>
                  <a:lnTo>
                    <a:pt x="44" y="465"/>
                  </a:lnTo>
                  <a:lnTo>
                    <a:pt x="17" y="462"/>
                  </a:lnTo>
                  <a:lnTo>
                    <a:pt x="4" y="452"/>
                  </a:lnTo>
                  <a:lnTo>
                    <a:pt x="0" y="439"/>
                  </a:lnTo>
                  <a:lnTo>
                    <a:pt x="0" y="424"/>
                  </a:lnTo>
                  <a:lnTo>
                    <a:pt x="4" y="405"/>
                  </a:lnTo>
                  <a:lnTo>
                    <a:pt x="8" y="397"/>
                  </a:lnTo>
                  <a:lnTo>
                    <a:pt x="13" y="387"/>
                  </a:lnTo>
                  <a:lnTo>
                    <a:pt x="19" y="382"/>
                  </a:lnTo>
                  <a:lnTo>
                    <a:pt x="27" y="374"/>
                  </a:lnTo>
                  <a:lnTo>
                    <a:pt x="32" y="368"/>
                  </a:lnTo>
                  <a:lnTo>
                    <a:pt x="42" y="365"/>
                  </a:lnTo>
                  <a:lnTo>
                    <a:pt x="51" y="361"/>
                  </a:lnTo>
                  <a:lnTo>
                    <a:pt x="61" y="361"/>
                  </a:lnTo>
                  <a:lnTo>
                    <a:pt x="82" y="361"/>
                  </a:lnTo>
                  <a:lnTo>
                    <a:pt x="106" y="365"/>
                  </a:lnTo>
                  <a:lnTo>
                    <a:pt x="158" y="374"/>
                  </a:lnTo>
                  <a:lnTo>
                    <a:pt x="202" y="376"/>
                  </a:lnTo>
                  <a:lnTo>
                    <a:pt x="215" y="372"/>
                  </a:lnTo>
                  <a:lnTo>
                    <a:pt x="222" y="363"/>
                  </a:lnTo>
                  <a:lnTo>
                    <a:pt x="222" y="357"/>
                  </a:lnTo>
                  <a:lnTo>
                    <a:pt x="221" y="353"/>
                  </a:lnTo>
                  <a:lnTo>
                    <a:pt x="209" y="348"/>
                  </a:lnTo>
                  <a:lnTo>
                    <a:pt x="169" y="344"/>
                  </a:lnTo>
                  <a:lnTo>
                    <a:pt x="146" y="342"/>
                  </a:lnTo>
                  <a:lnTo>
                    <a:pt x="127" y="338"/>
                  </a:lnTo>
                  <a:lnTo>
                    <a:pt x="112" y="330"/>
                  </a:lnTo>
                  <a:lnTo>
                    <a:pt x="105" y="319"/>
                  </a:lnTo>
                  <a:lnTo>
                    <a:pt x="105" y="311"/>
                  </a:lnTo>
                  <a:lnTo>
                    <a:pt x="108" y="302"/>
                  </a:lnTo>
                  <a:lnTo>
                    <a:pt x="114" y="289"/>
                  </a:lnTo>
                  <a:lnTo>
                    <a:pt x="116" y="285"/>
                  </a:lnTo>
                  <a:lnTo>
                    <a:pt x="120" y="277"/>
                  </a:lnTo>
                  <a:lnTo>
                    <a:pt x="125" y="272"/>
                  </a:lnTo>
                  <a:lnTo>
                    <a:pt x="129" y="264"/>
                  </a:lnTo>
                  <a:lnTo>
                    <a:pt x="135" y="258"/>
                  </a:lnTo>
                  <a:lnTo>
                    <a:pt x="141" y="251"/>
                  </a:lnTo>
                  <a:lnTo>
                    <a:pt x="144" y="243"/>
                  </a:lnTo>
                  <a:lnTo>
                    <a:pt x="152" y="237"/>
                  </a:lnTo>
                  <a:lnTo>
                    <a:pt x="158" y="230"/>
                  </a:lnTo>
                  <a:lnTo>
                    <a:pt x="165" y="224"/>
                  </a:lnTo>
                  <a:lnTo>
                    <a:pt x="171" y="216"/>
                  </a:lnTo>
                  <a:lnTo>
                    <a:pt x="179" y="211"/>
                  </a:lnTo>
                  <a:lnTo>
                    <a:pt x="186" y="205"/>
                  </a:lnTo>
                  <a:lnTo>
                    <a:pt x="194" y="199"/>
                  </a:lnTo>
                  <a:lnTo>
                    <a:pt x="202" y="194"/>
                  </a:lnTo>
                  <a:lnTo>
                    <a:pt x="209" y="188"/>
                  </a:lnTo>
                  <a:lnTo>
                    <a:pt x="217" y="184"/>
                  </a:lnTo>
                  <a:lnTo>
                    <a:pt x="224" y="178"/>
                  </a:lnTo>
                  <a:lnTo>
                    <a:pt x="232" y="175"/>
                  </a:lnTo>
                  <a:lnTo>
                    <a:pt x="240" y="173"/>
                  </a:lnTo>
                  <a:lnTo>
                    <a:pt x="255" y="167"/>
                  </a:lnTo>
                  <a:lnTo>
                    <a:pt x="268" y="165"/>
                  </a:lnTo>
                  <a:lnTo>
                    <a:pt x="281" y="165"/>
                  </a:lnTo>
                  <a:lnTo>
                    <a:pt x="308" y="167"/>
                  </a:lnTo>
                  <a:lnTo>
                    <a:pt x="331" y="163"/>
                  </a:lnTo>
                  <a:lnTo>
                    <a:pt x="352" y="156"/>
                  </a:lnTo>
                  <a:lnTo>
                    <a:pt x="359" y="152"/>
                  </a:lnTo>
                  <a:lnTo>
                    <a:pt x="369" y="146"/>
                  </a:lnTo>
                  <a:lnTo>
                    <a:pt x="376" y="140"/>
                  </a:lnTo>
                  <a:lnTo>
                    <a:pt x="382" y="135"/>
                  </a:lnTo>
                  <a:lnTo>
                    <a:pt x="394" y="127"/>
                  </a:lnTo>
                  <a:lnTo>
                    <a:pt x="399" y="119"/>
                  </a:lnTo>
                  <a:lnTo>
                    <a:pt x="401" y="118"/>
                  </a:lnTo>
                  <a:lnTo>
                    <a:pt x="337" y="237"/>
                  </a:lnTo>
                  <a:lnTo>
                    <a:pt x="152" y="296"/>
                  </a:lnTo>
                  <a:lnTo>
                    <a:pt x="318" y="275"/>
                  </a:lnTo>
                  <a:lnTo>
                    <a:pt x="238" y="416"/>
                  </a:lnTo>
                  <a:lnTo>
                    <a:pt x="53" y="406"/>
                  </a:lnTo>
                  <a:lnTo>
                    <a:pt x="224" y="446"/>
                  </a:lnTo>
                  <a:lnTo>
                    <a:pt x="175" y="541"/>
                  </a:lnTo>
                  <a:lnTo>
                    <a:pt x="42" y="549"/>
                  </a:lnTo>
                  <a:lnTo>
                    <a:pt x="162" y="568"/>
                  </a:lnTo>
                  <a:lnTo>
                    <a:pt x="127" y="648"/>
                  </a:lnTo>
                  <a:lnTo>
                    <a:pt x="53" y="676"/>
                  </a:lnTo>
                  <a:lnTo>
                    <a:pt x="127" y="673"/>
                  </a:lnTo>
                  <a:lnTo>
                    <a:pt x="97" y="787"/>
                  </a:lnTo>
                  <a:lnTo>
                    <a:pt x="150" y="646"/>
                  </a:lnTo>
                  <a:lnTo>
                    <a:pt x="200" y="543"/>
                  </a:lnTo>
                  <a:lnTo>
                    <a:pt x="209" y="764"/>
                  </a:lnTo>
                  <a:lnTo>
                    <a:pt x="222" y="507"/>
                  </a:lnTo>
                  <a:lnTo>
                    <a:pt x="266" y="431"/>
                  </a:lnTo>
                  <a:lnTo>
                    <a:pt x="314" y="627"/>
                  </a:lnTo>
                  <a:lnTo>
                    <a:pt x="289" y="399"/>
                  </a:lnTo>
                  <a:lnTo>
                    <a:pt x="350" y="285"/>
                  </a:lnTo>
                  <a:lnTo>
                    <a:pt x="424" y="437"/>
                  </a:lnTo>
                  <a:lnTo>
                    <a:pt x="367" y="251"/>
                  </a:lnTo>
                  <a:lnTo>
                    <a:pt x="375" y="235"/>
                  </a:lnTo>
                  <a:lnTo>
                    <a:pt x="380" y="218"/>
                  </a:lnTo>
                  <a:lnTo>
                    <a:pt x="390" y="197"/>
                  </a:lnTo>
                  <a:lnTo>
                    <a:pt x="399" y="175"/>
                  </a:lnTo>
                  <a:lnTo>
                    <a:pt x="411" y="152"/>
                  </a:lnTo>
                  <a:lnTo>
                    <a:pt x="414" y="146"/>
                  </a:lnTo>
                  <a:lnTo>
                    <a:pt x="416" y="142"/>
                  </a:lnTo>
                  <a:lnTo>
                    <a:pt x="418" y="137"/>
                  </a:lnTo>
                  <a:lnTo>
                    <a:pt x="422" y="131"/>
                  </a:lnTo>
                  <a:lnTo>
                    <a:pt x="424" y="127"/>
                  </a:lnTo>
                  <a:lnTo>
                    <a:pt x="428" y="123"/>
                  </a:lnTo>
                  <a:lnTo>
                    <a:pt x="432" y="116"/>
                  </a:lnTo>
                  <a:lnTo>
                    <a:pt x="439" y="108"/>
                  </a:lnTo>
                  <a:lnTo>
                    <a:pt x="443" y="104"/>
                  </a:lnTo>
                  <a:lnTo>
                    <a:pt x="447" y="99"/>
                  </a:lnTo>
                  <a:lnTo>
                    <a:pt x="451" y="95"/>
                  </a:lnTo>
                  <a:lnTo>
                    <a:pt x="456" y="91"/>
                  </a:lnTo>
                  <a:lnTo>
                    <a:pt x="460" y="85"/>
                  </a:lnTo>
                  <a:lnTo>
                    <a:pt x="466" y="81"/>
                  </a:lnTo>
                  <a:lnTo>
                    <a:pt x="472" y="76"/>
                  </a:lnTo>
                  <a:lnTo>
                    <a:pt x="477" y="72"/>
                  </a:lnTo>
                  <a:lnTo>
                    <a:pt x="483" y="66"/>
                  </a:lnTo>
                  <a:lnTo>
                    <a:pt x="489" y="62"/>
                  </a:lnTo>
                  <a:lnTo>
                    <a:pt x="494" y="57"/>
                  </a:lnTo>
                  <a:lnTo>
                    <a:pt x="502" y="53"/>
                  </a:lnTo>
                  <a:lnTo>
                    <a:pt x="508" y="47"/>
                  </a:lnTo>
                  <a:lnTo>
                    <a:pt x="513" y="43"/>
                  </a:lnTo>
                  <a:lnTo>
                    <a:pt x="525" y="34"/>
                  </a:lnTo>
                  <a:lnTo>
                    <a:pt x="530" y="30"/>
                  </a:lnTo>
                  <a:lnTo>
                    <a:pt x="536" y="26"/>
                  </a:lnTo>
                  <a:lnTo>
                    <a:pt x="546" y="19"/>
                  </a:lnTo>
                  <a:lnTo>
                    <a:pt x="555" y="13"/>
                  </a:lnTo>
                  <a:lnTo>
                    <a:pt x="563" y="7"/>
                  </a:lnTo>
                  <a:lnTo>
                    <a:pt x="568" y="4"/>
                  </a:lnTo>
                  <a:lnTo>
                    <a:pt x="572" y="0"/>
                  </a:lnTo>
                  <a:lnTo>
                    <a:pt x="542" y="114"/>
                  </a:lnTo>
                  <a:lnTo>
                    <a:pt x="534" y="110"/>
                  </a:lnTo>
                  <a:lnTo>
                    <a:pt x="510" y="110"/>
                  </a:lnTo>
                  <a:lnTo>
                    <a:pt x="479" y="11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68" name="Freeform 186">
              <a:extLst>
                <a:ext uri="{FF2B5EF4-FFF2-40B4-BE49-F238E27FC236}">
                  <a16:creationId xmlns:a16="http://schemas.microsoft.com/office/drawing/2014/main" id="{57BAF811-890D-CC59-8B01-69AF0E9B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80"/>
              <a:ext cx="432" cy="2064"/>
            </a:xfrm>
            <a:custGeom>
              <a:avLst/>
              <a:gdLst>
                <a:gd name="T0" fmla="*/ 0 w 884"/>
                <a:gd name="T1" fmla="*/ 709446 h 1781"/>
                <a:gd name="T2" fmla="*/ 0 w 884"/>
                <a:gd name="T3" fmla="*/ 1045042 h 1781"/>
                <a:gd name="T4" fmla="*/ 0 w 884"/>
                <a:gd name="T5" fmla="*/ 1232979 h 1781"/>
                <a:gd name="T6" fmla="*/ 0 w 884"/>
                <a:gd name="T7" fmla="*/ 1403542 h 1781"/>
                <a:gd name="T8" fmla="*/ 0 w 884"/>
                <a:gd name="T9" fmla="*/ 1592480 h 1781"/>
                <a:gd name="T10" fmla="*/ 0 w 884"/>
                <a:gd name="T11" fmla="*/ 1954812 h 1781"/>
                <a:gd name="T12" fmla="*/ 0 w 884"/>
                <a:gd name="T13" fmla="*/ 2164078 h 1781"/>
                <a:gd name="T14" fmla="*/ 0 w 884"/>
                <a:gd name="T15" fmla="*/ 2338605 h 1781"/>
                <a:gd name="T16" fmla="*/ 0 w 884"/>
                <a:gd name="T17" fmla="*/ 2224021 h 1781"/>
                <a:gd name="T18" fmla="*/ 0 w 884"/>
                <a:gd name="T19" fmla="*/ 2035799 h 1781"/>
                <a:gd name="T20" fmla="*/ 0 w 884"/>
                <a:gd name="T21" fmla="*/ 2076995 h 1781"/>
                <a:gd name="T22" fmla="*/ 0 w 884"/>
                <a:gd name="T23" fmla="*/ 2351320 h 1781"/>
                <a:gd name="T24" fmla="*/ 0 w 884"/>
                <a:gd name="T25" fmla="*/ 2598431 h 1781"/>
                <a:gd name="T26" fmla="*/ 0 w 884"/>
                <a:gd name="T27" fmla="*/ 2872287 h 1781"/>
                <a:gd name="T28" fmla="*/ 0 w 884"/>
                <a:gd name="T29" fmla="*/ 2884429 h 1781"/>
                <a:gd name="T30" fmla="*/ 0 w 884"/>
                <a:gd name="T31" fmla="*/ 2627936 h 1781"/>
                <a:gd name="T32" fmla="*/ 0 w 884"/>
                <a:gd name="T33" fmla="*/ 2656485 h 1781"/>
                <a:gd name="T34" fmla="*/ 0 w 884"/>
                <a:gd name="T35" fmla="*/ 2896546 h 1781"/>
                <a:gd name="T36" fmla="*/ 0 w 884"/>
                <a:gd name="T37" fmla="*/ 3039536 h 1781"/>
                <a:gd name="T38" fmla="*/ 0 w 884"/>
                <a:gd name="T39" fmla="*/ 3207509 h 1781"/>
                <a:gd name="T40" fmla="*/ 0 w 884"/>
                <a:gd name="T41" fmla="*/ 3510279 h 1781"/>
                <a:gd name="T42" fmla="*/ 0 w 884"/>
                <a:gd name="T43" fmla="*/ 3512988 h 1781"/>
                <a:gd name="T44" fmla="*/ 0 w 884"/>
                <a:gd name="T45" fmla="*/ 3290500 h 1781"/>
                <a:gd name="T46" fmla="*/ 0 w 884"/>
                <a:gd name="T47" fmla="*/ 3039536 h 1781"/>
                <a:gd name="T48" fmla="*/ 0 w 884"/>
                <a:gd name="T49" fmla="*/ 3001419 h 1781"/>
                <a:gd name="T50" fmla="*/ 0 w 884"/>
                <a:gd name="T51" fmla="*/ 3675279 h 1781"/>
                <a:gd name="T52" fmla="*/ 0 w 884"/>
                <a:gd name="T53" fmla="*/ 3809255 h 1781"/>
                <a:gd name="T54" fmla="*/ 0 w 884"/>
                <a:gd name="T55" fmla="*/ 3607833 h 1781"/>
                <a:gd name="T56" fmla="*/ 0 w 884"/>
                <a:gd name="T57" fmla="*/ 3389691 h 1781"/>
                <a:gd name="T58" fmla="*/ 0 w 884"/>
                <a:gd name="T59" fmla="*/ 3356806 h 1781"/>
                <a:gd name="T60" fmla="*/ 0 w 884"/>
                <a:gd name="T61" fmla="*/ 3217048 h 1781"/>
                <a:gd name="T62" fmla="*/ 0 w 884"/>
                <a:gd name="T63" fmla="*/ 3007586 h 1781"/>
                <a:gd name="T64" fmla="*/ 0 w 884"/>
                <a:gd name="T65" fmla="*/ 2896546 h 1781"/>
                <a:gd name="T66" fmla="*/ 0 w 884"/>
                <a:gd name="T67" fmla="*/ 2735669 h 1781"/>
                <a:gd name="T68" fmla="*/ 0 w 884"/>
                <a:gd name="T69" fmla="*/ 2517917 h 1781"/>
                <a:gd name="T70" fmla="*/ 0 w 884"/>
                <a:gd name="T71" fmla="*/ 2321680 h 1781"/>
                <a:gd name="T72" fmla="*/ 0 w 884"/>
                <a:gd name="T73" fmla="*/ 2441576 h 1781"/>
                <a:gd name="T74" fmla="*/ 0 w 884"/>
                <a:gd name="T75" fmla="*/ 2265431 h 1781"/>
                <a:gd name="T76" fmla="*/ 0 w 884"/>
                <a:gd name="T77" fmla="*/ 2058303 h 1781"/>
                <a:gd name="T78" fmla="*/ 0 w 884"/>
                <a:gd name="T79" fmla="*/ 1928332 h 1781"/>
                <a:gd name="T80" fmla="*/ 0 w 884"/>
                <a:gd name="T81" fmla="*/ 1828513 h 1781"/>
                <a:gd name="T82" fmla="*/ 0 w 884"/>
                <a:gd name="T83" fmla="*/ 1732737 h 1781"/>
                <a:gd name="T84" fmla="*/ 0 w 884"/>
                <a:gd name="T85" fmla="*/ 1524296 h 1781"/>
                <a:gd name="T86" fmla="*/ 0 w 884"/>
                <a:gd name="T87" fmla="*/ 1322428 h 1781"/>
                <a:gd name="T88" fmla="*/ 0 w 884"/>
                <a:gd name="T89" fmla="*/ 1140603 h 1781"/>
                <a:gd name="T90" fmla="*/ 0 w 884"/>
                <a:gd name="T91" fmla="*/ 992444 h 1781"/>
                <a:gd name="T92" fmla="*/ 0 w 884"/>
                <a:gd name="T93" fmla="*/ 785502 h 1781"/>
                <a:gd name="T94" fmla="*/ 0 w 884"/>
                <a:gd name="T95" fmla="*/ 1662983 h 1781"/>
                <a:gd name="T96" fmla="*/ 0 w 884"/>
                <a:gd name="T97" fmla="*/ 2800984 h 1781"/>
                <a:gd name="T98" fmla="*/ 0 w 884"/>
                <a:gd name="T99" fmla="*/ 3056339 h 1781"/>
                <a:gd name="T100" fmla="*/ 0 w 884"/>
                <a:gd name="T101" fmla="*/ 1911659 h 1781"/>
                <a:gd name="T102" fmla="*/ 0 w 884"/>
                <a:gd name="T103" fmla="*/ 996292 h 1781"/>
                <a:gd name="T104" fmla="*/ 0 w 884"/>
                <a:gd name="T105" fmla="*/ 700122 h 1781"/>
                <a:gd name="T106" fmla="*/ 0 w 884"/>
                <a:gd name="T107" fmla="*/ 542403 h 1781"/>
                <a:gd name="T108" fmla="*/ 0 w 884"/>
                <a:gd name="T109" fmla="*/ 393311 h 1781"/>
                <a:gd name="T110" fmla="*/ 0 w 884"/>
                <a:gd name="T111" fmla="*/ 239959 h 1781"/>
                <a:gd name="T112" fmla="*/ 0 w 884"/>
                <a:gd name="T113" fmla="*/ 39516 h 1781"/>
                <a:gd name="T114" fmla="*/ 0 w 884"/>
                <a:gd name="T115" fmla="*/ 572180 h 17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84"/>
                <a:gd name="T175" fmla="*/ 0 h 1781"/>
                <a:gd name="T176" fmla="*/ 884 w 884"/>
                <a:gd name="T177" fmla="*/ 1781 h 17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84" h="1781">
                  <a:moveTo>
                    <a:pt x="734" y="268"/>
                  </a:moveTo>
                  <a:lnTo>
                    <a:pt x="730" y="274"/>
                  </a:lnTo>
                  <a:lnTo>
                    <a:pt x="720" y="289"/>
                  </a:lnTo>
                  <a:lnTo>
                    <a:pt x="715" y="300"/>
                  </a:lnTo>
                  <a:lnTo>
                    <a:pt x="709" y="314"/>
                  </a:lnTo>
                  <a:lnTo>
                    <a:pt x="703" y="331"/>
                  </a:lnTo>
                  <a:lnTo>
                    <a:pt x="697" y="348"/>
                  </a:lnTo>
                  <a:lnTo>
                    <a:pt x="692" y="390"/>
                  </a:lnTo>
                  <a:lnTo>
                    <a:pt x="692" y="437"/>
                  </a:lnTo>
                  <a:lnTo>
                    <a:pt x="694" y="462"/>
                  </a:lnTo>
                  <a:lnTo>
                    <a:pt x="697" y="475"/>
                  </a:lnTo>
                  <a:lnTo>
                    <a:pt x="699" y="488"/>
                  </a:lnTo>
                  <a:lnTo>
                    <a:pt x="705" y="504"/>
                  </a:lnTo>
                  <a:lnTo>
                    <a:pt x="709" y="519"/>
                  </a:lnTo>
                  <a:lnTo>
                    <a:pt x="715" y="532"/>
                  </a:lnTo>
                  <a:lnTo>
                    <a:pt x="722" y="547"/>
                  </a:lnTo>
                  <a:lnTo>
                    <a:pt x="730" y="563"/>
                  </a:lnTo>
                  <a:lnTo>
                    <a:pt x="737" y="576"/>
                  </a:lnTo>
                  <a:lnTo>
                    <a:pt x="745" y="591"/>
                  </a:lnTo>
                  <a:lnTo>
                    <a:pt x="753" y="602"/>
                  </a:lnTo>
                  <a:lnTo>
                    <a:pt x="760" y="618"/>
                  </a:lnTo>
                  <a:lnTo>
                    <a:pt x="768" y="631"/>
                  </a:lnTo>
                  <a:lnTo>
                    <a:pt x="777" y="642"/>
                  </a:lnTo>
                  <a:lnTo>
                    <a:pt x="783" y="656"/>
                  </a:lnTo>
                  <a:lnTo>
                    <a:pt x="791" y="667"/>
                  </a:lnTo>
                  <a:lnTo>
                    <a:pt x="798" y="679"/>
                  </a:lnTo>
                  <a:lnTo>
                    <a:pt x="813" y="701"/>
                  </a:lnTo>
                  <a:lnTo>
                    <a:pt x="819" y="713"/>
                  </a:lnTo>
                  <a:lnTo>
                    <a:pt x="827" y="724"/>
                  </a:lnTo>
                  <a:lnTo>
                    <a:pt x="838" y="745"/>
                  </a:lnTo>
                  <a:lnTo>
                    <a:pt x="851" y="766"/>
                  </a:lnTo>
                  <a:lnTo>
                    <a:pt x="861" y="787"/>
                  </a:lnTo>
                  <a:lnTo>
                    <a:pt x="869" y="808"/>
                  </a:lnTo>
                  <a:lnTo>
                    <a:pt x="876" y="829"/>
                  </a:lnTo>
                  <a:lnTo>
                    <a:pt x="884" y="871"/>
                  </a:lnTo>
                  <a:lnTo>
                    <a:pt x="882" y="914"/>
                  </a:lnTo>
                  <a:lnTo>
                    <a:pt x="878" y="935"/>
                  </a:lnTo>
                  <a:lnTo>
                    <a:pt x="872" y="956"/>
                  </a:lnTo>
                  <a:lnTo>
                    <a:pt x="870" y="966"/>
                  </a:lnTo>
                  <a:lnTo>
                    <a:pt x="869" y="975"/>
                  </a:lnTo>
                  <a:lnTo>
                    <a:pt x="861" y="994"/>
                  </a:lnTo>
                  <a:lnTo>
                    <a:pt x="855" y="1011"/>
                  </a:lnTo>
                  <a:lnTo>
                    <a:pt x="848" y="1026"/>
                  </a:lnTo>
                  <a:lnTo>
                    <a:pt x="840" y="1042"/>
                  </a:lnTo>
                  <a:lnTo>
                    <a:pt x="834" y="1055"/>
                  </a:lnTo>
                  <a:lnTo>
                    <a:pt x="827" y="1066"/>
                  </a:lnTo>
                  <a:lnTo>
                    <a:pt x="821" y="1076"/>
                  </a:lnTo>
                  <a:lnTo>
                    <a:pt x="810" y="1093"/>
                  </a:lnTo>
                  <a:lnTo>
                    <a:pt x="798" y="1106"/>
                  </a:lnTo>
                  <a:lnTo>
                    <a:pt x="796" y="1099"/>
                  </a:lnTo>
                  <a:lnTo>
                    <a:pt x="794" y="1081"/>
                  </a:lnTo>
                  <a:lnTo>
                    <a:pt x="791" y="1070"/>
                  </a:lnTo>
                  <a:lnTo>
                    <a:pt x="787" y="1055"/>
                  </a:lnTo>
                  <a:lnTo>
                    <a:pt x="783" y="1040"/>
                  </a:lnTo>
                  <a:lnTo>
                    <a:pt x="777" y="1024"/>
                  </a:lnTo>
                  <a:lnTo>
                    <a:pt x="772" y="1009"/>
                  </a:lnTo>
                  <a:lnTo>
                    <a:pt x="764" y="994"/>
                  </a:lnTo>
                  <a:lnTo>
                    <a:pt x="758" y="979"/>
                  </a:lnTo>
                  <a:lnTo>
                    <a:pt x="751" y="966"/>
                  </a:lnTo>
                  <a:lnTo>
                    <a:pt x="741" y="952"/>
                  </a:lnTo>
                  <a:lnTo>
                    <a:pt x="732" y="943"/>
                  </a:lnTo>
                  <a:lnTo>
                    <a:pt x="711" y="928"/>
                  </a:lnTo>
                  <a:lnTo>
                    <a:pt x="692" y="926"/>
                  </a:lnTo>
                  <a:lnTo>
                    <a:pt x="675" y="933"/>
                  </a:lnTo>
                  <a:lnTo>
                    <a:pt x="659" y="950"/>
                  </a:lnTo>
                  <a:lnTo>
                    <a:pt x="650" y="971"/>
                  </a:lnTo>
                  <a:lnTo>
                    <a:pt x="644" y="998"/>
                  </a:lnTo>
                  <a:lnTo>
                    <a:pt x="644" y="1028"/>
                  </a:lnTo>
                  <a:lnTo>
                    <a:pt x="650" y="1057"/>
                  </a:lnTo>
                  <a:lnTo>
                    <a:pt x="654" y="1070"/>
                  </a:lnTo>
                  <a:lnTo>
                    <a:pt x="661" y="1083"/>
                  </a:lnTo>
                  <a:lnTo>
                    <a:pt x="669" y="1099"/>
                  </a:lnTo>
                  <a:lnTo>
                    <a:pt x="680" y="1114"/>
                  </a:lnTo>
                  <a:lnTo>
                    <a:pt x="692" y="1131"/>
                  </a:lnTo>
                  <a:lnTo>
                    <a:pt x="703" y="1152"/>
                  </a:lnTo>
                  <a:lnTo>
                    <a:pt x="715" y="1173"/>
                  </a:lnTo>
                  <a:lnTo>
                    <a:pt x="728" y="1194"/>
                  </a:lnTo>
                  <a:lnTo>
                    <a:pt x="739" y="1215"/>
                  </a:lnTo>
                  <a:lnTo>
                    <a:pt x="751" y="1235"/>
                  </a:lnTo>
                  <a:lnTo>
                    <a:pt x="758" y="1258"/>
                  </a:lnTo>
                  <a:lnTo>
                    <a:pt x="764" y="1277"/>
                  </a:lnTo>
                  <a:lnTo>
                    <a:pt x="770" y="1317"/>
                  </a:lnTo>
                  <a:lnTo>
                    <a:pt x="766" y="1334"/>
                  </a:lnTo>
                  <a:lnTo>
                    <a:pt x="764" y="1342"/>
                  </a:lnTo>
                  <a:lnTo>
                    <a:pt x="758" y="1350"/>
                  </a:lnTo>
                  <a:lnTo>
                    <a:pt x="747" y="1363"/>
                  </a:lnTo>
                  <a:lnTo>
                    <a:pt x="730" y="1374"/>
                  </a:lnTo>
                  <a:lnTo>
                    <a:pt x="694" y="1380"/>
                  </a:lnTo>
                  <a:lnTo>
                    <a:pt x="663" y="1363"/>
                  </a:lnTo>
                  <a:lnTo>
                    <a:pt x="650" y="1348"/>
                  </a:lnTo>
                  <a:lnTo>
                    <a:pt x="639" y="1329"/>
                  </a:lnTo>
                  <a:lnTo>
                    <a:pt x="627" y="1310"/>
                  </a:lnTo>
                  <a:lnTo>
                    <a:pt x="616" y="1289"/>
                  </a:lnTo>
                  <a:lnTo>
                    <a:pt x="606" y="1266"/>
                  </a:lnTo>
                  <a:lnTo>
                    <a:pt x="595" y="1245"/>
                  </a:lnTo>
                  <a:lnTo>
                    <a:pt x="585" y="1228"/>
                  </a:lnTo>
                  <a:lnTo>
                    <a:pt x="576" y="1211"/>
                  </a:lnTo>
                  <a:lnTo>
                    <a:pt x="555" y="1188"/>
                  </a:lnTo>
                  <a:lnTo>
                    <a:pt x="534" y="1186"/>
                  </a:lnTo>
                  <a:lnTo>
                    <a:pt x="526" y="1196"/>
                  </a:lnTo>
                  <a:lnTo>
                    <a:pt x="524" y="1215"/>
                  </a:lnTo>
                  <a:lnTo>
                    <a:pt x="528" y="1241"/>
                  </a:lnTo>
                  <a:lnTo>
                    <a:pt x="532" y="1256"/>
                  </a:lnTo>
                  <a:lnTo>
                    <a:pt x="538" y="1273"/>
                  </a:lnTo>
                  <a:lnTo>
                    <a:pt x="543" y="1292"/>
                  </a:lnTo>
                  <a:lnTo>
                    <a:pt x="549" y="1311"/>
                  </a:lnTo>
                  <a:lnTo>
                    <a:pt x="557" y="1332"/>
                  </a:lnTo>
                  <a:lnTo>
                    <a:pt x="564" y="1353"/>
                  </a:lnTo>
                  <a:lnTo>
                    <a:pt x="568" y="1365"/>
                  </a:lnTo>
                  <a:lnTo>
                    <a:pt x="572" y="1374"/>
                  </a:lnTo>
                  <a:lnTo>
                    <a:pt x="576" y="1386"/>
                  </a:lnTo>
                  <a:lnTo>
                    <a:pt x="580" y="1397"/>
                  </a:lnTo>
                  <a:lnTo>
                    <a:pt x="585" y="1408"/>
                  </a:lnTo>
                  <a:lnTo>
                    <a:pt x="589" y="1420"/>
                  </a:lnTo>
                  <a:lnTo>
                    <a:pt x="593" y="1431"/>
                  </a:lnTo>
                  <a:lnTo>
                    <a:pt x="597" y="1443"/>
                  </a:lnTo>
                  <a:lnTo>
                    <a:pt x="604" y="1465"/>
                  </a:lnTo>
                  <a:lnTo>
                    <a:pt x="608" y="1477"/>
                  </a:lnTo>
                  <a:lnTo>
                    <a:pt x="612" y="1488"/>
                  </a:lnTo>
                  <a:lnTo>
                    <a:pt x="616" y="1498"/>
                  </a:lnTo>
                  <a:lnTo>
                    <a:pt x="620" y="1509"/>
                  </a:lnTo>
                  <a:lnTo>
                    <a:pt x="625" y="1530"/>
                  </a:lnTo>
                  <a:lnTo>
                    <a:pt x="631" y="1551"/>
                  </a:lnTo>
                  <a:lnTo>
                    <a:pt x="637" y="1572"/>
                  </a:lnTo>
                  <a:lnTo>
                    <a:pt x="644" y="1608"/>
                  </a:lnTo>
                  <a:lnTo>
                    <a:pt x="644" y="1640"/>
                  </a:lnTo>
                  <a:lnTo>
                    <a:pt x="640" y="1667"/>
                  </a:lnTo>
                  <a:lnTo>
                    <a:pt x="629" y="1684"/>
                  </a:lnTo>
                  <a:lnTo>
                    <a:pt x="610" y="1694"/>
                  </a:lnTo>
                  <a:lnTo>
                    <a:pt x="568" y="1688"/>
                  </a:lnTo>
                  <a:lnTo>
                    <a:pt x="538" y="1663"/>
                  </a:lnTo>
                  <a:lnTo>
                    <a:pt x="524" y="1642"/>
                  </a:lnTo>
                  <a:lnTo>
                    <a:pt x="513" y="1619"/>
                  </a:lnTo>
                  <a:lnTo>
                    <a:pt x="504" y="1593"/>
                  </a:lnTo>
                  <a:lnTo>
                    <a:pt x="502" y="1580"/>
                  </a:lnTo>
                  <a:lnTo>
                    <a:pt x="496" y="1566"/>
                  </a:lnTo>
                  <a:lnTo>
                    <a:pt x="494" y="1553"/>
                  </a:lnTo>
                  <a:lnTo>
                    <a:pt x="490" y="1538"/>
                  </a:lnTo>
                  <a:lnTo>
                    <a:pt x="486" y="1524"/>
                  </a:lnTo>
                  <a:lnTo>
                    <a:pt x="485" y="1511"/>
                  </a:lnTo>
                  <a:lnTo>
                    <a:pt x="473" y="1456"/>
                  </a:lnTo>
                  <a:lnTo>
                    <a:pt x="471" y="1443"/>
                  </a:lnTo>
                  <a:lnTo>
                    <a:pt x="467" y="1431"/>
                  </a:lnTo>
                  <a:lnTo>
                    <a:pt x="466" y="1420"/>
                  </a:lnTo>
                  <a:lnTo>
                    <a:pt x="464" y="1410"/>
                  </a:lnTo>
                  <a:lnTo>
                    <a:pt x="456" y="1391"/>
                  </a:lnTo>
                  <a:lnTo>
                    <a:pt x="450" y="1378"/>
                  </a:lnTo>
                  <a:lnTo>
                    <a:pt x="443" y="1374"/>
                  </a:lnTo>
                  <a:lnTo>
                    <a:pt x="443" y="1384"/>
                  </a:lnTo>
                  <a:lnTo>
                    <a:pt x="443" y="1403"/>
                  </a:lnTo>
                  <a:lnTo>
                    <a:pt x="446" y="1454"/>
                  </a:lnTo>
                  <a:lnTo>
                    <a:pt x="454" y="1521"/>
                  </a:lnTo>
                  <a:lnTo>
                    <a:pt x="456" y="1593"/>
                  </a:lnTo>
                  <a:lnTo>
                    <a:pt x="454" y="1661"/>
                  </a:lnTo>
                  <a:lnTo>
                    <a:pt x="448" y="1692"/>
                  </a:lnTo>
                  <a:lnTo>
                    <a:pt x="441" y="1718"/>
                  </a:lnTo>
                  <a:lnTo>
                    <a:pt x="435" y="1730"/>
                  </a:lnTo>
                  <a:lnTo>
                    <a:pt x="429" y="1739"/>
                  </a:lnTo>
                  <a:lnTo>
                    <a:pt x="414" y="1754"/>
                  </a:lnTo>
                  <a:lnTo>
                    <a:pt x="399" y="1766"/>
                  </a:lnTo>
                  <a:lnTo>
                    <a:pt x="382" y="1773"/>
                  </a:lnTo>
                  <a:lnTo>
                    <a:pt x="355" y="1781"/>
                  </a:lnTo>
                  <a:lnTo>
                    <a:pt x="313" y="1771"/>
                  </a:lnTo>
                  <a:lnTo>
                    <a:pt x="300" y="1758"/>
                  </a:lnTo>
                  <a:lnTo>
                    <a:pt x="292" y="1741"/>
                  </a:lnTo>
                  <a:lnTo>
                    <a:pt x="291" y="1720"/>
                  </a:lnTo>
                  <a:lnTo>
                    <a:pt x="294" y="1697"/>
                  </a:lnTo>
                  <a:lnTo>
                    <a:pt x="298" y="1686"/>
                  </a:lnTo>
                  <a:lnTo>
                    <a:pt x="302" y="1675"/>
                  </a:lnTo>
                  <a:lnTo>
                    <a:pt x="312" y="1652"/>
                  </a:lnTo>
                  <a:lnTo>
                    <a:pt x="315" y="1640"/>
                  </a:lnTo>
                  <a:lnTo>
                    <a:pt x="319" y="1631"/>
                  </a:lnTo>
                  <a:lnTo>
                    <a:pt x="327" y="1612"/>
                  </a:lnTo>
                  <a:lnTo>
                    <a:pt x="331" y="1583"/>
                  </a:lnTo>
                  <a:lnTo>
                    <a:pt x="325" y="1578"/>
                  </a:lnTo>
                  <a:lnTo>
                    <a:pt x="313" y="1578"/>
                  </a:lnTo>
                  <a:lnTo>
                    <a:pt x="266" y="1583"/>
                  </a:lnTo>
                  <a:lnTo>
                    <a:pt x="201" y="1587"/>
                  </a:lnTo>
                  <a:lnTo>
                    <a:pt x="158" y="1576"/>
                  </a:lnTo>
                  <a:lnTo>
                    <a:pt x="154" y="1568"/>
                  </a:lnTo>
                  <a:lnTo>
                    <a:pt x="154" y="1561"/>
                  </a:lnTo>
                  <a:lnTo>
                    <a:pt x="156" y="1549"/>
                  </a:lnTo>
                  <a:lnTo>
                    <a:pt x="165" y="1538"/>
                  </a:lnTo>
                  <a:lnTo>
                    <a:pt x="177" y="1524"/>
                  </a:lnTo>
                  <a:lnTo>
                    <a:pt x="190" y="1513"/>
                  </a:lnTo>
                  <a:lnTo>
                    <a:pt x="203" y="1502"/>
                  </a:lnTo>
                  <a:lnTo>
                    <a:pt x="218" y="1492"/>
                  </a:lnTo>
                  <a:lnTo>
                    <a:pt x="249" y="1473"/>
                  </a:lnTo>
                  <a:lnTo>
                    <a:pt x="279" y="1456"/>
                  </a:lnTo>
                  <a:lnTo>
                    <a:pt x="306" y="1441"/>
                  </a:lnTo>
                  <a:lnTo>
                    <a:pt x="325" y="1424"/>
                  </a:lnTo>
                  <a:lnTo>
                    <a:pt x="336" y="1405"/>
                  </a:lnTo>
                  <a:lnTo>
                    <a:pt x="334" y="1384"/>
                  </a:lnTo>
                  <a:lnTo>
                    <a:pt x="329" y="1376"/>
                  </a:lnTo>
                  <a:lnTo>
                    <a:pt x="317" y="1369"/>
                  </a:lnTo>
                  <a:lnTo>
                    <a:pt x="283" y="1361"/>
                  </a:lnTo>
                  <a:lnTo>
                    <a:pt x="190" y="1359"/>
                  </a:lnTo>
                  <a:lnTo>
                    <a:pt x="104" y="1353"/>
                  </a:lnTo>
                  <a:lnTo>
                    <a:pt x="80" y="1340"/>
                  </a:lnTo>
                  <a:lnTo>
                    <a:pt x="74" y="1331"/>
                  </a:lnTo>
                  <a:lnTo>
                    <a:pt x="74" y="1317"/>
                  </a:lnTo>
                  <a:lnTo>
                    <a:pt x="80" y="1302"/>
                  </a:lnTo>
                  <a:lnTo>
                    <a:pt x="87" y="1289"/>
                  </a:lnTo>
                  <a:lnTo>
                    <a:pt x="99" y="1279"/>
                  </a:lnTo>
                  <a:lnTo>
                    <a:pt x="114" y="1270"/>
                  </a:lnTo>
                  <a:lnTo>
                    <a:pt x="148" y="1254"/>
                  </a:lnTo>
                  <a:lnTo>
                    <a:pt x="186" y="1241"/>
                  </a:lnTo>
                  <a:lnTo>
                    <a:pt x="228" y="1228"/>
                  </a:lnTo>
                  <a:lnTo>
                    <a:pt x="266" y="1215"/>
                  </a:lnTo>
                  <a:lnTo>
                    <a:pt x="323" y="1177"/>
                  </a:lnTo>
                  <a:lnTo>
                    <a:pt x="336" y="1154"/>
                  </a:lnTo>
                  <a:lnTo>
                    <a:pt x="344" y="1131"/>
                  </a:lnTo>
                  <a:lnTo>
                    <a:pt x="344" y="1112"/>
                  </a:lnTo>
                  <a:lnTo>
                    <a:pt x="340" y="1104"/>
                  </a:lnTo>
                  <a:lnTo>
                    <a:pt x="336" y="1097"/>
                  </a:lnTo>
                  <a:lnTo>
                    <a:pt x="323" y="1085"/>
                  </a:lnTo>
                  <a:lnTo>
                    <a:pt x="304" y="1078"/>
                  </a:lnTo>
                  <a:lnTo>
                    <a:pt x="249" y="1081"/>
                  </a:lnTo>
                  <a:lnTo>
                    <a:pt x="192" y="1102"/>
                  </a:lnTo>
                  <a:lnTo>
                    <a:pt x="171" y="1116"/>
                  </a:lnTo>
                  <a:lnTo>
                    <a:pt x="150" y="1129"/>
                  </a:lnTo>
                  <a:lnTo>
                    <a:pt x="129" y="1142"/>
                  </a:lnTo>
                  <a:lnTo>
                    <a:pt x="108" y="1152"/>
                  </a:lnTo>
                  <a:lnTo>
                    <a:pt x="55" y="1156"/>
                  </a:lnTo>
                  <a:lnTo>
                    <a:pt x="26" y="1146"/>
                  </a:lnTo>
                  <a:lnTo>
                    <a:pt x="9" y="1123"/>
                  </a:lnTo>
                  <a:lnTo>
                    <a:pt x="0" y="1093"/>
                  </a:lnTo>
                  <a:lnTo>
                    <a:pt x="0" y="1059"/>
                  </a:lnTo>
                  <a:lnTo>
                    <a:pt x="4" y="1040"/>
                  </a:lnTo>
                  <a:lnTo>
                    <a:pt x="7" y="1023"/>
                  </a:lnTo>
                  <a:lnTo>
                    <a:pt x="15" y="1005"/>
                  </a:lnTo>
                  <a:lnTo>
                    <a:pt x="24" y="988"/>
                  </a:lnTo>
                  <a:lnTo>
                    <a:pt x="36" y="975"/>
                  </a:lnTo>
                  <a:lnTo>
                    <a:pt x="49" y="962"/>
                  </a:lnTo>
                  <a:lnTo>
                    <a:pt x="64" y="952"/>
                  </a:lnTo>
                  <a:lnTo>
                    <a:pt x="81" y="945"/>
                  </a:lnTo>
                  <a:lnTo>
                    <a:pt x="121" y="935"/>
                  </a:lnTo>
                  <a:lnTo>
                    <a:pt x="171" y="928"/>
                  </a:lnTo>
                  <a:lnTo>
                    <a:pt x="272" y="918"/>
                  </a:lnTo>
                  <a:lnTo>
                    <a:pt x="353" y="901"/>
                  </a:lnTo>
                  <a:lnTo>
                    <a:pt x="378" y="886"/>
                  </a:lnTo>
                  <a:lnTo>
                    <a:pt x="386" y="865"/>
                  </a:lnTo>
                  <a:lnTo>
                    <a:pt x="382" y="855"/>
                  </a:lnTo>
                  <a:lnTo>
                    <a:pt x="376" y="848"/>
                  </a:lnTo>
                  <a:lnTo>
                    <a:pt x="351" y="844"/>
                  </a:lnTo>
                  <a:lnTo>
                    <a:pt x="273" y="855"/>
                  </a:lnTo>
                  <a:lnTo>
                    <a:pt x="232" y="865"/>
                  </a:lnTo>
                  <a:lnTo>
                    <a:pt x="194" y="869"/>
                  </a:lnTo>
                  <a:lnTo>
                    <a:pt x="161" y="863"/>
                  </a:lnTo>
                  <a:lnTo>
                    <a:pt x="142" y="844"/>
                  </a:lnTo>
                  <a:lnTo>
                    <a:pt x="138" y="829"/>
                  </a:lnTo>
                  <a:lnTo>
                    <a:pt x="138" y="810"/>
                  </a:lnTo>
                  <a:lnTo>
                    <a:pt x="142" y="785"/>
                  </a:lnTo>
                  <a:lnTo>
                    <a:pt x="146" y="772"/>
                  </a:lnTo>
                  <a:lnTo>
                    <a:pt x="150" y="758"/>
                  </a:lnTo>
                  <a:lnTo>
                    <a:pt x="154" y="743"/>
                  </a:lnTo>
                  <a:lnTo>
                    <a:pt x="159" y="730"/>
                  </a:lnTo>
                  <a:lnTo>
                    <a:pt x="165" y="713"/>
                  </a:lnTo>
                  <a:lnTo>
                    <a:pt x="171" y="698"/>
                  </a:lnTo>
                  <a:lnTo>
                    <a:pt x="178" y="682"/>
                  </a:lnTo>
                  <a:lnTo>
                    <a:pt x="186" y="667"/>
                  </a:lnTo>
                  <a:lnTo>
                    <a:pt x="196" y="650"/>
                  </a:lnTo>
                  <a:lnTo>
                    <a:pt x="203" y="635"/>
                  </a:lnTo>
                  <a:lnTo>
                    <a:pt x="213" y="618"/>
                  </a:lnTo>
                  <a:lnTo>
                    <a:pt x="222" y="602"/>
                  </a:lnTo>
                  <a:lnTo>
                    <a:pt x="234" y="587"/>
                  </a:lnTo>
                  <a:lnTo>
                    <a:pt x="243" y="572"/>
                  </a:lnTo>
                  <a:lnTo>
                    <a:pt x="254" y="559"/>
                  </a:lnTo>
                  <a:lnTo>
                    <a:pt x="266" y="545"/>
                  </a:lnTo>
                  <a:lnTo>
                    <a:pt x="277" y="532"/>
                  </a:lnTo>
                  <a:lnTo>
                    <a:pt x="291" y="521"/>
                  </a:lnTo>
                  <a:lnTo>
                    <a:pt x="302" y="509"/>
                  </a:lnTo>
                  <a:lnTo>
                    <a:pt x="313" y="500"/>
                  </a:lnTo>
                  <a:lnTo>
                    <a:pt x="340" y="483"/>
                  </a:lnTo>
                  <a:lnTo>
                    <a:pt x="365" y="469"/>
                  </a:lnTo>
                  <a:lnTo>
                    <a:pt x="391" y="464"/>
                  </a:lnTo>
                  <a:lnTo>
                    <a:pt x="439" y="452"/>
                  </a:lnTo>
                  <a:lnTo>
                    <a:pt x="481" y="433"/>
                  </a:lnTo>
                  <a:lnTo>
                    <a:pt x="515" y="409"/>
                  </a:lnTo>
                  <a:lnTo>
                    <a:pt x="528" y="395"/>
                  </a:lnTo>
                  <a:lnTo>
                    <a:pt x="542" y="382"/>
                  </a:lnTo>
                  <a:lnTo>
                    <a:pt x="553" y="367"/>
                  </a:lnTo>
                  <a:lnTo>
                    <a:pt x="562" y="353"/>
                  </a:lnTo>
                  <a:lnTo>
                    <a:pt x="578" y="333"/>
                  </a:lnTo>
                  <a:lnTo>
                    <a:pt x="585" y="315"/>
                  </a:lnTo>
                  <a:lnTo>
                    <a:pt x="589" y="310"/>
                  </a:lnTo>
                  <a:lnTo>
                    <a:pt x="530" y="566"/>
                  </a:lnTo>
                  <a:lnTo>
                    <a:pt x="216" y="777"/>
                  </a:lnTo>
                  <a:lnTo>
                    <a:pt x="517" y="650"/>
                  </a:lnTo>
                  <a:lnTo>
                    <a:pt x="443" y="956"/>
                  </a:lnTo>
                  <a:lnTo>
                    <a:pt x="93" y="1036"/>
                  </a:lnTo>
                  <a:lnTo>
                    <a:pt x="433" y="1019"/>
                  </a:lnTo>
                  <a:lnTo>
                    <a:pt x="393" y="1222"/>
                  </a:lnTo>
                  <a:lnTo>
                    <a:pt x="148" y="1308"/>
                  </a:lnTo>
                  <a:lnTo>
                    <a:pt x="382" y="1277"/>
                  </a:lnTo>
                  <a:lnTo>
                    <a:pt x="361" y="1446"/>
                  </a:lnTo>
                  <a:lnTo>
                    <a:pt x="237" y="1540"/>
                  </a:lnTo>
                  <a:lnTo>
                    <a:pt x="370" y="1490"/>
                  </a:lnTo>
                  <a:lnTo>
                    <a:pt x="376" y="1718"/>
                  </a:lnTo>
                  <a:lnTo>
                    <a:pt x="403" y="1429"/>
                  </a:lnTo>
                  <a:lnTo>
                    <a:pt x="435" y="1211"/>
                  </a:lnTo>
                  <a:lnTo>
                    <a:pt x="572" y="1619"/>
                  </a:lnTo>
                  <a:lnTo>
                    <a:pt x="462" y="1131"/>
                  </a:lnTo>
                  <a:lnTo>
                    <a:pt x="502" y="967"/>
                  </a:lnTo>
                  <a:lnTo>
                    <a:pt x="696" y="1308"/>
                  </a:lnTo>
                  <a:lnTo>
                    <a:pt x="526" y="893"/>
                  </a:lnTo>
                  <a:lnTo>
                    <a:pt x="581" y="650"/>
                  </a:lnTo>
                  <a:lnTo>
                    <a:pt x="800" y="895"/>
                  </a:lnTo>
                  <a:lnTo>
                    <a:pt x="595" y="576"/>
                  </a:lnTo>
                  <a:lnTo>
                    <a:pt x="599" y="544"/>
                  </a:lnTo>
                  <a:lnTo>
                    <a:pt x="602" y="509"/>
                  </a:lnTo>
                  <a:lnTo>
                    <a:pt x="608" y="466"/>
                  </a:lnTo>
                  <a:lnTo>
                    <a:pt x="616" y="418"/>
                  </a:lnTo>
                  <a:lnTo>
                    <a:pt x="623" y="371"/>
                  </a:lnTo>
                  <a:lnTo>
                    <a:pt x="627" y="359"/>
                  </a:lnTo>
                  <a:lnTo>
                    <a:pt x="629" y="348"/>
                  </a:lnTo>
                  <a:lnTo>
                    <a:pt x="631" y="336"/>
                  </a:lnTo>
                  <a:lnTo>
                    <a:pt x="635" y="327"/>
                  </a:lnTo>
                  <a:lnTo>
                    <a:pt x="637" y="317"/>
                  </a:lnTo>
                  <a:lnTo>
                    <a:pt x="639" y="306"/>
                  </a:lnTo>
                  <a:lnTo>
                    <a:pt x="644" y="291"/>
                  </a:lnTo>
                  <a:lnTo>
                    <a:pt x="652" y="274"/>
                  </a:lnTo>
                  <a:lnTo>
                    <a:pt x="658" y="262"/>
                  </a:lnTo>
                  <a:lnTo>
                    <a:pt x="661" y="253"/>
                  </a:lnTo>
                  <a:lnTo>
                    <a:pt x="667" y="241"/>
                  </a:lnTo>
                  <a:lnTo>
                    <a:pt x="675" y="232"/>
                  </a:lnTo>
                  <a:lnTo>
                    <a:pt x="680" y="220"/>
                  </a:lnTo>
                  <a:lnTo>
                    <a:pt x="688" y="209"/>
                  </a:lnTo>
                  <a:lnTo>
                    <a:pt x="697" y="196"/>
                  </a:lnTo>
                  <a:lnTo>
                    <a:pt x="705" y="184"/>
                  </a:lnTo>
                  <a:lnTo>
                    <a:pt x="713" y="173"/>
                  </a:lnTo>
                  <a:lnTo>
                    <a:pt x="722" y="160"/>
                  </a:lnTo>
                  <a:lnTo>
                    <a:pt x="730" y="148"/>
                  </a:lnTo>
                  <a:lnTo>
                    <a:pt x="739" y="137"/>
                  </a:lnTo>
                  <a:lnTo>
                    <a:pt x="749" y="123"/>
                  </a:lnTo>
                  <a:lnTo>
                    <a:pt x="756" y="112"/>
                  </a:lnTo>
                  <a:lnTo>
                    <a:pt x="773" y="91"/>
                  </a:lnTo>
                  <a:lnTo>
                    <a:pt x="783" y="80"/>
                  </a:lnTo>
                  <a:lnTo>
                    <a:pt x="791" y="68"/>
                  </a:lnTo>
                  <a:lnTo>
                    <a:pt x="806" y="49"/>
                  </a:lnTo>
                  <a:lnTo>
                    <a:pt x="819" y="32"/>
                  </a:lnTo>
                  <a:lnTo>
                    <a:pt x="831" y="19"/>
                  </a:lnTo>
                  <a:lnTo>
                    <a:pt x="838" y="8"/>
                  </a:lnTo>
                  <a:lnTo>
                    <a:pt x="846" y="0"/>
                  </a:lnTo>
                  <a:lnTo>
                    <a:pt x="850" y="230"/>
                  </a:lnTo>
                  <a:lnTo>
                    <a:pt x="832" y="226"/>
                  </a:lnTo>
                  <a:lnTo>
                    <a:pt x="787" y="239"/>
                  </a:lnTo>
                  <a:lnTo>
                    <a:pt x="734" y="26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69" name="Freeform 187">
              <a:extLst>
                <a:ext uri="{FF2B5EF4-FFF2-40B4-BE49-F238E27FC236}">
                  <a16:creationId xmlns:a16="http://schemas.microsoft.com/office/drawing/2014/main" id="{F660C7FA-85E4-6052-3CEE-CDF126172C1A}"/>
                </a:ext>
              </a:extLst>
            </p:cNvPr>
            <p:cNvSpPr>
              <a:spLocks/>
            </p:cNvSpPr>
            <p:nvPr/>
          </p:nvSpPr>
          <p:spPr bwMode="auto">
            <a:xfrm rot="-4460609">
              <a:off x="506" y="250"/>
              <a:ext cx="466" cy="230"/>
            </a:xfrm>
            <a:custGeom>
              <a:avLst/>
              <a:gdLst>
                <a:gd name="T0" fmla="*/ 1 w 931"/>
                <a:gd name="T1" fmla="*/ 1 h 460"/>
                <a:gd name="T2" fmla="*/ 1 w 931"/>
                <a:gd name="T3" fmla="*/ 1 h 460"/>
                <a:gd name="T4" fmla="*/ 1 w 931"/>
                <a:gd name="T5" fmla="*/ 1 h 460"/>
                <a:gd name="T6" fmla="*/ 1 w 931"/>
                <a:gd name="T7" fmla="*/ 1 h 460"/>
                <a:gd name="T8" fmla="*/ 1 w 931"/>
                <a:gd name="T9" fmla="*/ 1 h 460"/>
                <a:gd name="T10" fmla="*/ 1 w 931"/>
                <a:gd name="T11" fmla="*/ 1 h 460"/>
                <a:gd name="T12" fmla="*/ 1 w 931"/>
                <a:gd name="T13" fmla="*/ 1 h 460"/>
                <a:gd name="T14" fmla="*/ 1 w 931"/>
                <a:gd name="T15" fmla="*/ 1 h 460"/>
                <a:gd name="T16" fmla="*/ 1 w 931"/>
                <a:gd name="T17" fmla="*/ 1 h 460"/>
                <a:gd name="T18" fmla="*/ 1 w 931"/>
                <a:gd name="T19" fmla="*/ 1 h 460"/>
                <a:gd name="T20" fmla="*/ 1 w 931"/>
                <a:gd name="T21" fmla="*/ 1 h 460"/>
                <a:gd name="T22" fmla="*/ 1 w 931"/>
                <a:gd name="T23" fmla="*/ 1 h 460"/>
                <a:gd name="T24" fmla="*/ 1 w 931"/>
                <a:gd name="T25" fmla="*/ 1 h 460"/>
                <a:gd name="T26" fmla="*/ 1 w 931"/>
                <a:gd name="T27" fmla="*/ 1 h 460"/>
                <a:gd name="T28" fmla="*/ 1 w 931"/>
                <a:gd name="T29" fmla="*/ 1 h 460"/>
                <a:gd name="T30" fmla="*/ 1 w 931"/>
                <a:gd name="T31" fmla="*/ 1 h 460"/>
                <a:gd name="T32" fmla="*/ 1 w 931"/>
                <a:gd name="T33" fmla="*/ 1 h 460"/>
                <a:gd name="T34" fmla="*/ 1 w 931"/>
                <a:gd name="T35" fmla="*/ 1 h 460"/>
                <a:gd name="T36" fmla="*/ 1 w 931"/>
                <a:gd name="T37" fmla="*/ 1 h 460"/>
                <a:gd name="T38" fmla="*/ 1 w 931"/>
                <a:gd name="T39" fmla="*/ 1 h 460"/>
                <a:gd name="T40" fmla="*/ 1 w 931"/>
                <a:gd name="T41" fmla="*/ 1 h 460"/>
                <a:gd name="T42" fmla="*/ 1 w 931"/>
                <a:gd name="T43" fmla="*/ 1 h 460"/>
                <a:gd name="T44" fmla="*/ 1 w 931"/>
                <a:gd name="T45" fmla="*/ 1 h 460"/>
                <a:gd name="T46" fmla="*/ 1 w 931"/>
                <a:gd name="T47" fmla="*/ 1 h 460"/>
                <a:gd name="T48" fmla="*/ 1 w 931"/>
                <a:gd name="T49" fmla="*/ 1 h 460"/>
                <a:gd name="T50" fmla="*/ 1 w 931"/>
                <a:gd name="T51" fmla="*/ 1 h 460"/>
                <a:gd name="T52" fmla="*/ 1 w 931"/>
                <a:gd name="T53" fmla="*/ 1 h 460"/>
                <a:gd name="T54" fmla="*/ 1 w 931"/>
                <a:gd name="T55" fmla="*/ 1 h 460"/>
                <a:gd name="T56" fmla="*/ 1 w 931"/>
                <a:gd name="T57" fmla="*/ 1 h 460"/>
                <a:gd name="T58" fmla="*/ 1 w 931"/>
                <a:gd name="T59" fmla="*/ 1 h 460"/>
                <a:gd name="T60" fmla="*/ 1 w 931"/>
                <a:gd name="T61" fmla="*/ 1 h 460"/>
                <a:gd name="T62" fmla="*/ 1 w 931"/>
                <a:gd name="T63" fmla="*/ 1 h 460"/>
                <a:gd name="T64" fmla="*/ 1 w 931"/>
                <a:gd name="T65" fmla="*/ 1 h 460"/>
                <a:gd name="T66" fmla="*/ 1 w 931"/>
                <a:gd name="T67" fmla="*/ 1 h 460"/>
                <a:gd name="T68" fmla="*/ 1 w 931"/>
                <a:gd name="T69" fmla="*/ 1 h 460"/>
                <a:gd name="T70" fmla="*/ 1 w 931"/>
                <a:gd name="T71" fmla="*/ 1 h 460"/>
                <a:gd name="T72" fmla="*/ 1 w 931"/>
                <a:gd name="T73" fmla="*/ 1 h 460"/>
                <a:gd name="T74" fmla="*/ 1 w 931"/>
                <a:gd name="T75" fmla="*/ 1 h 460"/>
                <a:gd name="T76" fmla="*/ 1 w 931"/>
                <a:gd name="T77" fmla="*/ 1 h 460"/>
                <a:gd name="T78" fmla="*/ 1 w 931"/>
                <a:gd name="T79" fmla="*/ 1 h 460"/>
                <a:gd name="T80" fmla="*/ 1 w 931"/>
                <a:gd name="T81" fmla="*/ 1 h 460"/>
                <a:gd name="T82" fmla="*/ 1 w 931"/>
                <a:gd name="T83" fmla="*/ 1 h 460"/>
                <a:gd name="T84" fmla="*/ 1 w 931"/>
                <a:gd name="T85" fmla="*/ 1 h 460"/>
                <a:gd name="T86" fmla="*/ 1 w 931"/>
                <a:gd name="T87" fmla="*/ 1 h 460"/>
                <a:gd name="T88" fmla="*/ 1 w 931"/>
                <a:gd name="T89" fmla="*/ 1 h 460"/>
                <a:gd name="T90" fmla="*/ 1 w 931"/>
                <a:gd name="T91" fmla="*/ 1 h 460"/>
                <a:gd name="T92" fmla="*/ 1 w 931"/>
                <a:gd name="T93" fmla="*/ 1 h 460"/>
                <a:gd name="T94" fmla="*/ 1 w 931"/>
                <a:gd name="T95" fmla="*/ 1 h 460"/>
                <a:gd name="T96" fmla="*/ 1 w 931"/>
                <a:gd name="T97" fmla="*/ 1 h 460"/>
                <a:gd name="T98" fmla="*/ 1 w 931"/>
                <a:gd name="T99" fmla="*/ 1 h 460"/>
                <a:gd name="T100" fmla="*/ 1 w 931"/>
                <a:gd name="T101" fmla="*/ 1 h 460"/>
                <a:gd name="T102" fmla="*/ 1 w 931"/>
                <a:gd name="T103" fmla="*/ 1 h 460"/>
                <a:gd name="T104" fmla="*/ 1 w 931"/>
                <a:gd name="T105" fmla="*/ 1 h 460"/>
                <a:gd name="T106" fmla="*/ 1 w 931"/>
                <a:gd name="T107" fmla="*/ 1 h 460"/>
                <a:gd name="T108" fmla="*/ 1 w 931"/>
                <a:gd name="T109" fmla="*/ 1 h 460"/>
                <a:gd name="T110" fmla="*/ 1 w 931"/>
                <a:gd name="T111" fmla="*/ 1 h 460"/>
                <a:gd name="T112" fmla="*/ 1 w 931"/>
                <a:gd name="T113" fmla="*/ 1 h 460"/>
                <a:gd name="T114" fmla="*/ 1 w 931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31"/>
                <a:gd name="T175" fmla="*/ 0 h 460"/>
                <a:gd name="T176" fmla="*/ 931 w 931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31" h="460">
                  <a:moveTo>
                    <a:pt x="150" y="313"/>
                  </a:moveTo>
                  <a:lnTo>
                    <a:pt x="154" y="315"/>
                  </a:lnTo>
                  <a:lnTo>
                    <a:pt x="161" y="315"/>
                  </a:lnTo>
                  <a:lnTo>
                    <a:pt x="169" y="315"/>
                  </a:lnTo>
                  <a:lnTo>
                    <a:pt x="176" y="313"/>
                  </a:lnTo>
                  <a:lnTo>
                    <a:pt x="184" y="311"/>
                  </a:lnTo>
                  <a:lnTo>
                    <a:pt x="193" y="310"/>
                  </a:lnTo>
                  <a:lnTo>
                    <a:pt x="214" y="302"/>
                  </a:lnTo>
                  <a:lnTo>
                    <a:pt x="235" y="291"/>
                  </a:lnTo>
                  <a:lnTo>
                    <a:pt x="247" y="283"/>
                  </a:lnTo>
                  <a:lnTo>
                    <a:pt x="252" y="277"/>
                  </a:lnTo>
                  <a:lnTo>
                    <a:pt x="256" y="273"/>
                  </a:lnTo>
                  <a:lnTo>
                    <a:pt x="262" y="268"/>
                  </a:lnTo>
                  <a:lnTo>
                    <a:pt x="268" y="262"/>
                  </a:lnTo>
                  <a:lnTo>
                    <a:pt x="271" y="254"/>
                  </a:lnTo>
                  <a:lnTo>
                    <a:pt x="277" y="249"/>
                  </a:lnTo>
                  <a:lnTo>
                    <a:pt x="281" y="241"/>
                  </a:lnTo>
                  <a:lnTo>
                    <a:pt x="287" y="234"/>
                  </a:lnTo>
                  <a:lnTo>
                    <a:pt x="290" y="226"/>
                  </a:lnTo>
                  <a:lnTo>
                    <a:pt x="294" y="220"/>
                  </a:lnTo>
                  <a:lnTo>
                    <a:pt x="298" y="213"/>
                  </a:lnTo>
                  <a:lnTo>
                    <a:pt x="304" y="207"/>
                  </a:lnTo>
                  <a:lnTo>
                    <a:pt x="306" y="199"/>
                  </a:lnTo>
                  <a:lnTo>
                    <a:pt x="309" y="194"/>
                  </a:lnTo>
                  <a:lnTo>
                    <a:pt x="313" y="186"/>
                  </a:lnTo>
                  <a:lnTo>
                    <a:pt x="317" y="180"/>
                  </a:lnTo>
                  <a:lnTo>
                    <a:pt x="323" y="169"/>
                  </a:lnTo>
                  <a:lnTo>
                    <a:pt x="327" y="163"/>
                  </a:lnTo>
                  <a:lnTo>
                    <a:pt x="330" y="156"/>
                  </a:lnTo>
                  <a:lnTo>
                    <a:pt x="336" y="146"/>
                  </a:lnTo>
                  <a:lnTo>
                    <a:pt x="342" y="135"/>
                  </a:lnTo>
                  <a:lnTo>
                    <a:pt x="349" y="125"/>
                  </a:lnTo>
                  <a:lnTo>
                    <a:pt x="357" y="116"/>
                  </a:lnTo>
                  <a:lnTo>
                    <a:pt x="365" y="108"/>
                  </a:lnTo>
                  <a:lnTo>
                    <a:pt x="382" y="93"/>
                  </a:lnTo>
                  <a:lnTo>
                    <a:pt x="401" y="83"/>
                  </a:lnTo>
                  <a:lnTo>
                    <a:pt x="412" y="80"/>
                  </a:lnTo>
                  <a:lnTo>
                    <a:pt x="422" y="76"/>
                  </a:lnTo>
                  <a:lnTo>
                    <a:pt x="427" y="74"/>
                  </a:lnTo>
                  <a:lnTo>
                    <a:pt x="433" y="74"/>
                  </a:lnTo>
                  <a:lnTo>
                    <a:pt x="443" y="72"/>
                  </a:lnTo>
                  <a:lnTo>
                    <a:pt x="452" y="70"/>
                  </a:lnTo>
                  <a:lnTo>
                    <a:pt x="460" y="70"/>
                  </a:lnTo>
                  <a:lnTo>
                    <a:pt x="469" y="68"/>
                  </a:lnTo>
                  <a:lnTo>
                    <a:pt x="477" y="68"/>
                  </a:lnTo>
                  <a:lnTo>
                    <a:pt x="482" y="68"/>
                  </a:lnTo>
                  <a:lnTo>
                    <a:pt x="490" y="70"/>
                  </a:lnTo>
                  <a:lnTo>
                    <a:pt x="500" y="70"/>
                  </a:lnTo>
                  <a:lnTo>
                    <a:pt x="509" y="72"/>
                  </a:lnTo>
                  <a:lnTo>
                    <a:pt x="505" y="74"/>
                  </a:lnTo>
                  <a:lnTo>
                    <a:pt x="498" y="80"/>
                  </a:lnTo>
                  <a:lnTo>
                    <a:pt x="494" y="85"/>
                  </a:lnTo>
                  <a:lnTo>
                    <a:pt x="488" y="91"/>
                  </a:lnTo>
                  <a:lnTo>
                    <a:pt x="482" y="95"/>
                  </a:lnTo>
                  <a:lnTo>
                    <a:pt x="477" y="102"/>
                  </a:lnTo>
                  <a:lnTo>
                    <a:pt x="471" y="108"/>
                  </a:lnTo>
                  <a:lnTo>
                    <a:pt x="467" y="116"/>
                  </a:lnTo>
                  <a:lnTo>
                    <a:pt x="462" y="121"/>
                  </a:lnTo>
                  <a:lnTo>
                    <a:pt x="458" y="129"/>
                  </a:lnTo>
                  <a:lnTo>
                    <a:pt x="454" y="137"/>
                  </a:lnTo>
                  <a:lnTo>
                    <a:pt x="452" y="144"/>
                  </a:lnTo>
                  <a:lnTo>
                    <a:pt x="450" y="156"/>
                  </a:lnTo>
                  <a:lnTo>
                    <a:pt x="454" y="165"/>
                  </a:lnTo>
                  <a:lnTo>
                    <a:pt x="463" y="171"/>
                  </a:lnTo>
                  <a:lnTo>
                    <a:pt x="473" y="175"/>
                  </a:lnTo>
                  <a:lnTo>
                    <a:pt x="486" y="173"/>
                  </a:lnTo>
                  <a:lnTo>
                    <a:pt x="500" y="169"/>
                  </a:lnTo>
                  <a:lnTo>
                    <a:pt x="513" y="161"/>
                  </a:lnTo>
                  <a:lnTo>
                    <a:pt x="524" y="152"/>
                  </a:lnTo>
                  <a:lnTo>
                    <a:pt x="530" y="146"/>
                  </a:lnTo>
                  <a:lnTo>
                    <a:pt x="534" y="138"/>
                  </a:lnTo>
                  <a:lnTo>
                    <a:pt x="538" y="131"/>
                  </a:lnTo>
                  <a:lnTo>
                    <a:pt x="541" y="123"/>
                  </a:lnTo>
                  <a:lnTo>
                    <a:pt x="547" y="114"/>
                  </a:lnTo>
                  <a:lnTo>
                    <a:pt x="553" y="102"/>
                  </a:lnTo>
                  <a:lnTo>
                    <a:pt x="559" y="93"/>
                  </a:lnTo>
                  <a:lnTo>
                    <a:pt x="564" y="81"/>
                  </a:lnTo>
                  <a:lnTo>
                    <a:pt x="572" y="70"/>
                  </a:lnTo>
                  <a:lnTo>
                    <a:pt x="579" y="61"/>
                  </a:lnTo>
                  <a:lnTo>
                    <a:pt x="587" y="51"/>
                  </a:lnTo>
                  <a:lnTo>
                    <a:pt x="595" y="43"/>
                  </a:lnTo>
                  <a:lnTo>
                    <a:pt x="610" y="32"/>
                  </a:lnTo>
                  <a:lnTo>
                    <a:pt x="619" y="28"/>
                  </a:lnTo>
                  <a:lnTo>
                    <a:pt x="623" y="28"/>
                  </a:lnTo>
                  <a:lnTo>
                    <a:pt x="627" y="28"/>
                  </a:lnTo>
                  <a:lnTo>
                    <a:pt x="636" y="30"/>
                  </a:lnTo>
                  <a:lnTo>
                    <a:pt x="646" y="34"/>
                  </a:lnTo>
                  <a:lnTo>
                    <a:pt x="657" y="49"/>
                  </a:lnTo>
                  <a:lnTo>
                    <a:pt x="657" y="66"/>
                  </a:lnTo>
                  <a:lnTo>
                    <a:pt x="654" y="78"/>
                  </a:lnTo>
                  <a:lnTo>
                    <a:pt x="650" y="87"/>
                  </a:lnTo>
                  <a:lnTo>
                    <a:pt x="642" y="97"/>
                  </a:lnTo>
                  <a:lnTo>
                    <a:pt x="636" y="108"/>
                  </a:lnTo>
                  <a:lnTo>
                    <a:pt x="629" y="118"/>
                  </a:lnTo>
                  <a:lnTo>
                    <a:pt x="623" y="127"/>
                  </a:lnTo>
                  <a:lnTo>
                    <a:pt x="617" y="137"/>
                  </a:lnTo>
                  <a:lnTo>
                    <a:pt x="612" y="146"/>
                  </a:lnTo>
                  <a:lnTo>
                    <a:pt x="606" y="159"/>
                  </a:lnTo>
                  <a:lnTo>
                    <a:pt x="612" y="171"/>
                  </a:lnTo>
                  <a:lnTo>
                    <a:pt x="617" y="171"/>
                  </a:lnTo>
                  <a:lnTo>
                    <a:pt x="627" y="167"/>
                  </a:lnTo>
                  <a:lnTo>
                    <a:pt x="638" y="157"/>
                  </a:lnTo>
                  <a:lnTo>
                    <a:pt x="644" y="152"/>
                  </a:lnTo>
                  <a:lnTo>
                    <a:pt x="650" y="146"/>
                  </a:lnTo>
                  <a:lnTo>
                    <a:pt x="657" y="138"/>
                  </a:lnTo>
                  <a:lnTo>
                    <a:pt x="663" y="131"/>
                  </a:lnTo>
                  <a:lnTo>
                    <a:pt x="671" y="121"/>
                  </a:lnTo>
                  <a:lnTo>
                    <a:pt x="678" y="114"/>
                  </a:lnTo>
                  <a:lnTo>
                    <a:pt x="682" y="110"/>
                  </a:lnTo>
                  <a:lnTo>
                    <a:pt x="686" y="104"/>
                  </a:lnTo>
                  <a:lnTo>
                    <a:pt x="690" y="100"/>
                  </a:lnTo>
                  <a:lnTo>
                    <a:pt x="695" y="95"/>
                  </a:lnTo>
                  <a:lnTo>
                    <a:pt x="699" y="91"/>
                  </a:lnTo>
                  <a:lnTo>
                    <a:pt x="703" y="87"/>
                  </a:lnTo>
                  <a:lnTo>
                    <a:pt x="707" y="81"/>
                  </a:lnTo>
                  <a:lnTo>
                    <a:pt x="711" y="78"/>
                  </a:lnTo>
                  <a:lnTo>
                    <a:pt x="718" y="68"/>
                  </a:lnTo>
                  <a:lnTo>
                    <a:pt x="722" y="62"/>
                  </a:lnTo>
                  <a:lnTo>
                    <a:pt x="726" y="59"/>
                  </a:lnTo>
                  <a:lnTo>
                    <a:pt x="732" y="53"/>
                  </a:lnTo>
                  <a:lnTo>
                    <a:pt x="735" y="49"/>
                  </a:lnTo>
                  <a:lnTo>
                    <a:pt x="743" y="42"/>
                  </a:lnTo>
                  <a:lnTo>
                    <a:pt x="751" y="34"/>
                  </a:lnTo>
                  <a:lnTo>
                    <a:pt x="758" y="26"/>
                  </a:lnTo>
                  <a:lnTo>
                    <a:pt x="773" y="13"/>
                  </a:lnTo>
                  <a:lnTo>
                    <a:pt x="787" y="5"/>
                  </a:lnTo>
                  <a:lnTo>
                    <a:pt x="800" y="0"/>
                  </a:lnTo>
                  <a:lnTo>
                    <a:pt x="811" y="0"/>
                  </a:lnTo>
                  <a:lnTo>
                    <a:pt x="819" y="7"/>
                  </a:lnTo>
                  <a:lnTo>
                    <a:pt x="828" y="26"/>
                  </a:lnTo>
                  <a:lnTo>
                    <a:pt x="825" y="47"/>
                  </a:lnTo>
                  <a:lnTo>
                    <a:pt x="819" y="59"/>
                  </a:lnTo>
                  <a:lnTo>
                    <a:pt x="811" y="68"/>
                  </a:lnTo>
                  <a:lnTo>
                    <a:pt x="802" y="80"/>
                  </a:lnTo>
                  <a:lnTo>
                    <a:pt x="796" y="85"/>
                  </a:lnTo>
                  <a:lnTo>
                    <a:pt x="792" y="91"/>
                  </a:lnTo>
                  <a:lnTo>
                    <a:pt x="787" y="95"/>
                  </a:lnTo>
                  <a:lnTo>
                    <a:pt x="781" y="100"/>
                  </a:lnTo>
                  <a:lnTo>
                    <a:pt x="775" y="104"/>
                  </a:lnTo>
                  <a:lnTo>
                    <a:pt x="770" y="110"/>
                  </a:lnTo>
                  <a:lnTo>
                    <a:pt x="749" y="129"/>
                  </a:lnTo>
                  <a:lnTo>
                    <a:pt x="743" y="133"/>
                  </a:lnTo>
                  <a:lnTo>
                    <a:pt x="739" y="137"/>
                  </a:lnTo>
                  <a:lnTo>
                    <a:pt x="733" y="140"/>
                  </a:lnTo>
                  <a:lnTo>
                    <a:pt x="730" y="146"/>
                  </a:lnTo>
                  <a:lnTo>
                    <a:pt x="724" y="152"/>
                  </a:lnTo>
                  <a:lnTo>
                    <a:pt x="718" y="159"/>
                  </a:lnTo>
                  <a:lnTo>
                    <a:pt x="718" y="163"/>
                  </a:lnTo>
                  <a:lnTo>
                    <a:pt x="724" y="161"/>
                  </a:lnTo>
                  <a:lnTo>
                    <a:pt x="732" y="156"/>
                  </a:lnTo>
                  <a:lnTo>
                    <a:pt x="754" y="140"/>
                  </a:lnTo>
                  <a:lnTo>
                    <a:pt x="781" y="121"/>
                  </a:lnTo>
                  <a:lnTo>
                    <a:pt x="813" y="102"/>
                  </a:lnTo>
                  <a:lnTo>
                    <a:pt x="846" y="85"/>
                  </a:lnTo>
                  <a:lnTo>
                    <a:pt x="861" y="80"/>
                  </a:lnTo>
                  <a:lnTo>
                    <a:pt x="874" y="76"/>
                  </a:lnTo>
                  <a:lnTo>
                    <a:pt x="880" y="76"/>
                  </a:lnTo>
                  <a:lnTo>
                    <a:pt x="886" y="76"/>
                  </a:lnTo>
                  <a:lnTo>
                    <a:pt x="897" y="80"/>
                  </a:lnTo>
                  <a:lnTo>
                    <a:pt x="906" y="83"/>
                  </a:lnTo>
                  <a:lnTo>
                    <a:pt x="914" y="89"/>
                  </a:lnTo>
                  <a:lnTo>
                    <a:pt x="924" y="99"/>
                  </a:lnTo>
                  <a:lnTo>
                    <a:pt x="931" y="119"/>
                  </a:lnTo>
                  <a:lnTo>
                    <a:pt x="927" y="129"/>
                  </a:lnTo>
                  <a:lnTo>
                    <a:pt x="922" y="137"/>
                  </a:lnTo>
                  <a:lnTo>
                    <a:pt x="912" y="144"/>
                  </a:lnTo>
                  <a:lnTo>
                    <a:pt x="901" y="148"/>
                  </a:lnTo>
                  <a:lnTo>
                    <a:pt x="895" y="148"/>
                  </a:lnTo>
                  <a:lnTo>
                    <a:pt x="889" y="150"/>
                  </a:lnTo>
                  <a:lnTo>
                    <a:pt x="876" y="152"/>
                  </a:lnTo>
                  <a:lnTo>
                    <a:pt x="870" y="154"/>
                  </a:lnTo>
                  <a:lnTo>
                    <a:pt x="865" y="154"/>
                  </a:lnTo>
                  <a:lnTo>
                    <a:pt x="855" y="156"/>
                  </a:lnTo>
                  <a:lnTo>
                    <a:pt x="842" y="161"/>
                  </a:lnTo>
                  <a:lnTo>
                    <a:pt x="840" y="165"/>
                  </a:lnTo>
                  <a:lnTo>
                    <a:pt x="844" y="169"/>
                  </a:lnTo>
                  <a:lnTo>
                    <a:pt x="859" y="190"/>
                  </a:lnTo>
                  <a:lnTo>
                    <a:pt x="876" y="216"/>
                  </a:lnTo>
                  <a:lnTo>
                    <a:pt x="882" y="239"/>
                  </a:lnTo>
                  <a:lnTo>
                    <a:pt x="880" y="243"/>
                  </a:lnTo>
                  <a:lnTo>
                    <a:pt x="876" y="247"/>
                  </a:lnTo>
                  <a:lnTo>
                    <a:pt x="870" y="247"/>
                  </a:lnTo>
                  <a:lnTo>
                    <a:pt x="863" y="247"/>
                  </a:lnTo>
                  <a:lnTo>
                    <a:pt x="855" y="245"/>
                  </a:lnTo>
                  <a:lnTo>
                    <a:pt x="846" y="241"/>
                  </a:lnTo>
                  <a:lnTo>
                    <a:pt x="838" y="239"/>
                  </a:lnTo>
                  <a:lnTo>
                    <a:pt x="828" y="234"/>
                  </a:lnTo>
                  <a:lnTo>
                    <a:pt x="813" y="226"/>
                  </a:lnTo>
                  <a:lnTo>
                    <a:pt x="798" y="216"/>
                  </a:lnTo>
                  <a:lnTo>
                    <a:pt x="783" y="209"/>
                  </a:lnTo>
                  <a:lnTo>
                    <a:pt x="771" y="203"/>
                  </a:lnTo>
                  <a:lnTo>
                    <a:pt x="760" y="203"/>
                  </a:lnTo>
                  <a:lnTo>
                    <a:pt x="751" y="209"/>
                  </a:lnTo>
                  <a:lnTo>
                    <a:pt x="749" y="215"/>
                  </a:lnTo>
                  <a:lnTo>
                    <a:pt x="749" y="222"/>
                  </a:lnTo>
                  <a:lnTo>
                    <a:pt x="754" y="239"/>
                  </a:lnTo>
                  <a:lnTo>
                    <a:pt x="777" y="281"/>
                  </a:lnTo>
                  <a:lnTo>
                    <a:pt x="796" y="321"/>
                  </a:lnTo>
                  <a:lnTo>
                    <a:pt x="796" y="334"/>
                  </a:lnTo>
                  <a:lnTo>
                    <a:pt x="792" y="340"/>
                  </a:lnTo>
                  <a:lnTo>
                    <a:pt x="787" y="344"/>
                  </a:lnTo>
                  <a:lnTo>
                    <a:pt x="779" y="344"/>
                  </a:lnTo>
                  <a:lnTo>
                    <a:pt x="771" y="344"/>
                  </a:lnTo>
                  <a:lnTo>
                    <a:pt x="764" y="342"/>
                  </a:lnTo>
                  <a:lnTo>
                    <a:pt x="756" y="338"/>
                  </a:lnTo>
                  <a:lnTo>
                    <a:pt x="741" y="327"/>
                  </a:lnTo>
                  <a:lnTo>
                    <a:pt x="724" y="311"/>
                  </a:lnTo>
                  <a:lnTo>
                    <a:pt x="709" y="298"/>
                  </a:lnTo>
                  <a:lnTo>
                    <a:pt x="692" y="285"/>
                  </a:lnTo>
                  <a:lnTo>
                    <a:pt x="661" y="268"/>
                  </a:lnTo>
                  <a:lnTo>
                    <a:pt x="648" y="268"/>
                  </a:lnTo>
                  <a:lnTo>
                    <a:pt x="636" y="270"/>
                  </a:lnTo>
                  <a:lnTo>
                    <a:pt x="627" y="273"/>
                  </a:lnTo>
                  <a:lnTo>
                    <a:pt x="625" y="277"/>
                  </a:lnTo>
                  <a:lnTo>
                    <a:pt x="621" y="281"/>
                  </a:lnTo>
                  <a:lnTo>
                    <a:pt x="619" y="291"/>
                  </a:lnTo>
                  <a:lnTo>
                    <a:pt x="621" y="302"/>
                  </a:lnTo>
                  <a:lnTo>
                    <a:pt x="636" y="325"/>
                  </a:lnTo>
                  <a:lnTo>
                    <a:pt x="661" y="346"/>
                  </a:lnTo>
                  <a:lnTo>
                    <a:pt x="673" y="351"/>
                  </a:lnTo>
                  <a:lnTo>
                    <a:pt x="684" y="357"/>
                  </a:lnTo>
                  <a:lnTo>
                    <a:pt x="695" y="363"/>
                  </a:lnTo>
                  <a:lnTo>
                    <a:pt x="705" y="370"/>
                  </a:lnTo>
                  <a:lnTo>
                    <a:pt x="720" y="393"/>
                  </a:lnTo>
                  <a:lnTo>
                    <a:pt x="722" y="408"/>
                  </a:lnTo>
                  <a:lnTo>
                    <a:pt x="718" y="422"/>
                  </a:lnTo>
                  <a:lnTo>
                    <a:pt x="707" y="433"/>
                  </a:lnTo>
                  <a:lnTo>
                    <a:pt x="692" y="443"/>
                  </a:lnTo>
                  <a:lnTo>
                    <a:pt x="682" y="446"/>
                  </a:lnTo>
                  <a:lnTo>
                    <a:pt x="673" y="448"/>
                  </a:lnTo>
                  <a:lnTo>
                    <a:pt x="663" y="448"/>
                  </a:lnTo>
                  <a:lnTo>
                    <a:pt x="654" y="448"/>
                  </a:lnTo>
                  <a:lnTo>
                    <a:pt x="644" y="448"/>
                  </a:lnTo>
                  <a:lnTo>
                    <a:pt x="635" y="445"/>
                  </a:lnTo>
                  <a:lnTo>
                    <a:pt x="625" y="441"/>
                  </a:lnTo>
                  <a:lnTo>
                    <a:pt x="617" y="435"/>
                  </a:lnTo>
                  <a:lnTo>
                    <a:pt x="604" y="420"/>
                  </a:lnTo>
                  <a:lnTo>
                    <a:pt x="589" y="399"/>
                  </a:lnTo>
                  <a:lnTo>
                    <a:pt x="559" y="357"/>
                  </a:lnTo>
                  <a:lnTo>
                    <a:pt x="530" y="325"/>
                  </a:lnTo>
                  <a:lnTo>
                    <a:pt x="517" y="317"/>
                  </a:lnTo>
                  <a:lnTo>
                    <a:pt x="505" y="319"/>
                  </a:lnTo>
                  <a:lnTo>
                    <a:pt x="501" y="323"/>
                  </a:lnTo>
                  <a:lnTo>
                    <a:pt x="500" y="329"/>
                  </a:lnTo>
                  <a:lnTo>
                    <a:pt x="505" y="340"/>
                  </a:lnTo>
                  <a:lnTo>
                    <a:pt x="530" y="370"/>
                  </a:lnTo>
                  <a:lnTo>
                    <a:pt x="543" y="387"/>
                  </a:lnTo>
                  <a:lnTo>
                    <a:pt x="555" y="405"/>
                  </a:lnTo>
                  <a:lnTo>
                    <a:pt x="560" y="420"/>
                  </a:lnTo>
                  <a:lnTo>
                    <a:pt x="559" y="433"/>
                  </a:lnTo>
                  <a:lnTo>
                    <a:pt x="553" y="439"/>
                  </a:lnTo>
                  <a:lnTo>
                    <a:pt x="543" y="445"/>
                  </a:lnTo>
                  <a:lnTo>
                    <a:pt x="532" y="448"/>
                  </a:lnTo>
                  <a:lnTo>
                    <a:pt x="524" y="450"/>
                  </a:lnTo>
                  <a:lnTo>
                    <a:pt x="519" y="452"/>
                  </a:lnTo>
                  <a:lnTo>
                    <a:pt x="511" y="454"/>
                  </a:lnTo>
                  <a:lnTo>
                    <a:pt x="501" y="454"/>
                  </a:lnTo>
                  <a:lnTo>
                    <a:pt x="494" y="456"/>
                  </a:lnTo>
                  <a:lnTo>
                    <a:pt x="484" y="458"/>
                  </a:lnTo>
                  <a:lnTo>
                    <a:pt x="477" y="458"/>
                  </a:lnTo>
                  <a:lnTo>
                    <a:pt x="467" y="458"/>
                  </a:lnTo>
                  <a:lnTo>
                    <a:pt x="458" y="460"/>
                  </a:lnTo>
                  <a:lnTo>
                    <a:pt x="448" y="460"/>
                  </a:lnTo>
                  <a:lnTo>
                    <a:pt x="439" y="460"/>
                  </a:lnTo>
                  <a:lnTo>
                    <a:pt x="429" y="458"/>
                  </a:lnTo>
                  <a:lnTo>
                    <a:pt x="420" y="458"/>
                  </a:lnTo>
                  <a:lnTo>
                    <a:pt x="410" y="456"/>
                  </a:lnTo>
                  <a:lnTo>
                    <a:pt x="401" y="456"/>
                  </a:lnTo>
                  <a:lnTo>
                    <a:pt x="393" y="454"/>
                  </a:lnTo>
                  <a:lnTo>
                    <a:pt x="384" y="452"/>
                  </a:lnTo>
                  <a:lnTo>
                    <a:pt x="376" y="450"/>
                  </a:lnTo>
                  <a:lnTo>
                    <a:pt x="366" y="446"/>
                  </a:lnTo>
                  <a:lnTo>
                    <a:pt x="361" y="445"/>
                  </a:lnTo>
                  <a:lnTo>
                    <a:pt x="346" y="437"/>
                  </a:lnTo>
                  <a:lnTo>
                    <a:pt x="334" y="427"/>
                  </a:lnTo>
                  <a:lnTo>
                    <a:pt x="325" y="418"/>
                  </a:lnTo>
                  <a:lnTo>
                    <a:pt x="308" y="399"/>
                  </a:lnTo>
                  <a:lnTo>
                    <a:pt x="289" y="386"/>
                  </a:lnTo>
                  <a:lnTo>
                    <a:pt x="268" y="376"/>
                  </a:lnTo>
                  <a:lnTo>
                    <a:pt x="258" y="374"/>
                  </a:lnTo>
                  <a:lnTo>
                    <a:pt x="249" y="372"/>
                  </a:lnTo>
                  <a:lnTo>
                    <a:pt x="241" y="370"/>
                  </a:lnTo>
                  <a:lnTo>
                    <a:pt x="231" y="368"/>
                  </a:lnTo>
                  <a:lnTo>
                    <a:pt x="218" y="368"/>
                  </a:lnTo>
                  <a:lnTo>
                    <a:pt x="209" y="368"/>
                  </a:lnTo>
                  <a:lnTo>
                    <a:pt x="205" y="368"/>
                  </a:lnTo>
                  <a:lnTo>
                    <a:pt x="334" y="329"/>
                  </a:lnTo>
                  <a:lnTo>
                    <a:pt x="509" y="416"/>
                  </a:lnTo>
                  <a:lnTo>
                    <a:pt x="376" y="315"/>
                  </a:lnTo>
                  <a:lnTo>
                    <a:pt x="532" y="270"/>
                  </a:lnTo>
                  <a:lnTo>
                    <a:pt x="657" y="406"/>
                  </a:lnTo>
                  <a:lnTo>
                    <a:pt x="562" y="258"/>
                  </a:lnTo>
                  <a:lnTo>
                    <a:pt x="663" y="224"/>
                  </a:lnTo>
                  <a:lnTo>
                    <a:pt x="764" y="311"/>
                  </a:lnTo>
                  <a:lnTo>
                    <a:pt x="692" y="215"/>
                  </a:lnTo>
                  <a:lnTo>
                    <a:pt x="773" y="182"/>
                  </a:lnTo>
                  <a:lnTo>
                    <a:pt x="846" y="213"/>
                  </a:lnTo>
                  <a:lnTo>
                    <a:pt x="789" y="165"/>
                  </a:lnTo>
                  <a:lnTo>
                    <a:pt x="891" y="104"/>
                  </a:lnTo>
                  <a:lnTo>
                    <a:pt x="754" y="167"/>
                  </a:lnTo>
                  <a:lnTo>
                    <a:pt x="648" y="209"/>
                  </a:lnTo>
                  <a:lnTo>
                    <a:pt x="796" y="43"/>
                  </a:lnTo>
                  <a:lnTo>
                    <a:pt x="606" y="216"/>
                  </a:lnTo>
                  <a:lnTo>
                    <a:pt x="522" y="239"/>
                  </a:lnTo>
                  <a:lnTo>
                    <a:pt x="625" y="66"/>
                  </a:lnTo>
                  <a:lnTo>
                    <a:pt x="482" y="249"/>
                  </a:lnTo>
                  <a:lnTo>
                    <a:pt x="359" y="285"/>
                  </a:lnTo>
                  <a:lnTo>
                    <a:pt x="414" y="125"/>
                  </a:lnTo>
                  <a:lnTo>
                    <a:pt x="323" y="298"/>
                  </a:lnTo>
                  <a:lnTo>
                    <a:pt x="308" y="304"/>
                  </a:lnTo>
                  <a:lnTo>
                    <a:pt x="290" y="311"/>
                  </a:lnTo>
                  <a:lnTo>
                    <a:pt x="270" y="321"/>
                  </a:lnTo>
                  <a:lnTo>
                    <a:pt x="247" y="329"/>
                  </a:lnTo>
                  <a:lnTo>
                    <a:pt x="224" y="338"/>
                  </a:lnTo>
                  <a:lnTo>
                    <a:pt x="218" y="340"/>
                  </a:lnTo>
                  <a:lnTo>
                    <a:pt x="212" y="342"/>
                  </a:lnTo>
                  <a:lnTo>
                    <a:pt x="207" y="342"/>
                  </a:lnTo>
                  <a:lnTo>
                    <a:pt x="201" y="344"/>
                  </a:lnTo>
                  <a:lnTo>
                    <a:pt x="195" y="346"/>
                  </a:lnTo>
                  <a:lnTo>
                    <a:pt x="192" y="348"/>
                  </a:lnTo>
                  <a:lnTo>
                    <a:pt x="182" y="348"/>
                  </a:lnTo>
                  <a:lnTo>
                    <a:pt x="173" y="349"/>
                  </a:lnTo>
                  <a:lnTo>
                    <a:pt x="167" y="349"/>
                  </a:lnTo>
                  <a:lnTo>
                    <a:pt x="159" y="349"/>
                  </a:lnTo>
                  <a:lnTo>
                    <a:pt x="154" y="349"/>
                  </a:lnTo>
                  <a:lnTo>
                    <a:pt x="148" y="349"/>
                  </a:lnTo>
                  <a:lnTo>
                    <a:pt x="140" y="349"/>
                  </a:lnTo>
                  <a:lnTo>
                    <a:pt x="135" y="349"/>
                  </a:lnTo>
                  <a:lnTo>
                    <a:pt x="127" y="349"/>
                  </a:lnTo>
                  <a:lnTo>
                    <a:pt x="119" y="348"/>
                  </a:lnTo>
                  <a:lnTo>
                    <a:pt x="112" y="348"/>
                  </a:lnTo>
                  <a:lnTo>
                    <a:pt x="104" y="348"/>
                  </a:lnTo>
                  <a:lnTo>
                    <a:pt x="97" y="346"/>
                  </a:lnTo>
                  <a:lnTo>
                    <a:pt x="89" y="346"/>
                  </a:lnTo>
                  <a:lnTo>
                    <a:pt x="81" y="344"/>
                  </a:lnTo>
                  <a:lnTo>
                    <a:pt x="74" y="344"/>
                  </a:lnTo>
                  <a:lnTo>
                    <a:pt x="58" y="342"/>
                  </a:lnTo>
                  <a:lnTo>
                    <a:pt x="53" y="340"/>
                  </a:lnTo>
                  <a:lnTo>
                    <a:pt x="45" y="340"/>
                  </a:lnTo>
                  <a:lnTo>
                    <a:pt x="34" y="338"/>
                  </a:lnTo>
                  <a:lnTo>
                    <a:pt x="22" y="336"/>
                  </a:lnTo>
                  <a:lnTo>
                    <a:pt x="13" y="334"/>
                  </a:lnTo>
                  <a:lnTo>
                    <a:pt x="5" y="332"/>
                  </a:lnTo>
                  <a:lnTo>
                    <a:pt x="0" y="332"/>
                  </a:lnTo>
                  <a:lnTo>
                    <a:pt x="102" y="272"/>
                  </a:lnTo>
                  <a:lnTo>
                    <a:pt x="106" y="279"/>
                  </a:lnTo>
                  <a:lnTo>
                    <a:pt x="123" y="298"/>
                  </a:lnTo>
                  <a:lnTo>
                    <a:pt x="150" y="31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en-US"/>
            </a:p>
          </p:txBody>
        </p:sp>
        <p:sp>
          <p:nvSpPr>
            <p:cNvPr id="12470" name="Freeform 188">
              <a:extLst>
                <a:ext uri="{FF2B5EF4-FFF2-40B4-BE49-F238E27FC236}">
                  <a16:creationId xmlns:a16="http://schemas.microsoft.com/office/drawing/2014/main" id="{9FEBE001-C049-DC3F-5A91-D194320DA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" y="432"/>
              <a:ext cx="465" cy="230"/>
            </a:xfrm>
            <a:custGeom>
              <a:avLst/>
              <a:gdLst>
                <a:gd name="T0" fmla="*/ 1 w 929"/>
                <a:gd name="T1" fmla="*/ 1 h 460"/>
                <a:gd name="T2" fmla="*/ 1 w 929"/>
                <a:gd name="T3" fmla="*/ 1 h 460"/>
                <a:gd name="T4" fmla="*/ 1 w 929"/>
                <a:gd name="T5" fmla="*/ 1 h 460"/>
                <a:gd name="T6" fmla="*/ 1 w 929"/>
                <a:gd name="T7" fmla="*/ 1 h 460"/>
                <a:gd name="T8" fmla="*/ 1 w 929"/>
                <a:gd name="T9" fmla="*/ 1 h 460"/>
                <a:gd name="T10" fmla="*/ 1 w 929"/>
                <a:gd name="T11" fmla="*/ 1 h 460"/>
                <a:gd name="T12" fmla="*/ 1 w 929"/>
                <a:gd name="T13" fmla="*/ 1 h 460"/>
                <a:gd name="T14" fmla="*/ 1 w 929"/>
                <a:gd name="T15" fmla="*/ 1 h 460"/>
                <a:gd name="T16" fmla="*/ 1 w 929"/>
                <a:gd name="T17" fmla="*/ 1 h 460"/>
                <a:gd name="T18" fmla="*/ 1 w 929"/>
                <a:gd name="T19" fmla="*/ 1 h 460"/>
                <a:gd name="T20" fmla="*/ 1 w 929"/>
                <a:gd name="T21" fmla="*/ 1 h 460"/>
                <a:gd name="T22" fmla="*/ 1 w 929"/>
                <a:gd name="T23" fmla="*/ 1 h 460"/>
                <a:gd name="T24" fmla="*/ 1 w 929"/>
                <a:gd name="T25" fmla="*/ 1 h 460"/>
                <a:gd name="T26" fmla="*/ 1 w 929"/>
                <a:gd name="T27" fmla="*/ 1 h 460"/>
                <a:gd name="T28" fmla="*/ 1 w 929"/>
                <a:gd name="T29" fmla="*/ 1 h 460"/>
                <a:gd name="T30" fmla="*/ 1 w 929"/>
                <a:gd name="T31" fmla="*/ 1 h 460"/>
                <a:gd name="T32" fmla="*/ 1 w 929"/>
                <a:gd name="T33" fmla="*/ 1 h 460"/>
                <a:gd name="T34" fmla="*/ 1 w 929"/>
                <a:gd name="T35" fmla="*/ 1 h 460"/>
                <a:gd name="T36" fmla="*/ 1 w 929"/>
                <a:gd name="T37" fmla="*/ 1 h 460"/>
                <a:gd name="T38" fmla="*/ 1 w 929"/>
                <a:gd name="T39" fmla="*/ 1 h 460"/>
                <a:gd name="T40" fmla="*/ 1 w 929"/>
                <a:gd name="T41" fmla="*/ 1 h 460"/>
                <a:gd name="T42" fmla="*/ 1 w 929"/>
                <a:gd name="T43" fmla="*/ 1 h 460"/>
                <a:gd name="T44" fmla="*/ 1 w 929"/>
                <a:gd name="T45" fmla="*/ 1 h 460"/>
                <a:gd name="T46" fmla="*/ 1 w 929"/>
                <a:gd name="T47" fmla="*/ 1 h 460"/>
                <a:gd name="T48" fmla="*/ 1 w 929"/>
                <a:gd name="T49" fmla="*/ 1 h 460"/>
                <a:gd name="T50" fmla="*/ 1 w 929"/>
                <a:gd name="T51" fmla="*/ 1 h 460"/>
                <a:gd name="T52" fmla="*/ 1 w 929"/>
                <a:gd name="T53" fmla="*/ 1 h 460"/>
                <a:gd name="T54" fmla="*/ 1 w 929"/>
                <a:gd name="T55" fmla="*/ 1 h 460"/>
                <a:gd name="T56" fmla="*/ 1 w 929"/>
                <a:gd name="T57" fmla="*/ 1 h 460"/>
                <a:gd name="T58" fmla="*/ 1 w 929"/>
                <a:gd name="T59" fmla="*/ 1 h 460"/>
                <a:gd name="T60" fmla="*/ 1 w 929"/>
                <a:gd name="T61" fmla="*/ 1 h 460"/>
                <a:gd name="T62" fmla="*/ 1 w 929"/>
                <a:gd name="T63" fmla="*/ 1 h 460"/>
                <a:gd name="T64" fmla="*/ 1 w 929"/>
                <a:gd name="T65" fmla="*/ 1 h 460"/>
                <a:gd name="T66" fmla="*/ 1 w 929"/>
                <a:gd name="T67" fmla="*/ 1 h 460"/>
                <a:gd name="T68" fmla="*/ 1 w 929"/>
                <a:gd name="T69" fmla="*/ 1 h 460"/>
                <a:gd name="T70" fmla="*/ 1 w 929"/>
                <a:gd name="T71" fmla="*/ 1 h 460"/>
                <a:gd name="T72" fmla="*/ 1 w 929"/>
                <a:gd name="T73" fmla="*/ 1 h 460"/>
                <a:gd name="T74" fmla="*/ 1 w 929"/>
                <a:gd name="T75" fmla="*/ 1 h 460"/>
                <a:gd name="T76" fmla="*/ 1 w 929"/>
                <a:gd name="T77" fmla="*/ 1 h 460"/>
                <a:gd name="T78" fmla="*/ 1 w 929"/>
                <a:gd name="T79" fmla="*/ 1 h 460"/>
                <a:gd name="T80" fmla="*/ 1 w 929"/>
                <a:gd name="T81" fmla="*/ 1 h 460"/>
                <a:gd name="T82" fmla="*/ 1 w 929"/>
                <a:gd name="T83" fmla="*/ 1 h 460"/>
                <a:gd name="T84" fmla="*/ 1 w 929"/>
                <a:gd name="T85" fmla="*/ 1 h 460"/>
                <a:gd name="T86" fmla="*/ 1 w 929"/>
                <a:gd name="T87" fmla="*/ 1 h 460"/>
                <a:gd name="T88" fmla="*/ 1 w 929"/>
                <a:gd name="T89" fmla="*/ 1 h 460"/>
                <a:gd name="T90" fmla="*/ 1 w 929"/>
                <a:gd name="T91" fmla="*/ 1 h 460"/>
                <a:gd name="T92" fmla="*/ 1 w 929"/>
                <a:gd name="T93" fmla="*/ 1 h 460"/>
                <a:gd name="T94" fmla="*/ 1 w 929"/>
                <a:gd name="T95" fmla="*/ 1 h 460"/>
                <a:gd name="T96" fmla="*/ 1 w 929"/>
                <a:gd name="T97" fmla="*/ 1 h 460"/>
                <a:gd name="T98" fmla="*/ 1 w 929"/>
                <a:gd name="T99" fmla="*/ 1 h 460"/>
                <a:gd name="T100" fmla="*/ 1 w 929"/>
                <a:gd name="T101" fmla="*/ 1 h 460"/>
                <a:gd name="T102" fmla="*/ 1 w 929"/>
                <a:gd name="T103" fmla="*/ 1 h 460"/>
                <a:gd name="T104" fmla="*/ 1 w 929"/>
                <a:gd name="T105" fmla="*/ 1 h 460"/>
                <a:gd name="T106" fmla="*/ 1 w 929"/>
                <a:gd name="T107" fmla="*/ 1 h 460"/>
                <a:gd name="T108" fmla="*/ 1 w 929"/>
                <a:gd name="T109" fmla="*/ 1 h 460"/>
                <a:gd name="T110" fmla="*/ 1 w 929"/>
                <a:gd name="T111" fmla="*/ 1 h 460"/>
                <a:gd name="T112" fmla="*/ 1 w 929"/>
                <a:gd name="T113" fmla="*/ 1 h 460"/>
                <a:gd name="T114" fmla="*/ 1 w 929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29"/>
                <a:gd name="T175" fmla="*/ 0 h 460"/>
                <a:gd name="T176" fmla="*/ 929 w 929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29" h="460">
                  <a:moveTo>
                    <a:pt x="148" y="316"/>
                  </a:moveTo>
                  <a:lnTo>
                    <a:pt x="152" y="316"/>
                  </a:lnTo>
                  <a:lnTo>
                    <a:pt x="161" y="316"/>
                  </a:lnTo>
                  <a:lnTo>
                    <a:pt x="167" y="316"/>
                  </a:lnTo>
                  <a:lnTo>
                    <a:pt x="174" y="314"/>
                  </a:lnTo>
                  <a:lnTo>
                    <a:pt x="184" y="312"/>
                  </a:lnTo>
                  <a:lnTo>
                    <a:pt x="193" y="310"/>
                  </a:lnTo>
                  <a:lnTo>
                    <a:pt x="212" y="304"/>
                  </a:lnTo>
                  <a:lnTo>
                    <a:pt x="235" y="291"/>
                  </a:lnTo>
                  <a:lnTo>
                    <a:pt x="245" y="283"/>
                  </a:lnTo>
                  <a:lnTo>
                    <a:pt x="251" y="278"/>
                  </a:lnTo>
                  <a:lnTo>
                    <a:pt x="256" y="274"/>
                  </a:lnTo>
                  <a:lnTo>
                    <a:pt x="262" y="268"/>
                  </a:lnTo>
                  <a:lnTo>
                    <a:pt x="266" y="262"/>
                  </a:lnTo>
                  <a:lnTo>
                    <a:pt x="271" y="257"/>
                  </a:lnTo>
                  <a:lnTo>
                    <a:pt x="277" y="249"/>
                  </a:lnTo>
                  <a:lnTo>
                    <a:pt x="281" y="242"/>
                  </a:lnTo>
                  <a:lnTo>
                    <a:pt x="285" y="234"/>
                  </a:lnTo>
                  <a:lnTo>
                    <a:pt x="290" y="228"/>
                  </a:lnTo>
                  <a:lnTo>
                    <a:pt x="294" y="221"/>
                  </a:lnTo>
                  <a:lnTo>
                    <a:pt x="298" y="213"/>
                  </a:lnTo>
                  <a:lnTo>
                    <a:pt x="302" y="207"/>
                  </a:lnTo>
                  <a:lnTo>
                    <a:pt x="306" y="200"/>
                  </a:lnTo>
                  <a:lnTo>
                    <a:pt x="309" y="194"/>
                  </a:lnTo>
                  <a:lnTo>
                    <a:pt x="313" y="188"/>
                  </a:lnTo>
                  <a:lnTo>
                    <a:pt x="315" y="181"/>
                  </a:lnTo>
                  <a:lnTo>
                    <a:pt x="323" y="169"/>
                  </a:lnTo>
                  <a:lnTo>
                    <a:pt x="327" y="164"/>
                  </a:lnTo>
                  <a:lnTo>
                    <a:pt x="328" y="158"/>
                  </a:lnTo>
                  <a:lnTo>
                    <a:pt x="336" y="146"/>
                  </a:lnTo>
                  <a:lnTo>
                    <a:pt x="342" y="135"/>
                  </a:lnTo>
                  <a:lnTo>
                    <a:pt x="349" y="126"/>
                  </a:lnTo>
                  <a:lnTo>
                    <a:pt x="355" y="116"/>
                  </a:lnTo>
                  <a:lnTo>
                    <a:pt x="363" y="108"/>
                  </a:lnTo>
                  <a:lnTo>
                    <a:pt x="380" y="93"/>
                  </a:lnTo>
                  <a:lnTo>
                    <a:pt x="401" y="84"/>
                  </a:lnTo>
                  <a:lnTo>
                    <a:pt x="410" y="80"/>
                  </a:lnTo>
                  <a:lnTo>
                    <a:pt x="422" y="76"/>
                  </a:lnTo>
                  <a:lnTo>
                    <a:pt x="427" y="76"/>
                  </a:lnTo>
                  <a:lnTo>
                    <a:pt x="431" y="74"/>
                  </a:lnTo>
                  <a:lnTo>
                    <a:pt x="441" y="72"/>
                  </a:lnTo>
                  <a:lnTo>
                    <a:pt x="450" y="72"/>
                  </a:lnTo>
                  <a:lnTo>
                    <a:pt x="460" y="70"/>
                  </a:lnTo>
                  <a:lnTo>
                    <a:pt x="467" y="70"/>
                  </a:lnTo>
                  <a:lnTo>
                    <a:pt x="475" y="70"/>
                  </a:lnTo>
                  <a:lnTo>
                    <a:pt x="482" y="70"/>
                  </a:lnTo>
                  <a:lnTo>
                    <a:pt x="488" y="70"/>
                  </a:lnTo>
                  <a:lnTo>
                    <a:pt x="498" y="70"/>
                  </a:lnTo>
                  <a:lnTo>
                    <a:pt x="507" y="72"/>
                  </a:lnTo>
                  <a:lnTo>
                    <a:pt x="505" y="74"/>
                  </a:lnTo>
                  <a:lnTo>
                    <a:pt x="498" y="82"/>
                  </a:lnTo>
                  <a:lnTo>
                    <a:pt x="494" y="86"/>
                  </a:lnTo>
                  <a:lnTo>
                    <a:pt x="488" y="91"/>
                  </a:lnTo>
                  <a:lnTo>
                    <a:pt x="482" y="97"/>
                  </a:lnTo>
                  <a:lnTo>
                    <a:pt x="477" y="103"/>
                  </a:lnTo>
                  <a:lnTo>
                    <a:pt x="471" y="108"/>
                  </a:lnTo>
                  <a:lnTo>
                    <a:pt x="465" y="116"/>
                  </a:lnTo>
                  <a:lnTo>
                    <a:pt x="462" y="124"/>
                  </a:lnTo>
                  <a:lnTo>
                    <a:pt x="458" y="129"/>
                  </a:lnTo>
                  <a:lnTo>
                    <a:pt x="454" y="137"/>
                  </a:lnTo>
                  <a:lnTo>
                    <a:pt x="450" y="145"/>
                  </a:lnTo>
                  <a:lnTo>
                    <a:pt x="450" y="156"/>
                  </a:lnTo>
                  <a:lnTo>
                    <a:pt x="454" y="167"/>
                  </a:lnTo>
                  <a:lnTo>
                    <a:pt x="462" y="173"/>
                  </a:lnTo>
                  <a:lnTo>
                    <a:pt x="473" y="175"/>
                  </a:lnTo>
                  <a:lnTo>
                    <a:pt x="484" y="173"/>
                  </a:lnTo>
                  <a:lnTo>
                    <a:pt x="498" y="169"/>
                  </a:lnTo>
                  <a:lnTo>
                    <a:pt x="511" y="162"/>
                  </a:lnTo>
                  <a:lnTo>
                    <a:pt x="524" y="152"/>
                  </a:lnTo>
                  <a:lnTo>
                    <a:pt x="528" y="146"/>
                  </a:lnTo>
                  <a:lnTo>
                    <a:pt x="532" y="139"/>
                  </a:lnTo>
                  <a:lnTo>
                    <a:pt x="538" y="133"/>
                  </a:lnTo>
                  <a:lnTo>
                    <a:pt x="541" y="124"/>
                  </a:lnTo>
                  <a:lnTo>
                    <a:pt x="547" y="114"/>
                  </a:lnTo>
                  <a:lnTo>
                    <a:pt x="551" y="103"/>
                  </a:lnTo>
                  <a:lnTo>
                    <a:pt x="559" y="93"/>
                  </a:lnTo>
                  <a:lnTo>
                    <a:pt x="564" y="82"/>
                  </a:lnTo>
                  <a:lnTo>
                    <a:pt x="572" y="72"/>
                  </a:lnTo>
                  <a:lnTo>
                    <a:pt x="578" y="61"/>
                  </a:lnTo>
                  <a:lnTo>
                    <a:pt x="585" y="51"/>
                  </a:lnTo>
                  <a:lnTo>
                    <a:pt x="593" y="44"/>
                  </a:lnTo>
                  <a:lnTo>
                    <a:pt x="610" y="32"/>
                  </a:lnTo>
                  <a:lnTo>
                    <a:pt x="617" y="29"/>
                  </a:lnTo>
                  <a:lnTo>
                    <a:pt x="623" y="29"/>
                  </a:lnTo>
                  <a:lnTo>
                    <a:pt x="627" y="29"/>
                  </a:lnTo>
                  <a:lnTo>
                    <a:pt x="636" y="31"/>
                  </a:lnTo>
                  <a:lnTo>
                    <a:pt x="646" y="34"/>
                  </a:lnTo>
                  <a:lnTo>
                    <a:pt x="657" y="50"/>
                  </a:lnTo>
                  <a:lnTo>
                    <a:pt x="657" y="69"/>
                  </a:lnTo>
                  <a:lnTo>
                    <a:pt x="654" y="78"/>
                  </a:lnTo>
                  <a:lnTo>
                    <a:pt x="648" y="88"/>
                  </a:lnTo>
                  <a:lnTo>
                    <a:pt x="642" y="99"/>
                  </a:lnTo>
                  <a:lnTo>
                    <a:pt x="635" y="108"/>
                  </a:lnTo>
                  <a:lnTo>
                    <a:pt x="629" y="118"/>
                  </a:lnTo>
                  <a:lnTo>
                    <a:pt x="621" y="127"/>
                  </a:lnTo>
                  <a:lnTo>
                    <a:pt x="616" y="137"/>
                  </a:lnTo>
                  <a:lnTo>
                    <a:pt x="612" y="146"/>
                  </a:lnTo>
                  <a:lnTo>
                    <a:pt x="606" y="162"/>
                  </a:lnTo>
                  <a:lnTo>
                    <a:pt x="610" y="171"/>
                  </a:lnTo>
                  <a:lnTo>
                    <a:pt x="617" y="171"/>
                  </a:lnTo>
                  <a:lnTo>
                    <a:pt x="625" y="167"/>
                  </a:lnTo>
                  <a:lnTo>
                    <a:pt x="636" y="160"/>
                  </a:lnTo>
                  <a:lnTo>
                    <a:pt x="642" y="154"/>
                  </a:lnTo>
                  <a:lnTo>
                    <a:pt x="650" y="146"/>
                  </a:lnTo>
                  <a:lnTo>
                    <a:pt x="655" y="139"/>
                  </a:lnTo>
                  <a:lnTo>
                    <a:pt x="663" y="131"/>
                  </a:lnTo>
                  <a:lnTo>
                    <a:pt x="671" y="124"/>
                  </a:lnTo>
                  <a:lnTo>
                    <a:pt x="678" y="114"/>
                  </a:lnTo>
                  <a:lnTo>
                    <a:pt x="682" y="110"/>
                  </a:lnTo>
                  <a:lnTo>
                    <a:pt x="686" y="105"/>
                  </a:lnTo>
                  <a:lnTo>
                    <a:pt x="690" y="101"/>
                  </a:lnTo>
                  <a:lnTo>
                    <a:pt x="694" y="97"/>
                  </a:lnTo>
                  <a:lnTo>
                    <a:pt x="697" y="91"/>
                  </a:lnTo>
                  <a:lnTo>
                    <a:pt x="701" y="88"/>
                  </a:lnTo>
                  <a:lnTo>
                    <a:pt x="705" y="82"/>
                  </a:lnTo>
                  <a:lnTo>
                    <a:pt x="709" y="78"/>
                  </a:lnTo>
                  <a:lnTo>
                    <a:pt x="718" y="69"/>
                  </a:lnTo>
                  <a:lnTo>
                    <a:pt x="722" y="63"/>
                  </a:lnTo>
                  <a:lnTo>
                    <a:pt x="726" y="59"/>
                  </a:lnTo>
                  <a:lnTo>
                    <a:pt x="730" y="55"/>
                  </a:lnTo>
                  <a:lnTo>
                    <a:pt x="733" y="50"/>
                  </a:lnTo>
                  <a:lnTo>
                    <a:pt x="741" y="42"/>
                  </a:lnTo>
                  <a:lnTo>
                    <a:pt x="751" y="34"/>
                  </a:lnTo>
                  <a:lnTo>
                    <a:pt x="758" y="27"/>
                  </a:lnTo>
                  <a:lnTo>
                    <a:pt x="771" y="13"/>
                  </a:lnTo>
                  <a:lnTo>
                    <a:pt x="787" y="6"/>
                  </a:lnTo>
                  <a:lnTo>
                    <a:pt x="798" y="0"/>
                  </a:lnTo>
                  <a:lnTo>
                    <a:pt x="809" y="2"/>
                  </a:lnTo>
                  <a:lnTo>
                    <a:pt x="819" y="8"/>
                  </a:lnTo>
                  <a:lnTo>
                    <a:pt x="827" y="29"/>
                  </a:lnTo>
                  <a:lnTo>
                    <a:pt x="823" y="48"/>
                  </a:lnTo>
                  <a:lnTo>
                    <a:pt x="817" y="59"/>
                  </a:lnTo>
                  <a:lnTo>
                    <a:pt x="809" y="70"/>
                  </a:lnTo>
                  <a:lnTo>
                    <a:pt x="802" y="80"/>
                  </a:lnTo>
                  <a:lnTo>
                    <a:pt x="796" y="86"/>
                  </a:lnTo>
                  <a:lnTo>
                    <a:pt x="790" y="91"/>
                  </a:lnTo>
                  <a:lnTo>
                    <a:pt x="785" y="95"/>
                  </a:lnTo>
                  <a:lnTo>
                    <a:pt x="781" y="101"/>
                  </a:lnTo>
                  <a:lnTo>
                    <a:pt x="775" y="107"/>
                  </a:lnTo>
                  <a:lnTo>
                    <a:pt x="770" y="110"/>
                  </a:lnTo>
                  <a:lnTo>
                    <a:pt x="747" y="129"/>
                  </a:lnTo>
                  <a:lnTo>
                    <a:pt x="743" y="133"/>
                  </a:lnTo>
                  <a:lnTo>
                    <a:pt x="737" y="139"/>
                  </a:lnTo>
                  <a:lnTo>
                    <a:pt x="733" y="143"/>
                  </a:lnTo>
                  <a:lnTo>
                    <a:pt x="730" y="146"/>
                  </a:lnTo>
                  <a:lnTo>
                    <a:pt x="722" y="152"/>
                  </a:lnTo>
                  <a:lnTo>
                    <a:pt x="718" y="160"/>
                  </a:lnTo>
                  <a:lnTo>
                    <a:pt x="718" y="164"/>
                  </a:lnTo>
                  <a:lnTo>
                    <a:pt x="724" y="162"/>
                  </a:lnTo>
                  <a:lnTo>
                    <a:pt x="732" y="156"/>
                  </a:lnTo>
                  <a:lnTo>
                    <a:pt x="752" y="141"/>
                  </a:lnTo>
                  <a:lnTo>
                    <a:pt x="781" y="122"/>
                  </a:lnTo>
                  <a:lnTo>
                    <a:pt x="813" y="103"/>
                  </a:lnTo>
                  <a:lnTo>
                    <a:pt x="844" y="86"/>
                  </a:lnTo>
                  <a:lnTo>
                    <a:pt x="859" y="80"/>
                  </a:lnTo>
                  <a:lnTo>
                    <a:pt x="874" y="76"/>
                  </a:lnTo>
                  <a:lnTo>
                    <a:pt x="880" y="76"/>
                  </a:lnTo>
                  <a:lnTo>
                    <a:pt x="886" y="76"/>
                  </a:lnTo>
                  <a:lnTo>
                    <a:pt x="897" y="80"/>
                  </a:lnTo>
                  <a:lnTo>
                    <a:pt x="905" y="84"/>
                  </a:lnTo>
                  <a:lnTo>
                    <a:pt x="912" y="89"/>
                  </a:lnTo>
                  <a:lnTo>
                    <a:pt x="924" y="99"/>
                  </a:lnTo>
                  <a:lnTo>
                    <a:pt x="929" y="120"/>
                  </a:lnTo>
                  <a:lnTo>
                    <a:pt x="927" y="129"/>
                  </a:lnTo>
                  <a:lnTo>
                    <a:pt x="922" y="137"/>
                  </a:lnTo>
                  <a:lnTo>
                    <a:pt x="912" y="145"/>
                  </a:lnTo>
                  <a:lnTo>
                    <a:pt x="901" y="148"/>
                  </a:lnTo>
                  <a:lnTo>
                    <a:pt x="895" y="150"/>
                  </a:lnTo>
                  <a:lnTo>
                    <a:pt x="889" y="150"/>
                  </a:lnTo>
                  <a:lnTo>
                    <a:pt x="876" y="152"/>
                  </a:lnTo>
                  <a:lnTo>
                    <a:pt x="870" y="154"/>
                  </a:lnTo>
                  <a:lnTo>
                    <a:pt x="865" y="154"/>
                  </a:lnTo>
                  <a:lnTo>
                    <a:pt x="855" y="156"/>
                  </a:lnTo>
                  <a:lnTo>
                    <a:pt x="842" y="162"/>
                  </a:lnTo>
                  <a:lnTo>
                    <a:pt x="840" y="165"/>
                  </a:lnTo>
                  <a:lnTo>
                    <a:pt x="842" y="171"/>
                  </a:lnTo>
                  <a:lnTo>
                    <a:pt x="857" y="190"/>
                  </a:lnTo>
                  <a:lnTo>
                    <a:pt x="874" y="219"/>
                  </a:lnTo>
                  <a:lnTo>
                    <a:pt x="882" y="242"/>
                  </a:lnTo>
                  <a:lnTo>
                    <a:pt x="880" y="243"/>
                  </a:lnTo>
                  <a:lnTo>
                    <a:pt x="876" y="247"/>
                  </a:lnTo>
                  <a:lnTo>
                    <a:pt x="870" y="247"/>
                  </a:lnTo>
                  <a:lnTo>
                    <a:pt x="863" y="247"/>
                  </a:lnTo>
                  <a:lnTo>
                    <a:pt x="853" y="245"/>
                  </a:lnTo>
                  <a:lnTo>
                    <a:pt x="846" y="242"/>
                  </a:lnTo>
                  <a:lnTo>
                    <a:pt x="836" y="240"/>
                  </a:lnTo>
                  <a:lnTo>
                    <a:pt x="828" y="234"/>
                  </a:lnTo>
                  <a:lnTo>
                    <a:pt x="811" y="226"/>
                  </a:lnTo>
                  <a:lnTo>
                    <a:pt x="796" y="217"/>
                  </a:lnTo>
                  <a:lnTo>
                    <a:pt x="783" y="209"/>
                  </a:lnTo>
                  <a:lnTo>
                    <a:pt x="770" y="204"/>
                  </a:lnTo>
                  <a:lnTo>
                    <a:pt x="760" y="204"/>
                  </a:lnTo>
                  <a:lnTo>
                    <a:pt x="751" y="209"/>
                  </a:lnTo>
                  <a:lnTo>
                    <a:pt x="749" y="215"/>
                  </a:lnTo>
                  <a:lnTo>
                    <a:pt x="749" y="223"/>
                  </a:lnTo>
                  <a:lnTo>
                    <a:pt x="752" y="240"/>
                  </a:lnTo>
                  <a:lnTo>
                    <a:pt x="775" y="281"/>
                  </a:lnTo>
                  <a:lnTo>
                    <a:pt x="794" y="321"/>
                  </a:lnTo>
                  <a:lnTo>
                    <a:pt x="794" y="337"/>
                  </a:lnTo>
                  <a:lnTo>
                    <a:pt x="792" y="340"/>
                  </a:lnTo>
                  <a:lnTo>
                    <a:pt x="787" y="344"/>
                  </a:lnTo>
                  <a:lnTo>
                    <a:pt x="779" y="346"/>
                  </a:lnTo>
                  <a:lnTo>
                    <a:pt x="771" y="346"/>
                  </a:lnTo>
                  <a:lnTo>
                    <a:pt x="764" y="342"/>
                  </a:lnTo>
                  <a:lnTo>
                    <a:pt x="754" y="338"/>
                  </a:lnTo>
                  <a:lnTo>
                    <a:pt x="739" y="327"/>
                  </a:lnTo>
                  <a:lnTo>
                    <a:pt x="724" y="314"/>
                  </a:lnTo>
                  <a:lnTo>
                    <a:pt x="707" y="299"/>
                  </a:lnTo>
                  <a:lnTo>
                    <a:pt x="692" y="285"/>
                  </a:lnTo>
                  <a:lnTo>
                    <a:pt x="661" y="268"/>
                  </a:lnTo>
                  <a:lnTo>
                    <a:pt x="646" y="268"/>
                  </a:lnTo>
                  <a:lnTo>
                    <a:pt x="635" y="270"/>
                  </a:lnTo>
                  <a:lnTo>
                    <a:pt x="625" y="276"/>
                  </a:lnTo>
                  <a:lnTo>
                    <a:pt x="623" y="278"/>
                  </a:lnTo>
                  <a:lnTo>
                    <a:pt x="621" y="283"/>
                  </a:lnTo>
                  <a:lnTo>
                    <a:pt x="619" y="291"/>
                  </a:lnTo>
                  <a:lnTo>
                    <a:pt x="621" y="302"/>
                  </a:lnTo>
                  <a:lnTo>
                    <a:pt x="636" y="327"/>
                  </a:lnTo>
                  <a:lnTo>
                    <a:pt x="659" y="346"/>
                  </a:lnTo>
                  <a:lnTo>
                    <a:pt x="673" y="352"/>
                  </a:lnTo>
                  <a:lnTo>
                    <a:pt x="682" y="357"/>
                  </a:lnTo>
                  <a:lnTo>
                    <a:pt x="694" y="363"/>
                  </a:lnTo>
                  <a:lnTo>
                    <a:pt x="703" y="371"/>
                  </a:lnTo>
                  <a:lnTo>
                    <a:pt x="720" y="394"/>
                  </a:lnTo>
                  <a:lnTo>
                    <a:pt x="722" y="409"/>
                  </a:lnTo>
                  <a:lnTo>
                    <a:pt x="716" y="422"/>
                  </a:lnTo>
                  <a:lnTo>
                    <a:pt x="705" y="434"/>
                  </a:lnTo>
                  <a:lnTo>
                    <a:pt x="690" y="443"/>
                  </a:lnTo>
                  <a:lnTo>
                    <a:pt x="680" y="447"/>
                  </a:lnTo>
                  <a:lnTo>
                    <a:pt x="671" y="449"/>
                  </a:lnTo>
                  <a:lnTo>
                    <a:pt x="661" y="451"/>
                  </a:lnTo>
                  <a:lnTo>
                    <a:pt x="652" y="451"/>
                  </a:lnTo>
                  <a:lnTo>
                    <a:pt x="642" y="449"/>
                  </a:lnTo>
                  <a:lnTo>
                    <a:pt x="635" y="445"/>
                  </a:lnTo>
                  <a:lnTo>
                    <a:pt x="625" y="441"/>
                  </a:lnTo>
                  <a:lnTo>
                    <a:pt x="617" y="435"/>
                  </a:lnTo>
                  <a:lnTo>
                    <a:pt x="602" y="420"/>
                  </a:lnTo>
                  <a:lnTo>
                    <a:pt x="587" y="399"/>
                  </a:lnTo>
                  <a:lnTo>
                    <a:pt x="557" y="357"/>
                  </a:lnTo>
                  <a:lnTo>
                    <a:pt x="528" y="325"/>
                  </a:lnTo>
                  <a:lnTo>
                    <a:pt x="517" y="318"/>
                  </a:lnTo>
                  <a:lnTo>
                    <a:pt x="505" y="319"/>
                  </a:lnTo>
                  <a:lnTo>
                    <a:pt x="501" y="323"/>
                  </a:lnTo>
                  <a:lnTo>
                    <a:pt x="500" y="329"/>
                  </a:lnTo>
                  <a:lnTo>
                    <a:pt x="503" y="340"/>
                  </a:lnTo>
                  <a:lnTo>
                    <a:pt x="528" y="373"/>
                  </a:lnTo>
                  <a:lnTo>
                    <a:pt x="543" y="388"/>
                  </a:lnTo>
                  <a:lnTo>
                    <a:pt x="555" y="405"/>
                  </a:lnTo>
                  <a:lnTo>
                    <a:pt x="560" y="420"/>
                  </a:lnTo>
                  <a:lnTo>
                    <a:pt x="557" y="434"/>
                  </a:lnTo>
                  <a:lnTo>
                    <a:pt x="551" y="439"/>
                  </a:lnTo>
                  <a:lnTo>
                    <a:pt x="541" y="445"/>
                  </a:lnTo>
                  <a:lnTo>
                    <a:pt x="530" y="449"/>
                  </a:lnTo>
                  <a:lnTo>
                    <a:pt x="524" y="451"/>
                  </a:lnTo>
                  <a:lnTo>
                    <a:pt x="517" y="453"/>
                  </a:lnTo>
                  <a:lnTo>
                    <a:pt x="509" y="454"/>
                  </a:lnTo>
                  <a:lnTo>
                    <a:pt x="501" y="456"/>
                  </a:lnTo>
                  <a:lnTo>
                    <a:pt x="494" y="456"/>
                  </a:lnTo>
                  <a:lnTo>
                    <a:pt x="484" y="458"/>
                  </a:lnTo>
                  <a:lnTo>
                    <a:pt x="475" y="458"/>
                  </a:lnTo>
                  <a:lnTo>
                    <a:pt x="465" y="460"/>
                  </a:lnTo>
                  <a:lnTo>
                    <a:pt x="458" y="460"/>
                  </a:lnTo>
                  <a:lnTo>
                    <a:pt x="448" y="460"/>
                  </a:lnTo>
                  <a:lnTo>
                    <a:pt x="439" y="460"/>
                  </a:lnTo>
                  <a:lnTo>
                    <a:pt x="429" y="458"/>
                  </a:lnTo>
                  <a:lnTo>
                    <a:pt x="420" y="458"/>
                  </a:lnTo>
                  <a:lnTo>
                    <a:pt x="410" y="458"/>
                  </a:lnTo>
                  <a:lnTo>
                    <a:pt x="401" y="456"/>
                  </a:lnTo>
                  <a:lnTo>
                    <a:pt x="391" y="454"/>
                  </a:lnTo>
                  <a:lnTo>
                    <a:pt x="384" y="453"/>
                  </a:lnTo>
                  <a:lnTo>
                    <a:pt x="374" y="451"/>
                  </a:lnTo>
                  <a:lnTo>
                    <a:pt x="366" y="447"/>
                  </a:lnTo>
                  <a:lnTo>
                    <a:pt x="359" y="445"/>
                  </a:lnTo>
                  <a:lnTo>
                    <a:pt x="346" y="437"/>
                  </a:lnTo>
                  <a:lnTo>
                    <a:pt x="332" y="430"/>
                  </a:lnTo>
                  <a:lnTo>
                    <a:pt x="323" y="418"/>
                  </a:lnTo>
                  <a:lnTo>
                    <a:pt x="306" y="399"/>
                  </a:lnTo>
                  <a:lnTo>
                    <a:pt x="287" y="386"/>
                  </a:lnTo>
                  <a:lnTo>
                    <a:pt x="268" y="378"/>
                  </a:lnTo>
                  <a:lnTo>
                    <a:pt x="258" y="375"/>
                  </a:lnTo>
                  <a:lnTo>
                    <a:pt x="249" y="373"/>
                  </a:lnTo>
                  <a:lnTo>
                    <a:pt x="239" y="371"/>
                  </a:lnTo>
                  <a:lnTo>
                    <a:pt x="232" y="369"/>
                  </a:lnTo>
                  <a:lnTo>
                    <a:pt x="216" y="369"/>
                  </a:lnTo>
                  <a:lnTo>
                    <a:pt x="207" y="369"/>
                  </a:lnTo>
                  <a:lnTo>
                    <a:pt x="205" y="369"/>
                  </a:lnTo>
                  <a:lnTo>
                    <a:pt x="334" y="331"/>
                  </a:lnTo>
                  <a:lnTo>
                    <a:pt x="509" y="418"/>
                  </a:lnTo>
                  <a:lnTo>
                    <a:pt x="374" y="316"/>
                  </a:lnTo>
                  <a:lnTo>
                    <a:pt x="530" y="270"/>
                  </a:lnTo>
                  <a:lnTo>
                    <a:pt x="655" y="409"/>
                  </a:lnTo>
                  <a:lnTo>
                    <a:pt x="562" y="259"/>
                  </a:lnTo>
                  <a:lnTo>
                    <a:pt x="663" y="224"/>
                  </a:lnTo>
                  <a:lnTo>
                    <a:pt x="764" y="314"/>
                  </a:lnTo>
                  <a:lnTo>
                    <a:pt x="692" y="215"/>
                  </a:lnTo>
                  <a:lnTo>
                    <a:pt x="771" y="183"/>
                  </a:lnTo>
                  <a:lnTo>
                    <a:pt x="846" y="215"/>
                  </a:lnTo>
                  <a:lnTo>
                    <a:pt x="789" y="167"/>
                  </a:lnTo>
                  <a:lnTo>
                    <a:pt x="889" y="107"/>
                  </a:lnTo>
                  <a:lnTo>
                    <a:pt x="754" y="167"/>
                  </a:lnTo>
                  <a:lnTo>
                    <a:pt x="646" y="209"/>
                  </a:lnTo>
                  <a:lnTo>
                    <a:pt x="794" y="44"/>
                  </a:lnTo>
                  <a:lnTo>
                    <a:pt x="604" y="217"/>
                  </a:lnTo>
                  <a:lnTo>
                    <a:pt x="520" y="242"/>
                  </a:lnTo>
                  <a:lnTo>
                    <a:pt x="623" y="67"/>
                  </a:lnTo>
                  <a:lnTo>
                    <a:pt x="481" y="249"/>
                  </a:lnTo>
                  <a:lnTo>
                    <a:pt x="359" y="287"/>
                  </a:lnTo>
                  <a:lnTo>
                    <a:pt x="412" y="126"/>
                  </a:lnTo>
                  <a:lnTo>
                    <a:pt x="321" y="299"/>
                  </a:lnTo>
                  <a:lnTo>
                    <a:pt x="306" y="306"/>
                  </a:lnTo>
                  <a:lnTo>
                    <a:pt x="289" y="312"/>
                  </a:lnTo>
                  <a:lnTo>
                    <a:pt x="268" y="321"/>
                  </a:lnTo>
                  <a:lnTo>
                    <a:pt x="245" y="329"/>
                  </a:lnTo>
                  <a:lnTo>
                    <a:pt x="222" y="338"/>
                  </a:lnTo>
                  <a:lnTo>
                    <a:pt x="216" y="340"/>
                  </a:lnTo>
                  <a:lnTo>
                    <a:pt x="211" y="342"/>
                  </a:lnTo>
                  <a:lnTo>
                    <a:pt x="205" y="342"/>
                  </a:lnTo>
                  <a:lnTo>
                    <a:pt x="201" y="344"/>
                  </a:lnTo>
                  <a:lnTo>
                    <a:pt x="195" y="346"/>
                  </a:lnTo>
                  <a:lnTo>
                    <a:pt x="190" y="348"/>
                  </a:lnTo>
                  <a:lnTo>
                    <a:pt x="180" y="350"/>
                  </a:lnTo>
                  <a:lnTo>
                    <a:pt x="171" y="350"/>
                  </a:lnTo>
                  <a:lnTo>
                    <a:pt x="165" y="352"/>
                  </a:lnTo>
                  <a:lnTo>
                    <a:pt x="159" y="352"/>
                  </a:lnTo>
                  <a:lnTo>
                    <a:pt x="154" y="352"/>
                  </a:lnTo>
                  <a:lnTo>
                    <a:pt x="148" y="352"/>
                  </a:lnTo>
                  <a:lnTo>
                    <a:pt x="140" y="352"/>
                  </a:lnTo>
                  <a:lnTo>
                    <a:pt x="133" y="350"/>
                  </a:lnTo>
                  <a:lnTo>
                    <a:pt x="125" y="350"/>
                  </a:lnTo>
                  <a:lnTo>
                    <a:pt x="117" y="350"/>
                  </a:lnTo>
                  <a:lnTo>
                    <a:pt x="112" y="348"/>
                  </a:lnTo>
                  <a:lnTo>
                    <a:pt x="104" y="348"/>
                  </a:lnTo>
                  <a:lnTo>
                    <a:pt x="97" y="346"/>
                  </a:lnTo>
                  <a:lnTo>
                    <a:pt x="87" y="346"/>
                  </a:lnTo>
                  <a:lnTo>
                    <a:pt x="79" y="344"/>
                  </a:lnTo>
                  <a:lnTo>
                    <a:pt x="74" y="344"/>
                  </a:lnTo>
                  <a:lnTo>
                    <a:pt x="58" y="342"/>
                  </a:lnTo>
                  <a:lnTo>
                    <a:pt x="51" y="340"/>
                  </a:lnTo>
                  <a:lnTo>
                    <a:pt x="45" y="340"/>
                  </a:lnTo>
                  <a:lnTo>
                    <a:pt x="32" y="338"/>
                  </a:lnTo>
                  <a:lnTo>
                    <a:pt x="20" y="337"/>
                  </a:lnTo>
                  <a:lnTo>
                    <a:pt x="13" y="335"/>
                  </a:lnTo>
                  <a:lnTo>
                    <a:pt x="5" y="335"/>
                  </a:lnTo>
                  <a:lnTo>
                    <a:pt x="0" y="333"/>
                  </a:lnTo>
                  <a:lnTo>
                    <a:pt x="102" y="272"/>
                  </a:lnTo>
                  <a:lnTo>
                    <a:pt x="104" y="281"/>
                  </a:lnTo>
                  <a:lnTo>
                    <a:pt x="121" y="299"/>
                  </a:lnTo>
                  <a:lnTo>
                    <a:pt x="148" y="31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71" name="Freeform 189">
              <a:extLst>
                <a:ext uri="{FF2B5EF4-FFF2-40B4-BE49-F238E27FC236}">
                  <a16:creationId xmlns:a16="http://schemas.microsoft.com/office/drawing/2014/main" id="{3E47E8EB-240D-0823-4738-9C49E6E9C868}"/>
                </a:ext>
              </a:extLst>
            </p:cNvPr>
            <p:cNvSpPr>
              <a:spLocks/>
            </p:cNvSpPr>
            <p:nvPr/>
          </p:nvSpPr>
          <p:spPr bwMode="auto">
            <a:xfrm rot="4272610">
              <a:off x="555" y="672"/>
              <a:ext cx="464" cy="230"/>
            </a:xfrm>
            <a:custGeom>
              <a:avLst/>
              <a:gdLst>
                <a:gd name="T0" fmla="*/ 0 w 930"/>
                <a:gd name="T1" fmla="*/ 1 h 460"/>
                <a:gd name="T2" fmla="*/ 0 w 930"/>
                <a:gd name="T3" fmla="*/ 1 h 460"/>
                <a:gd name="T4" fmla="*/ 0 w 930"/>
                <a:gd name="T5" fmla="*/ 1 h 460"/>
                <a:gd name="T6" fmla="*/ 0 w 930"/>
                <a:gd name="T7" fmla="*/ 1 h 460"/>
                <a:gd name="T8" fmla="*/ 0 w 930"/>
                <a:gd name="T9" fmla="*/ 1 h 460"/>
                <a:gd name="T10" fmla="*/ 0 w 930"/>
                <a:gd name="T11" fmla="*/ 1 h 460"/>
                <a:gd name="T12" fmla="*/ 0 w 930"/>
                <a:gd name="T13" fmla="*/ 1 h 460"/>
                <a:gd name="T14" fmla="*/ 0 w 930"/>
                <a:gd name="T15" fmla="*/ 1 h 460"/>
                <a:gd name="T16" fmla="*/ 0 w 930"/>
                <a:gd name="T17" fmla="*/ 1 h 460"/>
                <a:gd name="T18" fmla="*/ 0 w 930"/>
                <a:gd name="T19" fmla="*/ 1 h 460"/>
                <a:gd name="T20" fmla="*/ 0 w 930"/>
                <a:gd name="T21" fmla="*/ 1 h 460"/>
                <a:gd name="T22" fmla="*/ 0 w 930"/>
                <a:gd name="T23" fmla="*/ 1 h 460"/>
                <a:gd name="T24" fmla="*/ 0 w 930"/>
                <a:gd name="T25" fmla="*/ 1 h 460"/>
                <a:gd name="T26" fmla="*/ 0 w 930"/>
                <a:gd name="T27" fmla="*/ 1 h 460"/>
                <a:gd name="T28" fmla="*/ 0 w 930"/>
                <a:gd name="T29" fmla="*/ 1 h 460"/>
                <a:gd name="T30" fmla="*/ 0 w 930"/>
                <a:gd name="T31" fmla="*/ 1 h 460"/>
                <a:gd name="T32" fmla="*/ 0 w 930"/>
                <a:gd name="T33" fmla="*/ 1 h 460"/>
                <a:gd name="T34" fmla="*/ 0 w 930"/>
                <a:gd name="T35" fmla="*/ 1 h 460"/>
                <a:gd name="T36" fmla="*/ 0 w 930"/>
                <a:gd name="T37" fmla="*/ 1 h 460"/>
                <a:gd name="T38" fmla="*/ 0 w 930"/>
                <a:gd name="T39" fmla="*/ 1 h 460"/>
                <a:gd name="T40" fmla="*/ 0 w 930"/>
                <a:gd name="T41" fmla="*/ 1 h 460"/>
                <a:gd name="T42" fmla="*/ 0 w 930"/>
                <a:gd name="T43" fmla="*/ 1 h 460"/>
                <a:gd name="T44" fmla="*/ 0 w 930"/>
                <a:gd name="T45" fmla="*/ 1 h 460"/>
                <a:gd name="T46" fmla="*/ 0 w 930"/>
                <a:gd name="T47" fmla="*/ 1 h 460"/>
                <a:gd name="T48" fmla="*/ 0 w 930"/>
                <a:gd name="T49" fmla="*/ 1 h 460"/>
                <a:gd name="T50" fmla="*/ 0 w 930"/>
                <a:gd name="T51" fmla="*/ 1 h 460"/>
                <a:gd name="T52" fmla="*/ 0 w 930"/>
                <a:gd name="T53" fmla="*/ 1 h 460"/>
                <a:gd name="T54" fmla="*/ 0 w 930"/>
                <a:gd name="T55" fmla="*/ 1 h 460"/>
                <a:gd name="T56" fmla="*/ 0 w 930"/>
                <a:gd name="T57" fmla="*/ 1 h 460"/>
                <a:gd name="T58" fmla="*/ 0 w 930"/>
                <a:gd name="T59" fmla="*/ 1 h 460"/>
                <a:gd name="T60" fmla="*/ 0 w 930"/>
                <a:gd name="T61" fmla="*/ 1 h 460"/>
                <a:gd name="T62" fmla="*/ 0 w 930"/>
                <a:gd name="T63" fmla="*/ 1 h 460"/>
                <a:gd name="T64" fmla="*/ 0 w 930"/>
                <a:gd name="T65" fmla="*/ 1 h 460"/>
                <a:gd name="T66" fmla="*/ 0 w 930"/>
                <a:gd name="T67" fmla="*/ 1 h 460"/>
                <a:gd name="T68" fmla="*/ 0 w 930"/>
                <a:gd name="T69" fmla="*/ 1 h 460"/>
                <a:gd name="T70" fmla="*/ 0 w 930"/>
                <a:gd name="T71" fmla="*/ 1 h 460"/>
                <a:gd name="T72" fmla="*/ 0 w 930"/>
                <a:gd name="T73" fmla="*/ 1 h 460"/>
                <a:gd name="T74" fmla="*/ 0 w 930"/>
                <a:gd name="T75" fmla="*/ 1 h 460"/>
                <a:gd name="T76" fmla="*/ 0 w 930"/>
                <a:gd name="T77" fmla="*/ 1 h 460"/>
                <a:gd name="T78" fmla="*/ 0 w 930"/>
                <a:gd name="T79" fmla="*/ 1 h 460"/>
                <a:gd name="T80" fmla="*/ 0 w 930"/>
                <a:gd name="T81" fmla="*/ 1 h 460"/>
                <a:gd name="T82" fmla="*/ 0 w 930"/>
                <a:gd name="T83" fmla="*/ 1 h 460"/>
                <a:gd name="T84" fmla="*/ 0 w 930"/>
                <a:gd name="T85" fmla="*/ 1 h 460"/>
                <a:gd name="T86" fmla="*/ 0 w 930"/>
                <a:gd name="T87" fmla="*/ 1 h 460"/>
                <a:gd name="T88" fmla="*/ 0 w 930"/>
                <a:gd name="T89" fmla="*/ 1 h 460"/>
                <a:gd name="T90" fmla="*/ 0 w 930"/>
                <a:gd name="T91" fmla="*/ 1 h 460"/>
                <a:gd name="T92" fmla="*/ 0 w 930"/>
                <a:gd name="T93" fmla="*/ 1 h 460"/>
                <a:gd name="T94" fmla="*/ 0 w 930"/>
                <a:gd name="T95" fmla="*/ 1 h 460"/>
                <a:gd name="T96" fmla="*/ 0 w 930"/>
                <a:gd name="T97" fmla="*/ 1 h 460"/>
                <a:gd name="T98" fmla="*/ 0 w 930"/>
                <a:gd name="T99" fmla="*/ 1 h 460"/>
                <a:gd name="T100" fmla="*/ 0 w 930"/>
                <a:gd name="T101" fmla="*/ 1 h 460"/>
                <a:gd name="T102" fmla="*/ 0 w 930"/>
                <a:gd name="T103" fmla="*/ 1 h 460"/>
                <a:gd name="T104" fmla="*/ 0 w 930"/>
                <a:gd name="T105" fmla="*/ 1 h 460"/>
                <a:gd name="T106" fmla="*/ 0 w 930"/>
                <a:gd name="T107" fmla="*/ 1 h 460"/>
                <a:gd name="T108" fmla="*/ 0 w 930"/>
                <a:gd name="T109" fmla="*/ 1 h 460"/>
                <a:gd name="T110" fmla="*/ 0 w 930"/>
                <a:gd name="T111" fmla="*/ 1 h 460"/>
                <a:gd name="T112" fmla="*/ 0 w 930"/>
                <a:gd name="T113" fmla="*/ 1 h 460"/>
                <a:gd name="T114" fmla="*/ 0 w 930"/>
                <a:gd name="T115" fmla="*/ 1 h 4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30"/>
                <a:gd name="T175" fmla="*/ 0 h 460"/>
                <a:gd name="T176" fmla="*/ 930 w 930"/>
                <a:gd name="T177" fmla="*/ 460 h 4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30" h="460">
                  <a:moveTo>
                    <a:pt x="149" y="316"/>
                  </a:moveTo>
                  <a:lnTo>
                    <a:pt x="152" y="316"/>
                  </a:lnTo>
                  <a:lnTo>
                    <a:pt x="162" y="316"/>
                  </a:lnTo>
                  <a:lnTo>
                    <a:pt x="168" y="316"/>
                  </a:lnTo>
                  <a:lnTo>
                    <a:pt x="175" y="316"/>
                  </a:lnTo>
                  <a:lnTo>
                    <a:pt x="185" y="314"/>
                  </a:lnTo>
                  <a:lnTo>
                    <a:pt x="192" y="312"/>
                  </a:lnTo>
                  <a:lnTo>
                    <a:pt x="213" y="305"/>
                  </a:lnTo>
                  <a:lnTo>
                    <a:pt x="234" y="291"/>
                  </a:lnTo>
                  <a:lnTo>
                    <a:pt x="246" y="284"/>
                  </a:lnTo>
                  <a:lnTo>
                    <a:pt x="251" y="280"/>
                  </a:lnTo>
                  <a:lnTo>
                    <a:pt x="255" y="274"/>
                  </a:lnTo>
                  <a:lnTo>
                    <a:pt x="261" y="268"/>
                  </a:lnTo>
                  <a:lnTo>
                    <a:pt x="266" y="263"/>
                  </a:lnTo>
                  <a:lnTo>
                    <a:pt x="272" y="257"/>
                  </a:lnTo>
                  <a:lnTo>
                    <a:pt x="276" y="249"/>
                  </a:lnTo>
                  <a:lnTo>
                    <a:pt x="282" y="242"/>
                  </a:lnTo>
                  <a:lnTo>
                    <a:pt x="285" y="236"/>
                  </a:lnTo>
                  <a:lnTo>
                    <a:pt x="289" y="229"/>
                  </a:lnTo>
                  <a:lnTo>
                    <a:pt x="293" y="221"/>
                  </a:lnTo>
                  <a:lnTo>
                    <a:pt x="299" y="215"/>
                  </a:lnTo>
                  <a:lnTo>
                    <a:pt x="303" y="208"/>
                  </a:lnTo>
                  <a:lnTo>
                    <a:pt x="306" y="202"/>
                  </a:lnTo>
                  <a:lnTo>
                    <a:pt x="310" y="194"/>
                  </a:lnTo>
                  <a:lnTo>
                    <a:pt x="312" y="189"/>
                  </a:lnTo>
                  <a:lnTo>
                    <a:pt x="316" y="183"/>
                  </a:lnTo>
                  <a:lnTo>
                    <a:pt x="323" y="170"/>
                  </a:lnTo>
                  <a:lnTo>
                    <a:pt x="325" y="164"/>
                  </a:lnTo>
                  <a:lnTo>
                    <a:pt x="329" y="158"/>
                  </a:lnTo>
                  <a:lnTo>
                    <a:pt x="337" y="147"/>
                  </a:lnTo>
                  <a:lnTo>
                    <a:pt x="342" y="135"/>
                  </a:lnTo>
                  <a:lnTo>
                    <a:pt x="348" y="126"/>
                  </a:lnTo>
                  <a:lnTo>
                    <a:pt x="356" y="118"/>
                  </a:lnTo>
                  <a:lnTo>
                    <a:pt x="363" y="109"/>
                  </a:lnTo>
                  <a:lnTo>
                    <a:pt x="381" y="96"/>
                  </a:lnTo>
                  <a:lnTo>
                    <a:pt x="400" y="84"/>
                  </a:lnTo>
                  <a:lnTo>
                    <a:pt x="411" y="80"/>
                  </a:lnTo>
                  <a:lnTo>
                    <a:pt x="422" y="78"/>
                  </a:lnTo>
                  <a:lnTo>
                    <a:pt x="426" y="77"/>
                  </a:lnTo>
                  <a:lnTo>
                    <a:pt x="432" y="75"/>
                  </a:lnTo>
                  <a:lnTo>
                    <a:pt x="441" y="75"/>
                  </a:lnTo>
                  <a:lnTo>
                    <a:pt x="451" y="73"/>
                  </a:lnTo>
                  <a:lnTo>
                    <a:pt x="460" y="71"/>
                  </a:lnTo>
                  <a:lnTo>
                    <a:pt x="468" y="71"/>
                  </a:lnTo>
                  <a:lnTo>
                    <a:pt x="476" y="71"/>
                  </a:lnTo>
                  <a:lnTo>
                    <a:pt x="483" y="71"/>
                  </a:lnTo>
                  <a:lnTo>
                    <a:pt x="489" y="71"/>
                  </a:lnTo>
                  <a:lnTo>
                    <a:pt x="498" y="73"/>
                  </a:lnTo>
                  <a:lnTo>
                    <a:pt x="508" y="73"/>
                  </a:lnTo>
                  <a:lnTo>
                    <a:pt x="504" y="75"/>
                  </a:lnTo>
                  <a:lnTo>
                    <a:pt x="498" y="82"/>
                  </a:lnTo>
                  <a:lnTo>
                    <a:pt x="493" y="86"/>
                  </a:lnTo>
                  <a:lnTo>
                    <a:pt x="487" y="92"/>
                  </a:lnTo>
                  <a:lnTo>
                    <a:pt x="481" y="97"/>
                  </a:lnTo>
                  <a:lnTo>
                    <a:pt x="477" y="103"/>
                  </a:lnTo>
                  <a:lnTo>
                    <a:pt x="472" y="111"/>
                  </a:lnTo>
                  <a:lnTo>
                    <a:pt x="466" y="116"/>
                  </a:lnTo>
                  <a:lnTo>
                    <a:pt x="460" y="124"/>
                  </a:lnTo>
                  <a:lnTo>
                    <a:pt x="457" y="132"/>
                  </a:lnTo>
                  <a:lnTo>
                    <a:pt x="453" y="137"/>
                  </a:lnTo>
                  <a:lnTo>
                    <a:pt x="451" y="145"/>
                  </a:lnTo>
                  <a:lnTo>
                    <a:pt x="451" y="158"/>
                  </a:lnTo>
                  <a:lnTo>
                    <a:pt x="455" y="168"/>
                  </a:lnTo>
                  <a:lnTo>
                    <a:pt x="462" y="173"/>
                  </a:lnTo>
                  <a:lnTo>
                    <a:pt x="472" y="175"/>
                  </a:lnTo>
                  <a:lnTo>
                    <a:pt x="485" y="173"/>
                  </a:lnTo>
                  <a:lnTo>
                    <a:pt x="498" y="170"/>
                  </a:lnTo>
                  <a:lnTo>
                    <a:pt x="512" y="162"/>
                  </a:lnTo>
                  <a:lnTo>
                    <a:pt x="523" y="153"/>
                  </a:lnTo>
                  <a:lnTo>
                    <a:pt x="529" y="147"/>
                  </a:lnTo>
                  <a:lnTo>
                    <a:pt x="533" y="141"/>
                  </a:lnTo>
                  <a:lnTo>
                    <a:pt x="536" y="134"/>
                  </a:lnTo>
                  <a:lnTo>
                    <a:pt x="542" y="124"/>
                  </a:lnTo>
                  <a:lnTo>
                    <a:pt x="546" y="115"/>
                  </a:lnTo>
                  <a:lnTo>
                    <a:pt x="552" y="105"/>
                  </a:lnTo>
                  <a:lnTo>
                    <a:pt x="557" y="94"/>
                  </a:lnTo>
                  <a:lnTo>
                    <a:pt x="565" y="82"/>
                  </a:lnTo>
                  <a:lnTo>
                    <a:pt x="571" y="73"/>
                  </a:lnTo>
                  <a:lnTo>
                    <a:pt x="578" y="61"/>
                  </a:lnTo>
                  <a:lnTo>
                    <a:pt x="586" y="52"/>
                  </a:lnTo>
                  <a:lnTo>
                    <a:pt x="593" y="44"/>
                  </a:lnTo>
                  <a:lnTo>
                    <a:pt x="611" y="33"/>
                  </a:lnTo>
                  <a:lnTo>
                    <a:pt x="618" y="31"/>
                  </a:lnTo>
                  <a:lnTo>
                    <a:pt x="622" y="29"/>
                  </a:lnTo>
                  <a:lnTo>
                    <a:pt x="628" y="29"/>
                  </a:lnTo>
                  <a:lnTo>
                    <a:pt x="635" y="31"/>
                  </a:lnTo>
                  <a:lnTo>
                    <a:pt x="645" y="37"/>
                  </a:lnTo>
                  <a:lnTo>
                    <a:pt x="656" y="50"/>
                  </a:lnTo>
                  <a:lnTo>
                    <a:pt x="656" y="69"/>
                  </a:lnTo>
                  <a:lnTo>
                    <a:pt x="654" y="78"/>
                  </a:lnTo>
                  <a:lnTo>
                    <a:pt x="649" y="88"/>
                  </a:lnTo>
                  <a:lnTo>
                    <a:pt x="643" y="99"/>
                  </a:lnTo>
                  <a:lnTo>
                    <a:pt x="635" y="109"/>
                  </a:lnTo>
                  <a:lnTo>
                    <a:pt x="628" y="118"/>
                  </a:lnTo>
                  <a:lnTo>
                    <a:pt x="622" y="130"/>
                  </a:lnTo>
                  <a:lnTo>
                    <a:pt x="616" y="137"/>
                  </a:lnTo>
                  <a:lnTo>
                    <a:pt x="611" y="147"/>
                  </a:lnTo>
                  <a:lnTo>
                    <a:pt x="607" y="162"/>
                  </a:lnTo>
                  <a:lnTo>
                    <a:pt x="611" y="172"/>
                  </a:lnTo>
                  <a:lnTo>
                    <a:pt x="618" y="173"/>
                  </a:lnTo>
                  <a:lnTo>
                    <a:pt x="626" y="168"/>
                  </a:lnTo>
                  <a:lnTo>
                    <a:pt x="637" y="160"/>
                  </a:lnTo>
                  <a:lnTo>
                    <a:pt x="643" y="154"/>
                  </a:lnTo>
                  <a:lnTo>
                    <a:pt x="649" y="147"/>
                  </a:lnTo>
                  <a:lnTo>
                    <a:pt x="656" y="141"/>
                  </a:lnTo>
                  <a:lnTo>
                    <a:pt x="664" y="132"/>
                  </a:lnTo>
                  <a:lnTo>
                    <a:pt x="670" y="124"/>
                  </a:lnTo>
                  <a:lnTo>
                    <a:pt x="677" y="115"/>
                  </a:lnTo>
                  <a:lnTo>
                    <a:pt x="681" y="111"/>
                  </a:lnTo>
                  <a:lnTo>
                    <a:pt x="685" y="105"/>
                  </a:lnTo>
                  <a:lnTo>
                    <a:pt x="690" y="101"/>
                  </a:lnTo>
                  <a:lnTo>
                    <a:pt x="694" y="97"/>
                  </a:lnTo>
                  <a:lnTo>
                    <a:pt x="698" y="92"/>
                  </a:lnTo>
                  <a:lnTo>
                    <a:pt x="702" y="88"/>
                  </a:lnTo>
                  <a:lnTo>
                    <a:pt x="706" y="82"/>
                  </a:lnTo>
                  <a:lnTo>
                    <a:pt x="709" y="78"/>
                  </a:lnTo>
                  <a:lnTo>
                    <a:pt x="717" y="69"/>
                  </a:lnTo>
                  <a:lnTo>
                    <a:pt x="723" y="65"/>
                  </a:lnTo>
                  <a:lnTo>
                    <a:pt x="727" y="59"/>
                  </a:lnTo>
                  <a:lnTo>
                    <a:pt x="730" y="56"/>
                  </a:lnTo>
                  <a:lnTo>
                    <a:pt x="734" y="52"/>
                  </a:lnTo>
                  <a:lnTo>
                    <a:pt x="742" y="42"/>
                  </a:lnTo>
                  <a:lnTo>
                    <a:pt x="749" y="35"/>
                  </a:lnTo>
                  <a:lnTo>
                    <a:pt x="757" y="27"/>
                  </a:lnTo>
                  <a:lnTo>
                    <a:pt x="772" y="16"/>
                  </a:lnTo>
                  <a:lnTo>
                    <a:pt x="787" y="6"/>
                  </a:lnTo>
                  <a:lnTo>
                    <a:pt x="799" y="0"/>
                  </a:lnTo>
                  <a:lnTo>
                    <a:pt x="810" y="2"/>
                  </a:lnTo>
                  <a:lnTo>
                    <a:pt x="820" y="8"/>
                  </a:lnTo>
                  <a:lnTo>
                    <a:pt x="827" y="29"/>
                  </a:lnTo>
                  <a:lnTo>
                    <a:pt x="824" y="50"/>
                  </a:lnTo>
                  <a:lnTo>
                    <a:pt x="818" y="59"/>
                  </a:lnTo>
                  <a:lnTo>
                    <a:pt x="810" y="71"/>
                  </a:lnTo>
                  <a:lnTo>
                    <a:pt x="801" y="80"/>
                  </a:lnTo>
                  <a:lnTo>
                    <a:pt x="795" y="86"/>
                  </a:lnTo>
                  <a:lnTo>
                    <a:pt x="791" y="92"/>
                  </a:lnTo>
                  <a:lnTo>
                    <a:pt x="785" y="97"/>
                  </a:lnTo>
                  <a:lnTo>
                    <a:pt x="780" y="101"/>
                  </a:lnTo>
                  <a:lnTo>
                    <a:pt x="774" y="107"/>
                  </a:lnTo>
                  <a:lnTo>
                    <a:pt x="768" y="111"/>
                  </a:lnTo>
                  <a:lnTo>
                    <a:pt x="747" y="130"/>
                  </a:lnTo>
                  <a:lnTo>
                    <a:pt x="742" y="134"/>
                  </a:lnTo>
                  <a:lnTo>
                    <a:pt x="738" y="139"/>
                  </a:lnTo>
                  <a:lnTo>
                    <a:pt x="732" y="143"/>
                  </a:lnTo>
                  <a:lnTo>
                    <a:pt x="730" y="147"/>
                  </a:lnTo>
                  <a:lnTo>
                    <a:pt x="723" y="154"/>
                  </a:lnTo>
                  <a:lnTo>
                    <a:pt x="719" y="160"/>
                  </a:lnTo>
                  <a:lnTo>
                    <a:pt x="719" y="164"/>
                  </a:lnTo>
                  <a:lnTo>
                    <a:pt x="723" y="162"/>
                  </a:lnTo>
                  <a:lnTo>
                    <a:pt x="730" y="158"/>
                  </a:lnTo>
                  <a:lnTo>
                    <a:pt x="753" y="143"/>
                  </a:lnTo>
                  <a:lnTo>
                    <a:pt x="782" y="122"/>
                  </a:lnTo>
                  <a:lnTo>
                    <a:pt x="812" y="103"/>
                  </a:lnTo>
                  <a:lnTo>
                    <a:pt x="844" y="88"/>
                  </a:lnTo>
                  <a:lnTo>
                    <a:pt x="860" y="80"/>
                  </a:lnTo>
                  <a:lnTo>
                    <a:pt x="873" y="78"/>
                  </a:lnTo>
                  <a:lnTo>
                    <a:pt x="881" y="78"/>
                  </a:lnTo>
                  <a:lnTo>
                    <a:pt x="886" y="78"/>
                  </a:lnTo>
                  <a:lnTo>
                    <a:pt x="896" y="80"/>
                  </a:lnTo>
                  <a:lnTo>
                    <a:pt x="905" y="86"/>
                  </a:lnTo>
                  <a:lnTo>
                    <a:pt x="913" y="90"/>
                  </a:lnTo>
                  <a:lnTo>
                    <a:pt x="922" y="101"/>
                  </a:lnTo>
                  <a:lnTo>
                    <a:pt x="930" y="120"/>
                  </a:lnTo>
                  <a:lnTo>
                    <a:pt x="926" y="130"/>
                  </a:lnTo>
                  <a:lnTo>
                    <a:pt x="920" y="139"/>
                  </a:lnTo>
                  <a:lnTo>
                    <a:pt x="911" y="145"/>
                  </a:lnTo>
                  <a:lnTo>
                    <a:pt x="901" y="149"/>
                  </a:lnTo>
                  <a:lnTo>
                    <a:pt x="894" y="151"/>
                  </a:lnTo>
                  <a:lnTo>
                    <a:pt x="888" y="151"/>
                  </a:lnTo>
                  <a:lnTo>
                    <a:pt x="877" y="153"/>
                  </a:lnTo>
                  <a:lnTo>
                    <a:pt x="871" y="154"/>
                  </a:lnTo>
                  <a:lnTo>
                    <a:pt x="865" y="154"/>
                  </a:lnTo>
                  <a:lnTo>
                    <a:pt x="854" y="156"/>
                  </a:lnTo>
                  <a:lnTo>
                    <a:pt x="841" y="162"/>
                  </a:lnTo>
                  <a:lnTo>
                    <a:pt x="841" y="166"/>
                  </a:lnTo>
                  <a:lnTo>
                    <a:pt x="843" y="172"/>
                  </a:lnTo>
                  <a:lnTo>
                    <a:pt x="858" y="191"/>
                  </a:lnTo>
                  <a:lnTo>
                    <a:pt x="875" y="219"/>
                  </a:lnTo>
                  <a:lnTo>
                    <a:pt x="881" y="242"/>
                  </a:lnTo>
                  <a:lnTo>
                    <a:pt x="879" y="246"/>
                  </a:lnTo>
                  <a:lnTo>
                    <a:pt x="877" y="248"/>
                  </a:lnTo>
                  <a:lnTo>
                    <a:pt x="871" y="249"/>
                  </a:lnTo>
                  <a:lnTo>
                    <a:pt x="862" y="248"/>
                  </a:lnTo>
                  <a:lnTo>
                    <a:pt x="854" y="246"/>
                  </a:lnTo>
                  <a:lnTo>
                    <a:pt x="844" y="244"/>
                  </a:lnTo>
                  <a:lnTo>
                    <a:pt x="837" y="240"/>
                  </a:lnTo>
                  <a:lnTo>
                    <a:pt x="827" y="236"/>
                  </a:lnTo>
                  <a:lnTo>
                    <a:pt x="812" y="227"/>
                  </a:lnTo>
                  <a:lnTo>
                    <a:pt x="797" y="217"/>
                  </a:lnTo>
                  <a:lnTo>
                    <a:pt x="784" y="210"/>
                  </a:lnTo>
                  <a:lnTo>
                    <a:pt x="770" y="206"/>
                  </a:lnTo>
                  <a:lnTo>
                    <a:pt x="759" y="204"/>
                  </a:lnTo>
                  <a:lnTo>
                    <a:pt x="751" y="210"/>
                  </a:lnTo>
                  <a:lnTo>
                    <a:pt x="747" y="215"/>
                  </a:lnTo>
                  <a:lnTo>
                    <a:pt x="747" y="223"/>
                  </a:lnTo>
                  <a:lnTo>
                    <a:pt x="753" y="240"/>
                  </a:lnTo>
                  <a:lnTo>
                    <a:pt x="776" y="282"/>
                  </a:lnTo>
                  <a:lnTo>
                    <a:pt x="795" y="322"/>
                  </a:lnTo>
                  <a:lnTo>
                    <a:pt x="795" y="337"/>
                  </a:lnTo>
                  <a:lnTo>
                    <a:pt x="793" y="343"/>
                  </a:lnTo>
                  <a:lnTo>
                    <a:pt x="787" y="345"/>
                  </a:lnTo>
                  <a:lnTo>
                    <a:pt x="778" y="346"/>
                  </a:lnTo>
                  <a:lnTo>
                    <a:pt x="770" y="346"/>
                  </a:lnTo>
                  <a:lnTo>
                    <a:pt x="763" y="343"/>
                  </a:lnTo>
                  <a:lnTo>
                    <a:pt x="755" y="339"/>
                  </a:lnTo>
                  <a:lnTo>
                    <a:pt x="740" y="327"/>
                  </a:lnTo>
                  <a:lnTo>
                    <a:pt x="725" y="314"/>
                  </a:lnTo>
                  <a:lnTo>
                    <a:pt x="708" y="299"/>
                  </a:lnTo>
                  <a:lnTo>
                    <a:pt x="692" y="286"/>
                  </a:lnTo>
                  <a:lnTo>
                    <a:pt x="660" y="268"/>
                  </a:lnTo>
                  <a:lnTo>
                    <a:pt x="647" y="268"/>
                  </a:lnTo>
                  <a:lnTo>
                    <a:pt x="635" y="270"/>
                  </a:lnTo>
                  <a:lnTo>
                    <a:pt x="626" y="276"/>
                  </a:lnTo>
                  <a:lnTo>
                    <a:pt x="624" y="280"/>
                  </a:lnTo>
                  <a:lnTo>
                    <a:pt x="622" y="284"/>
                  </a:lnTo>
                  <a:lnTo>
                    <a:pt x="618" y="291"/>
                  </a:lnTo>
                  <a:lnTo>
                    <a:pt x="620" y="303"/>
                  </a:lnTo>
                  <a:lnTo>
                    <a:pt x="637" y="327"/>
                  </a:lnTo>
                  <a:lnTo>
                    <a:pt x="660" y="346"/>
                  </a:lnTo>
                  <a:lnTo>
                    <a:pt x="673" y="352"/>
                  </a:lnTo>
                  <a:lnTo>
                    <a:pt x="683" y="358"/>
                  </a:lnTo>
                  <a:lnTo>
                    <a:pt x="694" y="365"/>
                  </a:lnTo>
                  <a:lnTo>
                    <a:pt x="704" y="371"/>
                  </a:lnTo>
                  <a:lnTo>
                    <a:pt x="719" y="394"/>
                  </a:lnTo>
                  <a:lnTo>
                    <a:pt x="723" y="409"/>
                  </a:lnTo>
                  <a:lnTo>
                    <a:pt x="717" y="424"/>
                  </a:lnTo>
                  <a:lnTo>
                    <a:pt x="706" y="436"/>
                  </a:lnTo>
                  <a:lnTo>
                    <a:pt x="690" y="443"/>
                  </a:lnTo>
                  <a:lnTo>
                    <a:pt x="681" y="447"/>
                  </a:lnTo>
                  <a:lnTo>
                    <a:pt x="671" y="449"/>
                  </a:lnTo>
                  <a:lnTo>
                    <a:pt x="662" y="451"/>
                  </a:lnTo>
                  <a:lnTo>
                    <a:pt x="652" y="451"/>
                  </a:lnTo>
                  <a:lnTo>
                    <a:pt x="643" y="449"/>
                  </a:lnTo>
                  <a:lnTo>
                    <a:pt x="633" y="447"/>
                  </a:lnTo>
                  <a:lnTo>
                    <a:pt x="626" y="443"/>
                  </a:lnTo>
                  <a:lnTo>
                    <a:pt x="618" y="436"/>
                  </a:lnTo>
                  <a:lnTo>
                    <a:pt x="603" y="421"/>
                  </a:lnTo>
                  <a:lnTo>
                    <a:pt x="588" y="402"/>
                  </a:lnTo>
                  <a:lnTo>
                    <a:pt x="557" y="358"/>
                  </a:lnTo>
                  <a:lnTo>
                    <a:pt x="529" y="326"/>
                  </a:lnTo>
                  <a:lnTo>
                    <a:pt x="516" y="318"/>
                  </a:lnTo>
                  <a:lnTo>
                    <a:pt x="504" y="320"/>
                  </a:lnTo>
                  <a:lnTo>
                    <a:pt x="500" y="324"/>
                  </a:lnTo>
                  <a:lnTo>
                    <a:pt x="500" y="329"/>
                  </a:lnTo>
                  <a:lnTo>
                    <a:pt x="504" y="341"/>
                  </a:lnTo>
                  <a:lnTo>
                    <a:pt x="529" y="373"/>
                  </a:lnTo>
                  <a:lnTo>
                    <a:pt x="544" y="390"/>
                  </a:lnTo>
                  <a:lnTo>
                    <a:pt x="555" y="405"/>
                  </a:lnTo>
                  <a:lnTo>
                    <a:pt x="561" y="421"/>
                  </a:lnTo>
                  <a:lnTo>
                    <a:pt x="557" y="434"/>
                  </a:lnTo>
                  <a:lnTo>
                    <a:pt x="552" y="440"/>
                  </a:lnTo>
                  <a:lnTo>
                    <a:pt x="542" y="445"/>
                  </a:lnTo>
                  <a:lnTo>
                    <a:pt x="531" y="449"/>
                  </a:lnTo>
                  <a:lnTo>
                    <a:pt x="525" y="451"/>
                  </a:lnTo>
                  <a:lnTo>
                    <a:pt x="517" y="453"/>
                  </a:lnTo>
                  <a:lnTo>
                    <a:pt x="510" y="455"/>
                  </a:lnTo>
                  <a:lnTo>
                    <a:pt x="502" y="457"/>
                  </a:lnTo>
                  <a:lnTo>
                    <a:pt x="493" y="459"/>
                  </a:lnTo>
                  <a:lnTo>
                    <a:pt x="485" y="459"/>
                  </a:lnTo>
                  <a:lnTo>
                    <a:pt x="476" y="460"/>
                  </a:lnTo>
                  <a:lnTo>
                    <a:pt x="466" y="460"/>
                  </a:lnTo>
                  <a:lnTo>
                    <a:pt x="457" y="460"/>
                  </a:lnTo>
                  <a:lnTo>
                    <a:pt x="447" y="460"/>
                  </a:lnTo>
                  <a:lnTo>
                    <a:pt x="438" y="460"/>
                  </a:lnTo>
                  <a:lnTo>
                    <a:pt x="428" y="460"/>
                  </a:lnTo>
                  <a:lnTo>
                    <a:pt x="419" y="459"/>
                  </a:lnTo>
                  <a:lnTo>
                    <a:pt x="411" y="459"/>
                  </a:lnTo>
                  <a:lnTo>
                    <a:pt x="401" y="457"/>
                  </a:lnTo>
                  <a:lnTo>
                    <a:pt x="392" y="455"/>
                  </a:lnTo>
                  <a:lnTo>
                    <a:pt x="382" y="453"/>
                  </a:lnTo>
                  <a:lnTo>
                    <a:pt x="375" y="451"/>
                  </a:lnTo>
                  <a:lnTo>
                    <a:pt x="367" y="449"/>
                  </a:lnTo>
                  <a:lnTo>
                    <a:pt x="360" y="445"/>
                  </a:lnTo>
                  <a:lnTo>
                    <a:pt x="344" y="438"/>
                  </a:lnTo>
                  <a:lnTo>
                    <a:pt x="333" y="430"/>
                  </a:lnTo>
                  <a:lnTo>
                    <a:pt x="323" y="419"/>
                  </a:lnTo>
                  <a:lnTo>
                    <a:pt x="306" y="402"/>
                  </a:lnTo>
                  <a:lnTo>
                    <a:pt x="287" y="386"/>
                  </a:lnTo>
                  <a:lnTo>
                    <a:pt x="266" y="379"/>
                  </a:lnTo>
                  <a:lnTo>
                    <a:pt x="257" y="375"/>
                  </a:lnTo>
                  <a:lnTo>
                    <a:pt x="247" y="373"/>
                  </a:lnTo>
                  <a:lnTo>
                    <a:pt x="240" y="371"/>
                  </a:lnTo>
                  <a:lnTo>
                    <a:pt x="230" y="371"/>
                  </a:lnTo>
                  <a:lnTo>
                    <a:pt x="217" y="369"/>
                  </a:lnTo>
                  <a:lnTo>
                    <a:pt x="208" y="369"/>
                  </a:lnTo>
                  <a:lnTo>
                    <a:pt x="204" y="369"/>
                  </a:lnTo>
                  <a:lnTo>
                    <a:pt x="335" y="331"/>
                  </a:lnTo>
                  <a:lnTo>
                    <a:pt x="508" y="419"/>
                  </a:lnTo>
                  <a:lnTo>
                    <a:pt x="375" y="316"/>
                  </a:lnTo>
                  <a:lnTo>
                    <a:pt x="531" y="272"/>
                  </a:lnTo>
                  <a:lnTo>
                    <a:pt x="656" y="409"/>
                  </a:lnTo>
                  <a:lnTo>
                    <a:pt x="561" y="259"/>
                  </a:lnTo>
                  <a:lnTo>
                    <a:pt x="664" y="227"/>
                  </a:lnTo>
                  <a:lnTo>
                    <a:pt x="763" y="314"/>
                  </a:lnTo>
                  <a:lnTo>
                    <a:pt x="690" y="217"/>
                  </a:lnTo>
                  <a:lnTo>
                    <a:pt x="772" y="183"/>
                  </a:lnTo>
                  <a:lnTo>
                    <a:pt x="844" y="215"/>
                  </a:lnTo>
                  <a:lnTo>
                    <a:pt x="789" y="168"/>
                  </a:lnTo>
                  <a:lnTo>
                    <a:pt x="890" y="107"/>
                  </a:lnTo>
                  <a:lnTo>
                    <a:pt x="753" y="170"/>
                  </a:lnTo>
                  <a:lnTo>
                    <a:pt x="647" y="210"/>
                  </a:lnTo>
                  <a:lnTo>
                    <a:pt x="795" y="44"/>
                  </a:lnTo>
                  <a:lnTo>
                    <a:pt x="605" y="219"/>
                  </a:lnTo>
                  <a:lnTo>
                    <a:pt x="521" y="242"/>
                  </a:lnTo>
                  <a:lnTo>
                    <a:pt x="624" y="69"/>
                  </a:lnTo>
                  <a:lnTo>
                    <a:pt x="481" y="249"/>
                  </a:lnTo>
                  <a:lnTo>
                    <a:pt x="358" y="287"/>
                  </a:lnTo>
                  <a:lnTo>
                    <a:pt x="413" y="126"/>
                  </a:lnTo>
                  <a:lnTo>
                    <a:pt x="322" y="299"/>
                  </a:lnTo>
                  <a:lnTo>
                    <a:pt x="306" y="307"/>
                  </a:lnTo>
                  <a:lnTo>
                    <a:pt x="289" y="312"/>
                  </a:lnTo>
                  <a:lnTo>
                    <a:pt x="268" y="322"/>
                  </a:lnTo>
                  <a:lnTo>
                    <a:pt x="246" y="331"/>
                  </a:lnTo>
                  <a:lnTo>
                    <a:pt x="223" y="339"/>
                  </a:lnTo>
                  <a:lnTo>
                    <a:pt x="217" y="341"/>
                  </a:lnTo>
                  <a:lnTo>
                    <a:pt x="211" y="343"/>
                  </a:lnTo>
                  <a:lnTo>
                    <a:pt x="206" y="345"/>
                  </a:lnTo>
                  <a:lnTo>
                    <a:pt x="200" y="346"/>
                  </a:lnTo>
                  <a:lnTo>
                    <a:pt x="194" y="348"/>
                  </a:lnTo>
                  <a:lnTo>
                    <a:pt x="190" y="348"/>
                  </a:lnTo>
                  <a:lnTo>
                    <a:pt x="181" y="350"/>
                  </a:lnTo>
                  <a:lnTo>
                    <a:pt x="171" y="352"/>
                  </a:lnTo>
                  <a:lnTo>
                    <a:pt x="166" y="352"/>
                  </a:lnTo>
                  <a:lnTo>
                    <a:pt x="160" y="352"/>
                  </a:lnTo>
                  <a:lnTo>
                    <a:pt x="154" y="352"/>
                  </a:lnTo>
                  <a:lnTo>
                    <a:pt x="147" y="352"/>
                  </a:lnTo>
                  <a:lnTo>
                    <a:pt x="141" y="352"/>
                  </a:lnTo>
                  <a:lnTo>
                    <a:pt x="133" y="350"/>
                  </a:lnTo>
                  <a:lnTo>
                    <a:pt x="126" y="350"/>
                  </a:lnTo>
                  <a:lnTo>
                    <a:pt x="118" y="350"/>
                  </a:lnTo>
                  <a:lnTo>
                    <a:pt x="111" y="348"/>
                  </a:lnTo>
                  <a:lnTo>
                    <a:pt x="103" y="348"/>
                  </a:lnTo>
                  <a:lnTo>
                    <a:pt x="95" y="348"/>
                  </a:lnTo>
                  <a:lnTo>
                    <a:pt x="88" y="346"/>
                  </a:lnTo>
                  <a:lnTo>
                    <a:pt x="80" y="346"/>
                  </a:lnTo>
                  <a:lnTo>
                    <a:pt x="73" y="345"/>
                  </a:lnTo>
                  <a:lnTo>
                    <a:pt x="59" y="343"/>
                  </a:lnTo>
                  <a:lnTo>
                    <a:pt x="52" y="343"/>
                  </a:lnTo>
                  <a:lnTo>
                    <a:pt x="44" y="341"/>
                  </a:lnTo>
                  <a:lnTo>
                    <a:pt x="33" y="339"/>
                  </a:lnTo>
                  <a:lnTo>
                    <a:pt x="21" y="337"/>
                  </a:lnTo>
                  <a:lnTo>
                    <a:pt x="12" y="337"/>
                  </a:lnTo>
                  <a:lnTo>
                    <a:pt x="6" y="335"/>
                  </a:lnTo>
                  <a:lnTo>
                    <a:pt x="0" y="333"/>
                  </a:lnTo>
                  <a:lnTo>
                    <a:pt x="103" y="274"/>
                  </a:lnTo>
                  <a:lnTo>
                    <a:pt x="105" y="282"/>
                  </a:lnTo>
                  <a:lnTo>
                    <a:pt x="122" y="299"/>
                  </a:lnTo>
                  <a:lnTo>
                    <a:pt x="149" y="31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en-US"/>
            </a:p>
          </p:txBody>
        </p:sp>
        <p:sp>
          <p:nvSpPr>
            <p:cNvPr id="12472" name="Freeform 190">
              <a:extLst>
                <a:ext uri="{FF2B5EF4-FFF2-40B4-BE49-F238E27FC236}">
                  <a16:creationId xmlns:a16="http://schemas.microsoft.com/office/drawing/2014/main" id="{347E471D-7DFD-067A-3EB4-9B322BD22A9B}"/>
                </a:ext>
              </a:extLst>
            </p:cNvPr>
            <p:cNvSpPr>
              <a:spLocks/>
            </p:cNvSpPr>
            <p:nvPr/>
          </p:nvSpPr>
          <p:spPr bwMode="auto">
            <a:xfrm rot="-6204866">
              <a:off x="1527" y="-513"/>
              <a:ext cx="360" cy="1770"/>
            </a:xfrm>
            <a:custGeom>
              <a:avLst/>
              <a:gdLst>
                <a:gd name="T0" fmla="*/ 0 w 884"/>
                <a:gd name="T1" fmla="*/ 234 h 1781"/>
                <a:gd name="T2" fmla="*/ 0 w 884"/>
                <a:gd name="T3" fmla="*/ 356 h 1781"/>
                <a:gd name="T4" fmla="*/ 0 w 884"/>
                <a:gd name="T5" fmla="*/ 417 h 1781"/>
                <a:gd name="T6" fmla="*/ 0 w 884"/>
                <a:gd name="T7" fmla="*/ 477 h 1781"/>
                <a:gd name="T8" fmla="*/ 0 w 884"/>
                <a:gd name="T9" fmla="*/ 541 h 1781"/>
                <a:gd name="T10" fmla="*/ 0 w 884"/>
                <a:gd name="T11" fmla="*/ 665 h 1781"/>
                <a:gd name="T12" fmla="*/ 0 w 884"/>
                <a:gd name="T13" fmla="*/ 730 h 1781"/>
                <a:gd name="T14" fmla="*/ 0 w 884"/>
                <a:gd name="T15" fmla="*/ 794 h 1781"/>
                <a:gd name="T16" fmla="*/ 0 w 884"/>
                <a:gd name="T17" fmla="*/ 755 h 1781"/>
                <a:gd name="T18" fmla="*/ 0 w 884"/>
                <a:gd name="T19" fmla="*/ 690 h 1781"/>
                <a:gd name="T20" fmla="*/ 0 w 884"/>
                <a:gd name="T21" fmla="*/ 703 h 1781"/>
                <a:gd name="T22" fmla="*/ 0 w 884"/>
                <a:gd name="T23" fmla="*/ 798 h 1781"/>
                <a:gd name="T24" fmla="*/ 0 w 884"/>
                <a:gd name="T25" fmla="*/ 880 h 1781"/>
                <a:gd name="T26" fmla="*/ 0 w 884"/>
                <a:gd name="T27" fmla="*/ 974 h 1781"/>
                <a:gd name="T28" fmla="*/ 0 w 884"/>
                <a:gd name="T29" fmla="*/ 979 h 1781"/>
                <a:gd name="T30" fmla="*/ 0 w 884"/>
                <a:gd name="T31" fmla="*/ 889 h 1781"/>
                <a:gd name="T32" fmla="*/ 0 w 884"/>
                <a:gd name="T33" fmla="*/ 898 h 1781"/>
                <a:gd name="T34" fmla="*/ 0 w 884"/>
                <a:gd name="T35" fmla="*/ 982 h 1781"/>
                <a:gd name="T36" fmla="*/ 0 w 884"/>
                <a:gd name="T37" fmla="*/ 1028 h 1781"/>
                <a:gd name="T38" fmla="*/ 0 w 884"/>
                <a:gd name="T39" fmla="*/ 1086 h 1781"/>
                <a:gd name="T40" fmla="*/ 0 w 884"/>
                <a:gd name="T41" fmla="*/ 1187 h 1781"/>
                <a:gd name="T42" fmla="*/ 0 w 884"/>
                <a:gd name="T43" fmla="*/ 1189 h 1781"/>
                <a:gd name="T44" fmla="*/ 0 w 884"/>
                <a:gd name="T45" fmla="*/ 1117 h 1781"/>
                <a:gd name="T46" fmla="*/ 0 w 884"/>
                <a:gd name="T47" fmla="*/ 1028 h 1781"/>
                <a:gd name="T48" fmla="*/ 0 w 884"/>
                <a:gd name="T49" fmla="*/ 1017 h 1781"/>
                <a:gd name="T50" fmla="*/ 0 w 884"/>
                <a:gd name="T51" fmla="*/ 1246 h 1781"/>
                <a:gd name="T52" fmla="*/ 0 w 884"/>
                <a:gd name="T53" fmla="*/ 1291 h 1781"/>
                <a:gd name="T54" fmla="*/ 0 w 884"/>
                <a:gd name="T55" fmla="*/ 1222 h 1781"/>
                <a:gd name="T56" fmla="*/ 0 w 884"/>
                <a:gd name="T57" fmla="*/ 1148 h 1781"/>
                <a:gd name="T58" fmla="*/ 0 w 884"/>
                <a:gd name="T59" fmla="*/ 1138 h 1781"/>
                <a:gd name="T60" fmla="*/ 0 w 884"/>
                <a:gd name="T61" fmla="*/ 1089 h 1781"/>
                <a:gd name="T62" fmla="*/ 0 w 884"/>
                <a:gd name="T63" fmla="*/ 1018 h 1781"/>
                <a:gd name="T64" fmla="*/ 0 w 884"/>
                <a:gd name="T65" fmla="*/ 982 h 1781"/>
                <a:gd name="T66" fmla="*/ 0 w 884"/>
                <a:gd name="T67" fmla="*/ 926 h 1781"/>
                <a:gd name="T68" fmla="*/ 0 w 884"/>
                <a:gd name="T69" fmla="*/ 854 h 1781"/>
                <a:gd name="T70" fmla="*/ 0 w 884"/>
                <a:gd name="T71" fmla="*/ 788 h 1781"/>
                <a:gd name="T72" fmla="*/ 0 w 884"/>
                <a:gd name="T73" fmla="*/ 829 h 1781"/>
                <a:gd name="T74" fmla="*/ 0 w 884"/>
                <a:gd name="T75" fmla="*/ 770 h 1781"/>
                <a:gd name="T76" fmla="*/ 0 w 884"/>
                <a:gd name="T77" fmla="*/ 697 h 1781"/>
                <a:gd name="T78" fmla="*/ 0 w 884"/>
                <a:gd name="T79" fmla="*/ 656 h 1781"/>
                <a:gd name="T80" fmla="*/ 0 w 884"/>
                <a:gd name="T81" fmla="*/ 621 h 1781"/>
                <a:gd name="T82" fmla="*/ 0 w 884"/>
                <a:gd name="T83" fmla="*/ 585 h 1781"/>
                <a:gd name="T84" fmla="*/ 0 w 884"/>
                <a:gd name="T85" fmla="*/ 520 h 1781"/>
                <a:gd name="T86" fmla="*/ 0 w 884"/>
                <a:gd name="T87" fmla="*/ 449 h 1781"/>
                <a:gd name="T88" fmla="*/ 0 w 884"/>
                <a:gd name="T89" fmla="*/ 385 h 1781"/>
                <a:gd name="T90" fmla="*/ 0 w 884"/>
                <a:gd name="T91" fmla="*/ 340 h 1781"/>
                <a:gd name="T92" fmla="*/ 0 w 884"/>
                <a:gd name="T93" fmla="*/ 263 h 1781"/>
                <a:gd name="T94" fmla="*/ 0 w 884"/>
                <a:gd name="T95" fmla="*/ 560 h 1781"/>
                <a:gd name="T96" fmla="*/ 0 w 884"/>
                <a:gd name="T97" fmla="*/ 949 h 1781"/>
                <a:gd name="T98" fmla="*/ 0 w 884"/>
                <a:gd name="T99" fmla="*/ 1034 h 1781"/>
                <a:gd name="T100" fmla="*/ 0 w 884"/>
                <a:gd name="T101" fmla="*/ 651 h 1781"/>
                <a:gd name="T102" fmla="*/ 0 w 884"/>
                <a:gd name="T103" fmla="*/ 341 h 1781"/>
                <a:gd name="T104" fmla="*/ 0 w 884"/>
                <a:gd name="T105" fmla="*/ 232 h 1781"/>
                <a:gd name="T106" fmla="*/ 0 w 884"/>
                <a:gd name="T107" fmla="*/ 195 h 1781"/>
                <a:gd name="T108" fmla="*/ 0 w 884"/>
                <a:gd name="T109" fmla="*/ 132 h 1781"/>
                <a:gd name="T110" fmla="*/ 0 w 884"/>
                <a:gd name="T111" fmla="*/ 80 h 1781"/>
                <a:gd name="T112" fmla="*/ 0 w 884"/>
                <a:gd name="T113" fmla="*/ 19 h 1781"/>
                <a:gd name="T114" fmla="*/ 0 w 884"/>
                <a:gd name="T115" fmla="*/ 203 h 17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84"/>
                <a:gd name="T175" fmla="*/ 0 h 1781"/>
                <a:gd name="T176" fmla="*/ 884 w 884"/>
                <a:gd name="T177" fmla="*/ 1781 h 17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84" h="1781">
                  <a:moveTo>
                    <a:pt x="734" y="268"/>
                  </a:moveTo>
                  <a:lnTo>
                    <a:pt x="730" y="274"/>
                  </a:lnTo>
                  <a:lnTo>
                    <a:pt x="720" y="289"/>
                  </a:lnTo>
                  <a:lnTo>
                    <a:pt x="715" y="300"/>
                  </a:lnTo>
                  <a:lnTo>
                    <a:pt x="709" y="314"/>
                  </a:lnTo>
                  <a:lnTo>
                    <a:pt x="703" y="331"/>
                  </a:lnTo>
                  <a:lnTo>
                    <a:pt x="697" y="348"/>
                  </a:lnTo>
                  <a:lnTo>
                    <a:pt x="692" y="390"/>
                  </a:lnTo>
                  <a:lnTo>
                    <a:pt x="692" y="437"/>
                  </a:lnTo>
                  <a:lnTo>
                    <a:pt x="694" y="462"/>
                  </a:lnTo>
                  <a:lnTo>
                    <a:pt x="697" y="475"/>
                  </a:lnTo>
                  <a:lnTo>
                    <a:pt x="699" y="488"/>
                  </a:lnTo>
                  <a:lnTo>
                    <a:pt x="705" y="504"/>
                  </a:lnTo>
                  <a:lnTo>
                    <a:pt x="709" y="519"/>
                  </a:lnTo>
                  <a:lnTo>
                    <a:pt x="715" y="532"/>
                  </a:lnTo>
                  <a:lnTo>
                    <a:pt x="722" y="547"/>
                  </a:lnTo>
                  <a:lnTo>
                    <a:pt x="730" y="563"/>
                  </a:lnTo>
                  <a:lnTo>
                    <a:pt x="737" y="576"/>
                  </a:lnTo>
                  <a:lnTo>
                    <a:pt x="745" y="591"/>
                  </a:lnTo>
                  <a:lnTo>
                    <a:pt x="753" y="602"/>
                  </a:lnTo>
                  <a:lnTo>
                    <a:pt x="760" y="618"/>
                  </a:lnTo>
                  <a:lnTo>
                    <a:pt x="768" y="631"/>
                  </a:lnTo>
                  <a:lnTo>
                    <a:pt x="777" y="642"/>
                  </a:lnTo>
                  <a:lnTo>
                    <a:pt x="783" y="656"/>
                  </a:lnTo>
                  <a:lnTo>
                    <a:pt x="791" y="667"/>
                  </a:lnTo>
                  <a:lnTo>
                    <a:pt x="798" y="679"/>
                  </a:lnTo>
                  <a:lnTo>
                    <a:pt x="813" y="701"/>
                  </a:lnTo>
                  <a:lnTo>
                    <a:pt x="819" y="713"/>
                  </a:lnTo>
                  <a:lnTo>
                    <a:pt x="827" y="724"/>
                  </a:lnTo>
                  <a:lnTo>
                    <a:pt x="838" y="745"/>
                  </a:lnTo>
                  <a:lnTo>
                    <a:pt x="851" y="766"/>
                  </a:lnTo>
                  <a:lnTo>
                    <a:pt x="861" y="787"/>
                  </a:lnTo>
                  <a:lnTo>
                    <a:pt x="869" y="808"/>
                  </a:lnTo>
                  <a:lnTo>
                    <a:pt x="876" y="829"/>
                  </a:lnTo>
                  <a:lnTo>
                    <a:pt x="884" y="871"/>
                  </a:lnTo>
                  <a:lnTo>
                    <a:pt x="882" y="914"/>
                  </a:lnTo>
                  <a:lnTo>
                    <a:pt x="878" y="935"/>
                  </a:lnTo>
                  <a:lnTo>
                    <a:pt x="872" y="956"/>
                  </a:lnTo>
                  <a:lnTo>
                    <a:pt x="870" y="966"/>
                  </a:lnTo>
                  <a:lnTo>
                    <a:pt x="869" y="975"/>
                  </a:lnTo>
                  <a:lnTo>
                    <a:pt x="861" y="994"/>
                  </a:lnTo>
                  <a:lnTo>
                    <a:pt x="855" y="1011"/>
                  </a:lnTo>
                  <a:lnTo>
                    <a:pt x="848" y="1026"/>
                  </a:lnTo>
                  <a:lnTo>
                    <a:pt x="840" y="1042"/>
                  </a:lnTo>
                  <a:lnTo>
                    <a:pt x="834" y="1055"/>
                  </a:lnTo>
                  <a:lnTo>
                    <a:pt x="827" y="1066"/>
                  </a:lnTo>
                  <a:lnTo>
                    <a:pt x="821" y="1076"/>
                  </a:lnTo>
                  <a:lnTo>
                    <a:pt x="810" y="1093"/>
                  </a:lnTo>
                  <a:lnTo>
                    <a:pt x="798" y="1106"/>
                  </a:lnTo>
                  <a:lnTo>
                    <a:pt x="796" y="1099"/>
                  </a:lnTo>
                  <a:lnTo>
                    <a:pt x="794" y="1081"/>
                  </a:lnTo>
                  <a:lnTo>
                    <a:pt x="791" y="1070"/>
                  </a:lnTo>
                  <a:lnTo>
                    <a:pt x="787" y="1055"/>
                  </a:lnTo>
                  <a:lnTo>
                    <a:pt x="783" y="1040"/>
                  </a:lnTo>
                  <a:lnTo>
                    <a:pt x="777" y="1024"/>
                  </a:lnTo>
                  <a:lnTo>
                    <a:pt x="772" y="1009"/>
                  </a:lnTo>
                  <a:lnTo>
                    <a:pt x="764" y="994"/>
                  </a:lnTo>
                  <a:lnTo>
                    <a:pt x="758" y="979"/>
                  </a:lnTo>
                  <a:lnTo>
                    <a:pt x="751" y="966"/>
                  </a:lnTo>
                  <a:lnTo>
                    <a:pt x="741" y="952"/>
                  </a:lnTo>
                  <a:lnTo>
                    <a:pt x="732" y="943"/>
                  </a:lnTo>
                  <a:lnTo>
                    <a:pt x="711" y="928"/>
                  </a:lnTo>
                  <a:lnTo>
                    <a:pt x="692" y="926"/>
                  </a:lnTo>
                  <a:lnTo>
                    <a:pt x="675" y="933"/>
                  </a:lnTo>
                  <a:lnTo>
                    <a:pt x="659" y="950"/>
                  </a:lnTo>
                  <a:lnTo>
                    <a:pt x="650" y="971"/>
                  </a:lnTo>
                  <a:lnTo>
                    <a:pt x="644" y="998"/>
                  </a:lnTo>
                  <a:lnTo>
                    <a:pt x="644" y="1028"/>
                  </a:lnTo>
                  <a:lnTo>
                    <a:pt x="650" y="1057"/>
                  </a:lnTo>
                  <a:lnTo>
                    <a:pt x="654" y="1070"/>
                  </a:lnTo>
                  <a:lnTo>
                    <a:pt x="661" y="1083"/>
                  </a:lnTo>
                  <a:lnTo>
                    <a:pt x="669" y="1099"/>
                  </a:lnTo>
                  <a:lnTo>
                    <a:pt x="680" y="1114"/>
                  </a:lnTo>
                  <a:lnTo>
                    <a:pt x="692" y="1131"/>
                  </a:lnTo>
                  <a:lnTo>
                    <a:pt x="703" y="1152"/>
                  </a:lnTo>
                  <a:lnTo>
                    <a:pt x="715" y="1173"/>
                  </a:lnTo>
                  <a:lnTo>
                    <a:pt x="728" y="1194"/>
                  </a:lnTo>
                  <a:lnTo>
                    <a:pt x="739" y="1215"/>
                  </a:lnTo>
                  <a:lnTo>
                    <a:pt x="751" y="1235"/>
                  </a:lnTo>
                  <a:lnTo>
                    <a:pt x="758" y="1258"/>
                  </a:lnTo>
                  <a:lnTo>
                    <a:pt x="764" y="1277"/>
                  </a:lnTo>
                  <a:lnTo>
                    <a:pt x="770" y="1317"/>
                  </a:lnTo>
                  <a:lnTo>
                    <a:pt x="766" y="1334"/>
                  </a:lnTo>
                  <a:lnTo>
                    <a:pt x="764" y="1342"/>
                  </a:lnTo>
                  <a:lnTo>
                    <a:pt x="758" y="1350"/>
                  </a:lnTo>
                  <a:lnTo>
                    <a:pt x="747" y="1363"/>
                  </a:lnTo>
                  <a:lnTo>
                    <a:pt x="730" y="1374"/>
                  </a:lnTo>
                  <a:lnTo>
                    <a:pt x="694" y="1380"/>
                  </a:lnTo>
                  <a:lnTo>
                    <a:pt x="663" y="1363"/>
                  </a:lnTo>
                  <a:lnTo>
                    <a:pt x="650" y="1348"/>
                  </a:lnTo>
                  <a:lnTo>
                    <a:pt x="639" y="1329"/>
                  </a:lnTo>
                  <a:lnTo>
                    <a:pt x="627" y="1310"/>
                  </a:lnTo>
                  <a:lnTo>
                    <a:pt x="616" y="1289"/>
                  </a:lnTo>
                  <a:lnTo>
                    <a:pt x="606" y="1266"/>
                  </a:lnTo>
                  <a:lnTo>
                    <a:pt x="595" y="1245"/>
                  </a:lnTo>
                  <a:lnTo>
                    <a:pt x="585" y="1228"/>
                  </a:lnTo>
                  <a:lnTo>
                    <a:pt x="576" y="1211"/>
                  </a:lnTo>
                  <a:lnTo>
                    <a:pt x="555" y="1188"/>
                  </a:lnTo>
                  <a:lnTo>
                    <a:pt x="534" y="1186"/>
                  </a:lnTo>
                  <a:lnTo>
                    <a:pt x="526" y="1196"/>
                  </a:lnTo>
                  <a:lnTo>
                    <a:pt x="524" y="1215"/>
                  </a:lnTo>
                  <a:lnTo>
                    <a:pt x="528" y="1241"/>
                  </a:lnTo>
                  <a:lnTo>
                    <a:pt x="532" y="1256"/>
                  </a:lnTo>
                  <a:lnTo>
                    <a:pt x="538" y="1273"/>
                  </a:lnTo>
                  <a:lnTo>
                    <a:pt x="543" y="1292"/>
                  </a:lnTo>
                  <a:lnTo>
                    <a:pt x="549" y="1311"/>
                  </a:lnTo>
                  <a:lnTo>
                    <a:pt x="557" y="1332"/>
                  </a:lnTo>
                  <a:lnTo>
                    <a:pt x="564" y="1353"/>
                  </a:lnTo>
                  <a:lnTo>
                    <a:pt x="568" y="1365"/>
                  </a:lnTo>
                  <a:lnTo>
                    <a:pt x="572" y="1374"/>
                  </a:lnTo>
                  <a:lnTo>
                    <a:pt x="576" y="1386"/>
                  </a:lnTo>
                  <a:lnTo>
                    <a:pt x="580" y="1397"/>
                  </a:lnTo>
                  <a:lnTo>
                    <a:pt x="585" y="1408"/>
                  </a:lnTo>
                  <a:lnTo>
                    <a:pt x="589" y="1420"/>
                  </a:lnTo>
                  <a:lnTo>
                    <a:pt x="593" y="1431"/>
                  </a:lnTo>
                  <a:lnTo>
                    <a:pt x="597" y="1443"/>
                  </a:lnTo>
                  <a:lnTo>
                    <a:pt x="604" y="1465"/>
                  </a:lnTo>
                  <a:lnTo>
                    <a:pt x="608" y="1477"/>
                  </a:lnTo>
                  <a:lnTo>
                    <a:pt x="612" y="1488"/>
                  </a:lnTo>
                  <a:lnTo>
                    <a:pt x="616" y="1498"/>
                  </a:lnTo>
                  <a:lnTo>
                    <a:pt x="620" y="1509"/>
                  </a:lnTo>
                  <a:lnTo>
                    <a:pt x="625" y="1530"/>
                  </a:lnTo>
                  <a:lnTo>
                    <a:pt x="631" y="1551"/>
                  </a:lnTo>
                  <a:lnTo>
                    <a:pt x="637" y="1572"/>
                  </a:lnTo>
                  <a:lnTo>
                    <a:pt x="644" y="1608"/>
                  </a:lnTo>
                  <a:lnTo>
                    <a:pt x="644" y="1640"/>
                  </a:lnTo>
                  <a:lnTo>
                    <a:pt x="640" y="1667"/>
                  </a:lnTo>
                  <a:lnTo>
                    <a:pt x="629" y="1684"/>
                  </a:lnTo>
                  <a:lnTo>
                    <a:pt x="610" y="1694"/>
                  </a:lnTo>
                  <a:lnTo>
                    <a:pt x="568" y="1688"/>
                  </a:lnTo>
                  <a:lnTo>
                    <a:pt x="538" y="1663"/>
                  </a:lnTo>
                  <a:lnTo>
                    <a:pt x="524" y="1642"/>
                  </a:lnTo>
                  <a:lnTo>
                    <a:pt x="513" y="1619"/>
                  </a:lnTo>
                  <a:lnTo>
                    <a:pt x="504" y="1593"/>
                  </a:lnTo>
                  <a:lnTo>
                    <a:pt x="502" y="1580"/>
                  </a:lnTo>
                  <a:lnTo>
                    <a:pt x="496" y="1566"/>
                  </a:lnTo>
                  <a:lnTo>
                    <a:pt x="494" y="1553"/>
                  </a:lnTo>
                  <a:lnTo>
                    <a:pt x="490" y="1538"/>
                  </a:lnTo>
                  <a:lnTo>
                    <a:pt x="486" y="1524"/>
                  </a:lnTo>
                  <a:lnTo>
                    <a:pt x="485" y="1511"/>
                  </a:lnTo>
                  <a:lnTo>
                    <a:pt x="473" y="1456"/>
                  </a:lnTo>
                  <a:lnTo>
                    <a:pt x="471" y="1443"/>
                  </a:lnTo>
                  <a:lnTo>
                    <a:pt x="467" y="1431"/>
                  </a:lnTo>
                  <a:lnTo>
                    <a:pt x="466" y="1420"/>
                  </a:lnTo>
                  <a:lnTo>
                    <a:pt x="464" y="1410"/>
                  </a:lnTo>
                  <a:lnTo>
                    <a:pt x="456" y="1391"/>
                  </a:lnTo>
                  <a:lnTo>
                    <a:pt x="450" y="1378"/>
                  </a:lnTo>
                  <a:lnTo>
                    <a:pt x="443" y="1374"/>
                  </a:lnTo>
                  <a:lnTo>
                    <a:pt x="443" y="1384"/>
                  </a:lnTo>
                  <a:lnTo>
                    <a:pt x="443" y="1403"/>
                  </a:lnTo>
                  <a:lnTo>
                    <a:pt x="446" y="1454"/>
                  </a:lnTo>
                  <a:lnTo>
                    <a:pt x="454" y="1521"/>
                  </a:lnTo>
                  <a:lnTo>
                    <a:pt x="456" y="1593"/>
                  </a:lnTo>
                  <a:lnTo>
                    <a:pt x="454" y="1661"/>
                  </a:lnTo>
                  <a:lnTo>
                    <a:pt x="448" y="1692"/>
                  </a:lnTo>
                  <a:lnTo>
                    <a:pt x="441" y="1718"/>
                  </a:lnTo>
                  <a:lnTo>
                    <a:pt x="435" y="1730"/>
                  </a:lnTo>
                  <a:lnTo>
                    <a:pt x="429" y="1739"/>
                  </a:lnTo>
                  <a:lnTo>
                    <a:pt x="414" y="1754"/>
                  </a:lnTo>
                  <a:lnTo>
                    <a:pt x="399" y="1766"/>
                  </a:lnTo>
                  <a:lnTo>
                    <a:pt x="382" y="1773"/>
                  </a:lnTo>
                  <a:lnTo>
                    <a:pt x="355" y="1781"/>
                  </a:lnTo>
                  <a:lnTo>
                    <a:pt x="313" y="1771"/>
                  </a:lnTo>
                  <a:lnTo>
                    <a:pt x="300" y="1758"/>
                  </a:lnTo>
                  <a:lnTo>
                    <a:pt x="292" y="1741"/>
                  </a:lnTo>
                  <a:lnTo>
                    <a:pt x="291" y="1720"/>
                  </a:lnTo>
                  <a:lnTo>
                    <a:pt x="294" y="1697"/>
                  </a:lnTo>
                  <a:lnTo>
                    <a:pt x="298" y="1686"/>
                  </a:lnTo>
                  <a:lnTo>
                    <a:pt x="302" y="1675"/>
                  </a:lnTo>
                  <a:lnTo>
                    <a:pt x="312" y="1652"/>
                  </a:lnTo>
                  <a:lnTo>
                    <a:pt x="315" y="1640"/>
                  </a:lnTo>
                  <a:lnTo>
                    <a:pt x="319" y="1631"/>
                  </a:lnTo>
                  <a:lnTo>
                    <a:pt x="327" y="1612"/>
                  </a:lnTo>
                  <a:lnTo>
                    <a:pt x="331" y="1583"/>
                  </a:lnTo>
                  <a:lnTo>
                    <a:pt x="325" y="1578"/>
                  </a:lnTo>
                  <a:lnTo>
                    <a:pt x="313" y="1578"/>
                  </a:lnTo>
                  <a:lnTo>
                    <a:pt x="266" y="1583"/>
                  </a:lnTo>
                  <a:lnTo>
                    <a:pt x="201" y="1587"/>
                  </a:lnTo>
                  <a:lnTo>
                    <a:pt x="158" y="1576"/>
                  </a:lnTo>
                  <a:lnTo>
                    <a:pt x="154" y="1568"/>
                  </a:lnTo>
                  <a:lnTo>
                    <a:pt x="154" y="1561"/>
                  </a:lnTo>
                  <a:lnTo>
                    <a:pt x="156" y="1549"/>
                  </a:lnTo>
                  <a:lnTo>
                    <a:pt x="165" y="1538"/>
                  </a:lnTo>
                  <a:lnTo>
                    <a:pt x="177" y="1524"/>
                  </a:lnTo>
                  <a:lnTo>
                    <a:pt x="190" y="1513"/>
                  </a:lnTo>
                  <a:lnTo>
                    <a:pt x="203" y="1502"/>
                  </a:lnTo>
                  <a:lnTo>
                    <a:pt x="218" y="1492"/>
                  </a:lnTo>
                  <a:lnTo>
                    <a:pt x="249" y="1473"/>
                  </a:lnTo>
                  <a:lnTo>
                    <a:pt x="279" y="1456"/>
                  </a:lnTo>
                  <a:lnTo>
                    <a:pt x="306" y="1441"/>
                  </a:lnTo>
                  <a:lnTo>
                    <a:pt x="325" y="1424"/>
                  </a:lnTo>
                  <a:lnTo>
                    <a:pt x="336" y="1405"/>
                  </a:lnTo>
                  <a:lnTo>
                    <a:pt x="334" y="1384"/>
                  </a:lnTo>
                  <a:lnTo>
                    <a:pt x="329" y="1376"/>
                  </a:lnTo>
                  <a:lnTo>
                    <a:pt x="317" y="1369"/>
                  </a:lnTo>
                  <a:lnTo>
                    <a:pt x="283" y="1361"/>
                  </a:lnTo>
                  <a:lnTo>
                    <a:pt x="190" y="1359"/>
                  </a:lnTo>
                  <a:lnTo>
                    <a:pt x="104" y="1353"/>
                  </a:lnTo>
                  <a:lnTo>
                    <a:pt x="80" y="1340"/>
                  </a:lnTo>
                  <a:lnTo>
                    <a:pt x="74" y="1331"/>
                  </a:lnTo>
                  <a:lnTo>
                    <a:pt x="74" y="1317"/>
                  </a:lnTo>
                  <a:lnTo>
                    <a:pt x="80" y="1302"/>
                  </a:lnTo>
                  <a:lnTo>
                    <a:pt x="87" y="1289"/>
                  </a:lnTo>
                  <a:lnTo>
                    <a:pt x="99" y="1279"/>
                  </a:lnTo>
                  <a:lnTo>
                    <a:pt x="114" y="1270"/>
                  </a:lnTo>
                  <a:lnTo>
                    <a:pt x="148" y="1254"/>
                  </a:lnTo>
                  <a:lnTo>
                    <a:pt x="186" y="1241"/>
                  </a:lnTo>
                  <a:lnTo>
                    <a:pt x="228" y="1228"/>
                  </a:lnTo>
                  <a:lnTo>
                    <a:pt x="266" y="1215"/>
                  </a:lnTo>
                  <a:lnTo>
                    <a:pt x="323" y="1177"/>
                  </a:lnTo>
                  <a:lnTo>
                    <a:pt x="336" y="1154"/>
                  </a:lnTo>
                  <a:lnTo>
                    <a:pt x="344" y="1131"/>
                  </a:lnTo>
                  <a:lnTo>
                    <a:pt x="344" y="1112"/>
                  </a:lnTo>
                  <a:lnTo>
                    <a:pt x="340" y="1104"/>
                  </a:lnTo>
                  <a:lnTo>
                    <a:pt x="336" y="1097"/>
                  </a:lnTo>
                  <a:lnTo>
                    <a:pt x="323" y="1085"/>
                  </a:lnTo>
                  <a:lnTo>
                    <a:pt x="304" y="1078"/>
                  </a:lnTo>
                  <a:lnTo>
                    <a:pt x="249" y="1081"/>
                  </a:lnTo>
                  <a:lnTo>
                    <a:pt x="192" y="1102"/>
                  </a:lnTo>
                  <a:lnTo>
                    <a:pt x="171" y="1116"/>
                  </a:lnTo>
                  <a:lnTo>
                    <a:pt x="150" y="1129"/>
                  </a:lnTo>
                  <a:lnTo>
                    <a:pt x="129" y="1142"/>
                  </a:lnTo>
                  <a:lnTo>
                    <a:pt x="108" y="1152"/>
                  </a:lnTo>
                  <a:lnTo>
                    <a:pt x="55" y="1156"/>
                  </a:lnTo>
                  <a:lnTo>
                    <a:pt x="26" y="1146"/>
                  </a:lnTo>
                  <a:lnTo>
                    <a:pt x="9" y="1123"/>
                  </a:lnTo>
                  <a:lnTo>
                    <a:pt x="0" y="1093"/>
                  </a:lnTo>
                  <a:lnTo>
                    <a:pt x="0" y="1059"/>
                  </a:lnTo>
                  <a:lnTo>
                    <a:pt x="4" y="1040"/>
                  </a:lnTo>
                  <a:lnTo>
                    <a:pt x="7" y="1023"/>
                  </a:lnTo>
                  <a:lnTo>
                    <a:pt x="15" y="1005"/>
                  </a:lnTo>
                  <a:lnTo>
                    <a:pt x="24" y="988"/>
                  </a:lnTo>
                  <a:lnTo>
                    <a:pt x="36" y="975"/>
                  </a:lnTo>
                  <a:lnTo>
                    <a:pt x="49" y="962"/>
                  </a:lnTo>
                  <a:lnTo>
                    <a:pt x="64" y="952"/>
                  </a:lnTo>
                  <a:lnTo>
                    <a:pt x="81" y="945"/>
                  </a:lnTo>
                  <a:lnTo>
                    <a:pt x="121" y="935"/>
                  </a:lnTo>
                  <a:lnTo>
                    <a:pt x="171" y="928"/>
                  </a:lnTo>
                  <a:lnTo>
                    <a:pt x="272" y="918"/>
                  </a:lnTo>
                  <a:lnTo>
                    <a:pt x="353" y="901"/>
                  </a:lnTo>
                  <a:lnTo>
                    <a:pt x="378" y="886"/>
                  </a:lnTo>
                  <a:lnTo>
                    <a:pt x="386" y="865"/>
                  </a:lnTo>
                  <a:lnTo>
                    <a:pt x="382" y="855"/>
                  </a:lnTo>
                  <a:lnTo>
                    <a:pt x="376" y="848"/>
                  </a:lnTo>
                  <a:lnTo>
                    <a:pt x="351" y="844"/>
                  </a:lnTo>
                  <a:lnTo>
                    <a:pt x="273" y="855"/>
                  </a:lnTo>
                  <a:lnTo>
                    <a:pt x="232" y="865"/>
                  </a:lnTo>
                  <a:lnTo>
                    <a:pt x="194" y="869"/>
                  </a:lnTo>
                  <a:lnTo>
                    <a:pt x="161" y="863"/>
                  </a:lnTo>
                  <a:lnTo>
                    <a:pt x="142" y="844"/>
                  </a:lnTo>
                  <a:lnTo>
                    <a:pt x="138" y="829"/>
                  </a:lnTo>
                  <a:lnTo>
                    <a:pt x="138" y="810"/>
                  </a:lnTo>
                  <a:lnTo>
                    <a:pt x="142" y="785"/>
                  </a:lnTo>
                  <a:lnTo>
                    <a:pt x="146" y="772"/>
                  </a:lnTo>
                  <a:lnTo>
                    <a:pt x="150" y="758"/>
                  </a:lnTo>
                  <a:lnTo>
                    <a:pt x="154" y="743"/>
                  </a:lnTo>
                  <a:lnTo>
                    <a:pt x="159" y="730"/>
                  </a:lnTo>
                  <a:lnTo>
                    <a:pt x="165" y="713"/>
                  </a:lnTo>
                  <a:lnTo>
                    <a:pt x="171" y="698"/>
                  </a:lnTo>
                  <a:lnTo>
                    <a:pt x="178" y="682"/>
                  </a:lnTo>
                  <a:lnTo>
                    <a:pt x="186" y="667"/>
                  </a:lnTo>
                  <a:lnTo>
                    <a:pt x="196" y="650"/>
                  </a:lnTo>
                  <a:lnTo>
                    <a:pt x="203" y="635"/>
                  </a:lnTo>
                  <a:lnTo>
                    <a:pt x="213" y="618"/>
                  </a:lnTo>
                  <a:lnTo>
                    <a:pt x="222" y="602"/>
                  </a:lnTo>
                  <a:lnTo>
                    <a:pt x="234" y="587"/>
                  </a:lnTo>
                  <a:lnTo>
                    <a:pt x="243" y="572"/>
                  </a:lnTo>
                  <a:lnTo>
                    <a:pt x="254" y="559"/>
                  </a:lnTo>
                  <a:lnTo>
                    <a:pt x="266" y="545"/>
                  </a:lnTo>
                  <a:lnTo>
                    <a:pt x="277" y="532"/>
                  </a:lnTo>
                  <a:lnTo>
                    <a:pt x="291" y="521"/>
                  </a:lnTo>
                  <a:lnTo>
                    <a:pt x="302" y="509"/>
                  </a:lnTo>
                  <a:lnTo>
                    <a:pt x="313" y="500"/>
                  </a:lnTo>
                  <a:lnTo>
                    <a:pt x="340" y="483"/>
                  </a:lnTo>
                  <a:lnTo>
                    <a:pt x="365" y="469"/>
                  </a:lnTo>
                  <a:lnTo>
                    <a:pt x="391" y="464"/>
                  </a:lnTo>
                  <a:lnTo>
                    <a:pt x="439" y="452"/>
                  </a:lnTo>
                  <a:lnTo>
                    <a:pt x="481" y="433"/>
                  </a:lnTo>
                  <a:lnTo>
                    <a:pt x="515" y="409"/>
                  </a:lnTo>
                  <a:lnTo>
                    <a:pt x="528" y="395"/>
                  </a:lnTo>
                  <a:lnTo>
                    <a:pt x="542" y="382"/>
                  </a:lnTo>
                  <a:lnTo>
                    <a:pt x="553" y="367"/>
                  </a:lnTo>
                  <a:lnTo>
                    <a:pt x="562" y="353"/>
                  </a:lnTo>
                  <a:lnTo>
                    <a:pt x="578" y="333"/>
                  </a:lnTo>
                  <a:lnTo>
                    <a:pt x="585" y="315"/>
                  </a:lnTo>
                  <a:lnTo>
                    <a:pt x="589" y="310"/>
                  </a:lnTo>
                  <a:lnTo>
                    <a:pt x="530" y="566"/>
                  </a:lnTo>
                  <a:lnTo>
                    <a:pt x="216" y="777"/>
                  </a:lnTo>
                  <a:lnTo>
                    <a:pt x="517" y="650"/>
                  </a:lnTo>
                  <a:lnTo>
                    <a:pt x="443" y="956"/>
                  </a:lnTo>
                  <a:lnTo>
                    <a:pt x="93" y="1036"/>
                  </a:lnTo>
                  <a:lnTo>
                    <a:pt x="433" y="1019"/>
                  </a:lnTo>
                  <a:lnTo>
                    <a:pt x="393" y="1222"/>
                  </a:lnTo>
                  <a:lnTo>
                    <a:pt x="148" y="1308"/>
                  </a:lnTo>
                  <a:lnTo>
                    <a:pt x="382" y="1277"/>
                  </a:lnTo>
                  <a:lnTo>
                    <a:pt x="361" y="1446"/>
                  </a:lnTo>
                  <a:lnTo>
                    <a:pt x="237" y="1540"/>
                  </a:lnTo>
                  <a:lnTo>
                    <a:pt x="370" y="1490"/>
                  </a:lnTo>
                  <a:lnTo>
                    <a:pt x="376" y="1718"/>
                  </a:lnTo>
                  <a:lnTo>
                    <a:pt x="403" y="1429"/>
                  </a:lnTo>
                  <a:lnTo>
                    <a:pt x="435" y="1211"/>
                  </a:lnTo>
                  <a:lnTo>
                    <a:pt x="572" y="1619"/>
                  </a:lnTo>
                  <a:lnTo>
                    <a:pt x="462" y="1131"/>
                  </a:lnTo>
                  <a:lnTo>
                    <a:pt x="502" y="967"/>
                  </a:lnTo>
                  <a:lnTo>
                    <a:pt x="696" y="1308"/>
                  </a:lnTo>
                  <a:lnTo>
                    <a:pt x="526" y="893"/>
                  </a:lnTo>
                  <a:lnTo>
                    <a:pt x="581" y="650"/>
                  </a:lnTo>
                  <a:lnTo>
                    <a:pt x="800" y="895"/>
                  </a:lnTo>
                  <a:lnTo>
                    <a:pt x="595" y="576"/>
                  </a:lnTo>
                  <a:lnTo>
                    <a:pt x="599" y="544"/>
                  </a:lnTo>
                  <a:lnTo>
                    <a:pt x="602" y="509"/>
                  </a:lnTo>
                  <a:lnTo>
                    <a:pt x="608" y="466"/>
                  </a:lnTo>
                  <a:lnTo>
                    <a:pt x="616" y="418"/>
                  </a:lnTo>
                  <a:lnTo>
                    <a:pt x="623" y="371"/>
                  </a:lnTo>
                  <a:lnTo>
                    <a:pt x="627" y="359"/>
                  </a:lnTo>
                  <a:lnTo>
                    <a:pt x="629" y="348"/>
                  </a:lnTo>
                  <a:lnTo>
                    <a:pt x="631" y="336"/>
                  </a:lnTo>
                  <a:lnTo>
                    <a:pt x="635" y="327"/>
                  </a:lnTo>
                  <a:lnTo>
                    <a:pt x="637" y="317"/>
                  </a:lnTo>
                  <a:lnTo>
                    <a:pt x="639" y="306"/>
                  </a:lnTo>
                  <a:lnTo>
                    <a:pt x="644" y="291"/>
                  </a:lnTo>
                  <a:lnTo>
                    <a:pt x="652" y="274"/>
                  </a:lnTo>
                  <a:lnTo>
                    <a:pt x="658" y="262"/>
                  </a:lnTo>
                  <a:lnTo>
                    <a:pt x="661" y="253"/>
                  </a:lnTo>
                  <a:lnTo>
                    <a:pt x="667" y="241"/>
                  </a:lnTo>
                  <a:lnTo>
                    <a:pt x="675" y="232"/>
                  </a:lnTo>
                  <a:lnTo>
                    <a:pt x="680" y="220"/>
                  </a:lnTo>
                  <a:lnTo>
                    <a:pt x="688" y="209"/>
                  </a:lnTo>
                  <a:lnTo>
                    <a:pt x="697" y="196"/>
                  </a:lnTo>
                  <a:lnTo>
                    <a:pt x="705" y="184"/>
                  </a:lnTo>
                  <a:lnTo>
                    <a:pt x="713" y="173"/>
                  </a:lnTo>
                  <a:lnTo>
                    <a:pt x="722" y="160"/>
                  </a:lnTo>
                  <a:lnTo>
                    <a:pt x="730" y="148"/>
                  </a:lnTo>
                  <a:lnTo>
                    <a:pt x="739" y="137"/>
                  </a:lnTo>
                  <a:lnTo>
                    <a:pt x="749" y="123"/>
                  </a:lnTo>
                  <a:lnTo>
                    <a:pt x="756" y="112"/>
                  </a:lnTo>
                  <a:lnTo>
                    <a:pt x="773" y="91"/>
                  </a:lnTo>
                  <a:lnTo>
                    <a:pt x="783" y="80"/>
                  </a:lnTo>
                  <a:lnTo>
                    <a:pt x="791" y="68"/>
                  </a:lnTo>
                  <a:lnTo>
                    <a:pt x="806" y="49"/>
                  </a:lnTo>
                  <a:lnTo>
                    <a:pt x="819" y="32"/>
                  </a:lnTo>
                  <a:lnTo>
                    <a:pt x="831" y="19"/>
                  </a:lnTo>
                  <a:lnTo>
                    <a:pt x="838" y="8"/>
                  </a:lnTo>
                  <a:lnTo>
                    <a:pt x="846" y="0"/>
                  </a:lnTo>
                  <a:lnTo>
                    <a:pt x="850" y="230"/>
                  </a:lnTo>
                  <a:lnTo>
                    <a:pt x="832" y="226"/>
                  </a:lnTo>
                  <a:lnTo>
                    <a:pt x="787" y="239"/>
                  </a:lnTo>
                  <a:lnTo>
                    <a:pt x="734" y="26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vert="eaVert"/>
            <a:lstStyle/>
            <a:p>
              <a:endParaRPr lang="en-US"/>
            </a:p>
          </p:txBody>
        </p:sp>
      </p:grpSp>
      <p:sp>
        <p:nvSpPr>
          <p:cNvPr id="205" name="AutoShape 6">
            <a:extLst>
              <a:ext uri="{FF2B5EF4-FFF2-40B4-BE49-F238E27FC236}">
                <a16:creationId xmlns:a16="http://schemas.microsoft.com/office/drawing/2014/main" id="{8525DD17-259E-4EAE-AEFF-9E37E91FF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82" y="298450"/>
            <a:ext cx="574675" cy="509588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6" name="AutoShape 7">
            <a:extLst>
              <a:ext uri="{FF2B5EF4-FFF2-40B4-BE49-F238E27FC236}">
                <a16:creationId xmlns:a16="http://schemas.microsoft.com/office/drawing/2014/main" id="{5A5E98BC-A103-4CF8-A813-0DCF5BB0D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970" y="3065464"/>
            <a:ext cx="509587" cy="574675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298" name="AutoShape 8">
            <a:extLst>
              <a:ext uri="{FF2B5EF4-FFF2-40B4-BE49-F238E27FC236}">
                <a16:creationId xmlns:a16="http://schemas.microsoft.com/office/drawing/2014/main" id="{46B85C4E-C284-2C36-C0BB-21E1BC8E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9306" y="5554663"/>
            <a:ext cx="414338" cy="4508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208" name="AutoShape 9">
            <a:extLst>
              <a:ext uri="{FF2B5EF4-FFF2-40B4-BE49-F238E27FC236}">
                <a16:creationId xmlns:a16="http://schemas.microsoft.com/office/drawing/2014/main" id="{42CB1240-4C53-412F-9085-7FD347F90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831" y="3454401"/>
            <a:ext cx="338138" cy="32702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9" name="AutoShape 10">
            <a:extLst>
              <a:ext uri="{FF2B5EF4-FFF2-40B4-BE49-F238E27FC236}">
                <a16:creationId xmlns:a16="http://schemas.microsoft.com/office/drawing/2014/main" id="{232D213D-51F2-4C5C-A44C-81D2B6346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944" y="3576638"/>
            <a:ext cx="336550" cy="32861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10" name="AutoShape 11">
            <a:extLst>
              <a:ext uri="{FF2B5EF4-FFF2-40B4-BE49-F238E27FC236}">
                <a16:creationId xmlns:a16="http://schemas.microsoft.com/office/drawing/2014/main" id="{AE3C1AD9-6725-4879-B360-E4647433F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1270" y="5495925"/>
            <a:ext cx="574675" cy="509588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11" name="AutoShape 12">
            <a:extLst>
              <a:ext uri="{FF2B5EF4-FFF2-40B4-BE49-F238E27FC236}">
                <a16:creationId xmlns:a16="http://schemas.microsoft.com/office/drawing/2014/main" id="{34DE5524-573D-4F4C-8828-D9A939DFB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182" y="2447925"/>
            <a:ext cx="322263" cy="3683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12" name="AutoShape 13">
            <a:extLst>
              <a:ext uri="{FF2B5EF4-FFF2-40B4-BE49-F238E27FC236}">
                <a16:creationId xmlns:a16="http://schemas.microsoft.com/office/drawing/2014/main" id="{CBECB5CF-C484-4D36-9F6F-167C9FC35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120" y="5495925"/>
            <a:ext cx="573087" cy="509588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304" name="AutoShape 14">
            <a:extLst>
              <a:ext uri="{FF2B5EF4-FFF2-40B4-BE49-F238E27FC236}">
                <a16:creationId xmlns:a16="http://schemas.microsoft.com/office/drawing/2014/main" id="{81D916D1-194D-BA5F-92C7-E316E6903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806" y="4602163"/>
            <a:ext cx="412750" cy="4508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214" name="AutoShape 15">
            <a:extLst>
              <a:ext uri="{FF2B5EF4-FFF2-40B4-BE49-F238E27FC236}">
                <a16:creationId xmlns:a16="http://schemas.microsoft.com/office/drawing/2014/main" id="{05493D14-F141-4910-B893-A92AD791A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919" y="971551"/>
            <a:ext cx="322262" cy="36671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15" name="AutoShape 16">
            <a:extLst>
              <a:ext uri="{FF2B5EF4-FFF2-40B4-BE49-F238E27FC236}">
                <a16:creationId xmlns:a16="http://schemas.microsoft.com/office/drawing/2014/main" id="{86C17EE7-C2E9-4181-9F63-5E8687E97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419" y="3006725"/>
            <a:ext cx="323850" cy="36988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16" name="AutoShape 17">
            <a:extLst>
              <a:ext uri="{FF2B5EF4-FFF2-40B4-BE49-F238E27FC236}">
                <a16:creationId xmlns:a16="http://schemas.microsoft.com/office/drawing/2014/main" id="{9288A3DD-6328-47FF-92BD-28DAF2AC7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3507" y="5495925"/>
            <a:ext cx="574675" cy="509588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17" name="AutoShape 18">
            <a:extLst>
              <a:ext uri="{FF2B5EF4-FFF2-40B4-BE49-F238E27FC236}">
                <a16:creationId xmlns:a16="http://schemas.microsoft.com/office/drawing/2014/main" id="{3CC01A91-FE98-4CD8-A8C3-52F3199FA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2306" y="2036764"/>
            <a:ext cx="509588" cy="573087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18" name="AutoShape 19">
            <a:extLst>
              <a:ext uri="{FF2B5EF4-FFF2-40B4-BE49-F238E27FC236}">
                <a16:creationId xmlns:a16="http://schemas.microsoft.com/office/drawing/2014/main" id="{ED116346-309B-4312-B7AE-52745555A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182" y="869951"/>
            <a:ext cx="322263" cy="36671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19" name="AutoShape 20">
            <a:extLst>
              <a:ext uri="{FF2B5EF4-FFF2-40B4-BE49-F238E27FC236}">
                <a16:creationId xmlns:a16="http://schemas.microsoft.com/office/drawing/2014/main" id="{783EE31C-D474-4A9B-B8A6-C6EDB99A5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719" y="2679700"/>
            <a:ext cx="323850" cy="3683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20" name="AutoShape 21">
            <a:extLst>
              <a:ext uri="{FF2B5EF4-FFF2-40B4-BE49-F238E27FC236}">
                <a16:creationId xmlns:a16="http://schemas.microsoft.com/office/drawing/2014/main" id="{03E77862-D53D-4777-9480-3C92C2D36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806" y="3640139"/>
            <a:ext cx="573088" cy="511175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21" name="AutoShape 22">
            <a:extLst>
              <a:ext uri="{FF2B5EF4-FFF2-40B4-BE49-F238E27FC236}">
                <a16:creationId xmlns:a16="http://schemas.microsoft.com/office/drawing/2014/main" id="{EB1A5698-50AF-40D7-8FC6-D80DCBF54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595" y="265114"/>
            <a:ext cx="509587" cy="574675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22" name="AutoShape 23">
            <a:extLst>
              <a:ext uri="{FF2B5EF4-FFF2-40B4-BE49-F238E27FC236}">
                <a16:creationId xmlns:a16="http://schemas.microsoft.com/office/drawing/2014/main" id="{5DBB489E-E245-48DD-A119-291D06B75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794" y="2114550"/>
            <a:ext cx="323850" cy="3683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314" name="AutoShape 24">
            <a:extLst>
              <a:ext uri="{FF2B5EF4-FFF2-40B4-BE49-F238E27FC236}">
                <a16:creationId xmlns:a16="http://schemas.microsoft.com/office/drawing/2014/main" id="{37BEC076-63F5-B8EB-DF44-EE9F93E6F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2594" y="4346575"/>
            <a:ext cx="412750" cy="452438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224" name="AutoShape 25">
            <a:extLst>
              <a:ext uri="{FF2B5EF4-FFF2-40B4-BE49-F238E27FC236}">
                <a16:creationId xmlns:a16="http://schemas.microsoft.com/office/drawing/2014/main" id="{5C6CC31C-7325-4686-AC4F-415180DEE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919" y="4914901"/>
            <a:ext cx="336550" cy="3286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25" name="AutoShape 26">
            <a:extLst>
              <a:ext uri="{FF2B5EF4-FFF2-40B4-BE49-F238E27FC236}">
                <a16:creationId xmlns:a16="http://schemas.microsoft.com/office/drawing/2014/main" id="{E939F66E-2D55-4837-B579-84DA67022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531" y="4979988"/>
            <a:ext cx="338138" cy="32861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26" name="AutoShape 27">
            <a:extLst>
              <a:ext uri="{FF2B5EF4-FFF2-40B4-BE49-F238E27FC236}">
                <a16:creationId xmlns:a16="http://schemas.microsoft.com/office/drawing/2014/main" id="{312A6C26-036E-4E76-9C7F-329A6BDE4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4770" y="838201"/>
            <a:ext cx="574675" cy="511175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27" name="AutoShape 28">
            <a:extLst>
              <a:ext uri="{FF2B5EF4-FFF2-40B4-BE49-F238E27FC236}">
                <a16:creationId xmlns:a16="http://schemas.microsoft.com/office/drawing/2014/main" id="{3E9F89E7-D2BD-4421-8EA7-800B92F8F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857" y="833439"/>
            <a:ext cx="574675" cy="509587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319" name="AutoShape 29">
            <a:extLst>
              <a:ext uri="{FF2B5EF4-FFF2-40B4-BE49-F238E27FC236}">
                <a16:creationId xmlns:a16="http://schemas.microsoft.com/office/drawing/2014/main" id="{A96A8DEC-D79E-9301-8001-1EF5FE245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2656" y="5554663"/>
            <a:ext cx="412750" cy="4508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229" name="AutoShape 30">
            <a:extLst>
              <a:ext uri="{FF2B5EF4-FFF2-40B4-BE49-F238E27FC236}">
                <a16:creationId xmlns:a16="http://schemas.microsoft.com/office/drawing/2014/main" id="{0DAF7AF2-B6A3-4F90-B5D0-232E20A32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069" y="4510088"/>
            <a:ext cx="322262" cy="368300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30" name="AutoShape 31">
            <a:extLst>
              <a:ext uri="{FF2B5EF4-FFF2-40B4-BE49-F238E27FC236}">
                <a16:creationId xmlns:a16="http://schemas.microsoft.com/office/drawing/2014/main" id="{81ABECC3-7A37-45CC-848F-349BA84C2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956" y="1379539"/>
            <a:ext cx="323850" cy="36988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31" name="AutoShape 32">
            <a:extLst>
              <a:ext uri="{FF2B5EF4-FFF2-40B4-BE49-F238E27FC236}">
                <a16:creationId xmlns:a16="http://schemas.microsoft.com/office/drawing/2014/main" id="{5F968646-3AE7-481A-B35C-BB25D65D8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806" y="1924051"/>
            <a:ext cx="323850" cy="366713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62" name="Text Box 223">
            <a:extLst>
              <a:ext uri="{FF2B5EF4-FFF2-40B4-BE49-F238E27FC236}">
                <a16:creationId xmlns:a16="http://schemas.microsoft.com/office/drawing/2014/main" id="{98743B3E-6630-4EDE-816F-B88951756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70" y="2499451"/>
            <a:ext cx="11204575" cy="206210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MÔN: 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TIẾNG VIỆT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Tiết :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 và câu</a:t>
            </a:r>
          </a:p>
          <a:p>
            <a:pPr algn="ctr">
              <a:spcBef>
                <a:spcPct val="50000"/>
              </a:spcBef>
              <a:buNone/>
            </a:pPr>
            <a:r>
              <a:rPr lang="vi-V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Danh từ</a:t>
            </a:r>
          </a:p>
        </p:txBody>
      </p:sp>
      <p:grpSp>
        <p:nvGrpSpPr>
          <p:cNvPr id="12324" name="Group 11">
            <a:extLst>
              <a:ext uri="{FF2B5EF4-FFF2-40B4-BE49-F238E27FC236}">
                <a16:creationId xmlns:a16="http://schemas.microsoft.com/office/drawing/2014/main" id="{C22CD0B2-7CC8-A74F-9FFD-D7B3715764FF}"/>
              </a:ext>
            </a:extLst>
          </p:cNvPr>
          <p:cNvGrpSpPr>
            <a:grpSpLocks/>
          </p:cNvGrpSpPr>
          <p:nvPr/>
        </p:nvGrpSpPr>
        <p:grpSpPr bwMode="auto">
          <a:xfrm>
            <a:off x="1878806" y="4343400"/>
            <a:ext cx="3094038" cy="2274888"/>
            <a:chOff x="2332" y="1554"/>
            <a:chExt cx="1105" cy="1218"/>
          </a:xfrm>
        </p:grpSpPr>
        <p:sp>
          <p:nvSpPr>
            <p:cNvPr id="12327" name="Freeform 12">
              <a:extLst>
                <a:ext uri="{FF2B5EF4-FFF2-40B4-BE49-F238E27FC236}">
                  <a16:creationId xmlns:a16="http://schemas.microsoft.com/office/drawing/2014/main" id="{2C0FF312-6716-4CDE-2C41-BAA41755A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2113"/>
              <a:ext cx="30" cy="30"/>
            </a:xfrm>
            <a:custGeom>
              <a:avLst/>
              <a:gdLst>
                <a:gd name="T0" fmla="*/ 0 w 61"/>
                <a:gd name="T1" fmla="*/ 1 h 60"/>
                <a:gd name="T2" fmla="*/ 0 w 61"/>
                <a:gd name="T3" fmla="*/ 1 h 60"/>
                <a:gd name="T4" fmla="*/ 0 w 61"/>
                <a:gd name="T5" fmla="*/ 1 h 60"/>
                <a:gd name="T6" fmla="*/ 0 w 61"/>
                <a:gd name="T7" fmla="*/ 1 h 60"/>
                <a:gd name="T8" fmla="*/ 0 w 61"/>
                <a:gd name="T9" fmla="*/ 1 h 60"/>
                <a:gd name="T10" fmla="*/ 0 w 61"/>
                <a:gd name="T11" fmla="*/ 1 h 60"/>
                <a:gd name="T12" fmla="*/ 0 w 61"/>
                <a:gd name="T13" fmla="*/ 1 h 60"/>
                <a:gd name="T14" fmla="*/ 0 w 61"/>
                <a:gd name="T15" fmla="*/ 1 h 60"/>
                <a:gd name="T16" fmla="*/ 0 w 61"/>
                <a:gd name="T17" fmla="*/ 0 h 60"/>
                <a:gd name="T18" fmla="*/ 0 w 61"/>
                <a:gd name="T19" fmla="*/ 1 h 60"/>
                <a:gd name="T20" fmla="*/ 0 w 61"/>
                <a:gd name="T21" fmla="*/ 1 h 60"/>
                <a:gd name="T22" fmla="*/ 0 w 61"/>
                <a:gd name="T23" fmla="*/ 1 h 60"/>
                <a:gd name="T24" fmla="*/ 0 w 61"/>
                <a:gd name="T25" fmla="*/ 1 h 60"/>
                <a:gd name="T26" fmla="*/ 0 w 61"/>
                <a:gd name="T27" fmla="*/ 1 h 60"/>
                <a:gd name="T28" fmla="*/ 0 w 61"/>
                <a:gd name="T29" fmla="*/ 1 h 60"/>
                <a:gd name="T30" fmla="*/ 0 w 61"/>
                <a:gd name="T31" fmla="*/ 1 h 60"/>
                <a:gd name="T32" fmla="*/ 0 w 61"/>
                <a:gd name="T33" fmla="*/ 1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60"/>
                <a:gd name="T53" fmla="*/ 61 w 61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60">
                  <a:moveTo>
                    <a:pt x="31" y="60"/>
                  </a:moveTo>
                  <a:lnTo>
                    <a:pt x="18" y="57"/>
                  </a:lnTo>
                  <a:lnTo>
                    <a:pt x="9" y="50"/>
                  </a:lnTo>
                  <a:lnTo>
                    <a:pt x="2" y="41"/>
                  </a:lnTo>
                  <a:lnTo>
                    <a:pt x="0" y="30"/>
                  </a:lnTo>
                  <a:lnTo>
                    <a:pt x="2" y="18"/>
                  </a:lnTo>
                  <a:lnTo>
                    <a:pt x="9" y="8"/>
                  </a:lnTo>
                  <a:lnTo>
                    <a:pt x="18" y="2"/>
                  </a:lnTo>
                  <a:lnTo>
                    <a:pt x="31" y="0"/>
                  </a:lnTo>
                  <a:lnTo>
                    <a:pt x="42" y="2"/>
                  </a:lnTo>
                  <a:lnTo>
                    <a:pt x="52" y="8"/>
                  </a:lnTo>
                  <a:lnTo>
                    <a:pt x="58" y="18"/>
                  </a:lnTo>
                  <a:lnTo>
                    <a:pt x="61" y="30"/>
                  </a:lnTo>
                  <a:lnTo>
                    <a:pt x="58" y="41"/>
                  </a:lnTo>
                  <a:lnTo>
                    <a:pt x="52" y="50"/>
                  </a:lnTo>
                  <a:lnTo>
                    <a:pt x="42" y="57"/>
                  </a:lnTo>
                  <a:lnTo>
                    <a:pt x="31" y="6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8" name="Freeform 13">
              <a:extLst>
                <a:ext uri="{FF2B5EF4-FFF2-40B4-BE49-F238E27FC236}">
                  <a16:creationId xmlns:a16="http://schemas.microsoft.com/office/drawing/2014/main" id="{6DB3CBDF-6943-992F-7CC3-03DE63F64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9" name="Freeform 14">
              <a:extLst>
                <a:ext uri="{FF2B5EF4-FFF2-40B4-BE49-F238E27FC236}">
                  <a16:creationId xmlns:a16="http://schemas.microsoft.com/office/drawing/2014/main" id="{2FC9DA3A-6EF2-C006-CD81-18D02BF90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" y="2013"/>
              <a:ext cx="67" cy="91"/>
            </a:xfrm>
            <a:custGeom>
              <a:avLst/>
              <a:gdLst>
                <a:gd name="T0" fmla="*/ 1 w 132"/>
                <a:gd name="T1" fmla="*/ 1 h 182"/>
                <a:gd name="T2" fmla="*/ 1 w 132"/>
                <a:gd name="T3" fmla="*/ 1 h 182"/>
                <a:gd name="T4" fmla="*/ 1 w 132"/>
                <a:gd name="T5" fmla="*/ 1 h 182"/>
                <a:gd name="T6" fmla="*/ 1 w 132"/>
                <a:gd name="T7" fmla="*/ 1 h 182"/>
                <a:gd name="T8" fmla="*/ 1 w 132"/>
                <a:gd name="T9" fmla="*/ 1 h 182"/>
                <a:gd name="T10" fmla="*/ 1 w 132"/>
                <a:gd name="T11" fmla="*/ 1 h 182"/>
                <a:gd name="T12" fmla="*/ 1 w 132"/>
                <a:gd name="T13" fmla="*/ 1 h 182"/>
                <a:gd name="T14" fmla="*/ 1 w 132"/>
                <a:gd name="T15" fmla="*/ 1 h 182"/>
                <a:gd name="T16" fmla="*/ 1 w 132"/>
                <a:gd name="T17" fmla="*/ 1 h 182"/>
                <a:gd name="T18" fmla="*/ 1 w 132"/>
                <a:gd name="T19" fmla="*/ 0 h 182"/>
                <a:gd name="T20" fmla="*/ 1 w 132"/>
                <a:gd name="T21" fmla="*/ 1 h 182"/>
                <a:gd name="T22" fmla="*/ 1 w 132"/>
                <a:gd name="T23" fmla="*/ 1 h 182"/>
                <a:gd name="T24" fmla="*/ 0 w 132"/>
                <a:gd name="T25" fmla="*/ 1 h 182"/>
                <a:gd name="T26" fmla="*/ 1 w 132"/>
                <a:gd name="T27" fmla="*/ 1 h 182"/>
                <a:gd name="T28" fmla="*/ 1 w 132"/>
                <a:gd name="T29" fmla="*/ 1 h 182"/>
                <a:gd name="T30" fmla="*/ 1 w 132"/>
                <a:gd name="T31" fmla="*/ 1 h 182"/>
                <a:gd name="T32" fmla="*/ 1 w 132"/>
                <a:gd name="T33" fmla="*/ 1 h 182"/>
                <a:gd name="T34" fmla="*/ 1 w 132"/>
                <a:gd name="T35" fmla="*/ 1 h 18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2"/>
                <a:gd name="T56" fmla="*/ 132 w 132"/>
                <a:gd name="T57" fmla="*/ 182 h 18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2">
                  <a:moveTo>
                    <a:pt x="50" y="182"/>
                  </a:moveTo>
                  <a:lnTo>
                    <a:pt x="80" y="182"/>
                  </a:lnTo>
                  <a:lnTo>
                    <a:pt x="85" y="174"/>
                  </a:lnTo>
                  <a:lnTo>
                    <a:pt x="98" y="154"/>
                  </a:lnTo>
                  <a:lnTo>
                    <a:pt x="113" y="125"/>
                  </a:lnTo>
                  <a:lnTo>
                    <a:pt x="125" y="91"/>
                  </a:lnTo>
                  <a:lnTo>
                    <a:pt x="132" y="58"/>
                  </a:lnTo>
                  <a:lnTo>
                    <a:pt x="128" y="29"/>
                  </a:lnTo>
                  <a:lnTo>
                    <a:pt x="107" y="9"/>
                  </a:lnTo>
                  <a:lnTo>
                    <a:pt x="67" y="0"/>
                  </a:lnTo>
                  <a:lnTo>
                    <a:pt x="25" y="9"/>
                  </a:lnTo>
                  <a:lnTo>
                    <a:pt x="4" y="29"/>
                  </a:lnTo>
                  <a:lnTo>
                    <a:pt x="0" y="58"/>
                  </a:lnTo>
                  <a:lnTo>
                    <a:pt x="6" y="91"/>
                  </a:lnTo>
                  <a:lnTo>
                    <a:pt x="18" y="125"/>
                  </a:lnTo>
                  <a:lnTo>
                    <a:pt x="33" y="154"/>
                  </a:lnTo>
                  <a:lnTo>
                    <a:pt x="46" y="174"/>
                  </a:lnTo>
                  <a:lnTo>
                    <a:pt x="50" y="18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0" name="Freeform 15">
              <a:extLst>
                <a:ext uri="{FF2B5EF4-FFF2-40B4-BE49-F238E27FC236}">
                  <a16:creationId xmlns:a16="http://schemas.microsoft.com/office/drawing/2014/main" id="{44B6BA0F-5FD8-0910-D96A-9675DC579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051"/>
              <a:ext cx="89" cy="73"/>
            </a:xfrm>
            <a:custGeom>
              <a:avLst/>
              <a:gdLst>
                <a:gd name="T0" fmla="*/ 1 w 177"/>
                <a:gd name="T1" fmla="*/ 1 h 146"/>
                <a:gd name="T2" fmla="*/ 1 w 177"/>
                <a:gd name="T3" fmla="*/ 1 h 146"/>
                <a:gd name="T4" fmla="*/ 1 w 177"/>
                <a:gd name="T5" fmla="*/ 1 h 146"/>
                <a:gd name="T6" fmla="*/ 1 w 177"/>
                <a:gd name="T7" fmla="*/ 1 h 146"/>
                <a:gd name="T8" fmla="*/ 1 w 177"/>
                <a:gd name="T9" fmla="*/ 1 h 146"/>
                <a:gd name="T10" fmla="*/ 1 w 177"/>
                <a:gd name="T11" fmla="*/ 1 h 146"/>
                <a:gd name="T12" fmla="*/ 1 w 177"/>
                <a:gd name="T13" fmla="*/ 1 h 146"/>
                <a:gd name="T14" fmla="*/ 1 w 177"/>
                <a:gd name="T15" fmla="*/ 0 h 146"/>
                <a:gd name="T16" fmla="*/ 1 w 177"/>
                <a:gd name="T17" fmla="*/ 1 h 146"/>
                <a:gd name="T18" fmla="*/ 1 w 177"/>
                <a:gd name="T19" fmla="*/ 1 h 146"/>
                <a:gd name="T20" fmla="*/ 1 w 177"/>
                <a:gd name="T21" fmla="*/ 1 h 146"/>
                <a:gd name="T22" fmla="*/ 0 w 177"/>
                <a:gd name="T23" fmla="*/ 1 h 146"/>
                <a:gd name="T24" fmla="*/ 1 w 177"/>
                <a:gd name="T25" fmla="*/ 1 h 146"/>
                <a:gd name="T26" fmla="*/ 1 w 177"/>
                <a:gd name="T27" fmla="*/ 1 h 146"/>
                <a:gd name="T28" fmla="*/ 1 w 177"/>
                <a:gd name="T29" fmla="*/ 1 h 146"/>
                <a:gd name="T30" fmla="*/ 1 w 177"/>
                <a:gd name="T31" fmla="*/ 1 h 146"/>
                <a:gd name="T32" fmla="*/ 1 w 177"/>
                <a:gd name="T33" fmla="*/ 1 h 146"/>
                <a:gd name="T34" fmla="*/ 1 w 177"/>
                <a:gd name="T35" fmla="*/ 1 h 146"/>
                <a:gd name="T36" fmla="*/ 1 w 177"/>
                <a:gd name="T37" fmla="*/ 1 h 146"/>
                <a:gd name="T38" fmla="*/ 1 w 177"/>
                <a:gd name="T39" fmla="*/ 1 h 146"/>
                <a:gd name="T40" fmla="*/ 1 w 177"/>
                <a:gd name="T41" fmla="*/ 1 h 146"/>
                <a:gd name="T42" fmla="*/ 1 w 177"/>
                <a:gd name="T43" fmla="*/ 1 h 146"/>
                <a:gd name="T44" fmla="*/ 1 w 177"/>
                <a:gd name="T45" fmla="*/ 1 h 146"/>
                <a:gd name="T46" fmla="*/ 1 w 177"/>
                <a:gd name="T47" fmla="*/ 1 h 146"/>
                <a:gd name="T48" fmla="*/ 1 w 177"/>
                <a:gd name="T49" fmla="*/ 1 h 146"/>
                <a:gd name="T50" fmla="*/ 1 w 177"/>
                <a:gd name="T51" fmla="*/ 1 h 1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6"/>
                <a:gd name="T80" fmla="*/ 177 w 177"/>
                <a:gd name="T81" fmla="*/ 146 h 1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6">
                  <a:moveTo>
                    <a:pt x="163" y="144"/>
                  </a:moveTo>
                  <a:lnTo>
                    <a:pt x="177" y="118"/>
                  </a:lnTo>
                  <a:lnTo>
                    <a:pt x="172" y="110"/>
                  </a:lnTo>
                  <a:lnTo>
                    <a:pt x="161" y="89"/>
                  </a:lnTo>
                  <a:lnTo>
                    <a:pt x="144" y="62"/>
                  </a:lnTo>
                  <a:lnTo>
                    <a:pt x="122" y="33"/>
                  </a:lnTo>
                  <a:lnTo>
                    <a:pt x="95" y="11"/>
                  </a:lnTo>
                  <a:lnTo>
                    <a:pt x="69" y="0"/>
                  </a:lnTo>
                  <a:lnTo>
                    <a:pt x="40" y="7"/>
                  </a:lnTo>
                  <a:lnTo>
                    <a:pt x="14" y="38"/>
                  </a:lnTo>
                  <a:lnTo>
                    <a:pt x="3" y="60"/>
                  </a:lnTo>
                  <a:lnTo>
                    <a:pt x="0" y="78"/>
                  </a:lnTo>
                  <a:lnTo>
                    <a:pt x="1" y="94"/>
                  </a:lnTo>
                  <a:lnTo>
                    <a:pt x="8" y="106"/>
                  </a:lnTo>
                  <a:lnTo>
                    <a:pt x="17" y="117"/>
                  </a:lnTo>
                  <a:lnTo>
                    <a:pt x="30" y="126"/>
                  </a:lnTo>
                  <a:lnTo>
                    <a:pt x="46" y="132"/>
                  </a:lnTo>
                  <a:lnTo>
                    <a:pt x="62" y="138"/>
                  </a:lnTo>
                  <a:lnTo>
                    <a:pt x="79" y="141"/>
                  </a:lnTo>
                  <a:lnTo>
                    <a:pt x="98" y="143"/>
                  </a:lnTo>
                  <a:lnTo>
                    <a:pt x="115" y="144"/>
                  </a:lnTo>
                  <a:lnTo>
                    <a:pt x="130" y="146"/>
                  </a:lnTo>
                  <a:lnTo>
                    <a:pt x="144" y="146"/>
                  </a:lnTo>
                  <a:lnTo>
                    <a:pt x="154" y="144"/>
                  </a:lnTo>
                  <a:lnTo>
                    <a:pt x="161" y="144"/>
                  </a:lnTo>
                  <a:lnTo>
                    <a:pt x="163" y="14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1" name="Freeform 16">
              <a:extLst>
                <a:ext uri="{FF2B5EF4-FFF2-40B4-BE49-F238E27FC236}">
                  <a16:creationId xmlns:a16="http://schemas.microsoft.com/office/drawing/2014/main" id="{16DE6601-1CD7-D9ED-F2B3-AAF39261B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133"/>
              <a:ext cx="89" cy="71"/>
            </a:xfrm>
            <a:custGeom>
              <a:avLst/>
              <a:gdLst>
                <a:gd name="T0" fmla="*/ 1 w 178"/>
                <a:gd name="T1" fmla="*/ 0 h 143"/>
                <a:gd name="T2" fmla="*/ 1 w 178"/>
                <a:gd name="T3" fmla="*/ 0 h 143"/>
                <a:gd name="T4" fmla="*/ 1 w 178"/>
                <a:gd name="T5" fmla="*/ 0 h 143"/>
                <a:gd name="T6" fmla="*/ 1 w 178"/>
                <a:gd name="T7" fmla="*/ 0 h 143"/>
                <a:gd name="T8" fmla="*/ 1 w 178"/>
                <a:gd name="T9" fmla="*/ 0 h 143"/>
                <a:gd name="T10" fmla="*/ 1 w 178"/>
                <a:gd name="T11" fmla="*/ 0 h 143"/>
                <a:gd name="T12" fmla="*/ 1 w 178"/>
                <a:gd name="T13" fmla="*/ 0 h 143"/>
                <a:gd name="T14" fmla="*/ 1 w 178"/>
                <a:gd name="T15" fmla="*/ 0 h 143"/>
                <a:gd name="T16" fmla="*/ 1 w 178"/>
                <a:gd name="T17" fmla="*/ 0 h 143"/>
                <a:gd name="T18" fmla="*/ 1 w 178"/>
                <a:gd name="T19" fmla="*/ 0 h 143"/>
                <a:gd name="T20" fmla="*/ 1 w 178"/>
                <a:gd name="T21" fmla="*/ 0 h 143"/>
                <a:gd name="T22" fmla="*/ 1 w 178"/>
                <a:gd name="T23" fmla="*/ 0 h 143"/>
                <a:gd name="T24" fmla="*/ 1 w 178"/>
                <a:gd name="T25" fmla="*/ 0 h 143"/>
                <a:gd name="T26" fmla="*/ 1 w 178"/>
                <a:gd name="T27" fmla="*/ 0 h 143"/>
                <a:gd name="T28" fmla="*/ 1 w 178"/>
                <a:gd name="T29" fmla="*/ 0 h 143"/>
                <a:gd name="T30" fmla="*/ 0 w 178"/>
                <a:gd name="T31" fmla="*/ 0 h 143"/>
                <a:gd name="T32" fmla="*/ 1 w 178"/>
                <a:gd name="T33" fmla="*/ 0 h 143"/>
                <a:gd name="T34" fmla="*/ 1 w 178"/>
                <a:gd name="T35" fmla="*/ 0 h 143"/>
                <a:gd name="T36" fmla="*/ 1 w 178"/>
                <a:gd name="T37" fmla="*/ 0 h 143"/>
                <a:gd name="T38" fmla="*/ 1 w 178"/>
                <a:gd name="T39" fmla="*/ 0 h 143"/>
                <a:gd name="T40" fmla="*/ 1 w 178"/>
                <a:gd name="T41" fmla="*/ 0 h 143"/>
                <a:gd name="T42" fmla="*/ 1 w 178"/>
                <a:gd name="T43" fmla="*/ 0 h 143"/>
                <a:gd name="T44" fmla="*/ 1 w 178"/>
                <a:gd name="T45" fmla="*/ 0 h 143"/>
                <a:gd name="T46" fmla="*/ 1 w 178"/>
                <a:gd name="T47" fmla="*/ 0 h 143"/>
                <a:gd name="T48" fmla="*/ 1 w 178"/>
                <a:gd name="T49" fmla="*/ 0 h 143"/>
                <a:gd name="T50" fmla="*/ 1 w 178"/>
                <a:gd name="T51" fmla="*/ 0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8"/>
                <a:gd name="T79" fmla="*/ 0 h 143"/>
                <a:gd name="T80" fmla="*/ 178 w 178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8" h="143">
                  <a:moveTo>
                    <a:pt x="178" y="27"/>
                  </a:moveTo>
                  <a:lnTo>
                    <a:pt x="164" y="1"/>
                  </a:lnTo>
                  <a:lnTo>
                    <a:pt x="162" y="1"/>
                  </a:lnTo>
                  <a:lnTo>
                    <a:pt x="155" y="1"/>
                  </a:lnTo>
                  <a:lnTo>
                    <a:pt x="145" y="0"/>
                  </a:lnTo>
                  <a:lnTo>
                    <a:pt x="131" y="0"/>
                  </a:lnTo>
                  <a:lnTo>
                    <a:pt x="116" y="1"/>
                  </a:lnTo>
                  <a:lnTo>
                    <a:pt x="99" y="2"/>
                  </a:lnTo>
                  <a:lnTo>
                    <a:pt x="80" y="5"/>
                  </a:lnTo>
                  <a:lnTo>
                    <a:pt x="63" y="7"/>
                  </a:lnTo>
                  <a:lnTo>
                    <a:pt x="46" y="13"/>
                  </a:lnTo>
                  <a:lnTo>
                    <a:pt x="31" y="18"/>
                  </a:lnTo>
                  <a:lnTo>
                    <a:pt x="18" y="27"/>
                  </a:lnTo>
                  <a:lnTo>
                    <a:pt x="8" y="37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4" y="83"/>
                  </a:lnTo>
                  <a:lnTo>
                    <a:pt x="14" y="104"/>
                  </a:lnTo>
                  <a:lnTo>
                    <a:pt x="41" y="135"/>
                  </a:lnTo>
                  <a:lnTo>
                    <a:pt x="69" y="143"/>
                  </a:lnTo>
                  <a:lnTo>
                    <a:pt x="96" y="132"/>
                  </a:lnTo>
                  <a:lnTo>
                    <a:pt x="122" y="111"/>
                  </a:lnTo>
                  <a:lnTo>
                    <a:pt x="145" y="83"/>
                  </a:lnTo>
                  <a:lnTo>
                    <a:pt x="162" y="55"/>
                  </a:lnTo>
                  <a:lnTo>
                    <a:pt x="174" y="35"/>
                  </a:lnTo>
                  <a:lnTo>
                    <a:pt x="178" y="2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2" name="Freeform 17">
              <a:extLst>
                <a:ext uri="{FF2B5EF4-FFF2-40B4-BE49-F238E27FC236}">
                  <a16:creationId xmlns:a16="http://schemas.microsoft.com/office/drawing/2014/main" id="{28E343DA-DA2A-2219-EF2A-91223C8A0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2151"/>
              <a:ext cx="66" cy="90"/>
            </a:xfrm>
            <a:custGeom>
              <a:avLst/>
              <a:gdLst>
                <a:gd name="T0" fmla="*/ 1 w 132"/>
                <a:gd name="T1" fmla="*/ 0 h 181"/>
                <a:gd name="T2" fmla="*/ 1 w 132"/>
                <a:gd name="T3" fmla="*/ 0 h 181"/>
                <a:gd name="T4" fmla="*/ 1 w 132"/>
                <a:gd name="T5" fmla="*/ 0 h 181"/>
                <a:gd name="T6" fmla="*/ 1 w 132"/>
                <a:gd name="T7" fmla="*/ 0 h 181"/>
                <a:gd name="T8" fmla="*/ 1 w 132"/>
                <a:gd name="T9" fmla="*/ 0 h 181"/>
                <a:gd name="T10" fmla="*/ 1 w 132"/>
                <a:gd name="T11" fmla="*/ 0 h 181"/>
                <a:gd name="T12" fmla="*/ 0 w 132"/>
                <a:gd name="T13" fmla="*/ 0 h 181"/>
                <a:gd name="T14" fmla="*/ 1 w 132"/>
                <a:gd name="T15" fmla="*/ 0 h 181"/>
                <a:gd name="T16" fmla="*/ 1 w 132"/>
                <a:gd name="T17" fmla="*/ 0 h 181"/>
                <a:gd name="T18" fmla="*/ 1 w 132"/>
                <a:gd name="T19" fmla="*/ 0 h 181"/>
                <a:gd name="T20" fmla="*/ 1 w 132"/>
                <a:gd name="T21" fmla="*/ 0 h 181"/>
                <a:gd name="T22" fmla="*/ 1 w 132"/>
                <a:gd name="T23" fmla="*/ 0 h 181"/>
                <a:gd name="T24" fmla="*/ 1 w 132"/>
                <a:gd name="T25" fmla="*/ 0 h 181"/>
                <a:gd name="T26" fmla="*/ 1 w 132"/>
                <a:gd name="T27" fmla="*/ 0 h 181"/>
                <a:gd name="T28" fmla="*/ 1 w 132"/>
                <a:gd name="T29" fmla="*/ 0 h 181"/>
                <a:gd name="T30" fmla="*/ 1 w 132"/>
                <a:gd name="T31" fmla="*/ 0 h 181"/>
                <a:gd name="T32" fmla="*/ 1 w 132"/>
                <a:gd name="T33" fmla="*/ 0 h 181"/>
                <a:gd name="T34" fmla="*/ 1 w 132"/>
                <a:gd name="T35" fmla="*/ 0 h 1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81"/>
                <a:gd name="T56" fmla="*/ 132 w 132"/>
                <a:gd name="T57" fmla="*/ 181 h 1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81">
                  <a:moveTo>
                    <a:pt x="82" y="0"/>
                  </a:moveTo>
                  <a:lnTo>
                    <a:pt x="52" y="0"/>
                  </a:lnTo>
                  <a:lnTo>
                    <a:pt x="47" y="8"/>
                  </a:lnTo>
                  <a:lnTo>
                    <a:pt x="35" y="29"/>
                  </a:lnTo>
                  <a:lnTo>
                    <a:pt x="20" y="57"/>
                  </a:lnTo>
                  <a:lnTo>
                    <a:pt x="7" y="90"/>
                  </a:lnTo>
                  <a:lnTo>
                    <a:pt x="0" y="123"/>
                  </a:lnTo>
                  <a:lnTo>
                    <a:pt x="5" y="152"/>
                  </a:lnTo>
                  <a:lnTo>
                    <a:pt x="24" y="172"/>
                  </a:lnTo>
                  <a:lnTo>
                    <a:pt x="64" y="181"/>
                  </a:lnTo>
                  <a:lnTo>
                    <a:pt x="106" y="172"/>
                  </a:lnTo>
                  <a:lnTo>
                    <a:pt x="127" y="152"/>
                  </a:lnTo>
                  <a:lnTo>
                    <a:pt x="132" y="123"/>
                  </a:lnTo>
                  <a:lnTo>
                    <a:pt x="127" y="90"/>
                  </a:lnTo>
                  <a:lnTo>
                    <a:pt x="114" y="57"/>
                  </a:lnTo>
                  <a:lnTo>
                    <a:pt x="99" y="29"/>
                  </a:lnTo>
                  <a:lnTo>
                    <a:pt x="86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3" name="Freeform 18">
              <a:extLst>
                <a:ext uri="{FF2B5EF4-FFF2-40B4-BE49-F238E27FC236}">
                  <a16:creationId xmlns:a16="http://schemas.microsoft.com/office/drawing/2014/main" id="{F9B9A08A-B66F-2370-B132-56D0556B8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2132"/>
              <a:ext cx="88" cy="72"/>
            </a:xfrm>
            <a:custGeom>
              <a:avLst/>
              <a:gdLst>
                <a:gd name="T0" fmla="*/ 0 w 177"/>
                <a:gd name="T1" fmla="*/ 1 h 144"/>
                <a:gd name="T2" fmla="*/ 0 w 177"/>
                <a:gd name="T3" fmla="*/ 1 h 144"/>
                <a:gd name="T4" fmla="*/ 0 w 177"/>
                <a:gd name="T5" fmla="*/ 1 h 144"/>
                <a:gd name="T6" fmla="*/ 0 w 177"/>
                <a:gd name="T7" fmla="*/ 1 h 144"/>
                <a:gd name="T8" fmla="*/ 0 w 177"/>
                <a:gd name="T9" fmla="*/ 1 h 144"/>
                <a:gd name="T10" fmla="*/ 0 w 177"/>
                <a:gd name="T11" fmla="*/ 1 h 144"/>
                <a:gd name="T12" fmla="*/ 0 w 177"/>
                <a:gd name="T13" fmla="*/ 1 h 144"/>
                <a:gd name="T14" fmla="*/ 0 w 177"/>
                <a:gd name="T15" fmla="*/ 1 h 144"/>
                <a:gd name="T16" fmla="*/ 0 w 177"/>
                <a:gd name="T17" fmla="*/ 1 h 144"/>
                <a:gd name="T18" fmla="*/ 0 w 177"/>
                <a:gd name="T19" fmla="*/ 1 h 144"/>
                <a:gd name="T20" fmla="*/ 0 w 177"/>
                <a:gd name="T21" fmla="*/ 1 h 144"/>
                <a:gd name="T22" fmla="*/ 0 w 177"/>
                <a:gd name="T23" fmla="*/ 1 h 144"/>
                <a:gd name="T24" fmla="*/ 0 w 177"/>
                <a:gd name="T25" fmla="*/ 1 h 144"/>
                <a:gd name="T26" fmla="*/ 0 w 177"/>
                <a:gd name="T27" fmla="*/ 1 h 144"/>
                <a:gd name="T28" fmla="*/ 0 w 177"/>
                <a:gd name="T29" fmla="*/ 1 h 144"/>
                <a:gd name="T30" fmla="*/ 0 w 177"/>
                <a:gd name="T31" fmla="*/ 1 h 144"/>
                <a:gd name="T32" fmla="*/ 0 w 177"/>
                <a:gd name="T33" fmla="*/ 1 h 144"/>
                <a:gd name="T34" fmla="*/ 0 w 177"/>
                <a:gd name="T35" fmla="*/ 1 h 144"/>
                <a:gd name="T36" fmla="*/ 0 w 177"/>
                <a:gd name="T37" fmla="*/ 1 h 144"/>
                <a:gd name="T38" fmla="*/ 0 w 177"/>
                <a:gd name="T39" fmla="*/ 1 h 144"/>
                <a:gd name="T40" fmla="*/ 0 w 177"/>
                <a:gd name="T41" fmla="*/ 1 h 144"/>
                <a:gd name="T42" fmla="*/ 0 w 177"/>
                <a:gd name="T43" fmla="*/ 0 h 144"/>
                <a:gd name="T44" fmla="*/ 0 w 177"/>
                <a:gd name="T45" fmla="*/ 0 h 144"/>
                <a:gd name="T46" fmla="*/ 0 w 177"/>
                <a:gd name="T47" fmla="*/ 1 h 144"/>
                <a:gd name="T48" fmla="*/ 0 w 177"/>
                <a:gd name="T49" fmla="*/ 1 h 144"/>
                <a:gd name="T50" fmla="*/ 0 w 177"/>
                <a:gd name="T51" fmla="*/ 1 h 1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7"/>
                <a:gd name="T79" fmla="*/ 0 h 144"/>
                <a:gd name="T80" fmla="*/ 177 w 177"/>
                <a:gd name="T81" fmla="*/ 144 h 14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7" h="144">
                  <a:moveTo>
                    <a:pt x="15" y="1"/>
                  </a:moveTo>
                  <a:lnTo>
                    <a:pt x="0" y="26"/>
                  </a:lnTo>
                  <a:lnTo>
                    <a:pt x="5" y="34"/>
                  </a:lnTo>
                  <a:lnTo>
                    <a:pt x="16" y="55"/>
                  </a:lnTo>
                  <a:lnTo>
                    <a:pt x="33" y="83"/>
                  </a:lnTo>
                  <a:lnTo>
                    <a:pt x="56" y="110"/>
                  </a:lnTo>
                  <a:lnTo>
                    <a:pt x="82" y="132"/>
                  </a:lnTo>
                  <a:lnTo>
                    <a:pt x="109" y="144"/>
                  </a:lnTo>
                  <a:lnTo>
                    <a:pt x="137" y="137"/>
                  </a:lnTo>
                  <a:lnTo>
                    <a:pt x="164" y="106"/>
                  </a:lnTo>
                  <a:lnTo>
                    <a:pt x="174" y="85"/>
                  </a:lnTo>
                  <a:lnTo>
                    <a:pt x="177" y="67"/>
                  </a:lnTo>
                  <a:lnTo>
                    <a:pt x="176" y="50"/>
                  </a:lnTo>
                  <a:lnTo>
                    <a:pt x="170" y="38"/>
                  </a:lnTo>
                  <a:lnTo>
                    <a:pt x="161" y="27"/>
                  </a:lnTo>
                  <a:lnTo>
                    <a:pt x="147" y="19"/>
                  </a:lnTo>
                  <a:lnTo>
                    <a:pt x="132" y="12"/>
                  </a:lnTo>
                  <a:lnTo>
                    <a:pt x="116" y="8"/>
                  </a:lnTo>
                  <a:lnTo>
                    <a:pt x="98" y="4"/>
                  </a:lnTo>
                  <a:lnTo>
                    <a:pt x="81" y="2"/>
                  </a:lnTo>
                  <a:lnTo>
                    <a:pt x="63" y="1"/>
                  </a:lnTo>
                  <a:lnTo>
                    <a:pt x="48" y="0"/>
                  </a:lnTo>
                  <a:lnTo>
                    <a:pt x="35" y="0"/>
                  </a:lnTo>
                  <a:lnTo>
                    <a:pt x="24" y="1"/>
                  </a:lnTo>
                  <a:lnTo>
                    <a:pt x="17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4" name="Freeform 19">
              <a:extLst>
                <a:ext uri="{FF2B5EF4-FFF2-40B4-BE49-F238E27FC236}">
                  <a16:creationId xmlns:a16="http://schemas.microsoft.com/office/drawing/2014/main" id="{240E24B3-4B72-99C7-48C4-5D9DD2C51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1" y="2051"/>
              <a:ext cx="90" cy="72"/>
            </a:xfrm>
            <a:custGeom>
              <a:avLst/>
              <a:gdLst>
                <a:gd name="T0" fmla="*/ 0 w 180"/>
                <a:gd name="T1" fmla="*/ 1 h 143"/>
                <a:gd name="T2" fmla="*/ 1 w 180"/>
                <a:gd name="T3" fmla="*/ 1 h 143"/>
                <a:gd name="T4" fmla="*/ 1 w 180"/>
                <a:gd name="T5" fmla="*/ 1 h 143"/>
                <a:gd name="T6" fmla="*/ 1 w 180"/>
                <a:gd name="T7" fmla="*/ 1 h 143"/>
                <a:gd name="T8" fmla="*/ 1 w 180"/>
                <a:gd name="T9" fmla="*/ 1 h 143"/>
                <a:gd name="T10" fmla="*/ 1 w 180"/>
                <a:gd name="T11" fmla="*/ 1 h 143"/>
                <a:gd name="T12" fmla="*/ 1 w 180"/>
                <a:gd name="T13" fmla="*/ 1 h 143"/>
                <a:gd name="T14" fmla="*/ 1 w 180"/>
                <a:gd name="T15" fmla="*/ 1 h 143"/>
                <a:gd name="T16" fmla="*/ 1 w 180"/>
                <a:gd name="T17" fmla="*/ 1 h 143"/>
                <a:gd name="T18" fmla="*/ 1 w 180"/>
                <a:gd name="T19" fmla="*/ 1 h 143"/>
                <a:gd name="T20" fmla="*/ 1 w 180"/>
                <a:gd name="T21" fmla="*/ 1 h 143"/>
                <a:gd name="T22" fmla="*/ 1 w 180"/>
                <a:gd name="T23" fmla="*/ 1 h 143"/>
                <a:gd name="T24" fmla="*/ 1 w 180"/>
                <a:gd name="T25" fmla="*/ 1 h 143"/>
                <a:gd name="T26" fmla="*/ 1 w 180"/>
                <a:gd name="T27" fmla="*/ 1 h 143"/>
                <a:gd name="T28" fmla="*/ 1 w 180"/>
                <a:gd name="T29" fmla="*/ 1 h 143"/>
                <a:gd name="T30" fmla="*/ 1 w 180"/>
                <a:gd name="T31" fmla="*/ 1 h 143"/>
                <a:gd name="T32" fmla="*/ 1 w 180"/>
                <a:gd name="T33" fmla="*/ 1 h 143"/>
                <a:gd name="T34" fmla="*/ 1 w 180"/>
                <a:gd name="T35" fmla="*/ 1 h 143"/>
                <a:gd name="T36" fmla="*/ 1 w 180"/>
                <a:gd name="T37" fmla="*/ 1 h 143"/>
                <a:gd name="T38" fmla="*/ 1 w 180"/>
                <a:gd name="T39" fmla="*/ 0 h 143"/>
                <a:gd name="T40" fmla="*/ 1 w 180"/>
                <a:gd name="T41" fmla="*/ 1 h 143"/>
                <a:gd name="T42" fmla="*/ 1 w 180"/>
                <a:gd name="T43" fmla="*/ 1 h 143"/>
                <a:gd name="T44" fmla="*/ 1 w 180"/>
                <a:gd name="T45" fmla="*/ 1 h 143"/>
                <a:gd name="T46" fmla="*/ 1 w 180"/>
                <a:gd name="T47" fmla="*/ 1 h 143"/>
                <a:gd name="T48" fmla="*/ 1 w 180"/>
                <a:gd name="T49" fmla="*/ 1 h 143"/>
                <a:gd name="T50" fmla="*/ 0 w 180"/>
                <a:gd name="T51" fmla="*/ 1 h 1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0"/>
                <a:gd name="T79" fmla="*/ 0 h 143"/>
                <a:gd name="T80" fmla="*/ 180 w 180"/>
                <a:gd name="T81" fmla="*/ 143 h 1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0" h="143">
                  <a:moveTo>
                    <a:pt x="0" y="116"/>
                  </a:moveTo>
                  <a:lnTo>
                    <a:pt x="15" y="142"/>
                  </a:lnTo>
                  <a:lnTo>
                    <a:pt x="17" y="142"/>
                  </a:lnTo>
                  <a:lnTo>
                    <a:pt x="24" y="142"/>
                  </a:lnTo>
                  <a:lnTo>
                    <a:pt x="34" y="143"/>
                  </a:lnTo>
                  <a:lnTo>
                    <a:pt x="48" y="143"/>
                  </a:lnTo>
                  <a:lnTo>
                    <a:pt x="63" y="142"/>
                  </a:lnTo>
                  <a:lnTo>
                    <a:pt x="80" y="141"/>
                  </a:lnTo>
                  <a:lnTo>
                    <a:pt x="99" y="139"/>
                  </a:lnTo>
                  <a:lnTo>
                    <a:pt x="116" y="135"/>
                  </a:lnTo>
                  <a:lnTo>
                    <a:pt x="133" y="131"/>
                  </a:lnTo>
                  <a:lnTo>
                    <a:pt x="148" y="125"/>
                  </a:lnTo>
                  <a:lnTo>
                    <a:pt x="161" y="117"/>
                  </a:lnTo>
                  <a:lnTo>
                    <a:pt x="171" y="106"/>
                  </a:lnTo>
                  <a:lnTo>
                    <a:pt x="177" y="94"/>
                  </a:lnTo>
                  <a:lnTo>
                    <a:pt x="180" y="79"/>
                  </a:lnTo>
                  <a:lnTo>
                    <a:pt x="175" y="60"/>
                  </a:lnTo>
                  <a:lnTo>
                    <a:pt x="166" y="40"/>
                  </a:lnTo>
                  <a:lnTo>
                    <a:pt x="138" y="7"/>
                  </a:lnTo>
                  <a:lnTo>
                    <a:pt x="109" y="0"/>
                  </a:lnTo>
                  <a:lnTo>
                    <a:pt x="82" y="10"/>
                  </a:lnTo>
                  <a:lnTo>
                    <a:pt x="56" y="32"/>
                  </a:lnTo>
                  <a:lnTo>
                    <a:pt x="33" y="59"/>
                  </a:lnTo>
                  <a:lnTo>
                    <a:pt x="16" y="87"/>
                  </a:lnTo>
                  <a:lnTo>
                    <a:pt x="4" y="108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5" name="Freeform 20">
              <a:extLst>
                <a:ext uri="{FF2B5EF4-FFF2-40B4-BE49-F238E27FC236}">
                  <a16:creationId xmlns:a16="http://schemas.microsoft.com/office/drawing/2014/main" id="{5F598D4C-8FE1-E1C2-1540-AAD864000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594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2" y="24"/>
                  </a:moveTo>
                  <a:lnTo>
                    <a:pt x="8" y="23"/>
                  </a:lnTo>
                  <a:lnTo>
                    <a:pt x="3" y="21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1"/>
                  </a:lnTo>
                  <a:lnTo>
                    <a:pt x="17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6" name="Freeform 21">
              <a:extLst>
                <a:ext uri="{FF2B5EF4-FFF2-40B4-BE49-F238E27FC236}">
                  <a16:creationId xmlns:a16="http://schemas.microsoft.com/office/drawing/2014/main" id="{BF48E728-28FA-803A-A309-BD763495A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7" name="Freeform 22">
              <a:extLst>
                <a:ext uri="{FF2B5EF4-FFF2-40B4-BE49-F238E27FC236}">
                  <a16:creationId xmlns:a16="http://schemas.microsoft.com/office/drawing/2014/main" id="{98B19925-E515-C59B-8051-6F5FCC834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554"/>
              <a:ext cx="26" cy="37"/>
            </a:xfrm>
            <a:custGeom>
              <a:avLst/>
              <a:gdLst>
                <a:gd name="T0" fmla="*/ 1 w 52"/>
                <a:gd name="T1" fmla="*/ 1 h 73"/>
                <a:gd name="T2" fmla="*/ 1 w 52"/>
                <a:gd name="T3" fmla="*/ 1 h 73"/>
                <a:gd name="T4" fmla="*/ 1 w 52"/>
                <a:gd name="T5" fmla="*/ 1 h 73"/>
                <a:gd name="T6" fmla="*/ 1 w 52"/>
                <a:gd name="T7" fmla="*/ 1 h 73"/>
                <a:gd name="T8" fmla="*/ 1 w 52"/>
                <a:gd name="T9" fmla="*/ 1 h 73"/>
                <a:gd name="T10" fmla="*/ 1 w 52"/>
                <a:gd name="T11" fmla="*/ 1 h 73"/>
                <a:gd name="T12" fmla="*/ 1 w 52"/>
                <a:gd name="T13" fmla="*/ 1 h 73"/>
                <a:gd name="T14" fmla="*/ 1 w 52"/>
                <a:gd name="T15" fmla="*/ 1 h 73"/>
                <a:gd name="T16" fmla="*/ 1 w 52"/>
                <a:gd name="T17" fmla="*/ 1 h 73"/>
                <a:gd name="T18" fmla="*/ 1 w 52"/>
                <a:gd name="T19" fmla="*/ 0 h 73"/>
                <a:gd name="T20" fmla="*/ 1 w 52"/>
                <a:gd name="T21" fmla="*/ 1 h 73"/>
                <a:gd name="T22" fmla="*/ 1 w 52"/>
                <a:gd name="T23" fmla="*/ 1 h 73"/>
                <a:gd name="T24" fmla="*/ 0 w 52"/>
                <a:gd name="T25" fmla="*/ 1 h 73"/>
                <a:gd name="T26" fmla="*/ 1 w 52"/>
                <a:gd name="T27" fmla="*/ 1 h 73"/>
                <a:gd name="T28" fmla="*/ 1 w 52"/>
                <a:gd name="T29" fmla="*/ 1 h 73"/>
                <a:gd name="T30" fmla="*/ 1 w 52"/>
                <a:gd name="T31" fmla="*/ 1 h 73"/>
                <a:gd name="T32" fmla="*/ 1 w 52"/>
                <a:gd name="T33" fmla="*/ 1 h 73"/>
                <a:gd name="T34" fmla="*/ 1 w 52"/>
                <a:gd name="T35" fmla="*/ 1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19" y="73"/>
                  </a:moveTo>
                  <a:lnTo>
                    <a:pt x="31" y="73"/>
                  </a:lnTo>
                  <a:lnTo>
                    <a:pt x="33" y="70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9" y="36"/>
                  </a:lnTo>
                  <a:lnTo>
                    <a:pt x="52" y="24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4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2"/>
                  </a:lnTo>
                  <a:lnTo>
                    <a:pt x="17" y="70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8" name="Freeform 23">
              <a:extLst>
                <a:ext uri="{FF2B5EF4-FFF2-40B4-BE49-F238E27FC236}">
                  <a16:creationId xmlns:a16="http://schemas.microsoft.com/office/drawing/2014/main" id="{53633052-BDAB-2EF1-DFF2-FBC41CFE7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569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8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5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7"/>
                  </a:lnTo>
                  <a:lnTo>
                    <a:pt x="0" y="33"/>
                  </a:lnTo>
                  <a:lnTo>
                    <a:pt x="3" y="43"/>
                  </a:lnTo>
                  <a:lnTo>
                    <a:pt x="11" y="51"/>
                  </a:lnTo>
                  <a:lnTo>
                    <a:pt x="25" y="56"/>
                  </a:lnTo>
                  <a:lnTo>
                    <a:pt x="39" y="58"/>
                  </a:lnTo>
                  <a:lnTo>
                    <a:pt x="52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9" name="Freeform 24">
              <a:extLst>
                <a:ext uri="{FF2B5EF4-FFF2-40B4-BE49-F238E27FC236}">
                  <a16:creationId xmlns:a16="http://schemas.microsoft.com/office/drawing/2014/main" id="{A8CAF1C2-D86A-2D74-3C1C-AA8AD1CC6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0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71" y="10"/>
                  </a:moveTo>
                  <a:lnTo>
                    <a:pt x="66" y="0"/>
                  </a:lnTo>
                  <a:lnTo>
                    <a:pt x="62" y="0"/>
                  </a:lnTo>
                  <a:lnTo>
                    <a:pt x="53" y="0"/>
                  </a:lnTo>
                  <a:lnTo>
                    <a:pt x="39" y="0"/>
                  </a:lnTo>
                  <a:lnTo>
                    <a:pt x="25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2"/>
                  </a:lnTo>
                  <a:lnTo>
                    <a:pt x="16" y="54"/>
                  </a:lnTo>
                  <a:lnTo>
                    <a:pt x="28" y="57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8" y="33"/>
                  </a:lnTo>
                  <a:lnTo>
                    <a:pt x="64" y="22"/>
                  </a:lnTo>
                  <a:lnTo>
                    <a:pt x="70" y="14"/>
                  </a:lnTo>
                  <a:lnTo>
                    <a:pt x="71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0" name="Freeform 25">
              <a:extLst>
                <a:ext uri="{FF2B5EF4-FFF2-40B4-BE49-F238E27FC236}">
                  <a16:creationId xmlns:a16="http://schemas.microsoft.com/office/drawing/2014/main" id="{C0F571B9-9F5C-673D-351C-1E6068592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7" y="1610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0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1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32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14" y="12"/>
                  </a:lnTo>
                  <a:lnTo>
                    <a:pt x="8" y="23"/>
                  </a:lnTo>
                  <a:lnTo>
                    <a:pt x="2" y="36"/>
                  </a:lnTo>
                  <a:lnTo>
                    <a:pt x="0" y="50"/>
                  </a:lnTo>
                  <a:lnTo>
                    <a:pt x="1" y="61"/>
                  </a:lnTo>
                  <a:lnTo>
                    <a:pt x="9" y="69"/>
                  </a:lnTo>
                  <a:lnTo>
                    <a:pt x="25" y="73"/>
                  </a:lnTo>
                  <a:lnTo>
                    <a:pt x="41" y="69"/>
                  </a:lnTo>
                  <a:lnTo>
                    <a:pt x="50" y="61"/>
                  </a:lnTo>
                  <a:lnTo>
                    <a:pt x="52" y="50"/>
                  </a:lnTo>
                  <a:lnTo>
                    <a:pt x="49" y="36"/>
                  </a:lnTo>
                  <a:lnTo>
                    <a:pt x="45" y="23"/>
                  </a:lnTo>
                  <a:lnTo>
                    <a:pt x="39" y="12"/>
                  </a:lnTo>
                  <a:lnTo>
                    <a:pt x="34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1" name="Freeform 26">
              <a:extLst>
                <a:ext uri="{FF2B5EF4-FFF2-40B4-BE49-F238E27FC236}">
                  <a16:creationId xmlns:a16="http://schemas.microsoft.com/office/drawing/2014/main" id="{A19D6D12-50B3-4DD3-7366-0F5025EEF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602"/>
              <a:ext cx="36" cy="28"/>
            </a:xfrm>
            <a:custGeom>
              <a:avLst/>
              <a:gdLst>
                <a:gd name="T0" fmla="*/ 1 w 71"/>
                <a:gd name="T1" fmla="*/ 0 h 57"/>
                <a:gd name="T2" fmla="*/ 0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1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7"/>
                  </a:lnTo>
                  <a:lnTo>
                    <a:pt x="55" y="54"/>
                  </a:lnTo>
                  <a:lnTo>
                    <a:pt x="66" y="42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2" name="Freeform 27">
              <a:extLst>
                <a:ext uri="{FF2B5EF4-FFF2-40B4-BE49-F238E27FC236}">
                  <a16:creationId xmlns:a16="http://schemas.microsoft.com/office/drawing/2014/main" id="{CE9BDE60-B5F9-08D7-0907-3086C8497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569"/>
              <a:ext cx="36" cy="28"/>
            </a:xfrm>
            <a:custGeom>
              <a:avLst/>
              <a:gdLst>
                <a:gd name="T0" fmla="*/ 0 w 71"/>
                <a:gd name="T1" fmla="*/ 0 h 57"/>
                <a:gd name="T2" fmla="*/ 1 w 71"/>
                <a:gd name="T3" fmla="*/ 0 h 57"/>
                <a:gd name="T4" fmla="*/ 1 w 71"/>
                <a:gd name="T5" fmla="*/ 0 h 57"/>
                <a:gd name="T6" fmla="*/ 1 w 71"/>
                <a:gd name="T7" fmla="*/ 0 h 57"/>
                <a:gd name="T8" fmla="*/ 1 w 71"/>
                <a:gd name="T9" fmla="*/ 0 h 57"/>
                <a:gd name="T10" fmla="*/ 1 w 71"/>
                <a:gd name="T11" fmla="*/ 0 h 57"/>
                <a:gd name="T12" fmla="*/ 1 w 71"/>
                <a:gd name="T13" fmla="*/ 0 h 57"/>
                <a:gd name="T14" fmla="*/ 1 w 71"/>
                <a:gd name="T15" fmla="*/ 0 h 57"/>
                <a:gd name="T16" fmla="*/ 1 w 71"/>
                <a:gd name="T17" fmla="*/ 0 h 57"/>
                <a:gd name="T18" fmla="*/ 1 w 71"/>
                <a:gd name="T19" fmla="*/ 0 h 57"/>
                <a:gd name="T20" fmla="*/ 1 w 71"/>
                <a:gd name="T21" fmla="*/ 0 h 57"/>
                <a:gd name="T22" fmla="*/ 1 w 71"/>
                <a:gd name="T23" fmla="*/ 0 h 57"/>
                <a:gd name="T24" fmla="*/ 1 w 71"/>
                <a:gd name="T25" fmla="*/ 0 h 57"/>
                <a:gd name="T26" fmla="*/ 1 w 71"/>
                <a:gd name="T27" fmla="*/ 0 h 57"/>
                <a:gd name="T28" fmla="*/ 1 w 71"/>
                <a:gd name="T29" fmla="*/ 0 h 57"/>
                <a:gd name="T30" fmla="*/ 1 w 71"/>
                <a:gd name="T31" fmla="*/ 0 h 57"/>
                <a:gd name="T32" fmla="*/ 1 w 71"/>
                <a:gd name="T33" fmla="*/ 0 h 57"/>
                <a:gd name="T34" fmla="*/ 0 w 71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7"/>
                <a:gd name="T56" fmla="*/ 71 w 71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7">
                  <a:moveTo>
                    <a:pt x="0" y="47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6" y="55"/>
                  </a:lnTo>
                  <a:lnTo>
                    <a:pt x="59" y="50"/>
                  </a:lnTo>
                  <a:lnTo>
                    <a:pt x="68" y="43"/>
                  </a:lnTo>
                  <a:lnTo>
                    <a:pt x="71" y="32"/>
                  </a:lnTo>
                  <a:lnTo>
                    <a:pt x="66" y="17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2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3" name="Freeform 28">
              <a:extLst>
                <a:ext uri="{FF2B5EF4-FFF2-40B4-BE49-F238E27FC236}">
                  <a16:creationId xmlns:a16="http://schemas.microsoft.com/office/drawing/2014/main" id="{99F5E078-49C8-666C-4DAF-4C2E4BC9D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439"/>
              <a:ext cx="12" cy="12"/>
            </a:xfrm>
            <a:custGeom>
              <a:avLst/>
              <a:gdLst>
                <a:gd name="T0" fmla="*/ 1 w 24"/>
                <a:gd name="T1" fmla="*/ 1 h 24"/>
                <a:gd name="T2" fmla="*/ 1 w 24"/>
                <a:gd name="T3" fmla="*/ 1 h 24"/>
                <a:gd name="T4" fmla="*/ 1 w 24"/>
                <a:gd name="T5" fmla="*/ 1 h 24"/>
                <a:gd name="T6" fmla="*/ 1 w 24"/>
                <a:gd name="T7" fmla="*/ 1 h 24"/>
                <a:gd name="T8" fmla="*/ 0 w 24"/>
                <a:gd name="T9" fmla="*/ 1 h 24"/>
                <a:gd name="T10" fmla="*/ 1 w 24"/>
                <a:gd name="T11" fmla="*/ 1 h 24"/>
                <a:gd name="T12" fmla="*/ 1 w 24"/>
                <a:gd name="T13" fmla="*/ 1 h 24"/>
                <a:gd name="T14" fmla="*/ 1 w 24"/>
                <a:gd name="T15" fmla="*/ 1 h 24"/>
                <a:gd name="T16" fmla="*/ 1 w 24"/>
                <a:gd name="T17" fmla="*/ 0 h 24"/>
                <a:gd name="T18" fmla="*/ 1 w 24"/>
                <a:gd name="T19" fmla="*/ 1 h 24"/>
                <a:gd name="T20" fmla="*/ 1 w 24"/>
                <a:gd name="T21" fmla="*/ 1 h 24"/>
                <a:gd name="T22" fmla="*/ 1 w 24"/>
                <a:gd name="T23" fmla="*/ 1 h 24"/>
                <a:gd name="T24" fmla="*/ 1 w 24"/>
                <a:gd name="T25" fmla="*/ 1 h 24"/>
                <a:gd name="T26" fmla="*/ 1 w 24"/>
                <a:gd name="T27" fmla="*/ 1 h 24"/>
                <a:gd name="T28" fmla="*/ 1 w 24"/>
                <a:gd name="T29" fmla="*/ 1 h 24"/>
                <a:gd name="T30" fmla="*/ 1 w 24"/>
                <a:gd name="T31" fmla="*/ 1 h 24"/>
                <a:gd name="T32" fmla="*/ 1 w 24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4"/>
                <a:gd name="T53" fmla="*/ 24 w 24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4">
                  <a:moveTo>
                    <a:pt x="11" y="24"/>
                  </a:moveTo>
                  <a:lnTo>
                    <a:pt x="7" y="23"/>
                  </a:lnTo>
                  <a:lnTo>
                    <a:pt x="3" y="20"/>
                  </a:lnTo>
                  <a:lnTo>
                    <a:pt x="1" y="16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1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4" name="Freeform 29">
              <a:extLst>
                <a:ext uri="{FF2B5EF4-FFF2-40B4-BE49-F238E27FC236}">
                  <a16:creationId xmlns:a16="http://schemas.microsoft.com/office/drawing/2014/main" id="{B0794DEE-D34E-4B6C-275C-82192CA03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5" name="Freeform 30">
              <a:extLst>
                <a:ext uri="{FF2B5EF4-FFF2-40B4-BE49-F238E27FC236}">
                  <a16:creationId xmlns:a16="http://schemas.microsoft.com/office/drawing/2014/main" id="{5586D1E3-D9F9-56C5-8AD2-7049F84D5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399"/>
              <a:ext cx="26" cy="36"/>
            </a:xfrm>
            <a:custGeom>
              <a:avLst/>
              <a:gdLst>
                <a:gd name="T0" fmla="*/ 0 w 53"/>
                <a:gd name="T1" fmla="*/ 0 h 73"/>
                <a:gd name="T2" fmla="*/ 0 w 53"/>
                <a:gd name="T3" fmla="*/ 0 h 73"/>
                <a:gd name="T4" fmla="*/ 0 w 53"/>
                <a:gd name="T5" fmla="*/ 0 h 73"/>
                <a:gd name="T6" fmla="*/ 0 w 53"/>
                <a:gd name="T7" fmla="*/ 0 h 73"/>
                <a:gd name="T8" fmla="*/ 0 w 53"/>
                <a:gd name="T9" fmla="*/ 0 h 73"/>
                <a:gd name="T10" fmla="*/ 0 w 53"/>
                <a:gd name="T11" fmla="*/ 0 h 73"/>
                <a:gd name="T12" fmla="*/ 0 w 53"/>
                <a:gd name="T13" fmla="*/ 0 h 73"/>
                <a:gd name="T14" fmla="*/ 0 w 53"/>
                <a:gd name="T15" fmla="*/ 0 h 73"/>
                <a:gd name="T16" fmla="*/ 0 w 53"/>
                <a:gd name="T17" fmla="*/ 0 h 73"/>
                <a:gd name="T18" fmla="*/ 0 w 53"/>
                <a:gd name="T19" fmla="*/ 0 h 73"/>
                <a:gd name="T20" fmla="*/ 0 w 53"/>
                <a:gd name="T21" fmla="*/ 0 h 73"/>
                <a:gd name="T22" fmla="*/ 0 w 53"/>
                <a:gd name="T23" fmla="*/ 0 h 73"/>
                <a:gd name="T24" fmla="*/ 0 w 53"/>
                <a:gd name="T25" fmla="*/ 0 h 73"/>
                <a:gd name="T26" fmla="*/ 0 w 53"/>
                <a:gd name="T27" fmla="*/ 0 h 73"/>
                <a:gd name="T28" fmla="*/ 0 w 53"/>
                <a:gd name="T29" fmla="*/ 0 h 73"/>
                <a:gd name="T30" fmla="*/ 0 w 53"/>
                <a:gd name="T31" fmla="*/ 0 h 73"/>
                <a:gd name="T32" fmla="*/ 0 w 53"/>
                <a:gd name="T33" fmla="*/ 0 h 73"/>
                <a:gd name="T34" fmla="*/ 0 w 53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3"/>
                <a:gd name="T56" fmla="*/ 53 w 53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3">
                  <a:moveTo>
                    <a:pt x="19" y="73"/>
                  </a:moveTo>
                  <a:lnTo>
                    <a:pt x="32" y="73"/>
                  </a:lnTo>
                  <a:lnTo>
                    <a:pt x="34" y="69"/>
                  </a:lnTo>
                  <a:lnTo>
                    <a:pt x="39" y="61"/>
                  </a:lnTo>
                  <a:lnTo>
                    <a:pt x="45" y="50"/>
                  </a:lnTo>
                  <a:lnTo>
                    <a:pt x="50" y="36"/>
                  </a:lnTo>
                  <a:lnTo>
                    <a:pt x="53" y="23"/>
                  </a:lnTo>
                  <a:lnTo>
                    <a:pt x="50" y="12"/>
                  </a:lnTo>
                  <a:lnTo>
                    <a:pt x="42" y="4"/>
                  </a:lnTo>
                  <a:lnTo>
                    <a:pt x="26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2" y="61"/>
                  </a:lnTo>
                  <a:lnTo>
                    <a:pt x="17" y="69"/>
                  </a:lnTo>
                  <a:lnTo>
                    <a:pt x="19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6" name="Freeform 31">
              <a:extLst>
                <a:ext uri="{FF2B5EF4-FFF2-40B4-BE49-F238E27FC236}">
                  <a16:creationId xmlns:a16="http://schemas.microsoft.com/office/drawing/2014/main" id="{E63619FD-E45B-05C1-5293-6E090A218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14"/>
              <a:ext cx="36" cy="29"/>
            </a:xfrm>
            <a:custGeom>
              <a:avLst/>
              <a:gdLst>
                <a:gd name="T0" fmla="*/ 1 w 71"/>
                <a:gd name="T1" fmla="*/ 1 h 58"/>
                <a:gd name="T2" fmla="*/ 1 w 71"/>
                <a:gd name="T3" fmla="*/ 1 h 58"/>
                <a:gd name="T4" fmla="*/ 1 w 71"/>
                <a:gd name="T5" fmla="*/ 1 h 58"/>
                <a:gd name="T6" fmla="*/ 1 w 71"/>
                <a:gd name="T7" fmla="*/ 1 h 58"/>
                <a:gd name="T8" fmla="*/ 1 w 71"/>
                <a:gd name="T9" fmla="*/ 1 h 58"/>
                <a:gd name="T10" fmla="*/ 1 w 71"/>
                <a:gd name="T11" fmla="*/ 1 h 58"/>
                <a:gd name="T12" fmla="*/ 1 w 71"/>
                <a:gd name="T13" fmla="*/ 1 h 58"/>
                <a:gd name="T14" fmla="*/ 1 w 71"/>
                <a:gd name="T15" fmla="*/ 0 h 58"/>
                <a:gd name="T16" fmla="*/ 1 w 71"/>
                <a:gd name="T17" fmla="*/ 1 h 58"/>
                <a:gd name="T18" fmla="*/ 1 w 71"/>
                <a:gd name="T19" fmla="*/ 1 h 58"/>
                <a:gd name="T20" fmla="*/ 0 w 71"/>
                <a:gd name="T21" fmla="*/ 1 h 58"/>
                <a:gd name="T22" fmla="*/ 1 w 71"/>
                <a:gd name="T23" fmla="*/ 1 h 58"/>
                <a:gd name="T24" fmla="*/ 1 w 71"/>
                <a:gd name="T25" fmla="*/ 1 h 58"/>
                <a:gd name="T26" fmla="*/ 1 w 71"/>
                <a:gd name="T27" fmla="*/ 1 h 58"/>
                <a:gd name="T28" fmla="*/ 1 w 71"/>
                <a:gd name="T29" fmla="*/ 1 h 58"/>
                <a:gd name="T30" fmla="*/ 1 w 71"/>
                <a:gd name="T31" fmla="*/ 1 h 58"/>
                <a:gd name="T32" fmla="*/ 1 w 71"/>
                <a:gd name="T33" fmla="*/ 1 h 58"/>
                <a:gd name="T34" fmla="*/ 1 w 71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8"/>
                <a:gd name="T56" fmla="*/ 71 w 71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8">
                  <a:moveTo>
                    <a:pt x="66" y="58"/>
                  </a:moveTo>
                  <a:lnTo>
                    <a:pt x="71" y="47"/>
                  </a:lnTo>
                  <a:lnTo>
                    <a:pt x="70" y="44"/>
                  </a:lnTo>
                  <a:lnTo>
                    <a:pt x="64" y="36"/>
                  </a:lnTo>
                  <a:lnTo>
                    <a:pt x="58" y="24"/>
                  </a:lnTo>
                  <a:lnTo>
                    <a:pt x="49" y="14"/>
                  </a:lnTo>
                  <a:lnTo>
                    <a:pt x="39" y="5"/>
                  </a:lnTo>
                  <a:lnTo>
                    <a:pt x="28" y="0"/>
                  </a:lnTo>
                  <a:lnTo>
                    <a:pt x="16" y="4"/>
                  </a:lnTo>
                  <a:lnTo>
                    <a:pt x="6" y="16"/>
                  </a:lnTo>
                  <a:lnTo>
                    <a:pt x="0" y="32"/>
                  </a:lnTo>
                  <a:lnTo>
                    <a:pt x="3" y="43"/>
                  </a:lnTo>
                  <a:lnTo>
                    <a:pt x="13" y="51"/>
                  </a:lnTo>
                  <a:lnTo>
                    <a:pt x="25" y="55"/>
                  </a:lnTo>
                  <a:lnTo>
                    <a:pt x="39" y="58"/>
                  </a:lnTo>
                  <a:lnTo>
                    <a:pt x="53" y="58"/>
                  </a:lnTo>
                  <a:lnTo>
                    <a:pt x="62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Freeform 32">
              <a:extLst>
                <a:ext uri="{FF2B5EF4-FFF2-40B4-BE49-F238E27FC236}">
                  <a16:creationId xmlns:a16="http://schemas.microsoft.com/office/drawing/2014/main" id="{2DB2BDD1-37FE-D601-EF65-FDB969BE5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" y="2447"/>
              <a:ext cx="37" cy="28"/>
            </a:xfrm>
            <a:custGeom>
              <a:avLst/>
              <a:gdLst>
                <a:gd name="T0" fmla="*/ 1 w 72"/>
                <a:gd name="T1" fmla="*/ 1 h 56"/>
                <a:gd name="T2" fmla="*/ 1 w 72"/>
                <a:gd name="T3" fmla="*/ 0 h 56"/>
                <a:gd name="T4" fmla="*/ 1 w 72"/>
                <a:gd name="T5" fmla="*/ 0 h 56"/>
                <a:gd name="T6" fmla="*/ 1 w 72"/>
                <a:gd name="T7" fmla="*/ 0 h 56"/>
                <a:gd name="T8" fmla="*/ 1 w 72"/>
                <a:gd name="T9" fmla="*/ 0 h 56"/>
                <a:gd name="T10" fmla="*/ 1 w 72"/>
                <a:gd name="T11" fmla="*/ 1 h 56"/>
                <a:gd name="T12" fmla="*/ 1 w 72"/>
                <a:gd name="T13" fmla="*/ 1 h 56"/>
                <a:gd name="T14" fmla="*/ 1 w 72"/>
                <a:gd name="T15" fmla="*/ 1 h 56"/>
                <a:gd name="T16" fmla="*/ 0 w 72"/>
                <a:gd name="T17" fmla="*/ 1 h 56"/>
                <a:gd name="T18" fmla="*/ 1 w 72"/>
                <a:gd name="T19" fmla="*/ 1 h 56"/>
                <a:gd name="T20" fmla="*/ 1 w 72"/>
                <a:gd name="T21" fmla="*/ 1 h 56"/>
                <a:gd name="T22" fmla="*/ 1 w 72"/>
                <a:gd name="T23" fmla="*/ 1 h 56"/>
                <a:gd name="T24" fmla="*/ 1 w 72"/>
                <a:gd name="T25" fmla="*/ 1 h 56"/>
                <a:gd name="T26" fmla="*/ 1 w 72"/>
                <a:gd name="T27" fmla="*/ 1 h 56"/>
                <a:gd name="T28" fmla="*/ 1 w 72"/>
                <a:gd name="T29" fmla="*/ 1 h 56"/>
                <a:gd name="T30" fmla="*/ 1 w 72"/>
                <a:gd name="T31" fmla="*/ 1 h 56"/>
                <a:gd name="T32" fmla="*/ 1 w 72"/>
                <a:gd name="T33" fmla="*/ 1 h 56"/>
                <a:gd name="T34" fmla="*/ 1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7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3" y="15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17" y="54"/>
                  </a:lnTo>
                  <a:lnTo>
                    <a:pt x="29" y="56"/>
                  </a:lnTo>
                  <a:lnTo>
                    <a:pt x="39" y="53"/>
                  </a:lnTo>
                  <a:lnTo>
                    <a:pt x="49" y="44"/>
                  </a:lnTo>
                  <a:lnTo>
                    <a:pt x="59" y="33"/>
                  </a:lnTo>
                  <a:lnTo>
                    <a:pt x="66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8" name="Freeform 33">
              <a:extLst>
                <a:ext uri="{FF2B5EF4-FFF2-40B4-BE49-F238E27FC236}">
                  <a16:creationId xmlns:a16="http://schemas.microsoft.com/office/drawing/2014/main" id="{FDEAC116-3E53-704A-A198-2453D42A3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" y="2454"/>
              <a:ext cx="26" cy="37"/>
            </a:xfrm>
            <a:custGeom>
              <a:avLst/>
              <a:gdLst>
                <a:gd name="T0" fmla="*/ 0 w 53"/>
                <a:gd name="T1" fmla="*/ 0 h 72"/>
                <a:gd name="T2" fmla="*/ 0 w 53"/>
                <a:gd name="T3" fmla="*/ 0 h 72"/>
                <a:gd name="T4" fmla="*/ 0 w 53"/>
                <a:gd name="T5" fmla="*/ 1 h 72"/>
                <a:gd name="T6" fmla="*/ 0 w 53"/>
                <a:gd name="T7" fmla="*/ 1 h 72"/>
                <a:gd name="T8" fmla="*/ 0 w 53"/>
                <a:gd name="T9" fmla="*/ 1 h 72"/>
                <a:gd name="T10" fmla="*/ 0 w 53"/>
                <a:gd name="T11" fmla="*/ 1 h 72"/>
                <a:gd name="T12" fmla="*/ 0 w 53"/>
                <a:gd name="T13" fmla="*/ 1 h 72"/>
                <a:gd name="T14" fmla="*/ 0 w 53"/>
                <a:gd name="T15" fmla="*/ 1 h 72"/>
                <a:gd name="T16" fmla="*/ 0 w 53"/>
                <a:gd name="T17" fmla="*/ 1 h 72"/>
                <a:gd name="T18" fmla="*/ 0 w 53"/>
                <a:gd name="T19" fmla="*/ 1 h 72"/>
                <a:gd name="T20" fmla="*/ 0 w 53"/>
                <a:gd name="T21" fmla="*/ 1 h 72"/>
                <a:gd name="T22" fmla="*/ 0 w 53"/>
                <a:gd name="T23" fmla="*/ 1 h 72"/>
                <a:gd name="T24" fmla="*/ 0 w 53"/>
                <a:gd name="T25" fmla="*/ 1 h 72"/>
                <a:gd name="T26" fmla="*/ 0 w 53"/>
                <a:gd name="T27" fmla="*/ 1 h 72"/>
                <a:gd name="T28" fmla="*/ 0 w 53"/>
                <a:gd name="T29" fmla="*/ 1 h 72"/>
                <a:gd name="T30" fmla="*/ 0 w 53"/>
                <a:gd name="T31" fmla="*/ 1 h 72"/>
                <a:gd name="T32" fmla="*/ 0 w 53"/>
                <a:gd name="T33" fmla="*/ 1 h 72"/>
                <a:gd name="T34" fmla="*/ 0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3" y="0"/>
                  </a:moveTo>
                  <a:lnTo>
                    <a:pt x="20" y="0"/>
                  </a:lnTo>
                  <a:lnTo>
                    <a:pt x="18" y="3"/>
                  </a:lnTo>
                  <a:lnTo>
                    <a:pt x="13" y="11"/>
                  </a:lnTo>
                  <a:lnTo>
                    <a:pt x="8" y="23"/>
                  </a:lnTo>
                  <a:lnTo>
                    <a:pt x="3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6" y="72"/>
                  </a:lnTo>
                  <a:lnTo>
                    <a:pt x="42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0" y="35"/>
                  </a:lnTo>
                  <a:lnTo>
                    <a:pt x="46" y="23"/>
                  </a:lnTo>
                  <a:lnTo>
                    <a:pt x="40" y="11"/>
                  </a:lnTo>
                  <a:lnTo>
                    <a:pt x="35" y="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9" name="Freeform 34">
              <a:extLst>
                <a:ext uri="{FF2B5EF4-FFF2-40B4-BE49-F238E27FC236}">
                  <a16:creationId xmlns:a16="http://schemas.microsoft.com/office/drawing/2014/main" id="{8D71D817-2EF8-59D8-8556-6046893E8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" y="2447"/>
              <a:ext cx="36" cy="28"/>
            </a:xfrm>
            <a:custGeom>
              <a:avLst/>
              <a:gdLst>
                <a:gd name="T0" fmla="*/ 1 w 71"/>
                <a:gd name="T1" fmla="*/ 0 h 56"/>
                <a:gd name="T2" fmla="*/ 0 w 71"/>
                <a:gd name="T3" fmla="*/ 1 h 56"/>
                <a:gd name="T4" fmla="*/ 1 w 71"/>
                <a:gd name="T5" fmla="*/ 1 h 56"/>
                <a:gd name="T6" fmla="*/ 1 w 71"/>
                <a:gd name="T7" fmla="*/ 1 h 56"/>
                <a:gd name="T8" fmla="*/ 1 w 71"/>
                <a:gd name="T9" fmla="*/ 1 h 56"/>
                <a:gd name="T10" fmla="*/ 1 w 71"/>
                <a:gd name="T11" fmla="*/ 1 h 56"/>
                <a:gd name="T12" fmla="*/ 1 w 71"/>
                <a:gd name="T13" fmla="*/ 1 h 56"/>
                <a:gd name="T14" fmla="*/ 1 w 71"/>
                <a:gd name="T15" fmla="*/ 1 h 56"/>
                <a:gd name="T16" fmla="*/ 1 w 71"/>
                <a:gd name="T17" fmla="*/ 1 h 56"/>
                <a:gd name="T18" fmla="*/ 1 w 71"/>
                <a:gd name="T19" fmla="*/ 1 h 56"/>
                <a:gd name="T20" fmla="*/ 1 w 71"/>
                <a:gd name="T21" fmla="*/ 1 h 56"/>
                <a:gd name="T22" fmla="*/ 1 w 71"/>
                <a:gd name="T23" fmla="*/ 1 h 56"/>
                <a:gd name="T24" fmla="*/ 1 w 71"/>
                <a:gd name="T25" fmla="*/ 1 h 56"/>
                <a:gd name="T26" fmla="*/ 1 w 71"/>
                <a:gd name="T27" fmla="*/ 1 h 56"/>
                <a:gd name="T28" fmla="*/ 1 w 71"/>
                <a:gd name="T29" fmla="*/ 0 h 56"/>
                <a:gd name="T30" fmla="*/ 1 w 71"/>
                <a:gd name="T31" fmla="*/ 0 h 56"/>
                <a:gd name="T32" fmla="*/ 1 w 71"/>
                <a:gd name="T33" fmla="*/ 0 h 56"/>
                <a:gd name="T34" fmla="*/ 1 w 71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1"/>
                <a:gd name="T55" fmla="*/ 0 h 56"/>
                <a:gd name="T56" fmla="*/ 71 w 71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1" h="56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4"/>
                  </a:lnTo>
                  <a:lnTo>
                    <a:pt x="32" y="53"/>
                  </a:lnTo>
                  <a:lnTo>
                    <a:pt x="44" y="56"/>
                  </a:lnTo>
                  <a:lnTo>
                    <a:pt x="55" y="54"/>
                  </a:lnTo>
                  <a:lnTo>
                    <a:pt x="66" y="41"/>
                  </a:lnTo>
                  <a:lnTo>
                    <a:pt x="71" y="25"/>
                  </a:lnTo>
                  <a:lnTo>
                    <a:pt x="68" y="15"/>
                  </a:lnTo>
                  <a:lnTo>
                    <a:pt x="59" y="7"/>
                  </a:lnTo>
                  <a:lnTo>
                    <a:pt x="46" y="2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0" name="Freeform 35">
              <a:extLst>
                <a:ext uri="{FF2B5EF4-FFF2-40B4-BE49-F238E27FC236}">
                  <a16:creationId xmlns:a16="http://schemas.microsoft.com/office/drawing/2014/main" id="{441DAB4D-1AA3-F558-74C8-EB7352887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414"/>
              <a:ext cx="37" cy="28"/>
            </a:xfrm>
            <a:custGeom>
              <a:avLst/>
              <a:gdLst>
                <a:gd name="T0" fmla="*/ 0 w 72"/>
                <a:gd name="T1" fmla="*/ 0 h 57"/>
                <a:gd name="T2" fmla="*/ 1 w 72"/>
                <a:gd name="T3" fmla="*/ 0 h 57"/>
                <a:gd name="T4" fmla="*/ 1 w 72"/>
                <a:gd name="T5" fmla="*/ 0 h 57"/>
                <a:gd name="T6" fmla="*/ 1 w 72"/>
                <a:gd name="T7" fmla="*/ 0 h 57"/>
                <a:gd name="T8" fmla="*/ 1 w 72"/>
                <a:gd name="T9" fmla="*/ 0 h 57"/>
                <a:gd name="T10" fmla="*/ 1 w 72"/>
                <a:gd name="T11" fmla="*/ 0 h 57"/>
                <a:gd name="T12" fmla="*/ 1 w 72"/>
                <a:gd name="T13" fmla="*/ 0 h 57"/>
                <a:gd name="T14" fmla="*/ 1 w 72"/>
                <a:gd name="T15" fmla="*/ 0 h 57"/>
                <a:gd name="T16" fmla="*/ 1 w 72"/>
                <a:gd name="T17" fmla="*/ 0 h 57"/>
                <a:gd name="T18" fmla="*/ 1 w 72"/>
                <a:gd name="T19" fmla="*/ 0 h 57"/>
                <a:gd name="T20" fmla="*/ 1 w 72"/>
                <a:gd name="T21" fmla="*/ 0 h 57"/>
                <a:gd name="T22" fmla="*/ 1 w 72"/>
                <a:gd name="T23" fmla="*/ 0 h 57"/>
                <a:gd name="T24" fmla="*/ 1 w 72"/>
                <a:gd name="T25" fmla="*/ 0 h 57"/>
                <a:gd name="T26" fmla="*/ 1 w 72"/>
                <a:gd name="T27" fmla="*/ 0 h 57"/>
                <a:gd name="T28" fmla="*/ 1 w 72"/>
                <a:gd name="T29" fmla="*/ 0 h 57"/>
                <a:gd name="T30" fmla="*/ 1 w 72"/>
                <a:gd name="T31" fmla="*/ 0 h 57"/>
                <a:gd name="T32" fmla="*/ 1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0" y="46"/>
                  </a:moveTo>
                  <a:lnTo>
                    <a:pt x="6" y="57"/>
                  </a:lnTo>
                  <a:lnTo>
                    <a:pt x="9" y="57"/>
                  </a:lnTo>
                  <a:lnTo>
                    <a:pt x="19" y="57"/>
                  </a:lnTo>
                  <a:lnTo>
                    <a:pt x="32" y="57"/>
                  </a:lnTo>
                  <a:lnTo>
                    <a:pt x="47" y="54"/>
                  </a:lnTo>
                  <a:lnTo>
                    <a:pt x="60" y="50"/>
                  </a:lnTo>
                  <a:lnTo>
                    <a:pt x="69" y="43"/>
                  </a:lnTo>
                  <a:lnTo>
                    <a:pt x="72" y="31"/>
                  </a:lnTo>
                  <a:lnTo>
                    <a:pt x="67" y="16"/>
                  </a:lnTo>
                  <a:lnTo>
                    <a:pt x="55" y="4"/>
                  </a:lnTo>
                  <a:lnTo>
                    <a:pt x="44" y="0"/>
                  </a:lnTo>
                  <a:lnTo>
                    <a:pt x="33" y="4"/>
                  </a:lnTo>
                  <a:lnTo>
                    <a:pt x="23" y="13"/>
                  </a:lnTo>
                  <a:lnTo>
                    <a:pt x="14" y="23"/>
                  </a:lnTo>
                  <a:lnTo>
                    <a:pt x="7" y="35"/>
                  </a:lnTo>
                  <a:lnTo>
                    <a:pt x="1" y="4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1" name="Freeform 36">
              <a:extLst>
                <a:ext uri="{FF2B5EF4-FFF2-40B4-BE49-F238E27FC236}">
                  <a16:creationId xmlns:a16="http://schemas.microsoft.com/office/drawing/2014/main" id="{D676AC36-2811-B05D-5893-3A4D506B3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2" y="2420"/>
              <a:ext cx="11" cy="12"/>
            </a:xfrm>
            <a:custGeom>
              <a:avLst/>
              <a:gdLst>
                <a:gd name="T0" fmla="*/ 0 w 23"/>
                <a:gd name="T1" fmla="*/ 1 h 24"/>
                <a:gd name="T2" fmla="*/ 0 w 23"/>
                <a:gd name="T3" fmla="*/ 1 h 24"/>
                <a:gd name="T4" fmla="*/ 0 w 23"/>
                <a:gd name="T5" fmla="*/ 1 h 24"/>
                <a:gd name="T6" fmla="*/ 0 w 23"/>
                <a:gd name="T7" fmla="*/ 1 h 24"/>
                <a:gd name="T8" fmla="*/ 0 w 23"/>
                <a:gd name="T9" fmla="*/ 1 h 24"/>
                <a:gd name="T10" fmla="*/ 0 w 23"/>
                <a:gd name="T11" fmla="*/ 1 h 24"/>
                <a:gd name="T12" fmla="*/ 0 w 23"/>
                <a:gd name="T13" fmla="*/ 1 h 24"/>
                <a:gd name="T14" fmla="*/ 0 w 23"/>
                <a:gd name="T15" fmla="*/ 1 h 24"/>
                <a:gd name="T16" fmla="*/ 0 w 23"/>
                <a:gd name="T17" fmla="*/ 0 h 24"/>
                <a:gd name="T18" fmla="*/ 0 w 23"/>
                <a:gd name="T19" fmla="*/ 1 h 24"/>
                <a:gd name="T20" fmla="*/ 0 w 23"/>
                <a:gd name="T21" fmla="*/ 1 h 24"/>
                <a:gd name="T22" fmla="*/ 0 w 23"/>
                <a:gd name="T23" fmla="*/ 1 h 24"/>
                <a:gd name="T24" fmla="*/ 0 w 23"/>
                <a:gd name="T25" fmla="*/ 1 h 24"/>
                <a:gd name="T26" fmla="*/ 0 w 23"/>
                <a:gd name="T27" fmla="*/ 1 h 24"/>
                <a:gd name="T28" fmla="*/ 0 w 23"/>
                <a:gd name="T29" fmla="*/ 1 h 24"/>
                <a:gd name="T30" fmla="*/ 0 w 23"/>
                <a:gd name="T31" fmla="*/ 1 h 24"/>
                <a:gd name="T32" fmla="*/ 0 w 23"/>
                <a:gd name="T33" fmla="*/ 1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4"/>
                <a:gd name="T53" fmla="*/ 23 w 23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4">
                  <a:moveTo>
                    <a:pt x="12" y="24"/>
                  </a:moveTo>
                  <a:lnTo>
                    <a:pt x="7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1" y="8"/>
                  </a:lnTo>
                  <a:lnTo>
                    <a:pt x="4" y="3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3"/>
                  </a:lnTo>
                  <a:lnTo>
                    <a:pt x="22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20" y="20"/>
                  </a:lnTo>
                  <a:lnTo>
                    <a:pt x="16" y="23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2" name="Freeform 37">
              <a:extLst>
                <a:ext uri="{FF2B5EF4-FFF2-40B4-BE49-F238E27FC236}">
                  <a16:creationId xmlns:a16="http://schemas.microsoft.com/office/drawing/2014/main" id="{9EC108CF-0A2E-6F77-994B-9F27524BE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3" name="Freeform 38">
              <a:extLst>
                <a:ext uri="{FF2B5EF4-FFF2-40B4-BE49-F238E27FC236}">
                  <a16:creationId xmlns:a16="http://schemas.microsoft.com/office/drawing/2014/main" id="{D597EA27-9D9F-AD41-EC4D-2B4BFC7CA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381"/>
              <a:ext cx="26" cy="36"/>
            </a:xfrm>
            <a:custGeom>
              <a:avLst/>
              <a:gdLst>
                <a:gd name="T0" fmla="*/ 1 w 52"/>
                <a:gd name="T1" fmla="*/ 0 h 73"/>
                <a:gd name="T2" fmla="*/ 1 w 52"/>
                <a:gd name="T3" fmla="*/ 0 h 73"/>
                <a:gd name="T4" fmla="*/ 1 w 52"/>
                <a:gd name="T5" fmla="*/ 0 h 73"/>
                <a:gd name="T6" fmla="*/ 1 w 52"/>
                <a:gd name="T7" fmla="*/ 0 h 73"/>
                <a:gd name="T8" fmla="*/ 1 w 52"/>
                <a:gd name="T9" fmla="*/ 0 h 73"/>
                <a:gd name="T10" fmla="*/ 1 w 52"/>
                <a:gd name="T11" fmla="*/ 0 h 73"/>
                <a:gd name="T12" fmla="*/ 1 w 52"/>
                <a:gd name="T13" fmla="*/ 0 h 73"/>
                <a:gd name="T14" fmla="*/ 1 w 52"/>
                <a:gd name="T15" fmla="*/ 0 h 73"/>
                <a:gd name="T16" fmla="*/ 1 w 52"/>
                <a:gd name="T17" fmla="*/ 0 h 73"/>
                <a:gd name="T18" fmla="*/ 1 w 52"/>
                <a:gd name="T19" fmla="*/ 0 h 73"/>
                <a:gd name="T20" fmla="*/ 1 w 52"/>
                <a:gd name="T21" fmla="*/ 0 h 73"/>
                <a:gd name="T22" fmla="*/ 1 w 52"/>
                <a:gd name="T23" fmla="*/ 0 h 73"/>
                <a:gd name="T24" fmla="*/ 0 w 52"/>
                <a:gd name="T25" fmla="*/ 0 h 73"/>
                <a:gd name="T26" fmla="*/ 1 w 52"/>
                <a:gd name="T27" fmla="*/ 0 h 73"/>
                <a:gd name="T28" fmla="*/ 1 w 52"/>
                <a:gd name="T29" fmla="*/ 0 h 73"/>
                <a:gd name="T30" fmla="*/ 1 w 52"/>
                <a:gd name="T31" fmla="*/ 0 h 73"/>
                <a:gd name="T32" fmla="*/ 1 w 52"/>
                <a:gd name="T33" fmla="*/ 0 h 73"/>
                <a:gd name="T34" fmla="*/ 1 w 52"/>
                <a:gd name="T35" fmla="*/ 0 h 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"/>
                <a:gd name="T55" fmla="*/ 0 h 73"/>
                <a:gd name="T56" fmla="*/ 52 w 52"/>
                <a:gd name="T57" fmla="*/ 73 h 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" h="73">
                  <a:moveTo>
                    <a:pt x="20" y="73"/>
                  </a:moveTo>
                  <a:lnTo>
                    <a:pt x="31" y="73"/>
                  </a:lnTo>
                  <a:lnTo>
                    <a:pt x="34" y="69"/>
                  </a:lnTo>
                  <a:lnTo>
                    <a:pt x="38" y="61"/>
                  </a:lnTo>
                  <a:lnTo>
                    <a:pt x="44" y="50"/>
                  </a:lnTo>
                  <a:lnTo>
                    <a:pt x="50" y="36"/>
                  </a:lnTo>
                  <a:lnTo>
                    <a:pt x="52" y="23"/>
                  </a:lnTo>
                  <a:lnTo>
                    <a:pt x="51" y="12"/>
                  </a:lnTo>
                  <a:lnTo>
                    <a:pt x="43" y="4"/>
                  </a:lnTo>
                  <a:lnTo>
                    <a:pt x="27" y="0"/>
                  </a:lnTo>
                  <a:lnTo>
                    <a:pt x="10" y="4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2" y="36"/>
                  </a:lnTo>
                  <a:lnTo>
                    <a:pt x="7" y="50"/>
                  </a:lnTo>
                  <a:lnTo>
                    <a:pt x="13" y="61"/>
                  </a:lnTo>
                  <a:lnTo>
                    <a:pt x="17" y="69"/>
                  </a:lnTo>
                  <a:lnTo>
                    <a:pt x="20" y="7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4" name="Freeform 39">
              <a:extLst>
                <a:ext uri="{FF2B5EF4-FFF2-40B4-BE49-F238E27FC236}">
                  <a16:creationId xmlns:a16="http://schemas.microsoft.com/office/drawing/2014/main" id="{401E4665-D587-C608-E3FD-0EE882B2A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396"/>
              <a:ext cx="35" cy="28"/>
            </a:xfrm>
            <a:custGeom>
              <a:avLst/>
              <a:gdLst>
                <a:gd name="T0" fmla="*/ 0 w 72"/>
                <a:gd name="T1" fmla="*/ 0 h 58"/>
                <a:gd name="T2" fmla="*/ 0 w 72"/>
                <a:gd name="T3" fmla="*/ 0 h 58"/>
                <a:gd name="T4" fmla="*/ 0 w 72"/>
                <a:gd name="T5" fmla="*/ 0 h 58"/>
                <a:gd name="T6" fmla="*/ 0 w 72"/>
                <a:gd name="T7" fmla="*/ 0 h 58"/>
                <a:gd name="T8" fmla="*/ 0 w 72"/>
                <a:gd name="T9" fmla="*/ 0 h 58"/>
                <a:gd name="T10" fmla="*/ 0 w 72"/>
                <a:gd name="T11" fmla="*/ 0 h 58"/>
                <a:gd name="T12" fmla="*/ 0 w 72"/>
                <a:gd name="T13" fmla="*/ 0 h 58"/>
                <a:gd name="T14" fmla="*/ 0 w 72"/>
                <a:gd name="T15" fmla="*/ 0 h 58"/>
                <a:gd name="T16" fmla="*/ 0 w 72"/>
                <a:gd name="T17" fmla="*/ 0 h 58"/>
                <a:gd name="T18" fmla="*/ 0 w 72"/>
                <a:gd name="T19" fmla="*/ 0 h 58"/>
                <a:gd name="T20" fmla="*/ 0 w 72"/>
                <a:gd name="T21" fmla="*/ 0 h 58"/>
                <a:gd name="T22" fmla="*/ 0 w 72"/>
                <a:gd name="T23" fmla="*/ 0 h 58"/>
                <a:gd name="T24" fmla="*/ 0 w 72"/>
                <a:gd name="T25" fmla="*/ 0 h 58"/>
                <a:gd name="T26" fmla="*/ 0 w 72"/>
                <a:gd name="T27" fmla="*/ 0 h 58"/>
                <a:gd name="T28" fmla="*/ 0 w 72"/>
                <a:gd name="T29" fmla="*/ 0 h 58"/>
                <a:gd name="T30" fmla="*/ 0 w 72"/>
                <a:gd name="T31" fmla="*/ 0 h 58"/>
                <a:gd name="T32" fmla="*/ 0 w 72"/>
                <a:gd name="T33" fmla="*/ 0 h 58"/>
                <a:gd name="T34" fmla="*/ 0 w 72"/>
                <a:gd name="T35" fmla="*/ 0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66" y="58"/>
                  </a:moveTo>
                  <a:lnTo>
                    <a:pt x="72" y="47"/>
                  </a:lnTo>
                  <a:lnTo>
                    <a:pt x="71" y="44"/>
                  </a:lnTo>
                  <a:lnTo>
                    <a:pt x="65" y="36"/>
                  </a:lnTo>
                  <a:lnTo>
                    <a:pt x="58" y="24"/>
                  </a:lnTo>
                  <a:lnTo>
                    <a:pt x="50" y="14"/>
                  </a:lnTo>
                  <a:lnTo>
                    <a:pt x="40" y="5"/>
                  </a:lnTo>
                  <a:lnTo>
                    <a:pt x="28" y="0"/>
                  </a:lnTo>
                  <a:lnTo>
                    <a:pt x="16" y="3"/>
                  </a:lnTo>
                  <a:lnTo>
                    <a:pt x="6" y="15"/>
                  </a:lnTo>
                  <a:lnTo>
                    <a:pt x="0" y="31"/>
                  </a:lnTo>
                  <a:lnTo>
                    <a:pt x="4" y="43"/>
                  </a:lnTo>
                  <a:lnTo>
                    <a:pt x="12" y="51"/>
                  </a:lnTo>
                  <a:lnTo>
                    <a:pt x="26" y="56"/>
                  </a:lnTo>
                  <a:lnTo>
                    <a:pt x="40" y="58"/>
                  </a:lnTo>
                  <a:lnTo>
                    <a:pt x="52" y="58"/>
                  </a:lnTo>
                  <a:lnTo>
                    <a:pt x="63" y="58"/>
                  </a:lnTo>
                  <a:lnTo>
                    <a:pt x="66" y="5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5" name="Freeform 40">
              <a:extLst>
                <a:ext uri="{FF2B5EF4-FFF2-40B4-BE49-F238E27FC236}">
                  <a16:creationId xmlns:a16="http://schemas.microsoft.com/office/drawing/2014/main" id="{1F9B6526-C048-082C-EEAC-98107C4A2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" y="2428"/>
              <a:ext cx="35" cy="29"/>
            </a:xfrm>
            <a:custGeom>
              <a:avLst/>
              <a:gdLst>
                <a:gd name="T0" fmla="*/ 0 w 72"/>
                <a:gd name="T1" fmla="*/ 1 h 56"/>
                <a:gd name="T2" fmla="*/ 0 w 72"/>
                <a:gd name="T3" fmla="*/ 0 h 56"/>
                <a:gd name="T4" fmla="*/ 0 w 72"/>
                <a:gd name="T5" fmla="*/ 0 h 56"/>
                <a:gd name="T6" fmla="*/ 0 w 72"/>
                <a:gd name="T7" fmla="*/ 0 h 56"/>
                <a:gd name="T8" fmla="*/ 0 w 72"/>
                <a:gd name="T9" fmla="*/ 0 h 56"/>
                <a:gd name="T10" fmla="*/ 0 w 72"/>
                <a:gd name="T11" fmla="*/ 1 h 56"/>
                <a:gd name="T12" fmla="*/ 0 w 72"/>
                <a:gd name="T13" fmla="*/ 1 h 56"/>
                <a:gd name="T14" fmla="*/ 0 w 72"/>
                <a:gd name="T15" fmla="*/ 1 h 56"/>
                <a:gd name="T16" fmla="*/ 0 w 72"/>
                <a:gd name="T17" fmla="*/ 1 h 56"/>
                <a:gd name="T18" fmla="*/ 0 w 72"/>
                <a:gd name="T19" fmla="*/ 1 h 56"/>
                <a:gd name="T20" fmla="*/ 0 w 72"/>
                <a:gd name="T21" fmla="*/ 1 h 56"/>
                <a:gd name="T22" fmla="*/ 0 w 72"/>
                <a:gd name="T23" fmla="*/ 1 h 56"/>
                <a:gd name="T24" fmla="*/ 0 w 72"/>
                <a:gd name="T25" fmla="*/ 1 h 56"/>
                <a:gd name="T26" fmla="*/ 0 w 72"/>
                <a:gd name="T27" fmla="*/ 1 h 56"/>
                <a:gd name="T28" fmla="*/ 0 w 72"/>
                <a:gd name="T29" fmla="*/ 1 h 56"/>
                <a:gd name="T30" fmla="*/ 0 w 72"/>
                <a:gd name="T31" fmla="*/ 1 h 56"/>
                <a:gd name="T32" fmla="*/ 0 w 72"/>
                <a:gd name="T33" fmla="*/ 1 h 56"/>
                <a:gd name="T34" fmla="*/ 0 w 72"/>
                <a:gd name="T35" fmla="*/ 1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6"/>
                <a:gd name="T56" fmla="*/ 72 w 72"/>
                <a:gd name="T57" fmla="*/ 56 h 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6">
                  <a:moveTo>
                    <a:pt x="72" y="10"/>
                  </a:moveTo>
                  <a:lnTo>
                    <a:pt x="66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0" y="0"/>
                  </a:lnTo>
                  <a:lnTo>
                    <a:pt x="26" y="2"/>
                  </a:lnTo>
                  <a:lnTo>
                    <a:pt x="13" y="7"/>
                  </a:lnTo>
                  <a:lnTo>
                    <a:pt x="4" y="14"/>
                  </a:lnTo>
                  <a:lnTo>
                    <a:pt x="0" y="25"/>
                  </a:lnTo>
                  <a:lnTo>
                    <a:pt x="6" y="40"/>
                  </a:lnTo>
                  <a:lnTo>
                    <a:pt x="16" y="53"/>
                  </a:lnTo>
                  <a:lnTo>
                    <a:pt x="28" y="56"/>
                  </a:lnTo>
                  <a:lnTo>
                    <a:pt x="40" y="53"/>
                  </a:lnTo>
                  <a:lnTo>
                    <a:pt x="50" y="44"/>
                  </a:lnTo>
                  <a:lnTo>
                    <a:pt x="58" y="33"/>
                  </a:lnTo>
                  <a:lnTo>
                    <a:pt x="65" y="22"/>
                  </a:lnTo>
                  <a:lnTo>
                    <a:pt x="71" y="14"/>
                  </a:lnTo>
                  <a:lnTo>
                    <a:pt x="72" y="1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6" name="Freeform 41">
              <a:extLst>
                <a:ext uri="{FF2B5EF4-FFF2-40B4-BE49-F238E27FC236}">
                  <a16:creationId xmlns:a16="http://schemas.microsoft.com/office/drawing/2014/main" id="{8C136D76-0CE1-C39C-4D61-B5CCB9FE4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2435"/>
              <a:ext cx="27" cy="37"/>
            </a:xfrm>
            <a:custGeom>
              <a:avLst/>
              <a:gdLst>
                <a:gd name="T0" fmla="*/ 1 w 53"/>
                <a:gd name="T1" fmla="*/ 0 h 72"/>
                <a:gd name="T2" fmla="*/ 1 w 53"/>
                <a:gd name="T3" fmla="*/ 0 h 72"/>
                <a:gd name="T4" fmla="*/ 1 w 53"/>
                <a:gd name="T5" fmla="*/ 1 h 72"/>
                <a:gd name="T6" fmla="*/ 1 w 53"/>
                <a:gd name="T7" fmla="*/ 1 h 72"/>
                <a:gd name="T8" fmla="*/ 1 w 53"/>
                <a:gd name="T9" fmla="*/ 1 h 72"/>
                <a:gd name="T10" fmla="*/ 1 w 53"/>
                <a:gd name="T11" fmla="*/ 1 h 72"/>
                <a:gd name="T12" fmla="*/ 0 w 53"/>
                <a:gd name="T13" fmla="*/ 1 h 72"/>
                <a:gd name="T14" fmla="*/ 1 w 53"/>
                <a:gd name="T15" fmla="*/ 1 h 72"/>
                <a:gd name="T16" fmla="*/ 1 w 53"/>
                <a:gd name="T17" fmla="*/ 1 h 72"/>
                <a:gd name="T18" fmla="*/ 1 w 53"/>
                <a:gd name="T19" fmla="*/ 1 h 72"/>
                <a:gd name="T20" fmla="*/ 1 w 53"/>
                <a:gd name="T21" fmla="*/ 1 h 72"/>
                <a:gd name="T22" fmla="*/ 1 w 53"/>
                <a:gd name="T23" fmla="*/ 1 h 72"/>
                <a:gd name="T24" fmla="*/ 1 w 53"/>
                <a:gd name="T25" fmla="*/ 1 h 72"/>
                <a:gd name="T26" fmla="*/ 1 w 53"/>
                <a:gd name="T27" fmla="*/ 1 h 72"/>
                <a:gd name="T28" fmla="*/ 1 w 53"/>
                <a:gd name="T29" fmla="*/ 1 h 72"/>
                <a:gd name="T30" fmla="*/ 1 w 53"/>
                <a:gd name="T31" fmla="*/ 1 h 72"/>
                <a:gd name="T32" fmla="*/ 1 w 53"/>
                <a:gd name="T33" fmla="*/ 1 h 72"/>
                <a:gd name="T34" fmla="*/ 1 w 53"/>
                <a:gd name="T35" fmla="*/ 0 h 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3"/>
                <a:gd name="T55" fmla="*/ 0 h 72"/>
                <a:gd name="T56" fmla="*/ 53 w 53"/>
                <a:gd name="T57" fmla="*/ 72 h 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3" h="72">
                  <a:moveTo>
                    <a:pt x="32" y="0"/>
                  </a:moveTo>
                  <a:lnTo>
                    <a:pt x="21" y="0"/>
                  </a:lnTo>
                  <a:lnTo>
                    <a:pt x="19" y="3"/>
                  </a:lnTo>
                  <a:lnTo>
                    <a:pt x="14" y="11"/>
                  </a:lnTo>
                  <a:lnTo>
                    <a:pt x="8" y="23"/>
                  </a:lnTo>
                  <a:lnTo>
                    <a:pt x="2" y="35"/>
                  </a:lnTo>
                  <a:lnTo>
                    <a:pt x="0" y="49"/>
                  </a:lnTo>
                  <a:lnTo>
                    <a:pt x="2" y="61"/>
                  </a:lnTo>
                  <a:lnTo>
                    <a:pt x="10" y="69"/>
                  </a:lnTo>
                  <a:lnTo>
                    <a:pt x="27" y="72"/>
                  </a:lnTo>
                  <a:lnTo>
                    <a:pt x="43" y="69"/>
                  </a:lnTo>
                  <a:lnTo>
                    <a:pt x="51" y="61"/>
                  </a:lnTo>
                  <a:lnTo>
                    <a:pt x="53" y="49"/>
                  </a:lnTo>
                  <a:lnTo>
                    <a:pt x="51" y="35"/>
                  </a:lnTo>
                  <a:lnTo>
                    <a:pt x="45" y="23"/>
                  </a:lnTo>
                  <a:lnTo>
                    <a:pt x="39" y="11"/>
                  </a:lnTo>
                  <a:lnTo>
                    <a:pt x="35" y="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7" name="Freeform 42">
              <a:extLst>
                <a:ext uri="{FF2B5EF4-FFF2-40B4-BE49-F238E27FC236}">
                  <a16:creationId xmlns:a16="http://schemas.microsoft.com/office/drawing/2014/main" id="{CF284B33-70F7-4672-9496-84FADD097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28"/>
              <a:ext cx="35" cy="29"/>
            </a:xfrm>
            <a:custGeom>
              <a:avLst/>
              <a:gdLst>
                <a:gd name="T0" fmla="*/ 0 w 72"/>
                <a:gd name="T1" fmla="*/ 0 h 57"/>
                <a:gd name="T2" fmla="*/ 0 w 72"/>
                <a:gd name="T3" fmla="*/ 1 h 57"/>
                <a:gd name="T4" fmla="*/ 0 w 72"/>
                <a:gd name="T5" fmla="*/ 1 h 57"/>
                <a:gd name="T6" fmla="*/ 0 w 72"/>
                <a:gd name="T7" fmla="*/ 1 h 57"/>
                <a:gd name="T8" fmla="*/ 0 w 72"/>
                <a:gd name="T9" fmla="*/ 1 h 57"/>
                <a:gd name="T10" fmla="*/ 0 w 72"/>
                <a:gd name="T11" fmla="*/ 1 h 57"/>
                <a:gd name="T12" fmla="*/ 0 w 72"/>
                <a:gd name="T13" fmla="*/ 1 h 57"/>
                <a:gd name="T14" fmla="*/ 0 w 72"/>
                <a:gd name="T15" fmla="*/ 1 h 57"/>
                <a:gd name="T16" fmla="*/ 0 w 72"/>
                <a:gd name="T17" fmla="*/ 1 h 57"/>
                <a:gd name="T18" fmla="*/ 0 w 72"/>
                <a:gd name="T19" fmla="*/ 1 h 57"/>
                <a:gd name="T20" fmla="*/ 0 w 72"/>
                <a:gd name="T21" fmla="*/ 1 h 57"/>
                <a:gd name="T22" fmla="*/ 0 w 72"/>
                <a:gd name="T23" fmla="*/ 1 h 57"/>
                <a:gd name="T24" fmla="*/ 0 w 72"/>
                <a:gd name="T25" fmla="*/ 1 h 57"/>
                <a:gd name="T26" fmla="*/ 0 w 72"/>
                <a:gd name="T27" fmla="*/ 1 h 57"/>
                <a:gd name="T28" fmla="*/ 0 w 72"/>
                <a:gd name="T29" fmla="*/ 0 h 57"/>
                <a:gd name="T30" fmla="*/ 0 w 72"/>
                <a:gd name="T31" fmla="*/ 0 h 57"/>
                <a:gd name="T32" fmla="*/ 0 w 72"/>
                <a:gd name="T33" fmla="*/ 0 h 57"/>
                <a:gd name="T34" fmla="*/ 0 w 72"/>
                <a:gd name="T35" fmla="*/ 0 h 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7"/>
                <a:gd name="T56" fmla="*/ 72 w 72"/>
                <a:gd name="T57" fmla="*/ 57 h 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7">
                  <a:moveTo>
                    <a:pt x="6" y="0"/>
                  </a:moveTo>
                  <a:lnTo>
                    <a:pt x="0" y="10"/>
                  </a:lnTo>
                  <a:lnTo>
                    <a:pt x="1" y="14"/>
                  </a:lnTo>
                  <a:lnTo>
                    <a:pt x="7" y="22"/>
                  </a:lnTo>
                  <a:lnTo>
                    <a:pt x="14" y="33"/>
                  </a:lnTo>
                  <a:lnTo>
                    <a:pt x="23" y="43"/>
                  </a:lnTo>
                  <a:lnTo>
                    <a:pt x="33" y="53"/>
                  </a:lnTo>
                  <a:lnTo>
                    <a:pt x="44" y="57"/>
                  </a:lnTo>
                  <a:lnTo>
                    <a:pt x="56" y="55"/>
                  </a:lnTo>
                  <a:lnTo>
                    <a:pt x="66" y="42"/>
                  </a:lnTo>
                  <a:lnTo>
                    <a:pt x="72" y="26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46" y="2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9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8" name="Freeform 43">
              <a:extLst>
                <a:ext uri="{FF2B5EF4-FFF2-40B4-BE49-F238E27FC236}">
                  <a16:creationId xmlns:a16="http://schemas.microsoft.com/office/drawing/2014/main" id="{087CCB07-C10D-670C-F754-95D5E6FEA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395"/>
              <a:ext cx="35" cy="29"/>
            </a:xfrm>
            <a:custGeom>
              <a:avLst/>
              <a:gdLst>
                <a:gd name="T0" fmla="*/ 0 w 72"/>
                <a:gd name="T1" fmla="*/ 1 h 58"/>
                <a:gd name="T2" fmla="*/ 0 w 72"/>
                <a:gd name="T3" fmla="*/ 1 h 58"/>
                <a:gd name="T4" fmla="*/ 0 w 72"/>
                <a:gd name="T5" fmla="*/ 1 h 58"/>
                <a:gd name="T6" fmla="*/ 0 w 72"/>
                <a:gd name="T7" fmla="*/ 1 h 58"/>
                <a:gd name="T8" fmla="*/ 0 w 72"/>
                <a:gd name="T9" fmla="*/ 1 h 58"/>
                <a:gd name="T10" fmla="*/ 0 w 72"/>
                <a:gd name="T11" fmla="*/ 1 h 58"/>
                <a:gd name="T12" fmla="*/ 0 w 72"/>
                <a:gd name="T13" fmla="*/ 1 h 58"/>
                <a:gd name="T14" fmla="*/ 0 w 72"/>
                <a:gd name="T15" fmla="*/ 1 h 58"/>
                <a:gd name="T16" fmla="*/ 0 w 72"/>
                <a:gd name="T17" fmla="*/ 1 h 58"/>
                <a:gd name="T18" fmla="*/ 0 w 72"/>
                <a:gd name="T19" fmla="*/ 1 h 58"/>
                <a:gd name="T20" fmla="*/ 0 w 72"/>
                <a:gd name="T21" fmla="*/ 1 h 58"/>
                <a:gd name="T22" fmla="*/ 0 w 72"/>
                <a:gd name="T23" fmla="*/ 0 h 58"/>
                <a:gd name="T24" fmla="*/ 0 w 72"/>
                <a:gd name="T25" fmla="*/ 1 h 58"/>
                <a:gd name="T26" fmla="*/ 0 w 72"/>
                <a:gd name="T27" fmla="*/ 1 h 58"/>
                <a:gd name="T28" fmla="*/ 0 w 72"/>
                <a:gd name="T29" fmla="*/ 1 h 58"/>
                <a:gd name="T30" fmla="*/ 0 w 72"/>
                <a:gd name="T31" fmla="*/ 1 h 58"/>
                <a:gd name="T32" fmla="*/ 0 w 72"/>
                <a:gd name="T33" fmla="*/ 1 h 58"/>
                <a:gd name="T34" fmla="*/ 0 w 72"/>
                <a:gd name="T35" fmla="*/ 1 h 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58"/>
                <a:gd name="T56" fmla="*/ 72 w 72"/>
                <a:gd name="T57" fmla="*/ 58 h 5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58">
                  <a:moveTo>
                    <a:pt x="0" y="47"/>
                  </a:moveTo>
                  <a:lnTo>
                    <a:pt x="6" y="58"/>
                  </a:lnTo>
                  <a:lnTo>
                    <a:pt x="9" y="58"/>
                  </a:lnTo>
                  <a:lnTo>
                    <a:pt x="20" y="58"/>
                  </a:lnTo>
                  <a:lnTo>
                    <a:pt x="33" y="58"/>
                  </a:lnTo>
                  <a:lnTo>
                    <a:pt x="46" y="55"/>
                  </a:lnTo>
                  <a:lnTo>
                    <a:pt x="59" y="51"/>
                  </a:lnTo>
                  <a:lnTo>
                    <a:pt x="68" y="43"/>
                  </a:lnTo>
                  <a:lnTo>
                    <a:pt x="72" y="32"/>
                  </a:lnTo>
                  <a:lnTo>
                    <a:pt x="66" y="16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33" y="5"/>
                  </a:lnTo>
                  <a:lnTo>
                    <a:pt x="23" y="14"/>
                  </a:lnTo>
                  <a:lnTo>
                    <a:pt x="14" y="24"/>
                  </a:lnTo>
                  <a:lnTo>
                    <a:pt x="7" y="36"/>
                  </a:lnTo>
                  <a:lnTo>
                    <a:pt x="1" y="44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9" name="Freeform 44">
              <a:extLst>
                <a:ext uri="{FF2B5EF4-FFF2-40B4-BE49-F238E27FC236}">
                  <a16:creationId xmlns:a16="http://schemas.microsoft.com/office/drawing/2014/main" id="{6F8EC780-9FB9-9DC0-152D-20166984E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1" y="1815"/>
              <a:ext cx="72" cy="84"/>
            </a:xfrm>
            <a:custGeom>
              <a:avLst/>
              <a:gdLst>
                <a:gd name="T0" fmla="*/ 1 w 144"/>
                <a:gd name="T1" fmla="*/ 0 h 167"/>
                <a:gd name="T2" fmla="*/ 1 w 144"/>
                <a:gd name="T3" fmla="*/ 1 h 167"/>
                <a:gd name="T4" fmla="*/ 1 w 144"/>
                <a:gd name="T5" fmla="*/ 1 h 167"/>
                <a:gd name="T6" fmla="*/ 1 w 144"/>
                <a:gd name="T7" fmla="*/ 1 h 167"/>
                <a:gd name="T8" fmla="*/ 1 w 144"/>
                <a:gd name="T9" fmla="*/ 1 h 167"/>
                <a:gd name="T10" fmla="*/ 1 w 144"/>
                <a:gd name="T11" fmla="*/ 1 h 167"/>
                <a:gd name="T12" fmla="*/ 1 w 144"/>
                <a:gd name="T13" fmla="*/ 1 h 167"/>
                <a:gd name="T14" fmla="*/ 1 w 144"/>
                <a:gd name="T15" fmla="*/ 1 h 167"/>
                <a:gd name="T16" fmla="*/ 1 w 144"/>
                <a:gd name="T17" fmla="*/ 1 h 167"/>
                <a:gd name="T18" fmla="*/ 1 w 144"/>
                <a:gd name="T19" fmla="*/ 1 h 167"/>
                <a:gd name="T20" fmla="*/ 1 w 144"/>
                <a:gd name="T21" fmla="*/ 1 h 167"/>
                <a:gd name="T22" fmla="*/ 0 w 144"/>
                <a:gd name="T23" fmla="*/ 1 h 167"/>
                <a:gd name="T24" fmla="*/ 1 w 144"/>
                <a:gd name="T25" fmla="*/ 1 h 167"/>
                <a:gd name="T26" fmla="*/ 1 w 144"/>
                <a:gd name="T27" fmla="*/ 1 h 167"/>
                <a:gd name="T28" fmla="*/ 1 w 144"/>
                <a:gd name="T29" fmla="*/ 1 h 167"/>
                <a:gd name="T30" fmla="*/ 1 w 144"/>
                <a:gd name="T31" fmla="*/ 1 h 167"/>
                <a:gd name="T32" fmla="*/ 1 w 144"/>
                <a:gd name="T33" fmla="*/ 1 h 167"/>
                <a:gd name="T34" fmla="*/ 1 w 144"/>
                <a:gd name="T35" fmla="*/ 1 h 167"/>
                <a:gd name="T36" fmla="*/ 1 w 144"/>
                <a:gd name="T37" fmla="*/ 1 h 167"/>
                <a:gd name="T38" fmla="*/ 1 w 144"/>
                <a:gd name="T39" fmla="*/ 1 h 167"/>
                <a:gd name="T40" fmla="*/ 1 w 144"/>
                <a:gd name="T41" fmla="*/ 1 h 167"/>
                <a:gd name="T42" fmla="*/ 1 w 144"/>
                <a:gd name="T43" fmla="*/ 1 h 167"/>
                <a:gd name="T44" fmla="*/ 1 w 144"/>
                <a:gd name="T45" fmla="*/ 1 h 167"/>
                <a:gd name="T46" fmla="*/ 1 w 144"/>
                <a:gd name="T47" fmla="*/ 1 h 167"/>
                <a:gd name="T48" fmla="*/ 1 w 144"/>
                <a:gd name="T49" fmla="*/ 0 h 1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67"/>
                <a:gd name="T77" fmla="*/ 144 w 144"/>
                <a:gd name="T78" fmla="*/ 167 h 1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67">
                  <a:moveTo>
                    <a:pt x="144" y="0"/>
                  </a:moveTo>
                  <a:lnTo>
                    <a:pt x="143" y="28"/>
                  </a:lnTo>
                  <a:lnTo>
                    <a:pt x="138" y="57"/>
                  </a:lnTo>
                  <a:lnTo>
                    <a:pt x="129" y="84"/>
                  </a:lnTo>
                  <a:lnTo>
                    <a:pt x="116" y="111"/>
                  </a:lnTo>
                  <a:lnTo>
                    <a:pt x="100" y="135"/>
                  </a:lnTo>
                  <a:lnTo>
                    <a:pt x="82" y="152"/>
                  </a:lnTo>
                  <a:lnTo>
                    <a:pt x="60" y="164"/>
                  </a:lnTo>
                  <a:lnTo>
                    <a:pt x="36" y="167"/>
                  </a:lnTo>
                  <a:lnTo>
                    <a:pt x="16" y="163"/>
                  </a:lnTo>
                  <a:lnTo>
                    <a:pt x="5" y="152"/>
                  </a:lnTo>
                  <a:lnTo>
                    <a:pt x="0" y="140"/>
                  </a:lnTo>
                  <a:lnTo>
                    <a:pt x="2" y="123"/>
                  </a:lnTo>
                  <a:lnTo>
                    <a:pt x="12" y="109"/>
                  </a:lnTo>
                  <a:lnTo>
                    <a:pt x="24" y="96"/>
                  </a:lnTo>
                  <a:lnTo>
                    <a:pt x="42" y="85"/>
                  </a:lnTo>
                  <a:lnTo>
                    <a:pt x="62" y="82"/>
                  </a:lnTo>
                  <a:lnTo>
                    <a:pt x="80" y="79"/>
                  </a:lnTo>
                  <a:lnTo>
                    <a:pt x="95" y="69"/>
                  </a:lnTo>
                  <a:lnTo>
                    <a:pt x="108" y="57"/>
                  </a:lnTo>
                  <a:lnTo>
                    <a:pt x="121" y="41"/>
                  </a:lnTo>
                  <a:lnTo>
                    <a:pt x="130" y="26"/>
                  </a:lnTo>
                  <a:lnTo>
                    <a:pt x="138" y="13"/>
                  </a:lnTo>
                  <a:lnTo>
                    <a:pt x="143" y="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0" name="Freeform 45">
              <a:extLst>
                <a:ext uri="{FF2B5EF4-FFF2-40B4-BE49-F238E27FC236}">
                  <a16:creationId xmlns:a16="http://schemas.microsoft.com/office/drawing/2014/main" id="{0F5F14EE-B437-E86C-F019-CF05D6ECC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" y="1811"/>
              <a:ext cx="102" cy="40"/>
            </a:xfrm>
            <a:custGeom>
              <a:avLst/>
              <a:gdLst>
                <a:gd name="T0" fmla="*/ 1 w 204"/>
                <a:gd name="T1" fmla="*/ 0 h 82"/>
                <a:gd name="T2" fmla="*/ 1 w 204"/>
                <a:gd name="T3" fmla="*/ 0 h 82"/>
                <a:gd name="T4" fmla="*/ 1 w 204"/>
                <a:gd name="T5" fmla="*/ 0 h 82"/>
                <a:gd name="T6" fmla="*/ 1 w 204"/>
                <a:gd name="T7" fmla="*/ 0 h 82"/>
                <a:gd name="T8" fmla="*/ 1 w 204"/>
                <a:gd name="T9" fmla="*/ 0 h 82"/>
                <a:gd name="T10" fmla="*/ 1 w 204"/>
                <a:gd name="T11" fmla="*/ 0 h 82"/>
                <a:gd name="T12" fmla="*/ 1 w 204"/>
                <a:gd name="T13" fmla="*/ 0 h 82"/>
                <a:gd name="T14" fmla="*/ 1 w 204"/>
                <a:gd name="T15" fmla="*/ 0 h 82"/>
                <a:gd name="T16" fmla="*/ 1 w 204"/>
                <a:gd name="T17" fmla="*/ 0 h 82"/>
                <a:gd name="T18" fmla="*/ 1 w 204"/>
                <a:gd name="T19" fmla="*/ 0 h 82"/>
                <a:gd name="T20" fmla="*/ 1 w 204"/>
                <a:gd name="T21" fmla="*/ 0 h 82"/>
                <a:gd name="T22" fmla="*/ 1 w 204"/>
                <a:gd name="T23" fmla="*/ 0 h 82"/>
                <a:gd name="T24" fmla="*/ 1 w 204"/>
                <a:gd name="T25" fmla="*/ 0 h 82"/>
                <a:gd name="T26" fmla="*/ 1 w 204"/>
                <a:gd name="T27" fmla="*/ 0 h 82"/>
                <a:gd name="T28" fmla="*/ 1 w 204"/>
                <a:gd name="T29" fmla="*/ 0 h 82"/>
                <a:gd name="T30" fmla="*/ 1 w 204"/>
                <a:gd name="T31" fmla="*/ 0 h 82"/>
                <a:gd name="T32" fmla="*/ 1 w 204"/>
                <a:gd name="T33" fmla="*/ 0 h 82"/>
                <a:gd name="T34" fmla="*/ 1 w 204"/>
                <a:gd name="T35" fmla="*/ 0 h 82"/>
                <a:gd name="T36" fmla="*/ 0 w 204"/>
                <a:gd name="T37" fmla="*/ 0 h 82"/>
                <a:gd name="T38" fmla="*/ 1 w 204"/>
                <a:gd name="T39" fmla="*/ 0 h 82"/>
                <a:gd name="T40" fmla="*/ 1 w 204"/>
                <a:gd name="T41" fmla="*/ 0 h 82"/>
                <a:gd name="T42" fmla="*/ 1 w 204"/>
                <a:gd name="T43" fmla="*/ 0 h 82"/>
                <a:gd name="T44" fmla="*/ 1 w 204"/>
                <a:gd name="T45" fmla="*/ 0 h 82"/>
                <a:gd name="T46" fmla="*/ 1 w 204"/>
                <a:gd name="T47" fmla="*/ 0 h 82"/>
                <a:gd name="T48" fmla="*/ 1 w 204"/>
                <a:gd name="T49" fmla="*/ 0 h 82"/>
                <a:gd name="T50" fmla="*/ 1 w 204"/>
                <a:gd name="T51" fmla="*/ 0 h 82"/>
                <a:gd name="T52" fmla="*/ 1 w 204"/>
                <a:gd name="T53" fmla="*/ 0 h 82"/>
                <a:gd name="T54" fmla="*/ 1 w 204"/>
                <a:gd name="T55" fmla="*/ 0 h 82"/>
                <a:gd name="T56" fmla="*/ 1 w 204"/>
                <a:gd name="T57" fmla="*/ 0 h 82"/>
                <a:gd name="T58" fmla="*/ 1 w 204"/>
                <a:gd name="T59" fmla="*/ 0 h 82"/>
                <a:gd name="T60" fmla="*/ 1 w 204"/>
                <a:gd name="T61" fmla="*/ 0 h 82"/>
                <a:gd name="T62" fmla="*/ 1 w 204"/>
                <a:gd name="T63" fmla="*/ 0 h 82"/>
                <a:gd name="T64" fmla="*/ 1 w 20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4"/>
                <a:gd name="T100" fmla="*/ 0 h 82"/>
                <a:gd name="T101" fmla="*/ 204 w 20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4" h="82">
                  <a:moveTo>
                    <a:pt x="204" y="0"/>
                  </a:moveTo>
                  <a:lnTo>
                    <a:pt x="196" y="10"/>
                  </a:lnTo>
                  <a:lnTo>
                    <a:pt x="187" y="21"/>
                  </a:lnTo>
                  <a:lnTo>
                    <a:pt x="175" y="31"/>
                  </a:lnTo>
                  <a:lnTo>
                    <a:pt x="165" y="40"/>
                  </a:lnTo>
                  <a:lnTo>
                    <a:pt x="152" y="50"/>
                  </a:lnTo>
                  <a:lnTo>
                    <a:pt x="139" y="58"/>
                  </a:lnTo>
                  <a:lnTo>
                    <a:pt x="127" y="65"/>
                  </a:lnTo>
                  <a:lnTo>
                    <a:pt x="114" y="70"/>
                  </a:lnTo>
                  <a:lnTo>
                    <a:pt x="100" y="76"/>
                  </a:lnTo>
                  <a:lnTo>
                    <a:pt x="88" y="80"/>
                  </a:lnTo>
                  <a:lnTo>
                    <a:pt x="74" y="81"/>
                  </a:lnTo>
                  <a:lnTo>
                    <a:pt x="61" y="82"/>
                  </a:lnTo>
                  <a:lnTo>
                    <a:pt x="48" y="81"/>
                  </a:lnTo>
                  <a:lnTo>
                    <a:pt x="37" y="77"/>
                  </a:lnTo>
                  <a:lnTo>
                    <a:pt x="25" y="71"/>
                  </a:lnTo>
                  <a:lnTo>
                    <a:pt x="15" y="65"/>
                  </a:lnTo>
                  <a:lnTo>
                    <a:pt x="2" y="48"/>
                  </a:lnTo>
                  <a:lnTo>
                    <a:pt x="0" y="33"/>
                  </a:lnTo>
                  <a:lnTo>
                    <a:pt x="6" y="21"/>
                  </a:lnTo>
                  <a:lnTo>
                    <a:pt x="17" y="10"/>
                  </a:lnTo>
                  <a:lnTo>
                    <a:pt x="33" y="3"/>
                  </a:lnTo>
                  <a:lnTo>
                    <a:pt x="52" y="1"/>
                  </a:lnTo>
                  <a:lnTo>
                    <a:pt x="71" y="5"/>
                  </a:lnTo>
                  <a:lnTo>
                    <a:pt x="90" y="15"/>
                  </a:lnTo>
                  <a:lnTo>
                    <a:pt x="105" y="22"/>
                  </a:lnTo>
                  <a:lnTo>
                    <a:pt x="123" y="24"/>
                  </a:lnTo>
                  <a:lnTo>
                    <a:pt x="142" y="22"/>
                  </a:lnTo>
                  <a:lnTo>
                    <a:pt x="160" y="17"/>
                  </a:lnTo>
                  <a:lnTo>
                    <a:pt x="177" y="12"/>
                  </a:lnTo>
                  <a:lnTo>
                    <a:pt x="191" y="6"/>
                  </a:lnTo>
                  <a:lnTo>
                    <a:pt x="200" y="2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1" name="Freeform 46">
              <a:extLst>
                <a:ext uri="{FF2B5EF4-FFF2-40B4-BE49-F238E27FC236}">
                  <a16:creationId xmlns:a16="http://schemas.microsoft.com/office/drawing/2014/main" id="{CFD45924-D038-EAFE-D21E-660515270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4" y="1815"/>
              <a:ext cx="42" cy="104"/>
            </a:xfrm>
            <a:custGeom>
              <a:avLst/>
              <a:gdLst>
                <a:gd name="T0" fmla="*/ 1 w 84"/>
                <a:gd name="T1" fmla="*/ 0 h 208"/>
                <a:gd name="T2" fmla="*/ 1 w 84"/>
                <a:gd name="T3" fmla="*/ 1 h 208"/>
                <a:gd name="T4" fmla="*/ 1 w 84"/>
                <a:gd name="T5" fmla="*/ 1 h 208"/>
                <a:gd name="T6" fmla="*/ 1 w 84"/>
                <a:gd name="T7" fmla="*/ 1 h 208"/>
                <a:gd name="T8" fmla="*/ 1 w 84"/>
                <a:gd name="T9" fmla="*/ 1 h 208"/>
                <a:gd name="T10" fmla="*/ 1 w 84"/>
                <a:gd name="T11" fmla="*/ 1 h 208"/>
                <a:gd name="T12" fmla="*/ 1 w 84"/>
                <a:gd name="T13" fmla="*/ 1 h 208"/>
                <a:gd name="T14" fmla="*/ 1 w 84"/>
                <a:gd name="T15" fmla="*/ 1 h 208"/>
                <a:gd name="T16" fmla="*/ 1 w 84"/>
                <a:gd name="T17" fmla="*/ 1 h 208"/>
                <a:gd name="T18" fmla="*/ 1 w 84"/>
                <a:gd name="T19" fmla="*/ 1 h 208"/>
                <a:gd name="T20" fmla="*/ 1 w 84"/>
                <a:gd name="T21" fmla="*/ 1 h 208"/>
                <a:gd name="T22" fmla="*/ 1 w 84"/>
                <a:gd name="T23" fmla="*/ 1 h 208"/>
                <a:gd name="T24" fmla="*/ 1 w 84"/>
                <a:gd name="T25" fmla="*/ 1 h 208"/>
                <a:gd name="T26" fmla="*/ 0 w 84"/>
                <a:gd name="T27" fmla="*/ 1 h 208"/>
                <a:gd name="T28" fmla="*/ 1 w 84"/>
                <a:gd name="T29" fmla="*/ 1 h 208"/>
                <a:gd name="T30" fmla="*/ 1 w 84"/>
                <a:gd name="T31" fmla="*/ 1 h 208"/>
                <a:gd name="T32" fmla="*/ 1 w 84"/>
                <a:gd name="T33" fmla="*/ 1 h 208"/>
                <a:gd name="T34" fmla="*/ 1 w 84"/>
                <a:gd name="T35" fmla="*/ 1 h 208"/>
                <a:gd name="T36" fmla="*/ 1 w 84"/>
                <a:gd name="T37" fmla="*/ 1 h 208"/>
                <a:gd name="T38" fmla="*/ 1 w 84"/>
                <a:gd name="T39" fmla="*/ 1 h 208"/>
                <a:gd name="T40" fmla="*/ 1 w 84"/>
                <a:gd name="T41" fmla="*/ 0 h 2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4"/>
                <a:gd name="T64" fmla="*/ 0 h 208"/>
                <a:gd name="T65" fmla="*/ 84 w 84"/>
                <a:gd name="T66" fmla="*/ 208 h 2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4" h="208">
                  <a:moveTo>
                    <a:pt x="24" y="0"/>
                  </a:moveTo>
                  <a:lnTo>
                    <a:pt x="42" y="21"/>
                  </a:lnTo>
                  <a:lnTo>
                    <a:pt x="59" y="45"/>
                  </a:lnTo>
                  <a:lnTo>
                    <a:pt x="71" y="73"/>
                  </a:lnTo>
                  <a:lnTo>
                    <a:pt x="79" y="100"/>
                  </a:lnTo>
                  <a:lnTo>
                    <a:pt x="84" y="128"/>
                  </a:lnTo>
                  <a:lnTo>
                    <a:pt x="82" y="155"/>
                  </a:lnTo>
                  <a:lnTo>
                    <a:pt x="74" y="178"/>
                  </a:lnTo>
                  <a:lnTo>
                    <a:pt x="57" y="197"/>
                  </a:lnTo>
                  <a:lnTo>
                    <a:pt x="40" y="208"/>
                  </a:lnTo>
                  <a:lnTo>
                    <a:pt x="25" y="208"/>
                  </a:lnTo>
                  <a:lnTo>
                    <a:pt x="12" y="201"/>
                  </a:lnTo>
                  <a:lnTo>
                    <a:pt x="4" y="187"/>
                  </a:lnTo>
                  <a:lnTo>
                    <a:pt x="0" y="170"/>
                  </a:lnTo>
                  <a:lnTo>
                    <a:pt x="1" y="151"/>
                  </a:lnTo>
                  <a:lnTo>
                    <a:pt x="7" y="133"/>
                  </a:lnTo>
                  <a:lnTo>
                    <a:pt x="19" y="115"/>
                  </a:lnTo>
                  <a:lnTo>
                    <a:pt x="34" y="84"/>
                  </a:lnTo>
                  <a:lnTo>
                    <a:pt x="34" y="46"/>
                  </a:lnTo>
                  <a:lnTo>
                    <a:pt x="27" y="1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2" name="Freeform 47">
              <a:extLst>
                <a:ext uri="{FF2B5EF4-FFF2-40B4-BE49-F238E27FC236}">
                  <a16:creationId xmlns:a16="http://schemas.microsoft.com/office/drawing/2014/main" id="{B0780DFA-FA3E-2979-07BB-C3F7FA882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" y="1812"/>
              <a:ext cx="72" cy="84"/>
            </a:xfrm>
            <a:custGeom>
              <a:avLst/>
              <a:gdLst>
                <a:gd name="T0" fmla="*/ 0 w 144"/>
                <a:gd name="T1" fmla="*/ 0 h 170"/>
                <a:gd name="T2" fmla="*/ 1 w 144"/>
                <a:gd name="T3" fmla="*/ 0 h 170"/>
                <a:gd name="T4" fmla="*/ 1 w 144"/>
                <a:gd name="T5" fmla="*/ 0 h 170"/>
                <a:gd name="T6" fmla="*/ 1 w 144"/>
                <a:gd name="T7" fmla="*/ 0 h 170"/>
                <a:gd name="T8" fmla="*/ 1 w 144"/>
                <a:gd name="T9" fmla="*/ 0 h 170"/>
                <a:gd name="T10" fmla="*/ 1 w 144"/>
                <a:gd name="T11" fmla="*/ 0 h 170"/>
                <a:gd name="T12" fmla="*/ 1 w 144"/>
                <a:gd name="T13" fmla="*/ 0 h 170"/>
                <a:gd name="T14" fmla="*/ 1 w 144"/>
                <a:gd name="T15" fmla="*/ 0 h 170"/>
                <a:gd name="T16" fmla="*/ 1 w 144"/>
                <a:gd name="T17" fmla="*/ 0 h 170"/>
                <a:gd name="T18" fmla="*/ 1 w 144"/>
                <a:gd name="T19" fmla="*/ 0 h 170"/>
                <a:gd name="T20" fmla="*/ 1 w 144"/>
                <a:gd name="T21" fmla="*/ 0 h 170"/>
                <a:gd name="T22" fmla="*/ 1 w 144"/>
                <a:gd name="T23" fmla="*/ 0 h 170"/>
                <a:gd name="T24" fmla="*/ 1 w 144"/>
                <a:gd name="T25" fmla="*/ 0 h 170"/>
                <a:gd name="T26" fmla="*/ 1 w 144"/>
                <a:gd name="T27" fmla="*/ 0 h 170"/>
                <a:gd name="T28" fmla="*/ 1 w 144"/>
                <a:gd name="T29" fmla="*/ 0 h 170"/>
                <a:gd name="T30" fmla="*/ 1 w 144"/>
                <a:gd name="T31" fmla="*/ 0 h 170"/>
                <a:gd name="T32" fmla="*/ 1 w 144"/>
                <a:gd name="T33" fmla="*/ 0 h 170"/>
                <a:gd name="T34" fmla="*/ 1 w 144"/>
                <a:gd name="T35" fmla="*/ 0 h 170"/>
                <a:gd name="T36" fmla="*/ 1 w 144"/>
                <a:gd name="T37" fmla="*/ 0 h 170"/>
                <a:gd name="T38" fmla="*/ 1 w 144"/>
                <a:gd name="T39" fmla="*/ 0 h 170"/>
                <a:gd name="T40" fmla="*/ 1 w 144"/>
                <a:gd name="T41" fmla="*/ 0 h 170"/>
                <a:gd name="T42" fmla="*/ 1 w 144"/>
                <a:gd name="T43" fmla="*/ 0 h 170"/>
                <a:gd name="T44" fmla="*/ 1 w 144"/>
                <a:gd name="T45" fmla="*/ 0 h 170"/>
                <a:gd name="T46" fmla="*/ 1 w 144"/>
                <a:gd name="T47" fmla="*/ 0 h 170"/>
                <a:gd name="T48" fmla="*/ 0 w 144"/>
                <a:gd name="T49" fmla="*/ 0 h 17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4"/>
                <a:gd name="T76" fmla="*/ 0 h 170"/>
                <a:gd name="T77" fmla="*/ 144 w 144"/>
                <a:gd name="T78" fmla="*/ 170 h 17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4" h="170">
                  <a:moveTo>
                    <a:pt x="0" y="0"/>
                  </a:moveTo>
                  <a:lnTo>
                    <a:pt x="27" y="7"/>
                  </a:lnTo>
                  <a:lnTo>
                    <a:pt x="54" y="18"/>
                  </a:lnTo>
                  <a:lnTo>
                    <a:pt x="81" y="33"/>
                  </a:lnTo>
                  <a:lnTo>
                    <a:pt x="104" y="50"/>
                  </a:lnTo>
                  <a:lnTo>
                    <a:pt x="123" y="71"/>
                  </a:lnTo>
                  <a:lnTo>
                    <a:pt x="137" y="92"/>
                  </a:lnTo>
                  <a:lnTo>
                    <a:pt x="144" y="117"/>
                  </a:lnTo>
                  <a:lnTo>
                    <a:pt x="142" y="141"/>
                  </a:lnTo>
                  <a:lnTo>
                    <a:pt x="134" y="159"/>
                  </a:lnTo>
                  <a:lnTo>
                    <a:pt x="121" y="168"/>
                  </a:lnTo>
                  <a:lnTo>
                    <a:pt x="107" y="170"/>
                  </a:lnTo>
                  <a:lnTo>
                    <a:pt x="94" y="164"/>
                  </a:lnTo>
                  <a:lnTo>
                    <a:pt x="80" y="152"/>
                  </a:lnTo>
                  <a:lnTo>
                    <a:pt x="69" y="136"/>
                  </a:lnTo>
                  <a:lnTo>
                    <a:pt x="64" y="118"/>
                  </a:lnTo>
                  <a:lnTo>
                    <a:pt x="65" y="97"/>
                  </a:lnTo>
                  <a:lnTo>
                    <a:pt x="65" y="80"/>
                  </a:lnTo>
                  <a:lnTo>
                    <a:pt x="59" y="63"/>
                  </a:lnTo>
                  <a:lnTo>
                    <a:pt x="49" y="46"/>
                  </a:lnTo>
                  <a:lnTo>
                    <a:pt x="36" y="31"/>
                  </a:lnTo>
                  <a:lnTo>
                    <a:pt x="23" y="19"/>
                  </a:lnTo>
                  <a:lnTo>
                    <a:pt x="12" y="10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3" name="Freeform 48">
              <a:extLst>
                <a:ext uri="{FF2B5EF4-FFF2-40B4-BE49-F238E27FC236}">
                  <a16:creationId xmlns:a16="http://schemas.microsoft.com/office/drawing/2014/main" id="{7EA53857-9518-1B14-021D-8129C297D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793"/>
              <a:ext cx="99" cy="51"/>
            </a:xfrm>
            <a:custGeom>
              <a:avLst/>
              <a:gdLst>
                <a:gd name="T0" fmla="*/ 0 w 199"/>
                <a:gd name="T1" fmla="*/ 0 h 103"/>
                <a:gd name="T2" fmla="*/ 0 w 199"/>
                <a:gd name="T3" fmla="*/ 0 h 103"/>
                <a:gd name="T4" fmla="*/ 0 w 199"/>
                <a:gd name="T5" fmla="*/ 0 h 103"/>
                <a:gd name="T6" fmla="*/ 0 w 199"/>
                <a:gd name="T7" fmla="*/ 0 h 103"/>
                <a:gd name="T8" fmla="*/ 0 w 199"/>
                <a:gd name="T9" fmla="*/ 0 h 103"/>
                <a:gd name="T10" fmla="*/ 0 w 199"/>
                <a:gd name="T11" fmla="*/ 0 h 103"/>
                <a:gd name="T12" fmla="*/ 0 w 199"/>
                <a:gd name="T13" fmla="*/ 0 h 103"/>
                <a:gd name="T14" fmla="*/ 0 w 199"/>
                <a:gd name="T15" fmla="*/ 0 h 103"/>
                <a:gd name="T16" fmla="*/ 0 w 199"/>
                <a:gd name="T17" fmla="*/ 0 h 103"/>
                <a:gd name="T18" fmla="*/ 0 w 199"/>
                <a:gd name="T19" fmla="*/ 0 h 103"/>
                <a:gd name="T20" fmla="*/ 0 w 199"/>
                <a:gd name="T21" fmla="*/ 0 h 103"/>
                <a:gd name="T22" fmla="*/ 0 w 199"/>
                <a:gd name="T23" fmla="*/ 0 h 103"/>
                <a:gd name="T24" fmla="*/ 0 w 199"/>
                <a:gd name="T25" fmla="*/ 0 h 103"/>
                <a:gd name="T26" fmla="*/ 0 w 199"/>
                <a:gd name="T27" fmla="*/ 0 h 103"/>
                <a:gd name="T28" fmla="*/ 0 w 199"/>
                <a:gd name="T29" fmla="*/ 0 h 103"/>
                <a:gd name="T30" fmla="*/ 0 w 199"/>
                <a:gd name="T31" fmla="*/ 0 h 103"/>
                <a:gd name="T32" fmla="*/ 0 w 199"/>
                <a:gd name="T33" fmla="*/ 0 h 103"/>
                <a:gd name="T34" fmla="*/ 0 w 199"/>
                <a:gd name="T35" fmla="*/ 0 h 103"/>
                <a:gd name="T36" fmla="*/ 0 w 199"/>
                <a:gd name="T37" fmla="*/ 0 h 103"/>
                <a:gd name="T38" fmla="*/ 0 w 199"/>
                <a:gd name="T39" fmla="*/ 0 h 103"/>
                <a:gd name="T40" fmla="*/ 0 w 199"/>
                <a:gd name="T41" fmla="*/ 0 h 103"/>
                <a:gd name="T42" fmla="*/ 0 w 199"/>
                <a:gd name="T43" fmla="*/ 0 h 103"/>
                <a:gd name="T44" fmla="*/ 0 w 199"/>
                <a:gd name="T45" fmla="*/ 0 h 103"/>
                <a:gd name="T46" fmla="*/ 0 w 199"/>
                <a:gd name="T47" fmla="*/ 0 h 103"/>
                <a:gd name="T48" fmla="*/ 0 w 199"/>
                <a:gd name="T49" fmla="*/ 0 h 103"/>
                <a:gd name="T50" fmla="*/ 0 w 199"/>
                <a:gd name="T51" fmla="*/ 0 h 103"/>
                <a:gd name="T52" fmla="*/ 0 w 199"/>
                <a:gd name="T53" fmla="*/ 0 h 103"/>
                <a:gd name="T54" fmla="*/ 0 w 199"/>
                <a:gd name="T55" fmla="*/ 0 h 103"/>
                <a:gd name="T56" fmla="*/ 0 w 199"/>
                <a:gd name="T57" fmla="*/ 0 h 103"/>
                <a:gd name="T58" fmla="*/ 0 w 199"/>
                <a:gd name="T59" fmla="*/ 0 h 103"/>
                <a:gd name="T60" fmla="*/ 0 w 199"/>
                <a:gd name="T61" fmla="*/ 0 h 103"/>
                <a:gd name="T62" fmla="*/ 0 w 199"/>
                <a:gd name="T63" fmla="*/ 0 h 103"/>
                <a:gd name="T64" fmla="*/ 0 w 199"/>
                <a:gd name="T65" fmla="*/ 0 h 1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9"/>
                <a:gd name="T100" fmla="*/ 0 h 103"/>
                <a:gd name="T101" fmla="*/ 199 w 199"/>
                <a:gd name="T102" fmla="*/ 103 h 10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9" h="103">
                  <a:moveTo>
                    <a:pt x="0" y="18"/>
                  </a:moveTo>
                  <a:lnTo>
                    <a:pt x="13" y="13"/>
                  </a:lnTo>
                  <a:lnTo>
                    <a:pt x="27" y="8"/>
                  </a:lnTo>
                  <a:lnTo>
                    <a:pt x="40" y="5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84" y="0"/>
                  </a:lnTo>
                  <a:lnTo>
                    <a:pt x="99" y="0"/>
                  </a:lnTo>
                  <a:lnTo>
                    <a:pt x="114" y="1"/>
                  </a:lnTo>
                  <a:lnTo>
                    <a:pt x="128" y="4"/>
                  </a:lnTo>
                  <a:lnTo>
                    <a:pt x="141" y="8"/>
                  </a:lnTo>
                  <a:lnTo>
                    <a:pt x="153" y="13"/>
                  </a:lnTo>
                  <a:lnTo>
                    <a:pt x="165" y="19"/>
                  </a:lnTo>
                  <a:lnTo>
                    <a:pt x="175" y="27"/>
                  </a:lnTo>
                  <a:lnTo>
                    <a:pt x="183" y="35"/>
                  </a:lnTo>
                  <a:lnTo>
                    <a:pt x="190" y="45"/>
                  </a:lnTo>
                  <a:lnTo>
                    <a:pt x="196" y="57"/>
                  </a:lnTo>
                  <a:lnTo>
                    <a:pt x="199" y="76"/>
                  </a:lnTo>
                  <a:lnTo>
                    <a:pt x="194" y="91"/>
                  </a:lnTo>
                  <a:lnTo>
                    <a:pt x="182" y="99"/>
                  </a:lnTo>
                  <a:lnTo>
                    <a:pt x="167" y="103"/>
                  </a:lnTo>
                  <a:lnTo>
                    <a:pt x="150" y="101"/>
                  </a:lnTo>
                  <a:lnTo>
                    <a:pt x="132" y="92"/>
                  </a:lnTo>
                  <a:lnTo>
                    <a:pt x="118" y="80"/>
                  </a:lnTo>
                  <a:lnTo>
                    <a:pt x="106" y="63"/>
                  </a:lnTo>
                  <a:lnTo>
                    <a:pt x="97" y="49"/>
                  </a:lnTo>
                  <a:lnTo>
                    <a:pt x="82" y="37"/>
                  </a:lnTo>
                  <a:lnTo>
                    <a:pt x="65" y="29"/>
                  </a:lnTo>
                  <a:lnTo>
                    <a:pt x="46" y="25"/>
                  </a:lnTo>
                  <a:lnTo>
                    <a:pt x="29" y="21"/>
                  </a:lnTo>
                  <a:lnTo>
                    <a:pt x="14" y="19"/>
                  </a:lnTo>
                  <a:lnTo>
                    <a:pt x="4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4" name="Freeform 49">
              <a:extLst>
                <a:ext uri="{FF2B5EF4-FFF2-40B4-BE49-F238E27FC236}">
                  <a16:creationId xmlns:a16="http://schemas.microsoft.com/office/drawing/2014/main" id="{665195A4-C67E-0050-D317-0E868B353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659"/>
              <a:ext cx="53" cy="98"/>
            </a:xfrm>
            <a:custGeom>
              <a:avLst/>
              <a:gdLst>
                <a:gd name="T0" fmla="*/ 0 w 107"/>
                <a:gd name="T1" fmla="*/ 0 h 195"/>
                <a:gd name="T2" fmla="*/ 0 w 107"/>
                <a:gd name="T3" fmla="*/ 1 h 195"/>
                <a:gd name="T4" fmla="*/ 0 w 107"/>
                <a:gd name="T5" fmla="*/ 1 h 195"/>
                <a:gd name="T6" fmla="*/ 0 w 107"/>
                <a:gd name="T7" fmla="*/ 1 h 195"/>
                <a:gd name="T8" fmla="*/ 0 w 107"/>
                <a:gd name="T9" fmla="*/ 1 h 195"/>
                <a:gd name="T10" fmla="*/ 0 w 107"/>
                <a:gd name="T11" fmla="*/ 1 h 195"/>
                <a:gd name="T12" fmla="*/ 0 w 107"/>
                <a:gd name="T13" fmla="*/ 1 h 195"/>
                <a:gd name="T14" fmla="*/ 0 w 107"/>
                <a:gd name="T15" fmla="*/ 1 h 195"/>
                <a:gd name="T16" fmla="*/ 0 w 107"/>
                <a:gd name="T17" fmla="*/ 1 h 195"/>
                <a:gd name="T18" fmla="*/ 0 w 107"/>
                <a:gd name="T19" fmla="*/ 1 h 195"/>
                <a:gd name="T20" fmla="*/ 0 w 107"/>
                <a:gd name="T21" fmla="*/ 1 h 195"/>
                <a:gd name="T22" fmla="*/ 0 w 107"/>
                <a:gd name="T23" fmla="*/ 1 h 195"/>
                <a:gd name="T24" fmla="*/ 0 w 107"/>
                <a:gd name="T25" fmla="*/ 1 h 195"/>
                <a:gd name="T26" fmla="*/ 0 w 107"/>
                <a:gd name="T27" fmla="*/ 1 h 195"/>
                <a:gd name="T28" fmla="*/ 0 w 107"/>
                <a:gd name="T29" fmla="*/ 1 h 195"/>
                <a:gd name="T30" fmla="*/ 0 w 107"/>
                <a:gd name="T31" fmla="*/ 1 h 195"/>
                <a:gd name="T32" fmla="*/ 0 w 107"/>
                <a:gd name="T33" fmla="*/ 1 h 195"/>
                <a:gd name="T34" fmla="*/ 0 w 107"/>
                <a:gd name="T35" fmla="*/ 1 h 195"/>
                <a:gd name="T36" fmla="*/ 0 w 107"/>
                <a:gd name="T37" fmla="*/ 1 h 195"/>
                <a:gd name="T38" fmla="*/ 0 w 107"/>
                <a:gd name="T39" fmla="*/ 1 h 195"/>
                <a:gd name="T40" fmla="*/ 0 w 107"/>
                <a:gd name="T41" fmla="*/ 1 h 195"/>
                <a:gd name="T42" fmla="*/ 0 w 107"/>
                <a:gd name="T43" fmla="*/ 1 h 195"/>
                <a:gd name="T44" fmla="*/ 0 w 107"/>
                <a:gd name="T45" fmla="*/ 1 h 195"/>
                <a:gd name="T46" fmla="*/ 0 w 107"/>
                <a:gd name="T47" fmla="*/ 1 h 195"/>
                <a:gd name="T48" fmla="*/ 0 w 107"/>
                <a:gd name="T49" fmla="*/ 0 h 1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7"/>
                <a:gd name="T76" fmla="*/ 0 h 195"/>
                <a:gd name="T77" fmla="*/ 107 w 107"/>
                <a:gd name="T78" fmla="*/ 195 h 1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7" h="195">
                  <a:moveTo>
                    <a:pt x="95" y="0"/>
                  </a:moveTo>
                  <a:lnTo>
                    <a:pt x="103" y="26"/>
                  </a:lnTo>
                  <a:lnTo>
                    <a:pt x="107" y="55"/>
                  </a:lnTo>
                  <a:lnTo>
                    <a:pt x="107" y="85"/>
                  </a:lnTo>
                  <a:lnTo>
                    <a:pt x="104" y="114"/>
                  </a:lnTo>
                  <a:lnTo>
                    <a:pt x="96" y="141"/>
                  </a:lnTo>
                  <a:lnTo>
                    <a:pt x="83" y="164"/>
                  </a:lnTo>
                  <a:lnTo>
                    <a:pt x="66" y="183"/>
                  </a:lnTo>
                  <a:lnTo>
                    <a:pt x="44" y="193"/>
                  </a:lnTo>
                  <a:lnTo>
                    <a:pt x="24" y="195"/>
                  </a:lnTo>
                  <a:lnTo>
                    <a:pt x="10" y="190"/>
                  </a:lnTo>
                  <a:lnTo>
                    <a:pt x="3" y="177"/>
                  </a:lnTo>
                  <a:lnTo>
                    <a:pt x="0" y="162"/>
                  </a:lnTo>
                  <a:lnTo>
                    <a:pt x="3" y="145"/>
                  </a:lnTo>
                  <a:lnTo>
                    <a:pt x="12" y="127"/>
                  </a:lnTo>
                  <a:lnTo>
                    <a:pt x="24" y="114"/>
                  </a:lnTo>
                  <a:lnTo>
                    <a:pt x="43" y="103"/>
                  </a:lnTo>
                  <a:lnTo>
                    <a:pt x="58" y="94"/>
                  </a:lnTo>
                  <a:lnTo>
                    <a:pt x="69" y="80"/>
                  </a:lnTo>
                  <a:lnTo>
                    <a:pt x="79" y="64"/>
                  </a:lnTo>
                  <a:lnTo>
                    <a:pt x="86" y="46"/>
                  </a:lnTo>
                  <a:lnTo>
                    <a:pt x="90" y="28"/>
                  </a:lnTo>
                  <a:lnTo>
                    <a:pt x="92" y="13"/>
                  </a:lnTo>
                  <a:lnTo>
                    <a:pt x="95" y="3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5" name="Freeform 50">
              <a:extLst>
                <a:ext uri="{FF2B5EF4-FFF2-40B4-BE49-F238E27FC236}">
                  <a16:creationId xmlns:a16="http://schemas.microsoft.com/office/drawing/2014/main" id="{62A89F49-1DC3-6866-5E4F-231B0BCD3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656"/>
              <a:ext cx="91" cy="63"/>
            </a:xfrm>
            <a:custGeom>
              <a:avLst/>
              <a:gdLst>
                <a:gd name="T0" fmla="*/ 0 w 183"/>
                <a:gd name="T1" fmla="*/ 0 h 126"/>
                <a:gd name="T2" fmla="*/ 0 w 183"/>
                <a:gd name="T3" fmla="*/ 1 h 126"/>
                <a:gd name="T4" fmla="*/ 0 w 183"/>
                <a:gd name="T5" fmla="*/ 1 h 126"/>
                <a:gd name="T6" fmla="*/ 0 w 183"/>
                <a:gd name="T7" fmla="*/ 1 h 126"/>
                <a:gd name="T8" fmla="*/ 0 w 183"/>
                <a:gd name="T9" fmla="*/ 1 h 126"/>
                <a:gd name="T10" fmla="*/ 0 w 183"/>
                <a:gd name="T11" fmla="*/ 1 h 126"/>
                <a:gd name="T12" fmla="*/ 0 w 183"/>
                <a:gd name="T13" fmla="*/ 1 h 126"/>
                <a:gd name="T14" fmla="*/ 0 w 183"/>
                <a:gd name="T15" fmla="*/ 1 h 126"/>
                <a:gd name="T16" fmla="*/ 0 w 183"/>
                <a:gd name="T17" fmla="*/ 1 h 126"/>
                <a:gd name="T18" fmla="*/ 0 w 183"/>
                <a:gd name="T19" fmla="*/ 1 h 126"/>
                <a:gd name="T20" fmla="*/ 0 w 183"/>
                <a:gd name="T21" fmla="*/ 1 h 126"/>
                <a:gd name="T22" fmla="*/ 0 w 183"/>
                <a:gd name="T23" fmla="*/ 1 h 126"/>
                <a:gd name="T24" fmla="*/ 0 w 183"/>
                <a:gd name="T25" fmla="*/ 1 h 126"/>
                <a:gd name="T26" fmla="*/ 0 w 183"/>
                <a:gd name="T27" fmla="*/ 1 h 126"/>
                <a:gd name="T28" fmla="*/ 0 w 183"/>
                <a:gd name="T29" fmla="*/ 1 h 126"/>
                <a:gd name="T30" fmla="*/ 0 w 183"/>
                <a:gd name="T31" fmla="*/ 1 h 126"/>
                <a:gd name="T32" fmla="*/ 0 w 183"/>
                <a:gd name="T33" fmla="*/ 1 h 126"/>
                <a:gd name="T34" fmla="*/ 0 w 183"/>
                <a:gd name="T35" fmla="*/ 1 h 126"/>
                <a:gd name="T36" fmla="*/ 0 w 183"/>
                <a:gd name="T37" fmla="*/ 1 h 126"/>
                <a:gd name="T38" fmla="*/ 0 w 183"/>
                <a:gd name="T39" fmla="*/ 1 h 126"/>
                <a:gd name="T40" fmla="*/ 0 w 183"/>
                <a:gd name="T41" fmla="*/ 1 h 126"/>
                <a:gd name="T42" fmla="*/ 0 w 183"/>
                <a:gd name="T43" fmla="*/ 1 h 126"/>
                <a:gd name="T44" fmla="*/ 0 w 183"/>
                <a:gd name="T45" fmla="*/ 1 h 126"/>
                <a:gd name="T46" fmla="*/ 0 w 183"/>
                <a:gd name="T47" fmla="*/ 1 h 126"/>
                <a:gd name="T48" fmla="*/ 0 w 183"/>
                <a:gd name="T49" fmla="*/ 0 h 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3"/>
                <a:gd name="T76" fmla="*/ 0 h 126"/>
                <a:gd name="T77" fmla="*/ 183 w 183"/>
                <a:gd name="T78" fmla="*/ 126 h 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3" h="126">
                  <a:moveTo>
                    <a:pt x="183" y="0"/>
                  </a:moveTo>
                  <a:lnTo>
                    <a:pt x="173" y="25"/>
                  </a:lnTo>
                  <a:lnTo>
                    <a:pt x="159" y="51"/>
                  </a:lnTo>
                  <a:lnTo>
                    <a:pt x="141" y="74"/>
                  </a:lnTo>
                  <a:lnTo>
                    <a:pt x="120" y="94"/>
                  </a:lnTo>
                  <a:lnTo>
                    <a:pt x="97" y="111"/>
                  </a:lnTo>
                  <a:lnTo>
                    <a:pt x="73" y="122"/>
                  </a:lnTo>
                  <a:lnTo>
                    <a:pt x="48" y="126"/>
                  </a:lnTo>
                  <a:lnTo>
                    <a:pt x="24" y="120"/>
                  </a:lnTo>
                  <a:lnTo>
                    <a:pt x="7" y="109"/>
                  </a:lnTo>
                  <a:lnTo>
                    <a:pt x="0" y="96"/>
                  </a:lnTo>
                  <a:lnTo>
                    <a:pt x="1" y="82"/>
                  </a:lnTo>
                  <a:lnTo>
                    <a:pt x="8" y="69"/>
                  </a:lnTo>
                  <a:lnTo>
                    <a:pt x="22" y="58"/>
                  </a:lnTo>
                  <a:lnTo>
                    <a:pt x="39" y="50"/>
                  </a:lnTo>
                  <a:lnTo>
                    <a:pt x="58" y="46"/>
                  </a:lnTo>
                  <a:lnTo>
                    <a:pt x="78" y="50"/>
                  </a:lnTo>
                  <a:lnTo>
                    <a:pt x="96" y="52"/>
                  </a:lnTo>
                  <a:lnTo>
                    <a:pt x="113" y="48"/>
                  </a:lnTo>
                  <a:lnTo>
                    <a:pt x="130" y="40"/>
                  </a:lnTo>
                  <a:lnTo>
                    <a:pt x="148" y="30"/>
                  </a:lnTo>
                  <a:lnTo>
                    <a:pt x="161" y="20"/>
                  </a:lnTo>
                  <a:lnTo>
                    <a:pt x="173" y="10"/>
                  </a:lnTo>
                  <a:lnTo>
                    <a:pt x="181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6" name="Freeform 51">
              <a:extLst>
                <a:ext uri="{FF2B5EF4-FFF2-40B4-BE49-F238E27FC236}">
                  <a16:creationId xmlns:a16="http://schemas.microsoft.com/office/drawing/2014/main" id="{61F36D1D-9588-38ED-774A-7B44DC0B9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2658"/>
              <a:ext cx="52" cy="98"/>
            </a:xfrm>
            <a:custGeom>
              <a:avLst/>
              <a:gdLst>
                <a:gd name="T0" fmla="*/ 0 w 102"/>
                <a:gd name="T1" fmla="*/ 0 h 197"/>
                <a:gd name="T2" fmla="*/ 1 w 102"/>
                <a:gd name="T3" fmla="*/ 0 h 197"/>
                <a:gd name="T4" fmla="*/ 1 w 102"/>
                <a:gd name="T5" fmla="*/ 0 h 197"/>
                <a:gd name="T6" fmla="*/ 1 w 102"/>
                <a:gd name="T7" fmla="*/ 0 h 197"/>
                <a:gd name="T8" fmla="*/ 1 w 102"/>
                <a:gd name="T9" fmla="*/ 0 h 197"/>
                <a:gd name="T10" fmla="*/ 1 w 102"/>
                <a:gd name="T11" fmla="*/ 0 h 197"/>
                <a:gd name="T12" fmla="*/ 1 w 102"/>
                <a:gd name="T13" fmla="*/ 0 h 197"/>
                <a:gd name="T14" fmla="*/ 1 w 102"/>
                <a:gd name="T15" fmla="*/ 0 h 197"/>
                <a:gd name="T16" fmla="*/ 1 w 102"/>
                <a:gd name="T17" fmla="*/ 0 h 197"/>
                <a:gd name="T18" fmla="*/ 1 w 102"/>
                <a:gd name="T19" fmla="*/ 0 h 197"/>
                <a:gd name="T20" fmla="*/ 1 w 102"/>
                <a:gd name="T21" fmla="*/ 0 h 197"/>
                <a:gd name="T22" fmla="*/ 1 w 102"/>
                <a:gd name="T23" fmla="*/ 0 h 197"/>
                <a:gd name="T24" fmla="*/ 1 w 102"/>
                <a:gd name="T25" fmla="*/ 0 h 197"/>
                <a:gd name="T26" fmla="*/ 1 w 102"/>
                <a:gd name="T27" fmla="*/ 0 h 197"/>
                <a:gd name="T28" fmla="*/ 1 w 102"/>
                <a:gd name="T29" fmla="*/ 0 h 197"/>
                <a:gd name="T30" fmla="*/ 1 w 102"/>
                <a:gd name="T31" fmla="*/ 0 h 197"/>
                <a:gd name="T32" fmla="*/ 1 w 102"/>
                <a:gd name="T33" fmla="*/ 0 h 197"/>
                <a:gd name="T34" fmla="*/ 1 w 102"/>
                <a:gd name="T35" fmla="*/ 0 h 197"/>
                <a:gd name="T36" fmla="*/ 1 w 102"/>
                <a:gd name="T37" fmla="*/ 0 h 197"/>
                <a:gd name="T38" fmla="*/ 1 w 102"/>
                <a:gd name="T39" fmla="*/ 0 h 197"/>
                <a:gd name="T40" fmla="*/ 1 w 102"/>
                <a:gd name="T41" fmla="*/ 0 h 197"/>
                <a:gd name="T42" fmla="*/ 1 w 102"/>
                <a:gd name="T43" fmla="*/ 0 h 197"/>
                <a:gd name="T44" fmla="*/ 1 w 102"/>
                <a:gd name="T45" fmla="*/ 0 h 197"/>
                <a:gd name="T46" fmla="*/ 1 w 102"/>
                <a:gd name="T47" fmla="*/ 0 h 197"/>
                <a:gd name="T48" fmla="*/ 0 w 102"/>
                <a:gd name="T49" fmla="*/ 0 h 19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97"/>
                <a:gd name="T77" fmla="*/ 102 w 102"/>
                <a:gd name="T78" fmla="*/ 197 h 19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97">
                  <a:moveTo>
                    <a:pt x="0" y="0"/>
                  </a:moveTo>
                  <a:lnTo>
                    <a:pt x="23" y="14"/>
                  </a:lnTo>
                  <a:lnTo>
                    <a:pt x="46" y="33"/>
                  </a:lnTo>
                  <a:lnTo>
                    <a:pt x="66" y="54"/>
                  </a:lnTo>
                  <a:lnTo>
                    <a:pt x="83" y="77"/>
                  </a:lnTo>
                  <a:lnTo>
                    <a:pt x="95" y="103"/>
                  </a:lnTo>
                  <a:lnTo>
                    <a:pt x="102" y="128"/>
                  </a:lnTo>
                  <a:lnTo>
                    <a:pt x="102" y="153"/>
                  </a:lnTo>
                  <a:lnTo>
                    <a:pt x="93" y="177"/>
                  </a:lnTo>
                  <a:lnTo>
                    <a:pt x="79" y="191"/>
                  </a:lnTo>
                  <a:lnTo>
                    <a:pt x="65" y="197"/>
                  </a:lnTo>
                  <a:lnTo>
                    <a:pt x="51" y="194"/>
                  </a:lnTo>
                  <a:lnTo>
                    <a:pt x="39" y="183"/>
                  </a:lnTo>
                  <a:lnTo>
                    <a:pt x="30" y="170"/>
                  </a:lnTo>
                  <a:lnTo>
                    <a:pt x="25" y="151"/>
                  </a:lnTo>
                  <a:lnTo>
                    <a:pt x="25" y="132"/>
                  </a:lnTo>
                  <a:lnTo>
                    <a:pt x="32" y="112"/>
                  </a:lnTo>
                  <a:lnTo>
                    <a:pt x="37" y="96"/>
                  </a:lnTo>
                  <a:lnTo>
                    <a:pt x="35" y="77"/>
                  </a:lnTo>
                  <a:lnTo>
                    <a:pt x="31" y="59"/>
                  </a:lnTo>
                  <a:lnTo>
                    <a:pt x="24" y="41"/>
                  </a:lnTo>
                  <a:lnTo>
                    <a:pt x="16" y="24"/>
                  </a:lnTo>
                  <a:lnTo>
                    <a:pt x="8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7" name="Freeform 52">
              <a:extLst>
                <a:ext uri="{FF2B5EF4-FFF2-40B4-BE49-F238E27FC236}">
                  <a16:creationId xmlns:a16="http://schemas.microsoft.com/office/drawing/2014/main" id="{F51DAE3A-1283-54C9-7F30-94B68EACE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652"/>
              <a:ext cx="90" cy="64"/>
            </a:xfrm>
            <a:custGeom>
              <a:avLst/>
              <a:gdLst>
                <a:gd name="T0" fmla="*/ 0 w 180"/>
                <a:gd name="T1" fmla="*/ 0 h 129"/>
                <a:gd name="T2" fmla="*/ 1 w 180"/>
                <a:gd name="T3" fmla="*/ 0 h 129"/>
                <a:gd name="T4" fmla="*/ 1 w 180"/>
                <a:gd name="T5" fmla="*/ 0 h 129"/>
                <a:gd name="T6" fmla="*/ 1 w 180"/>
                <a:gd name="T7" fmla="*/ 0 h 129"/>
                <a:gd name="T8" fmla="*/ 1 w 180"/>
                <a:gd name="T9" fmla="*/ 0 h 129"/>
                <a:gd name="T10" fmla="*/ 1 w 180"/>
                <a:gd name="T11" fmla="*/ 0 h 129"/>
                <a:gd name="T12" fmla="*/ 1 w 180"/>
                <a:gd name="T13" fmla="*/ 0 h 129"/>
                <a:gd name="T14" fmla="*/ 1 w 180"/>
                <a:gd name="T15" fmla="*/ 0 h 129"/>
                <a:gd name="T16" fmla="*/ 1 w 180"/>
                <a:gd name="T17" fmla="*/ 0 h 129"/>
                <a:gd name="T18" fmla="*/ 1 w 180"/>
                <a:gd name="T19" fmla="*/ 0 h 129"/>
                <a:gd name="T20" fmla="*/ 1 w 180"/>
                <a:gd name="T21" fmla="*/ 0 h 129"/>
                <a:gd name="T22" fmla="*/ 1 w 180"/>
                <a:gd name="T23" fmla="*/ 0 h 129"/>
                <a:gd name="T24" fmla="*/ 1 w 180"/>
                <a:gd name="T25" fmla="*/ 0 h 129"/>
                <a:gd name="T26" fmla="*/ 1 w 180"/>
                <a:gd name="T27" fmla="*/ 0 h 129"/>
                <a:gd name="T28" fmla="*/ 1 w 180"/>
                <a:gd name="T29" fmla="*/ 0 h 129"/>
                <a:gd name="T30" fmla="*/ 1 w 180"/>
                <a:gd name="T31" fmla="*/ 0 h 129"/>
                <a:gd name="T32" fmla="*/ 1 w 180"/>
                <a:gd name="T33" fmla="*/ 0 h 129"/>
                <a:gd name="T34" fmla="*/ 1 w 180"/>
                <a:gd name="T35" fmla="*/ 0 h 129"/>
                <a:gd name="T36" fmla="*/ 1 w 180"/>
                <a:gd name="T37" fmla="*/ 0 h 129"/>
                <a:gd name="T38" fmla="*/ 1 w 180"/>
                <a:gd name="T39" fmla="*/ 0 h 129"/>
                <a:gd name="T40" fmla="*/ 1 w 180"/>
                <a:gd name="T41" fmla="*/ 0 h 129"/>
                <a:gd name="T42" fmla="*/ 1 w 180"/>
                <a:gd name="T43" fmla="*/ 0 h 129"/>
                <a:gd name="T44" fmla="*/ 1 w 180"/>
                <a:gd name="T45" fmla="*/ 0 h 129"/>
                <a:gd name="T46" fmla="*/ 1 w 180"/>
                <a:gd name="T47" fmla="*/ 0 h 129"/>
                <a:gd name="T48" fmla="*/ 0 w 180"/>
                <a:gd name="T49" fmla="*/ 0 h 12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129"/>
                <a:gd name="T77" fmla="*/ 180 w 180"/>
                <a:gd name="T78" fmla="*/ 129 h 12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129">
                  <a:moveTo>
                    <a:pt x="0" y="2"/>
                  </a:moveTo>
                  <a:lnTo>
                    <a:pt x="28" y="0"/>
                  </a:lnTo>
                  <a:lnTo>
                    <a:pt x="57" y="1"/>
                  </a:lnTo>
                  <a:lnTo>
                    <a:pt x="87" y="7"/>
                  </a:lnTo>
                  <a:lnTo>
                    <a:pt x="114" y="16"/>
                  </a:lnTo>
                  <a:lnTo>
                    <a:pt x="140" y="30"/>
                  </a:lnTo>
                  <a:lnTo>
                    <a:pt x="159" y="46"/>
                  </a:lnTo>
                  <a:lnTo>
                    <a:pt x="173" y="67"/>
                  </a:lnTo>
                  <a:lnTo>
                    <a:pt x="180" y="91"/>
                  </a:lnTo>
                  <a:lnTo>
                    <a:pt x="178" y="110"/>
                  </a:lnTo>
                  <a:lnTo>
                    <a:pt x="170" y="123"/>
                  </a:lnTo>
                  <a:lnTo>
                    <a:pt x="156" y="129"/>
                  </a:lnTo>
                  <a:lnTo>
                    <a:pt x="141" y="128"/>
                  </a:lnTo>
                  <a:lnTo>
                    <a:pt x="125" y="121"/>
                  </a:lnTo>
                  <a:lnTo>
                    <a:pt x="110" y="109"/>
                  </a:lnTo>
                  <a:lnTo>
                    <a:pt x="98" y="93"/>
                  </a:lnTo>
                  <a:lnTo>
                    <a:pt x="93" y="73"/>
                  </a:lnTo>
                  <a:lnTo>
                    <a:pt x="87" y="57"/>
                  </a:lnTo>
                  <a:lnTo>
                    <a:pt x="75" y="44"/>
                  </a:lnTo>
                  <a:lnTo>
                    <a:pt x="60" y="31"/>
                  </a:lnTo>
                  <a:lnTo>
                    <a:pt x="44" y="20"/>
                  </a:lnTo>
                  <a:lnTo>
                    <a:pt x="28" y="12"/>
                  </a:lnTo>
                  <a:lnTo>
                    <a:pt x="14" y="7"/>
                  </a:lnTo>
                  <a:lnTo>
                    <a:pt x="4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8" name="Freeform 53">
              <a:extLst>
                <a:ext uri="{FF2B5EF4-FFF2-40B4-BE49-F238E27FC236}">
                  <a16:creationId xmlns:a16="http://schemas.microsoft.com/office/drawing/2014/main" id="{0B67C67C-E6BA-8436-5C38-407B637DF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2614"/>
              <a:ext cx="103" cy="42"/>
            </a:xfrm>
            <a:custGeom>
              <a:avLst/>
              <a:gdLst>
                <a:gd name="T0" fmla="*/ 0 w 206"/>
                <a:gd name="T1" fmla="*/ 0 h 85"/>
                <a:gd name="T2" fmla="*/ 1 w 206"/>
                <a:gd name="T3" fmla="*/ 0 h 85"/>
                <a:gd name="T4" fmla="*/ 1 w 206"/>
                <a:gd name="T5" fmla="*/ 0 h 85"/>
                <a:gd name="T6" fmla="*/ 1 w 206"/>
                <a:gd name="T7" fmla="*/ 0 h 85"/>
                <a:gd name="T8" fmla="*/ 1 w 206"/>
                <a:gd name="T9" fmla="*/ 0 h 85"/>
                <a:gd name="T10" fmla="*/ 1 w 206"/>
                <a:gd name="T11" fmla="*/ 0 h 85"/>
                <a:gd name="T12" fmla="*/ 1 w 206"/>
                <a:gd name="T13" fmla="*/ 0 h 85"/>
                <a:gd name="T14" fmla="*/ 1 w 206"/>
                <a:gd name="T15" fmla="*/ 0 h 85"/>
                <a:gd name="T16" fmla="*/ 1 w 206"/>
                <a:gd name="T17" fmla="*/ 0 h 85"/>
                <a:gd name="T18" fmla="*/ 1 w 206"/>
                <a:gd name="T19" fmla="*/ 0 h 85"/>
                <a:gd name="T20" fmla="*/ 1 w 206"/>
                <a:gd name="T21" fmla="*/ 0 h 85"/>
                <a:gd name="T22" fmla="*/ 1 w 206"/>
                <a:gd name="T23" fmla="*/ 0 h 85"/>
                <a:gd name="T24" fmla="*/ 1 w 206"/>
                <a:gd name="T25" fmla="*/ 0 h 85"/>
                <a:gd name="T26" fmla="*/ 1 w 206"/>
                <a:gd name="T27" fmla="*/ 0 h 85"/>
                <a:gd name="T28" fmla="*/ 1 w 206"/>
                <a:gd name="T29" fmla="*/ 0 h 85"/>
                <a:gd name="T30" fmla="*/ 1 w 206"/>
                <a:gd name="T31" fmla="*/ 0 h 85"/>
                <a:gd name="T32" fmla="*/ 1 w 206"/>
                <a:gd name="T33" fmla="*/ 0 h 85"/>
                <a:gd name="T34" fmla="*/ 1 w 206"/>
                <a:gd name="T35" fmla="*/ 0 h 85"/>
                <a:gd name="T36" fmla="*/ 1 w 206"/>
                <a:gd name="T37" fmla="*/ 0 h 85"/>
                <a:gd name="T38" fmla="*/ 1 w 206"/>
                <a:gd name="T39" fmla="*/ 0 h 85"/>
                <a:gd name="T40" fmla="*/ 1 w 206"/>
                <a:gd name="T41" fmla="*/ 0 h 85"/>
                <a:gd name="T42" fmla="*/ 1 w 206"/>
                <a:gd name="T43" fmla="*/ 0 h 85"/>
                <a:gd name="T44" fmla="*/ 1 w 206"/>
                <a:gd name="T45" fmla="*/ 0 h 85"/>
                <a:gd name="T46" fmla="*/ 1 w 206"/>
                <a:gd name="T47" fmla="*/ 0 h 85"/>
                <a:gd name="T48" fmla="*/ 1 w 206"/>
                <a:gd name="T49" fmla="*/ 0 h 85"/>
                <a:gd name="T50" fmla="*/ 1 w 206"/>
                <a:gd name="T51" fmla="*/ 0 h 85"/>
                <a:gd name="T52" fmla="*/ 1 w 206"/>
                <a:gd name="T53" fmla="*/ 0 h 85"/>
                <a:gd name="T54" fmla="*/ 1 w 206"/>
                <a:gd name="T55" fmla="*/ 0 h 85"/>
                <a:gd name="T56" fmla="*/ 1 w 206"/>
                <a:gd name="T57" fmla="*/ 0 h 85"/>
                <a:gd name="T58" fmla="*/ 1 w 206"/>
                <a:gd name="T59" fmla="*/ 0 h 85"/>
                <a:gd name="T60" fmla="*/ 1 w 206"/>
                <a:gd name="T61" fmla="*/ 0 h 85"/>
                <a:gd name="T62" fmla="*/ 1 w 206"/>
                <a:gd name="T63" fmla="*/ 0 h 85"/>
                <a:gd name="T64" fmla="*/ 0 w 206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85"/>
                <a:gd name="T101" fmla="*/ 206 w 206"/>
                <a:gd name="T102" fmla="*/ 85 h 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85">
                  <a:moveTo>
                    <a:pt x="0" y="54"/>
                  </a:moveTo>
                  <a:lnTo>
                    <a:pt x="11" y="45"/>
                  </a:lnTo>
                  <a:lnTo>
                    <a:pt x="22" y="37"/>
                  </a:lnTo>
                  <a:lnTo>
                    <a:pt x="34" y="30"/>
                  </a:lnTo>
                  <a:lnTo>
                    <a:pt x="46" y="23"/>
                  </a:lnTo>
                  <a:lnTo>
                    <a:pt x="60" y="16"/>
                  </a:lnTo>
                  <a:lnTo>
                    <a:pt x="74" y="11"/>
                  </a:lnTo>
                  <a:lnTo>
                    <a:pt x="88" y="7"/>
                  </a:lnTo>
                  <a:lnTo>
                    <a:pt x="103" y="3"/>
                  </a:lnTo>
                  <a:lnTo>
                    <a:pt x="117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79" y="12"/>
                  </a:lnTo>
                  <a:lnTo>
                    <a:pt x="189" y="19"/>
                  </a:lnTo>
                  <a:lnTo>
                    <a:pt x="197" y="29"/>
                  </a:lnTo>
                  <a:lnTo>
                    <a:pt x="206" y="47"/>
                  </a:lnTo>
                  <a:lnTo>
                    <a:pt x="206" y="62"/>
                  </a:lnTo>
                  <a:lnTo>
                    <a:pt x="198" y="73"/>
                  </a:lnTo>
                  <a:lnTo>
                    <a:pt x="185" y="82"/>
                  </a:lnTo>
                  <a:lnTo>
                    <a:pt x="167" y="85"/>
                  </a:lnTo>
                  <a:lnTo>
                    <a:pt x="149" y="84"/>
                  </a:lnTo>
                  <a:lnTo>
                    <a:pt x="132" y="76"/>
                  </a:lnTo>
                  <a:lnTo>
                    <a:pt x="116" y="63"/>
                  </a:lnTo>
                  <a:lnTo>
                    <a:pt x="102" y="53"/>
                  </a:lnTo>
                  <a:lnTo>
                    <a:pt x="84" y="47"/>
                  </a:lnTo>
                  <a:lnTo>
                    <a:pt x="66" y="45"/>
                  </a:lnTo>
                  <a:lnTo>
                    <a:pt x="46" y="46"/>
                  </a:lnTo>
                  <a:lnTo>
                    <a:pt x="29" y="48"/>
                  </a:lnTo>
                  <a:lnTo>
                    <a:pt x="14" y="50"/>
                  </a:lnTo>
                  <a:lnTo>
                    <a:pt x="4" y="53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9" name="Freeform 54">
              <a:extLst>
                <a:ext uri="{FF2B5EF4-FFF2-40B4-BE49-F238E27FC236}">
                  <a16:creationId xmlns:a16="http://schemas.microsoft.com/office/drawing/2014/main" id="{4E02374A-8EAD-6EA7-D422-98853FD00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408"/>
              <a:ext cx="74" cy="47"/>
            </a:xfrm>
            <a:custGeom>
              <a:avLst/>
              <a:gdLst>
                <a:gd name="T0" fmla="*/ 0 w 147"/>
                <a:gd name="T1" fmla="*/ 0 h 95"/>
                <a:gd name="T2" fmla="*/ 1 w 147"/>
                <a:gd name="T3" fmla="*/ 0 h 95"/>
                <a:gd name="T4" fmla="*/ 1 w 147"/>
                <a:gd name="T5" fmla="*/ 0 h 95"/>
                <a:gd name="T6" fmla="*/ 1 w 147"/>
                <a:gd name="T7" fmla="*/ 0 h 95"/>
                <a:gd name="T8" fmla="*/ 1 w 147"/>
                <a:gd name="T9" fmla="*/ 0 h 95"/>
                <a:gd name="T10" fmla="*/ 1 w 147"/>
                <a:gd name="T11" fmla="*/ 0 h 95"/>
                <a:gd name="T12" fmla="*/ 1 w 147"/>
                <a:gd name="T13" fmla="*/ 0 h 95"/>
                <a:gd name="T14" fmla="*/ 1 w 147"/>
                <a:gd name="T15" fmla="*/ 0 h 95"/>
                <a:gd name="T16" fmla="*/ 1 w 147"/>
                <a:gd name="T17" fmla="*/ 0 h 95"/>
                <a:gd name="T18" fmla="*/ 1 w 147"/>
                <a:gd name="T19" fmla="*/ 0 h 95"/>
                <a:gd name="T20" fmla="*/ 1 w 147"/>
                <a:gd name="T21" fmla="*/ 0 h 95"/>
                <a:gd name="T22" fmla="*/ 1 w 147"/>
                <a:gd name="T23" fmla="*/ 0 h 95"/>
                <a:gd name="T24" fmla="*/ 1 w 147"/>
                <a:gd name="T25" fmla="*/ 0 h 95"/>
                <a:gd name="T26" fmla="*/ 1 w 147"/>
                <a:gd name="T27" fmla="*/ 0 h 95"/>
                <a:gd name="T28" fmla="*/ 1 w 147"/>
                <a:gd name="T29" fmla="*/ 0 h 95"/>
                <a:gd name="T30" fmla="*/ 1 w 147"/>
                <a:gd name="T31" fmla="*/ 0 h 95"/>
                <a:gd name="T32" fmla="*/ 1 w 147"/>
                <a:gd name="T33" fmla="*/ 0 h 95"/>
                <a:gd name="T34" fmla="*/ 1 w 147"/>
                <a:gd name="T35" fmla="*/ 0 h 95"/>
                <a:gd name="T36" fmla="*/ 1 w 147"/>
                <a:gd name="T37" fmla="*/ 0 h 95"/>
                <a:gd name="T38" fmla="*/ 1 w 147"/>
                <a:gd name="T39" fmla="*/ 0 h 95"/>
                <a:gd name="T40" fmla="*/ 1 w 147"/>
                <a:gd name="T41" fmla="*/ 0 h 95"/>
                <a:gd name="T42" fmla="*/ 1 w 147"/>
                <a:gd name="T43" fmla="*/ 0 h 95"/>
                <a:gd name="T44" fmla="*/ 1 w 147"/>
                <a:gd name="T45" fmla="*/ 0 h 95"/>
                <a:gd name="T46" fmla="*/ 1 w 147"/>
                <a:gd name="T47" fmla="*/ 0 h 95"/>
                <a:gd name="T48" fmla="*/ 0 w 147"/>
                <a:gd name="T49" fmla="*/ 0 h 9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7"/>
                <a:gd name="T76" fmla="*/ 0 h 95"/>
                <a:gd name="T77" fmla="*/ 147 w 147"/>
                <a:gd name="T78" fmla="*/ 95 h 9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7" h="95">
                  <a:moveTo>
                    <a:pt x="0" y="5"/>
                  </a:moveTo>
                  <a:lnTo>
                    <a:pt x="22" y="2"/>
                  </a:lnTo>
                  <a:lnTo>
                    <a:pt x="45" y="0"/>
                  </a:lnTo>
                  <a:lnTo>
                    <a:pt x="68" y="3"/>
                  </a:lnTo>
                  <a:lnTo>
                    <a:pt x="91" y="8"/>
                  </a:lnTo>
                  <a:lnTo>
                    <a:pt x="111" y="17"/>
                  </a:lnTo>
                  <a:lnTo>
                    <a:pt x="128" y="29"/>
                  </a:lnTo>
                  <a:lnTo>
                    <a:pt x="141" y="44"/>
                  </a:lnTo>
                  <a:lnTo>
                    <a:pt x="147" y="63"/>
                  </a:lnTo>
                  <a:lnTo>
                    <a:pt x="146" y="79"/>
                  </a:lnTo>
                  <a:lnTo>
                    <a:pt x="141" y="89"/>
                  </a:lnTo>
                  <a:lnTo>
                    <a:pt x="130" y="94"/>
                  </a:lnTo>
                  <a:lnTo>
                    <a:pt x="119" y="95"/>
                  </a:lnTo>
                  <a:lnTo>
                    <a:pt x="105" y="90"/>
                  </a:lnTo>
                  <a:lnTo>
                    <a:pt x="93" y="82"/>
                  </a:lnTo>
                  <a:lnTo>
                    <a:pt x="83" y="70"/>
                  </a:lnTo>
                  <a:lnTo>
                    <a:pt x="77" y="55"/>
                  </a:lnTo>
                  <a:lnTo>
                    <a:pt x="71" y="43"/>
                  </a:lnTo>
                  <a:lnTo>
                    <a:pt x="62" y="33"/>
                  </a:lnTo>
                  <a:lnTo>
                    <a:pt x="50" y="23"/>
                  </a:lnTo>
                  <a:lnTo>
                    <a:pt x="36" y="17"/>
                  </a:lnTo>
                  <a:lnTo>
                    <a:pt x="22" y="12"/>
                  </a:lnTo>
                  <a:lnTo>
                    <a:pt x="10" y="7"/>
                  </a:lnTo>
                  <a:lnTo>
                    <a:pt x="3" y="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0" name="Freeform 55">
              <a:extLst>
                <a:ext uri="{FF2B5EF4-FFF2-40B4-BE49-F238E27FC236}">
                  <a16:creationId xmlns:a16="http://schemas.microsoft.com/office/drawing/2014/main" id="{BE14258D-54F7-5895-6EDC-43561552A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2414"/>
              <a:ext cx="43" cy="77"/>
            </a:xfrm>
            <a:custGeom>
              <a:avLst/>
              <a:gdLst>
                <a:gd name="T0" fmla="*/ 0 w 87"/>
                <a:gd name="T1" fmla="*/ 0 h 154"/>
                <a:gd name="T2" fmla="*/ 0 w 87"/>
                <a:gd name="T3" fmla="*/ 1 h 154"/>
                <a:gd name="T4" fmla="*/ 0 w 87"/>
                <a:gd name="T5" fmla="*/ 1 h 154"/>
                <a:gd name="T6" fmla="*/ 0 w 87"/>
                <a:gd name="T7" fmla="*/ 1 h 154"/>
                <a:gd name="T8" fmla="*/ 0 w 87"/>
                <a:gd name="T9" fmla="*/ 1 h 154"/>
                <a:gd name="T10" fmla="*/ 0 w 87"/>
                <a:gd name="T11" fmla="*/ 1 h 154"/>
                <a:gd name="T12" fmla="*/ 0 w 87"/>
                <a:gd name="T13" fmla="*/ 1 h 154"/>
                <a:gd name="T14" fmla="*/ 0 w 87"/>
                <a:gd name="T15" fmla="*/ 1 h 154"/>
                <a:gd name="T16" fmla="*/ 0 w 87"/>
                <a:gd name="T17" fmla="*/ 1 h 154"/>
                <a:gd name="T18" fmla="*/ 0 w 87"/>
                <a:gd name="T19" fmla="*/ 1 h 154"/>
                <a:gd name="T20" fmla="*/ 0 w 87"/>
                <a:gd name="T21" fmla="*/ 1 h 154"/>
                <a:gd name="T22" fmla="*/ 0 w 87"/>
                <a:gd name="T23" fmla="*/ 1 h 154"/>
                <a:gd name="T24" fmla="*/ 0 w 87"/>
                <a:gd name="T25" fmla="*/ 1 h 154"/>
                <a:gd name="T26" fmla="*/ 0 w 87"/>
                <a:gd name="T27" fmla="*/ 1 h 154"/>
                <a:gd name="T28" fmla="*/ 0 w 87"/>
                <a:gd name="T29" fmla="*/ 1 h 154"/>
                <a:gd name="T30" fmla="*/ 0 w 87"/>
                <a:gd name="T31" fmla="*/ 1 h 154"/>
                <a:gd name="T32" fmla="*/ 0 w 87"/>
                <a:gd name="T33" fmla="*/ 1 h 154"/>
                <a:gd name="T34" fmla="*/ 0 w 87"/>
                <a:gd name="T35" fmla="*/ 1 h 154"/>
                <a:gd name="T36" fmla="*/ 0 w 87"/>
                <a:gd name="T37" fmla="*/ 1 h 154"/>
                <a:gd name="T38" fmla="*/ 0 w 87"/>
                <a:gd name="T39" fmla="*/ 1 h 154"/>
                <a:gd name="T40" fmla="*/ 0 w 87"/>
                <a:gd name="T41" fmla="*/ 1 h 154"/>
                <a:gd name="T42" fmla="*/ 0 w 87"/>
                <a:gd name="T43" fmla="*/ 1 h 154"/>
                <a:gd name="T44" fmla="*/ 0 w 87"/>
                <a:gd name="T45" fmla="*/ 1 h 154"/>
                <a:gd name="T46" fmla="*/ 0 w 87"/>
                <a:gd name="T47" fmla="*/ 1 h 154"/>
                <a:gd name="T48" fmla="*/ 0 w 87"/>
                <a:gd name="T49" fmla="*/ 0 h 15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4"/>
                <a:gd name="T77" fmla="*/ 87 w 87"/>
                <a:gd name="T78" fmla="*/ 154 h 15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4">
                  <a:moveTo>
                    <a:pt x="0" y="0"/>
                  </a:moveTo>
                  <a:lnTo>
                    <a:pt x="20" y="10"/>
                  </a:lnTo>
                  <a:lnTo>
                    <a:pt x="38" y="24"/>
                  </a:lnTo>
                  <a:lnTo>
                    <a:pt x="56" y="40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87" y="98"/>
                  </a:lnTo>
                  <a:lnTo>
                    <a:pt x="87" y="119"/>
                  </a:lnTo>
                  <a:lnTo>
                    <a:pt x="81" y="137"/>
                  </a:lnTo>
                  <a:lnTo>
                    <a:pt x="71" y="150"/>
                  </a:lnTo>
                  <a:lnTo>
                    <a:pt x="59" y="154"/>
                  </a:lnTo>
                  <a:lnTo>
                    <a:pt x="49" y="152"/>
                  </a:lnTo>
                  <a:lnTo>
                    <a:pt x="38" y="144"/>
                  </a:lnTo>
                  <a:lnTo>
                    <a:pt x="30" y="133"/>
                  </a:lnTo>
                  <a:lnTo>
                    <a:pt x="26" y="119"/>
                  </a:lnTo>
                  <a:lnTo>
                    <a:pt x="26" y="103"/>
                  </a:lnTo>
                  <a:lnTo>
                    <a:pt x="30" y="88"/>
                  </a:lnTo>
                  <a:lnTo>
                    <a:pt x="34" y="74"/>
                  </a:lnTo>
                  <a:lnTo>
                    <a:pt x="31" y="60"/>
                  </a:lnTo>
                  <a:lnTo>
                    <a:pt x="27" y="45"/>
                  </a:lnTo>
                  <a:lnTo>
                    <a:pt x="21" y="31"/>
                  </a:lnTo>
                  <a:lnTo>
                    <a:pt x="14" y="19"/>
                  </a:lnTo>
                  <a:lnTo>
                    <a:pt x="7" y="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1" name="Freeform 56">
              <a:extLst>
                <a:ext uri="{FF2B5EF4-FFF2-40B4-BE49-F238E27FC236}">
                  <a16:creationId xmlns:a16="http://schemas.microsoft.com/office/drawing/2014/main" id="{E03F20E9-45B1-671A-FBCD-6B6079260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2373"/>
              <a:ext cx="81" cy="34"/>
            </a:xfrm>
            <a:custGeom>
              <a:avLst/>
              <a:gdLst>
                <a:gd name="T0" fmla="*/ 0 w 161"/>
                <a:gd name="T1" fmla="*/ 0 h 69"/>
                <a:gd name="T2" fmla="*/ 1 w 161"/>
                <a:gd name="T3" fmla="*/ 0 h 69"/>
                <a:gd name="T4" fmla="*/ 1 w 161"/>
                <a:gd name="T5" fmla="*/ 0 h 69"/>
                <a:gd name="T6" fmla="*/ 1 w 161"/>
                <a:gd name="T7" fmla="*/ 0 h 69"/>
                <a:gd name="T8" fmla="*/ 1 w 161"/>
                <a:gd name="T9" fmla="*/ 0 h 69"/>
                <a:gd name="T10" fmla="*/ 1 w 161"/>
                <a:gd name="T11" fmla="*/ 0 h 69"/>
                <a:gd name="T12" fmla="*/ 1 w 161"/>
                <a:gd name="T13" fmla="*/ 0 h 69"/>
                <a:gd name="T14" fmla="*/ 1 w 161"/>
                <a:gd name="T15" fmla="*/ 0 h 69"/>
                <a:gd name="T16" fmla="*/ 1 w 161"/>
                <a:gd name="T17" fmla="*/ 0 h 69"/>
                <a:gd name="T18" fmla="*/ 1 w 161"/>
                <a:gd name="T19" fmla="*/ 0 h 69"/>
                <a:gd name="T20" fmla="*/ 1 w 161"/>
                <a:gd name="T21" fmla="*/ 0 h 69"/>
                <a:gd name="T22" fmla="*/ 1 w 161"/>
                <a:gd name="T23" fmla="*/ 0 h 69"/>
                <a:gd name="T24" fmla="*/ 1 w 161"/>
                <a:gd name="T25" fmla="*/ 0 h 69"/>
                <a:gd name="T26" fmla="*/ 1 w 161"/>
                <a:gd name="T27" fmla="*/ 0 h 69"/>
                <a:gd name="T28" fmla="*/ 1 w 161"/>
                <a:gd name="T29" fmla="*/ 0 h 69"/>
                <a:gd name="T30" fmla="*/ 1 w 161"/>
                <a:gd name="T31" fmla="*/ 0 h 69"/>
                <a:gd name="T32" fmla="*/ 1 w 161"/>
                <a:gd name="T33" fmla="*/ 0 h 69"/>
                <a:gd name="T34" fmla="*/ 1 w 161"/>
                <a:gd name="T35" fmla="*/ 0 h 69"/>
                <a:gd name="T36" fmla="*/ 1 w 161"/>
                <a:gd name="T37" fmla="*/ 0 h 69"/>
                <a:gd name="T38" fmla="*/ 1 w 161"/>
                <a:gd name="T39" fmla="*/ 0 h 69"/>
                <a:gd name="T40" fmla="*/ 1 w 161"/>
                <a:gd name="T41" fmla="*/ 0 h 69"/>
                <a:gd name="T42" fmla="*/ 1 w 161"/>
                <a:gd name="T43" fmla="*/ 0 h 69"/>
                <a:gd name="T44" fmla="*/ 1 w 161"/>
                <a:gd name="T45" fmla="*/ 0 h 69"/>
                <a:gd name="T46" fmla="*/ 1 w 161"/>
                <a:gd name="T47" fmla="*/ 0 h 69"/>
                <a:gd name="T48" fmla="*/ 0 w 161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61"/>
                <a:gd name="T76" fmla="*/ 0 h 69"/>
                <a:gd name="T77" fmla="*/ 161 w 161"/>
                <a:gd name="T78" fmla="*/ 69 h 6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61" h="69">
                  <a:moveTo>
                    <a:pt x="0" y="69"/>
                  </a:moveTo>
                  <a:lnTo>
                    <a:pt x="14" y="52"/>
                  </a:lnTo>
                  <a:lnTo>
                    <a:pt x="30" y="36"/>
                  </a:lnTo>
                  <a:lnTo>
                    <a:pt x="49" y="22"/>
                  </a:lnTo>
                  <a:lnTo>
                    <a:pt x="69" y="11"/>
                  </a:lnTo>
                  <a:lnTo>
                    <a:pt x="90" y="4"/>
                  </a:lnTo>
                  <a:lnTo>
                    <a:pt x="110" y="0"/>
                  </a:lnTo>
                  <a:lnTo>
                    <a:pt x="130" y="4"/>
                  </a:lnTo>
                  <a:lnTo>
                    <a:pt x="147" y="13"/>
                  </a:lnTo>
                  <a:lnTo>
                    <a:pt x="158" y="25"/>
                  </a:lnTo>
                  <a:lnTo>
                    <a:pt x="161" y="37"/>
                  </a:lnTo>
                  <a:lnTo>
                    <a:pt x="156" y="47"/>
                  </a:lnTo>
                  <a:lnTo>
                    <a:pt x="148" y="55"/>
                  </a:lnTo>
                  <a:lnTo>
                    <a:pt x="136" y="61"/>
                  </a:lnTo>
                  <a:lnTo>
                    <a:pt x="121" y="64"/>
                  </a:lnTo>
                  <a:lnTo>
                    <a:pt x="105" y="61"/>
                  </a:lnTo>
                  <a:lnTo>
                    <a:pt x="90" y="54"/>
                  </a:lnTo>
                  <a:lnTo>
                    <a:pt x="77" y="49"/>
                  </a:lnTo>
                  <a:lnTo>
                    <a:pt x="63" y="47"/>
                  </a:lnTo>
                  <a:lnTo>
                    <a:pt x="48" y="50"/>
                  </a:lnTo>
                  <a:lnTo>
                    <a:pt x="34" y="54"/>
                  </a:lnTo>
                  <a:lnTo>
                    <a:pt x="21" y="59"/>
                  </a:lnTo>
                  <a:lnTo>
                    <a:pt x="10" y="64"/>
                  </a:lnTo>
                  <a:lnTo>
                    <a:pt x="2" y="68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2" name="Freeform 57">
              <a:extLst>
                <a:ext uri="{FF2B5EF4-FFF2-40B4-BE49-F238E27FC236}">
                  <a16:creationId xmlns:a16="http://schemas.microsoft.com/office/drawing/2014/main" id="{0998BD6F-6F95-C743-5C45-3939E2F52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2338"/>
              <a:ext cx="57" cy="66"/>
            </a:xfrm>
            <a:custGeom>
              <a:avLst/>
              <a:gdLst>
                <a:gd name="T0" fmla="*/ 0 w 114"/>
                <a:gd name="T1" fmla="*/ 0 h 133"/>
                <a:gd name="T2" fmla="*/ 1 w 114"/>
                <a:gd name="T3" fmla="*/ 0 h 133"/>
                <a:gd name="T4" fmla="*/ 1 w 114"/>
                <a:gd name="T5" fmla="*/ 0 h 133"/>
                <a:gd name="T6" fmla="*/ 1 w 114"/>
                <a:gd name="T7" fmla="*/ 0 h 133"/>
                <a:gd name="T8" fmla="*/ 1 w 114"/>
                <a:gd name="T9" fmla="*/ 0 h 133"/>
                <a:gd name="T10" fmla="*/ 1 w 114"/>
                <a:gd name="T11" fmla="*/ 0 h 133"/>
                <a:gd name="T12" fmla="*/ 1 w 114"/>
                <a:gd name="T13" fmla="*/ 0 h 133"/>
                <a:gd name="T14" fmla="*/ 1 w 114"/>
                <a:gd name="T15" fmla="*/ 0 h 133"/>
                <a:gd name="T16" fmla="*/ 1 w 114"/>
                <a:gd name="T17" fmla="*/ 0 h 133"/>
                <a:gd name="T18" fmla="*/ 1 w 114"/>
                <a:gd name="T19" fmla="*/ 0 h 133"/>
                <a:gd name="T20" fmla="*/ 1 w 114"/>
                <a:gd name="T21" fmla="*/ 0 h 133"/>
                <a:gd name="T22" fmla="*/ 1 w 114"/>
                <a:gd name="T23" fmla="*/ 0 h 133"/>
                <a:gd name="T24" fmla="*/ 1 w 114"/>
                <a:gd name="T25" fmla="*/ 0 h 133"/>
                <a:gd name="T26" fmla="*/ 1 w 114"/>
                <a:gd name="T27" fmla="*/ 0 h 133"/>
                <a:gd name="T28" fmla="*/ 1 w 114"/>
                <a:gd name="T29" fmla="*/ 0 h 133"/>
                <a:gd name="T30" fmla="*/ 1 w 114"/>
                <a:gd name="T31" fmla="*/ 0 h 133"/>
                <a:gd name="T32" fmla="*/ 1 w 114"/>
                <a:gd name="T33" fmla="*/ 0 h 133"/>
                <a:gd name="T34" fmla="*/ 1 w 114"/>
                <a:gd name="T35" fmla="*/ 0 h 133"/>
                <a:gd name="T36" fmla="*/ 1 w 114"/>
                <a:gd name="T37" fmla="*/ 0 h 133"/>
                <a:gd name="T38" fmla="*/ 1 w 114"/>
                <a:gd name="T39" fmla="*/ 0 h 133"/>
                <a:gd name="T40" fmla="*/ 1 w 114"/>
                <a:gd name="T41" fmla="*/ 0 h 133"/>
                <a:gd name="T42" fmla="*/ 1 w 114"/>
                <a:gd name="T43" fmla="*/ 0 h 133"/>
                <a:gd name="T44" fmla="*/ 1 w 114"/>
                <a:gd name="T45" fmla="*/ 0 h 133"/>
                <a:gd name="T46" fmla="*/ 1 w 114"/>
                <a:gd name="T47" fmla="*/ 0 h 133"/>
                <a:gd name="T48" fmla="*/ 0 w 114"/>
                <a:gd name="T49" fmla="*/ 0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4"/>
                <a:gd name="T76" fmla="*/ 0 h 133"/>
                <a:gd name="T77" fmla="*/ 114 w 114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4" h="133">
                  <a:moveTo>
                    <a:pt x="0" y="133"/>
                  </a:moveTo>
                  <a:lnTo>
                    <a:pt x="1" y="111"/>
                  </a:lnTo>
                  <a:lnTo>
                    <a:pt x="5" y="88"/>
                  </a:lnTo>
                  <a:lnTo>
                    <a:pt x="11" y="65"/>
                  </a:lnTo>
                  <a:lnTo>
                    <a:pt x="22" y="44"/>
                  </a:lnTo>
                  <a:lnTo>
                    <a:pt x="35" y="25"/>
                  </a:lnTo>
                  <a:lnTo>
                    <a:pt x="49" y="12"/>
                  </a:lnTo>
                  <a:lnTo>
                    <a:pt x="67" y="2"/>
                  </a:lnTo>
                  <a:lnTo>
                    <a:pt x="86" y="0"/>
                  </a:lnTo>
                  <a:lnTo>
                    <a:pt x="102" y="4"/>
                  </a:lnTo>
                  <a:lnTo>
                    <a:pt x="112" y="12"/>
                  </a:lnTo>
                  <a:lnTo>
                    <a:pt x="114" y="22"/>
                  </a:lnTo>
                  <a:lnTo>
                    <a:pt x="112" y="35"/>
                  </a:lnTo>
                  <a:lnTo>
                    <a:pt x="105" y="46"/>
                  </a:lnTo>
                  <a:lnTo>
                    <a:pt x="94" y="56"/>
                  </a:lnTo>
                  <a:lnTo>
                    <a:pt x="81" y="65"/>
                  </a:lnTo>
                  <a:lnTo>
                    <a:pt x="64" y="67"/>
                  </a:lnTo>
                  <a:lnTo>
                    <a:pt x="52" y="69"/>
                  </a:lnTo>
                  <a:lnTo>
                    <a:pt x="39" y="77"/>
                  </a:lnTo>
                  <a:lnTo>
                    <a:pt x="29" y="88"/>
                  </a:lnTo>
                  <a:lnTo>
                    <a:pt x="18" y="99"/>
                  </a:lnTo>
                  <a:lnTo>
                    <a:pt x="11" y="112"/>
                  </a:lnTo>
                  <a:lnTo>
                    <a:pt x="5" y="122"/>
                  </a:lnTo>
                  <a:lnTo>
                    <a:pt x="1" y="1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3" name="Freeform 58">
              <a:extLst>
                <a:ext uri="{FF2B5EF4-FFF2-40B4-BE49-F238E27FC236}">
                  <a16:creationId xmlns:a16="http://schemas.microsoft.com/office/drawing/2014/main" id="{E40E7F03-F110-75B3-3018-485048605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318"/>
              <a:ext cx="35" cy="82"/>
            </a:xfrm>
            <a:custGeom>
              <a:avLst/>
              <a:gdLst>
                <a:gd name="T0" fmla="*/ 1 w 70"/>
                <a:gd name="T1" fmla="*/ 1 h 163"/>
                <a:gd name="T2" fmla="*/ 1 w 70"/>
                <a:gd name="T3" fmla="*/ 1 h 163"/>
                <a:gd name="T4" fmla="*/ 1 w 70"/>
                <a:gd name="T5" fmla="*/ 1 h 163"/>
                <a:gd name="T6" fmla="*/ 1 w 70"/>
                <a:gd name="T7" fmla="*/ 1 h 163"/>
                <a:gd name="T8" fmla="*/ 0 w 70"/>
                <a:gd name="T9" fmla="*/ 1 h 163"/>
                <a:gd name="T10" fmla="*/ 0 w 70"/>
                <a:gd name="T11" fmla="*/ 1 h 163"/>
                <a:gd name="T12" fmla="*/ 1 w 70"/>
                <a:gd name="T13" fmla="*/ 1 h 163"/>
                <a:gd name="T14" fmla="*/ 1 w 70"/>
                <a:gd name="T15" fmla="*/ 1 h 163"/>
                <a:gd name="T16" fmla="*/ 1 w 70"/>
                <a:gd name="T17" fmla="*/ 1 h 163"/>
                <a:gd name="T18" fmla="*/ 1 w 70"/>
                <a:gd name="T19" fmla="*/ 0 h 163"/>
                <a:gd name="T20" fmla="*/ 1 w 70"/>
                <a:gd name="T21" fmla="*/ 1 h 163"/>
                <a:gd name="T22" fmla="*/ 1 w 70"/>
                <a:gd name="T23" fmla="*/ 1 h 163"/>
                <a:gd name="T24" fmla="*/ 1 w 70"/>
                <a:gd name="T25" fmla="*/ 1 h 163"/>
                <a:gd name="T26" fmla="*/ 1 w 70"/>
                <a:gd name="T27" fmla="*/ 1 h 163"/>
                <a:gd name="T28" fmla="*/ 1 w 70"/>
                <a:gd name="T29" fmla="*/ 1 h 163"/>
                <a:gd name="T30" fmla="*/ 1 w 70"/>
                <a:gd name="T31" fmla="*/ 1 h 163"/>
                <a:gd name="T32" fmla="*/ 1 w 70"/>
                <a:gd name="T33" fmla="*/ 1 h 163"/>
                <a:gd name="T34" fmla="*/ 1 w 70"/>
                <a:gd name="T35" fmla="*/ 1 h 163"/>
                <a:gd name="T36" fmla="*/ 1 w 70"/>
                <a:gd name="T37" fmla="*/ 1 h 163"/>
                <a:gd name="T38" fmla="*/ 1 w 70"/>
                <a:gd name="T39" fmla="*/ 1 h 163"/>
                <a:gd name="T40" fmla="*/ 1 w 70"/>
                <a:gd name="T41" fmla="*/ 1 h 1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0"/>
                <a:gd name="T64" fmla="*/ 0 h 163"/>
                <a:gd name="T65" fmla="*/ 70 w 70"/>
                <a:gd name="T66" fmla="*/ 163 h 1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0" h="163">
                  <a:moveTo>
                    <a:pt x="30" y="163"/>
                  </a:moveTo>
                  <a:lnTo>
                    <a:pt x="18" y="145"/>
                  </a:lnTo>
                  <a:lnTo>
                    <a:pt x="9" y="124"/>
                  </a:lnTo>
                  <a:lnTo>
                    <a:pt x="3" y="101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4" y="36"/>
                  </a:lnTo>
                  <a:lnTo>
                    <a:pt x="13" y="18"/>
                  </a:lnTo>
                  <a:lnTo>
                    <a:pt x="28" y="6"/>
                  </a:lnTo>
                  <a:lnTo>
                    <a:pt x="43" y="0"/>
                  </a:lnTo>
                  <a:lnTo>
                    <a:pt x="56" y="2"/>
                  </a:lnTo>
                  <a:lnTo>
                    <a:pt x="64" y="9"/>
                  </a:lnTo>
                  <a:lnTo>
                    <a:pt x="70" y="21"/>
                  </a:lnTo>
                  <a:lnTo>
                    <a:pt x="70" y="34"/>
                  </a:lnTo>
                  <a:lnTo>
                    <a:pt x="68" y="48"/>
                  </a:lnTo>
                  <a:lnTo>
                    <a:pt x="59" y="62"/>
                  </a:lnTo>
                  <a:lnTo>
                    <a:pt x="48" y="74"/>
                  </a:lnTo>
                  <a:lnTo>
                    <a:pt x="33" y="97"/>
                  </a:lnTo>
                  <a:lnTo>
                    <a:pt x="27" y="127"/>
                  </a:lnTo>
                  <a:lnTo>
                    <a:pt x="28" y="152"/>
                  </a:lnTo>
                  <a:lnTo>
                    <a:pt x="30" y="16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4" name="Freeform 59">
              <a:extLst>
                <a:ext uri="{FF2B5EF4-FFF2-40B4-BE49-F238E27FC236}">
                  <a16:creationId xmlns:a16="http://schemas.microsoft.com/office/drawing/2014/main" id="{79B7BE41-C848-E1A7-53C2-AB2781F0E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1599"/>
              <a:ext cx="180" cy="174"/>
            </a:xfrm>
            <a:custGeom>
              <a:avLst/>
              <a:gdLst>
                <a:gd name="T0" fmla="*/ 0 w 361"/>
                <a:gd name="T1" fmla="*/ 1 h 348"/>
                <a:gd name="T2" fmla="*/ 0 w 361"/>
                <a:gd name="T3" fmla="*/ 1 h 348"/>
                <a:gd name="T4" fmla="*/ 0 w 361"/>
                <a:gd name="T5" fmla="*/ 0 h 348"/>
                <a:gd name="T6" fmla="*/ 0 w 361"/>
                <a:gd name="T7" fmla="*/ 0 h 348"/>
                <a:gd name="T8" fmla="*/ 0 w 361"/>
                <a:gd name="T9" fmla="*/ 1 h 348"/>
                <a:gd name="T10" fmla="*/ 0 w 361"/>
                <a:gd name="T11" fmla="*/ 1 h 348"/>
                <a:gd name="T12" fmla="*/ 0 w 361"/>
                <a:gd name="T13" fmla="*/ 1 h 348"/>
                <a:gd name="T14" fmla="*/ 0 w 361"/>
                <a:gd name="T15" fmla="*/ 1 h 348"/>
                <a:gd name="T16" fmla="*/ 0 w 361"/>
                <a:gd name="T17" fmla="*/ 1 h 348"/>
                <a:gd name="T18" fmla="*/ 0 w 361"/>
                <a:gd name="T19" fmla="*/ 1 h 348"/>
                <a:gd name="T20" fmla="*/ 0 w 361"/>
                <a:gd name="T21" fmla="*/ 1 h 348"/>
                <a:gd name="T22" fmla="*/ 0 w 361"/>
                <a:gd name="T23" fmla="*/ 1 h 348"/>
                <a:gd name="T24" fmla="*/ 0 w 361"/>
                <a:gd name="T25" fmla="*/ 1 h 348"/>
                <a:gd name="T26" fmla="*/ 0 w 361"/>
                <a:gd name="T27" fmla="*/ 1 h 348"/>
                <a:gd name="T28" fmla="*/ 0 w 361"/>
                <a:gd name="T29" fmla="*/ 1 h 348"/>
                <a:gd name="T30" fmla="*/ 0 w 361"/>
                <a:gd name="T31" fmla="*/ 1 h 348"/>
                <a:gd name="T32" fmla="*/ 0 w 361"/>
                <a:gd name="T33" fmla="*/ 1 h 348"/>
                <a:gd name="T34" fmla="*/ 0 w 361"/>
                <a:gd name="T35" fmla="*/ 1 h 348"/>
                <a:gd name="T36" fmla="*/ 0 w 361"/>
                <a:gd name="T37" fmla="*/ 1 h 348"/>
                <a:gd name="T38" fmla="*/ 0 w 361"/>
                <a:gd name="T39" fmla="*/ 1 h 348"/>
                <a:gd name="T40" fmla="*/ 0 w 361"/>
                <a:gd name="T41" fmla="*/ 1 h 348"/>
                <a:gd name="T42" fmla="*/ 0 w 361"/>
                <a:gd name="T43" fmla="*/ 1 h 348"/>
                <a:gd name="T44" fmla="*/ 0 w 361"/>
                <a:gd name="T45" fmla="*/ 1 h 348"/>
                <a:gd name="T46" fmla="*/ 0 w 361"/>
                <a:gd name="T47" fmla="*/ 1 h 348"/>
                <a:gd name="T48" fmla="*/ 0 w 361"/>
                <a:gd name="T49" fmla="*/ 1 h 348"/>
                <a:gd name="T50" fmla="*/ 0 w 361"/>
                <a:gd name="T51" fmla="*/ 1 h 348"/>
                <a:gd name="T52" fmla="*/ 0 w 361"/>
                <a:gd name="T53" fmla="*/ 1 h 348"/>
                <a:gd name="T54" fmla="*/ 0 w 361"/>
                <a:gd name="T55" fmla="*/ 1 h 348"/>
                <a:gd name="T56" fmla="*/ 0 w 361"/>
                <a:gd name="T57" fmla="*/ 1 h 348"/>
                <a:gd name="T58" fmla="*/ 0 w 361"/>
                <a:gd name="T59" fmla="*/ 1 h 348"/>
                <a:gd name="T60" fmla="*/ 0 w 361"/>
                <a:gd name="T61" fmla="*/ 1 h 348"/>
                <a:gd name="T62" fmla="*/ 0 w 361"/>
                <a:gd name="T63" fmla="*/ 1 h 348"/>
                <a:gd name="T64" fmla="*/ 0 w 361"/>
                <a:gd name="T65" fmla="*/ 1 h 348"/>
                <a:gd name="T66" fmla="*/ 0 w 361"/>
                <a:gd name="T67" fmla="*/ 1 h 348"/>
                <a:gd name="T68" fmla="*/ 0 w 361"/>
                <a:gd name="T69" fmla="*/ 1 h 348"/>
                <a:gd name="T70" fmla="*/ 0 w 361"/>
                <a:gd name="T71" fmla="*/ 1 h 348"/>
                <a:gd name="T72" fmla="*/ 0 w 361"/>
                <a:gd name="T73" fmla="*/ 1 h 348"/>
                <a:gd name="T74" fmla="*/ 0 w 361"/>
                <a:gd name="T75" fmla="*/ 1 h 348"/>
                <a:gd name="T76" fmla="*/ 0 w 361"/>
                <a:gd name="T77" fmla="*/ 1 h 348"/>
                <a:gd name="T78" fmla="*/ 0 w 361"/>
                <a:gd name="T79" fmla="*/ 1 h 348"/>
                <a:gd name="T80" fmla="*/ 0 w 361"/>
                <a:gd name="T81" fmla="*/ 1 h 3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1"/>
                <a:gd name="T124" fmla="*/ 0 h 348"/>
                <a:gd name="T125" fmla="*/ 361 w 361"/>
                <a:gd name="T126" fmla="*/ 348 h 3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1" h="348">
                  <a:moveTo>
                    <a:pt x="8" y="6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4"/>
                  </a:lnTo>
                  <a:lnTo>
                    <a:pt x="44" y="8"/>
                  </a:lnTo>
                  <a:lnTo>
                    <a:pt x="69" y="16"/>
                  </a:lnTo>
                  <a:lnTo>
                    <a:pt x="98" y="27"/>
                  </a:lnTo>
                  <a:lnTo>
                    <a:pt x="129" y="39"/>
                  </a:lnTo>
                  <a:lnTo>
                    <a:pt x="162" y="55"/>
                  </a:lnTo>
                  <a:lnTo>
                    <a:pt x="196" y="74"/>
                  </a:lnTo>
                  <a:lnTo>
                    <a:pt x="229" y="96"/>
                  </a:lnTo>
                  <a:lnTo>
                    <a:pt x="262" y="120"/>
                  </a:lnTo>
                  <a:lnTo>
                    <a:pt x="291" y="146"/>
                  </a:lnTo>
                  <a:lnTo>
                    <a:pt x="317" y="178"/>
                  </a:lnTo>
                  <a:lnTo>
                    <a:pt x="340" y="210"/>
                  </a:lnTo>
                  <a:lnTo>
                    <a:pt x="356" y="247"/>
                  </a:lnTo>
                  <a:lnTo>
                    <a:pt x="361" y="267"/>
                  </a:lnTo>
                  <a:lnTo>
                    <a:pt x="358" y="287"/>
                  </a:lnTo>
                  <a:lnTo>
                    <a:pt x="354" y="304"/>
                  </a:lnTo>
                  <a:lnTo>
                    <a:pt x="346" y="319"/>
                  </a:lnTo>
                  <a:lnTo>
                    <a:pt x="336" y="331"/>
                  </a:lnTo>
                  <a:lnTo>
                    <a:pt x="328" y="340"/>
                  </a:lnTo>
                  <a:lnTo>
                    <a:pt x="323" y="346"/>
                  </a:lnTo>
                  <a:lnTo>
                    <a:pt x="320" y="348"/>
                  </a:lnTo>
                  <a:lnTo>
                    <a:pt x="321" y="346"/>
                  </a:lnTo>
                  <a:lnTo>
                    <a:pt x="326" y="341"/>
                  </a:lnTo>
                  <a:lnTo>
                    <a:pt x="331" y="332"/>
                  </a:lnTo>
                  <a:lnTo>
                    <a:pt x="336" y="320"/>
                  </a:lnTo>
                  <a:lnTo>
                    <a:pt x="340" y="305"/>
                  </a:lnTo>
                  <a:lnTo>
                    <a:pt x="342" y="287"/>
                  </a:lnTo>
                  <a:lnTo>
                    <a:pt x="341" y="267"/>
                  </a:lnTo>
                  <a:lnTo>
                    <a:pt x="336" y="244"/>
                  </a:lnTo>
                  <a:lnTo>
                    <a:pt x="326" y="220"/>
                  </a:lnTo>
                  <a:lnTo>
                    <a:pt x="309" y="194"/>
                  </a:lnTo>
                  <a:lnTo>
                    <a:pt x="283" y="165"/>
                  </a:lnTo>
                  <a:lnTo>
                    <a:pt x="250" y="136"/>
                  </a:lnTo>
                  <a:lnTo>
                    <a:pt x="207" y="105"/>
                  </a:lnTo>
                  <a:lnTo>
                    <a:pt x="153" y="73"/>
                  </a:lnTo>
                  <a:lnTo>
                    <a:pt x="88" y="39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5" name="Freeform 60">
              <a:extLst>
                <a:ext uri="{FF2B5EF4-FFF2-40B4-BE49-F238E27FC236}">
                  <a16:creationId xmlns:a16="http://schemas.microsoft.com/office/drawing/2014/main" id="{6280FD97-C9FF-2F6C-B4AC-77F86B250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2439"/>
              <a:ext cx="63" cy="171"/>
            </a:xfrm>
            <a:custGeom>
              <a:avLst/>
              <a:gdLst>
                <a:gd name="T0" fmla="*/ 1 w 126"/>
                <a:gd name="T1" fmla="*/ 0 h 343"/>
                <a:gd name="T2" fmla="*/ 1 w 126"/>
                <a:gd name="T3" fmla="*/ 0 h 343"/>
                <a:gd name="T4" fmla="*/ 1 w 126"/>
                <a:gd name="T5" fmla="*/ 0 h 343"/>
                <a:gd name="T6" fmla="*/ 0 w 126"/>
                <a:gd name="T7" fmla="*/ 0 h 343"/>
                <a:gd name="T8" fmla="*/ 1 w 126"/>
                <a:gd name="T9" fmla="*/ 0 h 343"/>
                <a:gd name="T10" fmla="*/ 1 w 126"/>
                <a:gd name="T11" fmla="*/ 0 h 343"/>
                <a:gd name="T12" fmla="*/ 1 w 126"/>
                <a:gd name="T13" fmla="*/ 0 h 343"/>
                <a:gd name="T14" fmla="*/ 1 w 126"/>
                <a:gd name="T15" fmla="*/ 0 h 343"/>
                <a:gd name="T16" fmla="*/ 1 w 126"/>
                <a:gd name="T17" fmla="*/ 0 h 343"/>
                <a:gd name="T18" fmla="*/ 1 w 126"/>
                <a:gd name="T19" fmla="*/ 0 h 343"/>
                <a:gd name="T20" fmla="*/ 1 w 126"/>
                <a:gd name="T21" fmla="*/ 0 h 343"/>
                <a:gd name="T22" fmla="*/ 1 w 126"/>
                <a:gd name="T23" fmla="*/ 0 h 343"/>
                <a:gd name="T24" fmla="*/ 1 w 126"/>
                <a:gd name="T25" fmla="*/ 0 h 343"/>
                <a:gd name="T26" fmla="*/ 1 w 126"/>
                <a:gd name="T27" fmla="*/ 0 h 343"/>
                <a:gd name="T28" fmla="*/ 1 w 126"/>
                <a:gd name="T29" fmla="*/ 0 h 343"/>
                <a:gd name="T30" fmla="*/ 1 w 126"/>
                <a:gd name="T31" fmla="*/ 0 h 343"/>
                <a:gd name="T32" fmla="*/ 1 w 126"/>
                <a:gd name="T33" fmla="*/ 0 h 343"/>
                <a:gd name="T34" fmla="*/ 1 w 126"/>
                <a:gd name="T35" fmla="*/ 0 h 343"/>
                <a:gd name="T36" fmla="*/ 1 w 126"/>
                <a:gd name="T37" fmla="*/ 0 h 343"/>
                <a:gd name="T38" fmla="*/ 1 w 126"/>
                <a:gd name="T39" fmla="*/ 0 h 343"/>
                <a:gd name="T40" fmla="*/ 1 w 126"/>
                <a:gd name="T41" fmla="*/ 0 h 343"/>
                <a:gd name="T42" fmla="*/ 1 w 126"/>
                <a:gd name="T43" fmla="*/ 0 h 343"/>
                <a:gd name="T44" fmla="*/ 1 w 126"/>
                <a:gd name="T45" fmla="*/ 0 h 343"/>
                <a:gd name="T46" fmla="*/ 1 w 126"/>
                <a:gd name="T47" fmla="*/ 0 h 343"/>
                <a:gd name="T48" fmla="*/ 1 w 126"/>
                <a:gd name="T49" fmla="*/ 0 h 34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6"/>
                <a:gd name="T76" fmla="*/ 0 h 343"/>
                <a:gd name="T77" fmla="*/ 126 w 126"/>
                <a:gd name="T78" fmla="*/ 343 h 34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6" h="343">
                  <a:moveTo>
                    <a:pt x="25" y="0"/>
                  </a:moveTo>
                  <a:lnTo>
                    <a:pt x="10" y="30"/>
                  </a:lnTo>
                  <a:lnTo>
                    <a:pt x="2" y="71"/>
                  </a:lnTo>
                  <a:lnTo>
                    <a:pt x="0" y="121"/>
                  </a:lnTo>
                  <a:lnTo>
                    <a:pt x="5" y="175"/>
                  </a:lnTo>
                  <a:lnTo>
                    <a:pt x="19" y="228"/>
                  </a:lnTo>
                  <a:lnTo>
                    <a:pt x="43" y="276"/>
                  </a:lnTo>
                  <a:lnTo>
                    <a:pt x="79" y="316"/>
                  </a:lnTo>
                  <a:lnTo>
                    <a:pt x="126" y="343"/>
                  </a:lnTo>
                  <a:lnTo>
                    <a:pt x="123" y="341"/>
                  </a:lnTo>
                  <a:lnTo>
                    <a:pt x="115" y="332"/>
                  </a:lnTo>
                  <a:lnTo>
                    <a:pt x="102" y="321"/>
                  </a:lnTo>
                  <a:lnTo>
                    <a:pt x="87" y="306"/>
                  </a:lnTo>
                  <a:lnTo>
                    <a:pt x="71" y="288"/>
                  </a:lnTo>
                  <a:lnTo>
                    <a:pt x="55" y="267"/>
                  </a:lnTo>
                  <a:lnTo>
                    <a:pt x="41" y="245"/>
                  </a:lnTo>
                  <a:lnTo>
                    <a:pt x="30" y="221"/>
                  </a:lnTo>
                  <a:lnTo>
                    <a:pt x="19" y="183"/>
                  </a:lnTo>
                  <a:lnTo>
                    <a:pt x="13" y="145"/>
                  </a:lnTo>
                  <a:lnTo>
                    <a:pt x="12" y="108"/>
                  </a:lnTo>
                  <a:lnTo>
                    <a:pt x="13" y="73"/>
                  </a:lnTo>
                  <a:lnTo>
                    <a:pt x="17" y="43"/>
                  </a:lnTo>
                  <a:lnTo>
                    <a:pt x="20" y="20"/>
                  </a:lnTo>
                  <a:lnTo>
                    <a:pt x="24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6" name="Freeform 61">
              <a:extLst>
                <a:ext uri="{FF2B5EF4-FFF2-40B4-BE49-F238E27FC236}">
                  <a16:creationId xmlns:a16="http://schemas.microsoft.com/office/drawing/2014/main" id="{C7FADF57-A4CE-BBCC-F454-3B023BFD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" y="2480"/>
              <a:ext cx="165" cy="80"/>
            </a:xfrm>
            <a:custGeom>
              <a:avLst/>
              <a:gdLst>
                <a:gd name="T0" fmla="*/ 0 w 332"/>
                <a:gd name="T1" fmla="*/ 1 h 160"/>
                <a:gd name="T2" fmla="*/ 0 w 332"/>
                <a:gd name="T3" fmla="*/ 1 h 160"/>
                <a:gd name="T4" fmla="*/ 0 w 332"/>
                <a:gd name="T5" fmla="*/ 1 h 160"/>
                <a:gd name="T6" fmla="*/ 0 w 332"/>
                <a:gd name="T7" fmla="*/ 1 h 160"/>
                <a:gd name="T8" fmla="*/ 0 w 332"/>
                <a:gd name="T9" fmla="*/ 1 h 160"/>
                <a:gd name="T10" fmla="*/ 0 w 332"/>
                <a:gd name="T11" fmla="*/ 1 h 160"/>
                <a:gd name="T12" fmla="*/ 0 w 332"/>
                <a:gd name="T13" fmla="*/ 1 h 160"/>
                <a:gd name="T14" fmla="*/ 0 w 332"/>
                <a:gd name="T15" fmla="*/ 1 h 160"/>
                <a:gd name="T16" fmla="*/ 0 w 332"/>
                <a:gd name="T17" fmla="*/ 1 h 160"/>
                <a:gd name="T18" fmla="*/ 0 w 332"/>
                <a:gd name="T19" fmla="*/ 1 h 160"/>
                <a:gd name="T20" fmla="*/ 0 w 332"/>
                <a:gd name="T21" fmla="*/ 1 h 160"/>
                <a:gd name="T22" fmla="*/ 0 w 332"/>
                <a:gd name="T23" fmla="*/ 1 h 160"/>
                <a:gd name="T24" fmla="*/ 0 w 332"/>
                <a:gd name="T25" fmla="*/ 0 h 160"/>
                <a:gd name="T26" fmla="*/ 0 w 332"/>
                <a:gd name="T27" fmla="*/ 0 h 160"/>
                <a:gd name="T28" fmla="*/ 0 w 332"/>
                <a:gd name="T29" fmla="*/ 1 h 160"/>
                <a:gd name="T30" fmla="*/ 0 w 332"/>
                <a:gd name="T31" fmla="*/ 1 h 160"/>
                <a:gd name="T32" fmla="*/ 0 w 332"/>
                <a:gd name="T33" fmla="*/ 1 h 160"/>
                <a:gd name="T34" fmla="*/ 0 w 332"/>
                <a:gd name="T35" fmla="*/ 1 h 160"/>
                <a:gd name="T36" fmla="*/ 0 w 332"/>
                <a:gd name="T37" fmla="*/ 1 h 160"/>
                <a:gd name="T38" fmla="*/ 0 w 332"/>
                <a:gd name="T39" fmla="*/ 1 h 160"/>
                <a:gd name="T40" fmla="*/ 0 w 332"/>
                <a:gd name="T41" fmla="*/ 1 h 160"/>
                <a:gd name="T42" fmla="*/ 0 w 332"/>
                <a:gd name="T43" fmla="*/ 1 h 160"/>
                <a:gd name="T44" fmla="*/ 0 w 332"/>
                <a:gd name="T45" fmla="*/ 1 h 160"/>
                <a:gd name="T46" fmla="*/ 0 w 332"/>
                <a:gd name="T47" fmla="*/ 1 h 160"/>
                <a:gd name="T48" fmla="*/ 0 w 332"/>
                <a:gd name="T49" fmla="*/ 1 h 160"/>
                <a:gd name="T50" fmla="*/ 0 w 332"/>
                <a:gd name="T51" fmla="*/ 1 h 160"/>
                <a:gd name="T52" fmla="*/ 0 w 332"/>
                <a:gd name="T53" fmla="*/ 1 h 160"/>
                <a:gd name="T54" fmla="*/ 0 w 332"/>
                <a:gd name="T55" fmla="*/ 1 h 160"/>
                <a:gd name="T56" fmla="*/ 0 w 332"/>
                <a:gd name="T57" fmla="*/ 1 h 160"/>
                <a:gd name="T58" fmla="*/ 0 w 332"/>
                <a:gd name="T59" fmla="*/ 1 h 160"/>
                <a:gd name="T60" fmla="*/ 0 w 332"/>
                <a:gd name="T61" fmla="*/ 1 h 160"/>
                <a:gd name="T62" fmla="*/ 0 w 332"/>
                <a:gd name="T63" fmla="*/ 1 h 160"/>
                <a:gd name="T64" fmla="*/ 0 w 332"/>
                <a:gd name="T65" fmla="*/ 1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2"/>
                <a:gd name="T100" fmla="*/ 0 h 160"/>
                <a:gd name="T101" fmla="*/ 332 w 3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2" h="160">
                  <a:moveTo>
                    <a:pt x="332" y="160"/>
                  </a:moveTo>
                  <a:lnTo>
                    <a:pt x="326" y="146"/>
                  </a:lnTo>
                  <a:lnTo>
                    <a:pt x="318" y="130"/>
                  </a:lnTo>
                  <a:lnTo>
                    <a:pt x="305" y="114"/>
                  </a:lnTo>
                  <a:lnTo>
                    <a:pt x="290" y="96"/>
                  </a:lnTo>
                  <a:lnTo>
                    <a:pt x="273" y="79"/>
                  </a:lnTo>
                  <a:lnTo>
                    <a:pt x="254" y="63"/>
                  </a:lnTo>
                  <a:lnTo>
                    <a:pt x="232" y="48"/>
                  </a:lnTo>
                  <a:lnTo>
                    <a:pt x="208" y="34"/>
                  </a:lnTo>
                  <a:lnTo>
                    <a:pt x="183" y="21"/>
                  </a:lnTo>
                  <a:lnTo>
                    <a:pt x="158" y="11"/>
                  </a:lnTo>
                  <a:lnTo>
                    <a:pt x="132" y="4"/>
                  </a:lnTo>
                  <a:lnTo>
                    <a:pt x="104" y="0"/>
                  </a:lnTo>
                  <a:lnTo>
                    <a:pt x="77" y="0"/>
                  </a:lnTo>
                  <a:lnTo>
                    <a:pt x="51" y="2"/>
                  </a:lnTo>
                  <a:lnTo>
                    <a:pt x="26" y="10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15" y="19"/>
                  </a:lnTo>
                  <a:lnTo>
                    <a:pt x="33" y="17"/>
                  </a:lnTo>
                  <a:lnTo>
                    <a:pt x="54" y="15"/>
                  </a:lnTo>
                  <a:lnTo>
                    <a:pt x="79" y="13"/>
                  </a:lnTo>
                  <a:lnTo>
                    <a:pt x="105" y="15"/>
                  </a:lnTo>
                  <a:lnTo>
                    <a:pt x="132" y="18"/>
                  </a:lnTo>
                  <a:lnTo>
                    <a:pt x="157" y="24"/>
                  </a:lnTo>
                  <a:lnTo>
                    <a:pt x="194" y="39"/>
                  </a:lnTo>
                  <a:lnTo>
                    <a:pt x="226" y="59"/>
                  </a:lnTo>
                  <a:lnTo>
                    <a:pt x="256" y="81"/>
                  </a:lnTo>
                  <a:lnTo>
                    <a:pt x="282" y="104"/>
                  </a:lnTo>
                  <a:lnTo>
                    <a:pt x="303" y="125"/>
                  </a:lnTo>
                  <a:lnTo>
                    <a:pt x="318" y="144"/>
                  </a:lnTo>
                  <a:lnTo>
                    <a:pt x="329" y="155"/>
                  </a:lnTo>
                  <a:lnTo>
                    <a:pt x="332" y="16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7" name="Freeform 62">
              <a:extLst>
                <a:ext uri="{FF2B5EF4-FFF2-40B4-BE49-F238E27FC236}">
                  <a16:creationId xmlns:a16="http://schemas.microsoft.com/office/drawing/2014/main" id="{80A07B3F-D633-D13B-68F6-F15AC278A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" y="1984"/>
              <a:ext cx="186" cy="670"/>
            </a:xfrm>
            <a:custGeom>
              <a:avLst/>
              <a:gdLst>
                <a:gd name="T0" fmla="*/ 0 w 373"/>
                <a:gd name="T1" fmla="*/ 1 h 1340"/>
                <a:gd name="T2" fmla="*/ 0 w 373"/>
                <a:gd name="T3" fmla="*/ 1 h 1340"/>
                <a:gd name="T4" fmla="*/ 0 w 373"/>
                <a:gd name="T5" fmla="*/ 1 h 1340"/>
                <a:gd name="T6" fmla="*/ 0 w 373"/>
                <a:gd name="T7" fmla="*/ 1 h 1340"/>
                <a:gd name="T8" fmla="*/ 0 w 373"/>
                <a:gd name="T9" fmla="*/ 1 h 1340"/>
                <a:gd name="T10" fmla="*/ 0 w 373"/>
                <a:gd name="T11" fmla="*/ 1 h 1340"/>
                <a:gd name="T12" fmla="*/ 0 w 373"/>
                <a:gd name="T13" fmla="*/ 1 h 1340"/>
                <a:gd name="T14" fmla="*/ 0 w 373"/>
                <a:gd name="T15" fmla="*/ 1 h 1340"/>
                <a:gd name="T16" fmla="*/ 0 w 373"/>
                <a:gd name="T17" fmla="*/ 1 h 1340"/>
                <a:gd name="T18" fmla="*/ 0 w 373"/>
                <a:gd name="T19" fmla="*/ 1 h 1340"/>
                <a:gd name="T20" fmla="*/ 0 w 373"/>
                <a:gd name="T21" fmla="*/ 1 h 1340"/>
                <a:gd name="T22" fmla="*/ 0 w 373"/>
                <a:gd name="T23" fmla="*/ 1 h 1340"/>
                <a:gd name="T24" fmla="*/ 0 w 373"/>
                <a:gd name="T25" fmla="*/ 1 h 1340"/>
                <a:gd name="T26" fmla="*/ 0 w 373"/>
                <a:gd name="T27" fmla="*/ 1 h 1340"/>
                <a:gd name="T28" fmla="*/ 0 w 373"/>
                <a:gd name="T29" fmla="*/ 1 h 1340"/>
                <a:gd name="T30" fmla="*/ 0 w 373"/>
                <a:gd name="T31" fmla="*/ 1 h 1340"/>
                <a:gd name="T32" fmla="*/ 0 w 373"/>
                <a:gd name="T33" fmla="*/ 1 h 1340"/>
                <a:gd name="T34" fmla="*/ 0 w 373"/>
                <a:gd name="T35" fmla="*/ 1 h 1340"/>
                <a:gd name="T36" fmla="*/ 0 w 373"/>
                <a:gd name="T37" fmla="*/ 1 h 1340"/>
                <a:gd name="T38" fmla="*/ 0 w 373"/>
                <a:gd name="T39" fmla="*/ 1 h 1340"/>
                <a:gd name="T40" fmla="*/ 0 w 373"/>
                <a:gd name="T41" fmla="*/ 1 h 1340"/>
                <a:gd name="T42" fmla="*/ 0 w 373"/>
                <a:gd name="T43" fmla="*/ 1 h 1340"/>
                <a:gd name="T44" fmla="*/ 0 w 373"/>
                <a:gd name="T45" fmla="*/ 1 h 1340"/>
                <a:gd name="T46" fmla="*/ 0 w 373"/>
                <a:gd name="T47" fmla="*/ 1 h 1340"/>
                <a:gd name="T48" fmla="*/ 0 w 373"/>
                <a:gd name="T49" fmla="*/ 1 h 1340"/>
                <a:gd name="T50" fmla="*/ 0 w 373"/>
                <a:gd name="T51" fmla="*/ 1 h 1340"/>
                <a:gd name="T52" fmla="*/ 0 w 373"/>
                <a:gd name="T53" fmla="*/ 1 h 1340"/>
                <a:gd name="T54" fmla="*/ 0 w 373"/>
                <a:gd name="T55" fmla="*/ 1 h 1340"/>
                <a:gd name="T56" fmla="*/ 0 w 373"/>
                <a:gd name="T57" fmla="*/ 1 h 1340"/>
                <a:gd name="T58" fmla="*/ 0 w 373"/>
                <a:gd name="T59" fmla="*/ 1 h 1340"/>
                <a:gd name="T60" fmla="*/ 0 w 373"/>
                <a:gd name="T61" fmla="*/ 1 h 1340"/>
                <a:gd name="T62" fmla="*/ 0 w 373"/>
                <a:gd name="T63" fmla="*/ 1 h 1340"/>
                <a:gd name="T64" fmla="*/ 0 w 373"/>
                <a:gd name="T65" fmla="*/ 1 h 1340"/>
                <a:gd name="T66" fmla="*/ 0 w 373"/>
                <a:gd name="T67" fmla="*/ 1 h 1340"/>
                <a:gd name="T68" fmla="*/ 0 w 373"/>
                <a:gd name="T69" fmla="*/ 1 h 1340"/>
                <a:gd name="T70" fmla="*/ 0 w 373"/>
                <a:gd name="T71" fmla="*/ 1 h 1340"/>
                <a:gd name="T72" fmla="*/ 0 w 373"/>
                <a:gd name="T73" fmla="*/ 1 h 1340"/>
                <a:gd name="T74" fmla="*/ 0 w 373"/>
                <a:gd name="T75" fmla="*/ 1 h 1340"/>
                <a:gd name="T76" fmla="*/ 0 w 373"/>
                <a:gd name="T77" fmla="*/ 1 h 1340"/>
                <a:gd name="T78" fmla="*/ 0 w 373"/>
                <a:gd name="T79" fmla="*/ 1 h 1340"/>
                <a:gd name="T80" fmla="*/ 0 w 373"/>
                <a:gd name="T81" fmla="*/ 1 h 1340"/>
                <a:gd name="T82" fmla="*/ 0 w 373"/>
                <a:gd name="T83" fmla="*/ 1 h 1340"/>
                <a:gd name="T84" fmla="*/ 0 w 373"/>
                <a:gd name="T85" fmla="*/ 1 h 1340"/>
                <a:gd name="T86" fmla="*/ 0 w 373"/>
                <a:gd name="T87" fmla="*/ 1 h 1340"/>
                <a:gd name="T88" fmla="*/ 0 w 373"/>
                <a:gd name="T89" fmla="*/ 1 h 1340"/>
                <a:gd name="T90" fmla="*/ 0 w 373"/>
                <a:gd name="T91" fmla="*/ 1 h 1340"/>
                <a:gd name="T92" fmla="*/ 0 w 373"/>
                <a:gd name="T93" fmla="*/ 1 h 1340"/>
                <a:gd name="T94" fmla="*/ 0 w 373"/>
                <a:gd name="T95" fmla="*/ 1 h 1340"/>
                <a:gd name="T96" fmla="*/ 0 w 373"/>
                <a:gd name="T97" fmla="*/ 1 h 1340"/>
                <a:gd name="T98" fmla="*/ 0 w 373"/>
                <a:gd name="T99" fmla="*/ 1 h 1340"/>
                <a:gd name="T100" fmla="*/ 0 w 373"/>
                <a:gd name="T101" fmla="*/ 1 h 1340"/>
                <a:gd name="T102" fmla="*/ 0 w 373"/>
                <a:gd name="T103" fmla="*/ 1 h 1340"/>
                <a:gd name="T104" fmla="*/ 0 w 373"/>
                <a:gd name="T105" fmla="*/ 1 h 1340"/>
                <a:gd name="T106" fmla="*/ 0 w 373"/>
                <a:gd name="T107" fmla="*/ 1 h 1340"/>
                <a:gd name="T108" fmla="*/ 0 w 373"/>
                <a:gd name="T109" fmla="*/ 1 h 1340"/>
                <a:gd name="T110" fmla="*/ 0 w 373"/>
                <a:gd name="T111" fmla="*/ 1 h 13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73"/>
                <a:gd name="T169" fmla="*/ 0 h 1340"/>
                <a:gd name="T170" fmla="*/ 373 w 373"/>
                <a:gd name="T171" fmla="*/ 1340 h 13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73" h="1340">
                  <a:moveTo>
                    <a:pt x="373" y="1336"/>
                  </a:moveTo>
                  <a:lnTo>
                    <a:pt x="330" y="1333"/>
                  </a:lnTo>
                  <a:lnTo>
                    <a:pt x="286" y="1329"/>
                  </a:lnTo>
                  <a:lnTo>
                    <a:pt x="242" y="1323"/>
                  </a:lnTo>
                  <a:lnTo>
                    <a:pt x="201" y="1315"/>
                  </a:lnTo>
                  <a:lnTo>
                    <a:pt x="162" y="1304"/>
                  </a:lnTo>
                  <a:lnTo>
                    <a:pt x="127" y="1287"/>
                  </a:lnTo>
                  <a:lnTo>
                    <a:pt x="96" y="1268"/>
                  </a:lnTo>
                  <a:lnTo>
                    <a:pt x="72" y="1242"/>
                  </a:lnTo>
                  <a:lnTo>
                    <a:pt x="53" y="1211"/>
                  </a:lnTo>
                  <a:lnTo>
                    <a:pt x="43" y="1175"/>
                  </a:lnTo>
                  <a:lnTo>
                    <a:pt x="42" y="1130"/>
                  </a:lnTo>
                  <a:lnTo>
                    <a:pt x="50" y="1077"/>
                  </a:lnTo>
                  <a:lnTo>
                    <a:pt x="68" y="1017"/>
                  </a:lnTo>
                  <a:lnTo>
                    <a:pt x="99" y="946"/>
                  </a:lnTo>
                  <a:lnTo>
                    <a:pt x="142" y="867"/>
                  </a:lnTo>
                  <a:lnTo>
                    <a:pt x="200" y="777"/>
                  </a:lnTo>
                  <a:lnTo>
                    <a:pt x="248" y="700"/>
                  </a:lnTo>
                  <a:lnTo>
                    <a:pt x="287" y="626"/>
                  </a:lnTo>
                  <a:lnTo>
                    <a:pt x="318" y="556"/>
                  </a:lnTo>
                  <a:lnTo>
                    <a:pt x="341" y="489"/>
                  </a:lnTo>
                  <a:lnTo>
                    <a:pt x="357" y="426"/>
                  </a:lnTo>
                  <a:lnTo>
                    <a:pt x="365" y="366"/>
                  </a:lnTo>
                  <a:lnTo>
                    <a:pt x="368" y="310"/>
                  </a:lnTo>
                  <a:lnTo>
                    <a:pt x="364" y="258"/>
                  </a:lnTo>
                  <a:lnTo>
                    <a:pt x="355" y="210"/>
                  </a:lnTo>
                  <a:lnTo>
                    <a:pt x="341" y="167"/>
                  </a:lnTo>
                  <a:lnTo>
                    <a:pt x="323" y="129"/>
                  </a:lnTo>
                  <a:lnTo>
                    <a:pt x="301" y="94"/>
                  </a:lnTo>
                  <a:lnTo>
                    <a:pt x="276" y="65"/>
                  </a:lnTo>
                  <a:lnTo>
                    <a:pt x="248" y="41"/>
                  </a:lnTo>
                  <a:lnTo>
                    <a:pt x="218" y="22"/>
                  </a:lnTo>
                  <a:lnTo>
                    <a:pt x="186" y="8"/>
                  </a:lnTo>
                  <a:lnTo>
                    <a:pt x="162" y="2"/>
                  </a:lnTo>
                  <a:lnTo>
                    <a:pt x="140" y="0"/>
                  </a:lnTo>
                  <a:lnTo>
                    <a:pt x="119" y="2"/>
                  </a:lnTo>
                  <a:lnTo>
                    <a:pt x="101" y="7"/>
                  </a:lnTo>
                  <a:lnTo>
                    <a:pt x="84" y="15"/>
                  </a:lnTo>
                  <a:lnTo>
                    <a:pt x="69" y="25"/>
                  </a:lnTo>
                  <a:lnTo>
                    <a:pt x="56" y="35"/>
                  </a:lnTo>
                  <a:lnTo>
                    <a:pt x="43" y="48"/>
                  </a:lnTo>
                  <a:lnTo>
                    <a:pt x="33" y="62"/>
                  </a:lnTo>
                  <a:lnTo>
                    <a:pt x="25" y="75"/>
                  </a:lnTo>
                  <a:lnTo>
                    <a:pt x="16" y="87"/>
                  </a:lnTo>
                  <a:lnTo>
                    <a:pt x="11" y="99"/>
                  </a:lnTo>
                  <a:lnTo>
                    <a:pt x="6" y="108"/>
                  </a:lnTo>
                  <a:lnTo>
                    <a:pt x="3" y="116"/>
                  </a:lnTo>
                  <a:lnTo>
                    <a:pt x="1" y="121"/>
                  </a:lnTo>
                  <a:lnTo>
                    <a:pt x="0" y="123"/>
                  </a:lnTo>
                  <a:lnTo>
                    <a:pt x="1" y="122"/>
                  </a:lnTo>
                  <a:lnTo>
                    <a:pt x="4" y="117"/>
                  </a:lnTo>
                  <a:lnTo>
                    <a:pt x="8" y="111"/>
                  </a:lnTo>
                  <a:lnTo>
                    <a:pt x="15" y="103"/>
                  </a:lnTo>
                  <a:lnTo>
                    <a:pt x="23" y="94"/>
                  </a:lnTo>
                  <a:lnTo>
                    <a:pt x="33" y="85"/>
                  </a:lnTo>
                  <a:lnTo>
                    <a:pt x="44" y="75"/>
                  </a:lnTo>
                  <a:lnTo>
                    <a:pt x="56" y="64"/>
                  </a:lnTo>
                  <a:lnTo>
                    <a:pt x="69" y="54"/>
                  </a:lnTo>
                  <a:lnTo>
                    <a:pt x="84" y="45"/>
                  </a:lnTo>
                  <a:lnTo>
                    <a:pt x="99" y="37"/>
                  </a:lnTo>
                  <a:lnTo>
                    <a:pt x="115" y="31"/>
                  </a:lnTo>
                  <a:lnTo>
                    <a:pt x="133" y="27"/>
                  </a:lnTo>
                  <a:lnTo>
                    <a:pt x="151" y="26"/>
                  </a:lnTo>
                  <a:lnTo>
                    <a:pt x="170" y="27"/>
                  </a:lnTo>
                  <a:lnTo>
                    <a:pt x="189" y="33"/>
                  </a:lnTo>
                  <a:lnTo>
                    <a:pt x="210" y="42"/>
                  </a:lnTo>
                  <a:lnTo>
                    <a:pt x="232" y="55"/>
                  </a:lnTo>
                  <a:lnTo>
                    <a:pt x="253" y="72"/>
                  </a:lnTo>
                  <a:lnTo>
                    <a:pt x="273" y="92"/>
                  </a:lnTo>
                  <a:lnTo>
                    <a:pt x="293" y="114"/>
                  </a:lnTo>
                  <a:lnTo>
                    <a:pt x="311" y="140"/>
                  </a:lnTo>
                  <a:lnTo>
                    <a:pt x="327" y="169"/>
                  </a:lnTo>
                  <a:lnTo>
                    <a:pt x="340" y="200"/>
                  </a:lnTo>
                  <a:lnTo>
                    <a:pt x="350" y="236"/>
                  </a:lnTo>
                  <a:lnTo>
                    <a:pt x="357" y="273"/>
                  </a:lnTo>
                  <a:lnTo>
                    <a:pt x="361" y="313"/>
                  </a:lnTo>
                  <a:lnTo>
                    <a:pt x="360" y="357"/>
                  </a:lnTo>
                  <a:lnTo>
                    <a:pt x="353" y="402"/>
                  </a:lnTo>
                  <a:lnTo>
                    <a:pt x="340" y="450"/>
                  </a:lnTo>
                  <a:lnTo>
                    <a:pt x="322" y="501"/>
                  </a:lnTo>
                  <a:lnTo>
                    <a:pt x="297" y="554"/>
                  </a:lnTo>
                  <a:lnTo>
                    <a:pt x="268" y="610"/>
                  </a:lnTo>
                  <a:lnTo>
                    <a:pt x="236" y="663"/>
                  </a:lnTo>
                  <a:lnTo>
                    <a:pt x="205" y="715"/>
                  </a:lnTo>
                  <a:lnTo>
                    <a:pt x="175" y="764"/>
                  </a:lnTo>
                  <a:lnTo>
                    <a:pt x="145" y="813"/>
                  </a:lnTo>
                  <a:lnTo>
                    <a:pt x="118" y="858"/>
                  </a:lnTo>
                  <a:lnTo>
                    <a:pt x="92" y="902"/>
                  </a:lnTo>
                  <a:lnTo>
                    <a:pt x="68" y="944"/>
                  </a:lnTo>
                  <a:lnTo>
                    <a:pt x="49" y="984"/>
                  </a:lnTo>
                  <a:lnTo>
                    <a:pt x="31" y="1022"/>
                  </a:lnTo>
                  <a:lnTo>
                    <a:pt x="19" y="1060"/>
                  </a:lnTo>
                  <a:lnTo>
                    <a:pt x="11" y="1095"/>
                  </a:lnTo>
                  <a:lnTo>
                    <a:pt x="7" y="1130"/>
                  </a:lnTo>
                  <a:lnTo>
                    <a:pt x="11" y="1162"/>
                  </a:lnTo>
                  <a:lnTo>
                    <a:pt x="19" y="1193"/>
                  </a:lnTo>
                  <a:lnTo>
                    <a:pt x="35" y="1223"/>
                  </a:lnTo>
                  <a:lnTo>
                    <a:pt x="56" y="1249"/>
                  </a:lnTo>
                  <a:lnTo>
                    <a:pt x="79" y="1271"/>
                  </a:lnTo>
                  <a:lnTo>
                    <a:pt x="104" y="1290"/>
                  </a:lnTo>
                  <a:lnTo>
                    <a:pt x="130" y="1305"/>
                  </a:lnTo>
                  <a:lnTo>
                    <a:pt x="158" y="1317"/>
                  </a:lnTo>
                  <a:lnTo>
                    <a:pt x="187" y="1325"/>
                  </a:lnTo>
                  <a:lnTo>
                    <a:pt x="215" y="1332"/>
                  </a:lnTo>
                  <a:lnTo>
                    <a:pt x="242" y="1337"/>
                  </a:lnTo>
                  <a:lnTo>
                    <a:pt x="269" y="1339"/>
                  </a:lnTo>
                  <a:lnTo>
                    <a:pt x="293" y="1340"/>
                  </a:lnTo>
                  <a:lnTo>
                    <a:pt x="316" y="1340"/>
                  </a:lnTo>
                  <a:lnTo>
                    <a:pt x="334" y="1339"/>
                  </a:lnTo>
                  <a:lnTo>
                    <a:pt x="350" y="1338"/>
                  </a:lnTo>
                  <a:lnTo>
                    <a:pt x="363" y="1337"/>
                  </a:lnTo>
                  <a:lnTo>
                    <a:pt x="371" y="1336"/>
                  </a:lnTo>
                  <a:lnTo>
                    <a:pt x="373" y="133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8" name="Freeform 63">
              <a:extLst>
                <a:ext uri="{FF2B5EF4-FFF2-40B4-BE49-F238E27FC236}">
                  <a16:creationId xmlns:a16="http://schemas.microsoft.com/office/drawing/2014/main" id="{CE5E7BFF-1762-4A27-EABE-EC7E6EBFC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" y="2685"/>
              <a:ext cx="55" cy="62"/>
            </a:xfrm>
            <a:custGeom>
              <a:avLst/>
              <a:gdLst>
                <a:gd name="T0" fmla="*/ 1 w 110"/>
                <a:gd name="T1" fmla="*/ 1 h 123"/>
                <a:gd name="T2" fmla="*/ 1 w 110"/>
                <a:gd name="T3" fmla="*/ 1 h 123"/>
                <a:gd name="T4" fmla="*/ 1 w 110"/>
                <a:gd name="T5" fmla="*/ 1 h 123"/>
                <a:gd name="T6" fmla="*/ 1 w 110"/>
                <a:gd name="T7" fmla="*/ 1 h 123"/>
                <a:gd name="T8" fmla="*/ 1 w 110"/>
                <a:gd name="T9" fmla="*/ 1 h 123"/>
                <a:gd name="T10" fmla="*/ 1 w 110"/>
                <a:gd name="T11" fmla="*/ 1 h 123"/>
                <a:gd name="T12" fmla="*/ 1 w 110"/>
                <a:gd name="T13" fmla="*/ 1 h 123"/>
                <a:gd name="T14" fmla="*/ 1 w 110"/>
                <a:gd name="T15" fmla="*/ 1 h 123"/>
                <a:gd name="T16" fmla="*/ 1 w 110"/>
                <a:gd name="T17" fmla="*/ 1 h 123"/>
                <a:gd name="T18" fmla="*/ 1 w 110"/>
                <a:gd name="T19" fmla="*/ 1 h 123"/>
                <a:gd name="T20" fmla="*/ 1 w 110"/>
                <a:gd name="T21" fmla="*/ 1 h 123"/>
                <a:gd name="T22" fmla="*/ 1 w 110"/>
                <a:gd name="T23" fmla="*/ 1 h 123"/>
                <a:gd name="T24" fmla="*/ 1 w 110"/>
                <a:gd name="T25" fmla="*/ 0 h 123"/>
                <a:gd name="T26" fmla="*/ 1 w 110"/>
                <a:gd name="T27" fmla="*/ 1 h 123"/>
                <a:gd name="T28" fmla="*/ 1 w 110"/>
                <a:gd name="T29" fmla="*/ 1 h 123"/>
                <a:gd name="T30" fmla="*/ 1 w 110"/>
                <a:gd name="T31" fmla="*/ 1 h 123"/>
                <a:gd name="T32" fmla="*/ 1 w 110"/>
                <a:gd name="T33" fmla="*/ 1 h 123"/>
                <a:gd name="T34" fmla="*/ 1 w 110"/>
                <a:gd name="T35" fmla="*/ 1 h 123"/>
                <a:gd name="T36" fmla="*/ 1 w 110"/>
                <a:gd name="T37" fmla="*/ 1 h 123"/>
                <a:gd name="T38" fmla="*/ 1 w 110"/>
                <a:gd name="T39" fmla="*/ 1 h 123"/>
                <a:gd name="T40" fmla="*/ 1 w 110"/>
                <a:gd name="T41" fmla="*/ 1 h 123"/>
                <a:gd name="T42" fmla="*/ 1 w 110"/>
                <a:gd name="T43" fmla="*/ 1 h 123"/>
                <a:gd name="T44" fmla="*/ 1 w 110"/>
                <a:gd name="T45" fmla="*/ 1 h 123"/>
                <a:gd name="T46" fmla="*/ 1 w 110"/>
                <a:gd name="T47" fmla="*/ 1 h 123"/>
                <a:gd name="T48" fmla="*/ 1 w 110"/>
                <a:gd name="T49" fmla="*/ 1 h 123"/>
                <a:gd name="T50" fmla="*/ 1 w 110"/>
                <a:gd name="T51" fmla="*/ 1 h 123"/>
                <a:gd name="T52" fmla="*/ 0 w 110"/>
                <a:gd name="T53" fmla="*/ 1 h 123"/>
                <a:gd name="T54" fmla="*/ 0 w 110"/>
                <a:gd name="T55" fmla="*/ 1 h 123"/>
                <a:gd name="T56" fmla="*/ 1 w 110"/>
                <a:gd name="T57" fmla="*/ 1 h 123"/>
                <a:gd name="T58" fmla="*/ 1 w 110"/>
                <a:gd name="T59" fmla="*/ 1 h 123"/>
                <a:gd name="T60" fmla="*/ 1 w 110"/>
                <a:gd name="T61" fmla="*/ 1 h 123"/>
                <a:gd name="T62" fmla="*/ 1 w 110"/>
                <a:gd name="T63" fmla="*/ 1 h 123"/>
                <a:gd name="T64" fmla="*/ 1 w 110"/>
                <a:gd name="T65" fmla="*/ 1 h 123"/>
                <a:gd name="T66" fmla="*/ 1 w 110"/>
                <a:gd name="T67" fmla="*/ 1 h 123"/>
                <a:gd name="T68" fmla="*/ 1 w 110"/>
                <a:gd name="T69" fmla="*/ 1 h 123"/>
                <a:gd name="T70" fmla="*/ 1 w 110"/>
                <a:gd name="T71" fmla="*/ 1 h 123"/>
                <a:gd name="T72" fmla="*/ 1 w 110"/>
                <a:gd name="T73" fmla="*/ 1 h 123"/>
                <a:gd name="T74" fmla="*/ 1 w 110"/>
                <a:gd name="T75" fmla="*/ 1 h 123"/>
                <a:gd name="T76" fmla="*/ 1 w 110"/>
                <a:gd name="T77" fmla="*/ 1 h 123"/>
                <a:gd name="T78" fmla="*/ 1 w 110"/>
                <a:gd name="T79" fmla="*/ 1 h 123"/>
                <a:gd name="T80" fmla="*/ 1 w 110"/>
                <a:gd name="T81" fmla="*/ 1 h 123"/>
                <a:gd name="T82" fmla="*/ 1 w 110"/>
                <a:gd name="T83" fmla="*/ 1 h 123"/>
                <a:gd name="T84" fmla="*/ 1 w 110"/>
                <a:gd name="T85" fmla="*/ 1 h 123"/>
                <a:gd name="T86" fmla="*/ 1 w 110"/>
                <a:gd name="T87" fmla="*/ 1 h 123"/>
                <a:gd name="T88" fmla="*/ 1 w 110"/>
                <a:gd name="T89" fmla="*/ 1 h 123"/>
                <a:gd name="T90" fmla="*/ 1 w 110"/>
                <a:gd name="T91" fmla="*/ 1 h 123"/>
                <a:gd name="T92" fmla="*/ 1 w 110"/>
                <a:gd name="T93" fmla="*/ 1 h 123"/>
                <a:gd name="T94" fmla="*/ 1 w 110"/>
                <a:gd name="T95" fmla="*/ 1 h 123"/>
                <a:gd name="T96" fmla="*/ 1 w 110"/>
                <a:gd name="T97" fmla="*/ 1 h 1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123"/>
                <a:gd name="T149" fmla="*/ 110 w 110"/>
                <a:gd name="T150" fmla="*/ 123 h 12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123">
                  <a:moveTo>
                    <a:pt x="99" y="62"/>
                  </a:moveTo>
                  <a:lnTo>
                    <a:pt x="105" y="56"/>
                  </a:lnTo>
                  <a:lnTo>
                    <a:pt x="110" y="48"/>
                  </a:lnTo>
                  <a:lnTo>
                    <a:pt x="110" y="39"/>
                  </a:lnTo>
                  <a:lnTo>
                    <a:pt x="108" y="31"/>
                  </a:lnTo>
                  <a:lnTo>
                    <a:pt x="102" y="25"/>
                  </a:lnTo>
                  <a:lnTo>
                    <a:pt x="94" y="21"/>
                  </a:lnTo>
                  <a:lnTo>
                    <a:pt x="86" y="20"/>
                  </a:lnTo>
                  <a:lnTo>
                    <a:pt x="77" y="23"/>
                  </a:lnTo>
                  <a:lnTo>
                    <a:pt x="74" y="13"/>
                  </a:lnTo>
                  <a:lnTo>
                    <a:pt x="70" y="6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8" y="2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3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4"/>
                  </a:lnTo>
                  <a:lnTo>
                    <a:pt x="3" y="31"/>
                  </a:lnTo>
                  <a:lnTo>
                    <a:pt x="1" y="39"/>
                  </a:lnTo>
                  <a:lnTo>
                    <a:pt x="1" y="47"/>
                  </a:lnTo>
                  <a:lnTo>
                    <a:pt x="4" y="55"/>
                  </a:lnTo>
                  <a:lnTo>
                    <a:pt x="11" y="61"/>
                  </a:lnTo>
                  <a:lnTo>
                    <a:pt x="4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102"/>
                  </a:lnTo>
                  <a:lnTo>
                    <a:pt x="33" y="100"/>
                  </a:lnTo>
                  <a:lnTo>
                    <a:pt x="35" y="109"/>
                  </a:lnTo>
                  <a:lnTo>
                    <a:pt x="40" y="116"/>
                  </a:lnTo>
                  <a:lnTo>
                    <a:pt x="46" y="121"/>
                  </a:lnTo>
                  <a:lnTo>
                    <a:pt x="54" y="123"/>
                  </a:lnTo>
                  <a:lnTo>
                    <a:pt x="62" y="121"/>
                  </a:lnTo>
                  <a:lnTo>
                    <a:pt x="69" y="116"/>
                  </a:lnTo>
                  <a:lnTo>
                    <a:pt x="73" y="109"/>
                  </a:lnTo>
                  <a:lnTo>
                    <a:pt x="76" y="101"/>
                  </a:lnTo>
                  <a:lnTo>
                    <a:pt x="85" y="103"/>
                  </a:lnTo>
                  <a:lnTo>
                    <a:pt x="93" y="102"/>
                  </a:lnTo>
                  <a:lnTo>
                    <a:pt x="101" y="99"/>
                  </a:lnTo>
                  <a:lnTo>
                    <a:pt x="107" y="93"/>
                  </a:lnTo>
                  <a:lnTo>
                    <a:pt x="109" y="85"/>
                  </a:lnTo>
                  <a:lnTo>
                    <a:pt x="109" y="77"/>
                  </a:lnTo>
                  <a:lnTo>
                    <a:pt x="105" y="69"/>
                  </a:lnTo>
                  <a:lnTo>
                    <a:pt x="99" y="6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9" name="Freeform 64">
              <a:extLst>
                <a:ext uri="{FF2B5EF4-FFF2-40B4-BE49-F238E27FC236}">
                  <a16:creationId xmlns:a16="http://schemas.microsoft.com/office/drawing/2014/main" id="{34C44700-3244-B311-85E8-9C75C79F5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5" y="2708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0 w 31"/>
                <a:gd name="T9" fmla="*/ 0 h 33"/>
                <a:gd name="T10" fmla="*/ 1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15" y="33"/>
                  </a:moveTo>
                  <a:lnTo>
                    <a:pt x="9" y="32"/>
                  </a:lnTo>
                  <a:lnTo>
                    <a:pt x="4" y="28"/>
                  </a:lnTo>
                  <a:lnTo>
                    <a:pt x="1" y="24"/>
                  </a:lnTo>
                  <a:lnTo>
                    <a:pt x="0" y="17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5"/>
                  </a:lnTo>
                  <a:lnTo>
                    <a:pt x="30" y="10"/>
                  </a:lnTo>
                  <a:lnTo>
                    <a:pt x="31" y="17"/>
                  </a:lnTo>
                  <a:lnTo>
                    <a:pt x="30" y="24"/>
                  </a:lnTo>
                  <a:lnTo>
                    <a:pt x="26" y="28"/>
                  </a:lnTo>
                  <a:lnTo>
                    <a:pt x="22" y="32"/>
                  </a:lnTo>
                  <a:lnTo>
                    <a:pt x="15" y="33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0" name="Freeform 65">
              <a:extLst>
                <a:ext uri="{FF2B5EF4-FFF2-40B4-BE49-F238E27FC236}">
                  <a16:creationId xmlns:a16="http://schemas.microsoft.com/office/drawing/2014/main" id="{A44874E5-6EA1-0DD0-D883-E0D88BB95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699"/>
              <a:ext cx="56" cy="61"/>
            </a:xfrm>
            <a:custGeom>
              <a:avLst/>
              <a:gdLst>
                <a:gd name="T0" fmla="*/ 1 w 111"/>
                <a:gd name="T1" fmla="*/ 1 h 122"/>
                <a:gd name="T2" fmla="*/ 1 w 111"/>
                <a:gd name="T3" fmla="*/ 1 h 122"/>
                <a:gd name="T4" fmla="*/ 1 w 111"/>
                <a:gd name="T5" fmla="*/ 1 h 122"/>
                <a:gd name="T6" fmla="*/ 1 w 111"/>
                <a:gd name="T7" fmla="*/ 1 h 122"/>
                <a:gd name="T8" fmla="*/ 1 w 111"/>
                <a:gd name="T9" fmla="*/ 1 h 122"/>
                <a:gd name="T10" fmla="*/ 1 w 111"/>
                <a:gd name="T11" fmla="*/ 1 h 122"/>
                <a:gd name="T12" fmla="*/ 1 w 111"/>
                <a:gd name="T13" fmla="*/ 1 h 122"/>
                <a:gd name="T14" fmla="*/ 1 w 111"/>
                <a:gd name="T15" fmla="*/ 1 h 122"/>
                <a:gd name="T16" fmla="*/ 1 w 111"/>
                <a:gd name="T17" fmla="*/ 1 h 122"/>
                <a:gd name="T18" fmla="*/ 1 w 111"/>
                <a:gd name="T19" fmla="*/ 1 h 122"/>
                <a:gd name="T20" fmla="*/ 1 w 111"/>
                <a:gd name="T21" fmla="*/ 1 h 122"/>
                <a:gd name="T22" fmla="*/ 1 w 111"/>
                <a:gd name="T23" fmla="*/ 1 h 122"/>
                <a:gd name="T24" fmla="*/ 1 w 111"/>
                <a:gd name="T25" fmla="*/ 0 h 122"/>
                <a:gd name="T26" fmla="*/ 1 w 111"/>
                <a:gd name="T27" fmla="*/ 1 h 122"/>
                <a:gd name="T28" fmla="*/ 1 w 111"/>
                <a:gd name="T29" fmla="*/ 1 h 122"/>
                <a:gd name="T30" fmla="*/ 1 w 111"/>
                <a:gd name="T31" fmla="*/ 1 h 122"/>
                <a:gd name="T32" fmla="*/ 1 w 111"/>
                <a:gd name="T33" fmla="*/ 1 h 122"/>
                <a:gd name="T34" fmla="*/ 1 w 111"/>
                <a:gd name="T35" fmla="*/ 1 h 122"/>
                <a:gd name="T36" fmla="*/ 1 w 111"/>
                <a:gd name="T37" fmla="*/ 1 h 122"/>
                <a:gd name="T38" fmla="*/ 1 w 111"/>
                <a:gd name="T39" fmla="*/ 1 h 122"/>
                <a:gd name="T40" fmla="*/ 1 w 111"/>
                <a:gd name="T41" fmla="*/ 1 h 122"/>
                <a:gd name="T42" fmla="*/ 1 w 111"/>
                <a:gd name="T43" fmla="*/ 1 h 122"/>
                <a:gd name="T44" fmla="*/ 1 w 111"/>
                <a:gd name="T45" fmla="*/ 1 h 122"/>
                <a:gd name="T46" fmla="*/ 1 w 111"/>
                <a:gd name="T47" fmla="*/ 1 h 122"/>
                <a:gd name="T48" fmla="*/ 1 w 111"/>
                <a:gd name="T49" fmla="*/ 1 h 122"/>
                <a:gd name="T50" fmla="*/ 1 w 111"/>
                <a:gd name="T51" fmla="*/ 1 h 122"/>
                <a:gd name="T52" fmla="*/ 1 w 111"/>
                <a:gd name="T53" fmla="*/ 1 h 122"/>
                <a:gd name="T54" fmla="*/ 0 w 111"/>
                <a:gd name="T55" fmla="*/ 1 h 122"/>
                <a:gd name="T56" fmla="*/ 1 w 111"/>
                <a:gd name="T57" fmla="*/ 1 h 122"/>
                <a:gd name="T58" fmla="*/ 1 w 111"/>
                <a:gd name="T59" fmla="*/ 1 h 122"/>
                <a:gd name="T60" fmla="*/ 1 w 111"/>
                <a:gd name="T61" fmla="*/ 1 h 122"/>
                <a:gd name="T62" fmla="*/ 1 w 111"/>
                <a:gd name="T63" fmla="*/ 1 h 122"/>
                <a:gd name="T64" fmla="*/ 1 w 111"/>
                <a:gd name="T65" fmla="*/ 1 h 122"/>
                <a:gd name="T66" fmla="*/ 1 w 111"/>
                <a:gd name="T67" fmla="*/ 1 h 122"/>
                <a:gd name="T68" fmla="*/ 1 w 111"/>
                <a:gd name="T69" fmla="*/ 1 h 122"/>
                <a:gd name="T70" fmla="*/ 1 w 111"/>
                <a:gd name="T71" fmla="*/ 1 h 122"/>
                <a:gd name="T72" fmla="*/ 1 w 111"/>
                <a:gd name="T73" fmla="*/ 1 h 122"/>
                <a:gd name="T74" fmla="*/ 1 w 111"/>
                <a:gd name="T75" fmla="*/ 1 h 122"/>
                <a:gd name="T76" fmla="*/ 1 w 111"/>
                <a:gd name="T77" fmla="*/ 1 h 122"/>
                <a:gd name="T78" fmla="*/ 1 w 111"/>
                <a:gd name="T79" fmla="*/ 1 h 122"/>
                <a:gd name="T80" fmla="*/ 1 w 111"/>
                <a:gd name="T81" fmla="*/ 1 h 122"/>
                <a:gd name="T82" fmla="*/ 1 w 111"/>
                <a:gd name="T83" fmla="*/ 1 h 122"/>
                <a:gd name="T84" fmla="*/ 1 w 111"/>
                <a:gd name="T85" fmla="*/ 1 h 122"/>
                <a:gd name="T86" fmla="*/ 1 w 111"/>
                <a:gd name="T87" fmla="*/ 1 h 122"/>
                <a:gd name="T88" fmla="*/ 1 w 111"/>
                <a:gd name="T89" fmla="*/ 1 h 122"/>
                <a:gd name="T90" fmla="*/ 1 w 111"/>
                <a:gd name="T91" fmla="*/ 1 h 122"/>
                <a:gd name="T92" fmla="*/ 1 w 111"/>
                <a:gd name="T93" fmla="*/ 1 h 122"/>
                <a:gd name="T94" fmla="*/ 1 w 111"/>
                <a:gd name="T95" fmla="*/ 1 h 122"/>
                <a:gd name="T96" fmla="*/ 1 w 111"/>
                <a:gd name="T97" fmla="*/ 1 h 12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1"/>
                <a:gd name="T148" fmla="*/ 0 h 122"/>
                <a:gd name="T149" fmla="*/ 111 w 111"/>
                <a:gd name="T150" fmla="*/ 122 h 12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1" h="122">
                  <a:moveTo>
                    <a:pt x="101" y="61"/>
                  </a:moveTo>
                  <a:lnTo>
                    <a:pt x="108" y="55"/>
                  </a:lnTo>
                  <a:lnTo>
                    <a:pt x="111" y="47"/>
                  </a:lnTo>
                  <a:lnTo>
                    <a:pt x="111" y="39"/>
                  </a:lnTo>
                  <a:lnTo>
                    <a:pt x="109" y="31"/>
                  </a:lnTo>
                  <a:lnTo>
                    <a:pt x="103" y="24"/>
                  </a:lnTo>
                  <a:lnTo>
                    <a:pt x="96" y="21"/>
                  </a:lnTo>
                  <a:lnTo>
                    <a:pt x="88" y="20"/>
                  </a:lnTo>
                  <a:lnTo>
                    <a:pt x="79" y="22"/>
                  </a:lnTo>
                  <a:lnTo>
                    <a:pt x="77" y="13"/>
                  </a:lnTo>
                  <a:lnTo>
                    <a:pt x="71" y="6"/>
                  </a:lnTo>
                  <a:lnTo>
                    <a:pt x="64" y="1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1" y="6"/>
                  </a:lnTo>
                  <a:lnTo>
                    <a:pt x="36" y="13"/>
                  </a:lnTo>
                  <a:lnTo>
                    <a:pt x="34" y="22"/>
                  </a:lnTo>
                  <a:lnTo>
                    <a:pt x="25" y="20"/>
                  </a:lnTo>
                  <a:lnTo>
                    <a:pt x="17" y="20"/>
                  </a:lnTo>
                  <a:lnTo>
                    <a:pt x="9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1" y="46"/>
                  </a:lnTo>
                  <a:lnTo>
                    <a:pt x="4" y="54"/>
                  </a:lnTo>
                  <a:lnTo>
                    <a:pt x="11" y="60"/>
                  </a:lnTo>
                  <a:lnTo>
                    <a:pt x="4" y="66"/>
                  </a:lnTo>
                  <a:lnTo>
                    <a:pt x="1" y="74"/>
                  </a:lnTo>
                  <a:lnTo>
                    <a:pt x="0" y="83"/>
                  </a:lnTo>
                  <a:lnTo>
                    <a:pt x="2" y="91"/>
                  </a:lnTo>
                  <a:lnTo>
                    <a:pt x="8" y="98"/>
                  </a:lnTo>
                  <a:lnTo>
                    <a:pt x="16" y="102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35" y="108"/>
                  </a:lnTo>
                  <a:lnTo>
                    <a:pt x="40" y="115"/>
                  </a:lnTo>
                  <a:lnTo>
                    <a:pt x="47" y="120"/>
                  </a:lnTo>
                  <a:lnTo>
                    <a:pt x="55" y="122"/>
                  </a:lnTo>
                  <a:lnTo>
                    <a:pt x="63" y="120"/>
                  </a:lnTo>
                  <a:lnTo>
                    <a:pt x="70" y="115"/>
                  </a:lnTo>
                  <a:lnTo>
                    <a:pt x="76" y="108"/>
                  </a:lnTo>
                  <a:lnTo>
                    <a:pt x="78" y="100"/>
                  </a:lnTo>
                  <a:lnTo>
                    <a:pt x="87" y="103"/>
                  </a:lnTo>
                  <a:lnTo>
                    <a:pt x="95" y="102"/>
                  </a:lnTo>
                  <a:lnTo>
                    <a:pt x="103" y="98"/>
                  </a:lnTo>
                  <a:lnTo>
                    <a:pt x="109" y="92"/>
                  </a:lnTo>
                  <a:lnTo>
                    <a:pt x="111" y="84"/>
                  </a:lnTo>
                  <a:lnTo>
                    <a:pt x="110" y="76"/>
                  </a:lnTo>
                  <a:lnTo>
                    <a:pt x="107" y="68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1" name="Freeform 66">
              <a:extLst>
                <a:ext uri="{FF2B5EF4-FFF2-40B4-BE49-F238E27FC236}">
                  <a16:creationId xmlns:a16="http://schemas.microsoft.com/office/drawing/2014/main" id="{4D7EE515-735C-0D55-1228-1DD8D8F92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5" y="2721"/>
              <a:ext cx="16" cy="16"/>
            </a:xfrm>
            <a:custGeom>
              <a:avLst/>
              <a:gdLst>
                <a:gd name="T0" fmla="*/ 1 w 32"/>
                <a:gd name="T1" fmla="*/ 1 h 32"/>
                <a:gd name="T2" fmla="*/ 1 w 32"/>
                <a:gd name="T3" fmla="*/ 1 h 32"/>
                <a:gd name="T4" fmla="*/ 1 w 32"/>
                <a:gd name="T5" fmla="*/ 1 h 32"/>
                <a:gd name="T6" fmla="*/ 1 w 32"/>
                <a:gd name="T7" fmla="*/ 1 h 32"/>
                <a:gd name="T8" fmla="*/ 0 w 32"/>
                <a:gd name="T9" fmla="*/ 1 h 32"/>
                <a:gd name="T10" fmla="*/ 1 w 32"/>
                <a:gd name="T11" fmla="*/ 1 h 32"/>
                <a:gd name="T12" fmla="*/ 1 w 32"/>
                <a:gd name="T13" fmla="*/ 1 h 32"/>
                <a:gd name="T14" fmla="*/ 1 w 32"/>
                <a:gd name="T15" fmla="*/ 1 h 32"/>
                <a:gd name="T16" fmla="*/ 1 w 32"/>
                <a:gd name="T17" fmla="*/ 0 h 32"/>
                <a:gd name="T18" fmla="*/ 1 w 32"/>
                <a:gd name="T19" fmla="*/ 1 h 32"/>
                <a:gd name="T20" fmla="*/ 1 w 32"/>
                <a:gd name="T21" fmla="*/ 1 h 32"/>
                <a:gd name="T22" fmla="*/ 1 w 32"/>
                <a:gd name="T23" fmla="*/ 1 h 32"/>
                <a:gd name="T24" fmla="*/ 1 w 32"/>
                <a:gd name="T25" fmla="*/ 1 h 32"/>
                <a:gd name="T26" fmla="*/ 1 w 32"/>
                <a:gd name="T27" fmla="*/ 1 h 32"/>
                <a:gd name="T28" fmla="*/ 1 w 32"/>
                <a:gd name="T29" fmla="*/ 1 h 32"/>
                <a:gd name="T30" fmla="*/ 1 w 32"/>
                <a:gd name="T31" fmla="*/ 1 h 32"/>
                <a:gd name="T32" fmla="*/ 1 w 32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32"/>
                <a:gd name="T53" fmla="*/ 32 w 3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32">
                  <a:moveTo>
                    <a:pt x="16" y="32"/>
                  </a:moveTo>
                  <a:lnTo>
                    <a:pt x="9" y="31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6"/>
                  </a:lnTo>
                  <a:lnTo>
                    <a:pt x="1" y="9"/>
                  </a:lnTo>
                  <a:lnTo>
                    <a:pt x="4" y="5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3" y="1"/>
                  </a:lnTo>
                  <a:lnTo>
                    <a:pt x="27" y="5"/>
                  </a:lnTo>
                  <a:lnTo>
                    <a:pt x="31" y="9"/>
                  </a:lnTo>
                  <a:lnTo>
                    <a:pt x="32" y="16"/>
                  </a:lnTo>
                  <a:lnTo>
                    <a:pt x="31" y="23"/>
                  </a:lnTo>
                  <a:lnTo>
                    <a:pt x="27" y="28"/>
                  </a:lnTo>
                  <a:lnTo>
                    <a:pt x="23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2" name="Freeform 67">
              <a:extLst>
                <a:ext uri="{FF2B5EF4-FFF2-40B4-BE49-F238E27FC236}">
                  <a16:creationId xmlns:a16="http://schemas.microsoft.com/office/drawing/2014/main" id="{F961E000-F9D7-1098-7158-BF7C36F53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1686"/>
              <a:ext cx="68" cy="74"/>
            </a:xfrm>
            <a:custGeom>
              <a:avLst/>
              <a:gdLst>
                <a:gd name="T0" fmla="*/ 1 w 136"/>
                <a:gd name="T1" fmla="*/ 0 h 149"/>
                <a:gd name="T2" fmla="*/ 1 w 136"/>
                <a:gd name="T3" fmla="*/ 0 h 149"/>
                <a:gd name="T4" fmla="*/ 1 w 136"/>
                <a:gd name="T5" fmla="*/ 0 h 149"/>
                <a:gd name="T6" fmla="*/ 1 w 136"/>
                <a:gd name="T7" fmla="*/ 0 h 149"/>
                <a:gd name="T8" fmla="*/ 1 w 136"/>
                <a:gd name="T9" fmla="*/ 0 h 149"/>
                <a:gd name="T10" fmla="*/ 1 w 136"/>
                <a:gd name="T11" fmla="*/ 0 h 149"/>
                <a:gd name="T12" fmla="*/ 1 w 136"/>
                <a:gd name="T13" fmla="*/ 0 h 149"/>
                <a:gd name="T14" fmla="*/ 1 w 136"/>
                <a:gd name="T15" fmla="*/ 0 h 149"/>
                <a:gd name="T16" fmla="*/ 1 w 136"/>
                <a:gd name="T17" fmla="*/ 0 h 149"/>
                <a:gd name="T18" fmla="*/ 1 w 136"/>
                <a:gd name="T19" fmla="*/ 0 h 149"/>
                <a:gd name="T20" fmla="*/ 1 w 136"/>
                <a:gd name="T21" fmla="*/ 0 h 149"/>
                <a:gd name="T22" fmla="*/ 1 w 136"/>
                <a:gd name="T23" fmla="*/ 0 h 149"/>
                <a:gd name="T24" fmla="*/ 1 w 136"/>
                <a:gd name="T25" fmla="*/ 0 h 149"/>
                <a:gd name="T26" fmla="*/ 1 w 136"/>
                <a:gd name="T27" fmla="*/ 0 h 149"/>
                <a:gd name="T28" fmla="*/ 0 w 136"/>
                <a:gd name="T29" fmla="*/ 0 h 149"/>
                <a:gd name="T30" fmla="*/ 1 w 136"/>
                <a:gd name="T31" fmla="*/ 0 h 149"/>
                <a:gd name="T32" fmla="*/ 1 w 136"/>
                <a:gd name="T33" fmla="*/ 0 h 149"/>
                <a:gd name="T34" fmla="*/ 0 w 136"/>
                <a:gd name="T35" fmla="*/ 0 h 149"/>
                <a:gd name="T36" fmla="*/ 1 w 136"/>
                <a:gd name="T37" fmla="*/ 0 h 149"/>
                <a:gd name="T38" fmla="*/ 1 w 136"/>
                <a:gd name="T39" fmla="*/ 0 h 149"/>
                <a:gd name="T40" fmla="*/ 1 w 136"/>
                <a:gd name="T41" fmla="*/ 0 h 149"/>
                <a:gd name="T42" fmla="*/ 1 w 136"/>
                <a:gd name="T43" fmla="*/ 0 h 149"/>
                <a:gd name="T44" fmla="*/ 1 w 136"/>
                <a:gd name="T45" fmla="*/ 0 h 149"/>
                <a:gd name="T46" fmla="*/ 1 w 136"/>
                <a:gd name="T47" fmla="*/ 0 h 149"/>
                <a:gd name="T48" fmla="*/ 1 w 136"/>
                <a:gd name="T49" fmla="*/ 0 h 149"/>
                <a:gd name="T50" fmla="*/ 1 w 136"/>
                <a:gd name="T51" fmla="*/ 0 h 149"/>
                <a:gd name="T52" fmla="*/ 1 w 136"/>
                <a:gd name="T53" fmla="*/ 0 h 149"/>
                <a:gd name="T54" fmla="*/ 1 w 136"/>
                <a:gd name="T55" fmla="*/ 0 h 149"/>
                <a:gd name="T56" fmla="*/ 1 w 136"/>
                <a:gd name="T57" fmla="*/ 0 h 149"/>
                <a:gd name="T58" fmla="*/ 1 w 136"/>
                <a:gd name="T59" fmla="*/ 0 h 149"/>
                <a:gd name="T60" fmla="*/ 1 w 136"/>
                <a:gd name="T61" fmla="*/ 0 h 149"/>
                <a:gd name="T62" fmla="*/ 1 w 136"/>
                <a:gd name="T63" fmla="*/ 0 h 14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9"/>
                <a:gd name="T98" fmla="*/ 136 w 136"/>
                <a:gd name="T99" fmla="*/ 149 h 14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9">
                  <a:moveTo>
                    <a:pt x="123" y="75"/>
                  </a:moveTo>
                  <a:lnTo>
                    <a:pt x="131" y="67"/>
                  </a:lnTo>
                  <a:lnTo>
                    <a:pt x="135" y="58"/>
                  </a:lnTo>
                  <a:lnTo>
                    <a:pt x="136" y="47"/>
                  </a:lnTo>
                  <a:lnTo>
                    <a:pt x="133" y="38"/>
                  </a:lnTo>
                  <a:lnTo>
                    <a:pt x="129" y="34"/>
                  </a:lnTo>
                  <a:lnTo>
                    <a:pt x="126" y="30"/>
                  </a:lnTo>
                  <a:lnTo>
                    <a:pt x="121" y="28"/>
                  </a:lnTo>
                  <a:lnTo>
                    <a:pt x="117" y="26"/>
                  </a:lnTo>
                  <a:lnTo>
                    <a:pt x="112" y="26"/>
                  </a:lnTo>
                  <a:lnTo>
                    <a:pt x="106" y="26"/>
                  </a:lnTo>
                  <a:lnTo>
                    <a:pt x="102" y="26"/>
                  </a:lnTo>
                  <a:lnTo>
                    <a:pt x="96" y="28"/>
                  </a:lnTo>
                  <a:lnTo>
                    <a:pt x="94" y="18"/>
                  </a:lnTo>
                  <a:lnTo>
                    <a:pt x="88" y="8"/>
                  </a:lnTo>
                  <a:lnTo>
                    <a:pt x="79" y="3"/>
                  </a:lnTo>
                  <a:lnTo>
                    <a:pt x="68" y="0"/>
                  </a:lnTo>
                  <a:lnTo>
                    <a:pt x="58" y="3"/>
                  </a:lnTo>
                  <a:lnTo>
                    <a:pt x="50" y="8"/>
                  </a:lnTo>
                  <a:lnTo>
                    <a:pt x="44" y="16"/>
                  </a:lnTo>
                  <a:lnTo>
                    <a:pt x="42" y="27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25" y="24"/>
                  </a:lnTo>
                  <a:lnTo>
                    <a:pt x="20" y="24"/>
                  </a:lnTo>
                  <a:lnTo>
                    <a:pt x="15" y="27"/>
                  </a:lnTo>
                  <a:lnTo>
                    <a:pt x="11" y="29"/>
                  </a:lnTo>
                  <a:lnTo>
                    <a:pt x="7" y="32"/>
                  </a:lnTo>
                  <a:lnTo>
                    <a:pt x="4" y="37"/>
                  </a:lnTo>
                  <a:lnTo>
                    <a:pt x="0" y="46"/>
                  </a:lnTo>
                  <a:lnTo>
                    <a:pt x="2" y="57"/>
                  </a:lnTo>
                  <a:lnTo>
                    <a:pt x="6" y="66"/>
                  </a:lnTo>
                  <a:lnTo>
                    <a:pt x="13" y="74"/>
                  </a:lnTo>
                  <a:lnTo>
                    <a:pt x="5" y="81"/>
                  </a:lnTo>
                  <a:lnTo>
                    <a:pt x="0" y="90"/>
                  </a:lnTo>
                  <a:lnTo>
                    <a:pt x="0" y="100"/>
                  </a:lnTo>
                  <a:lnTo>
                    <a:pt x="4" y="111"/>
                  </a:lnTo>
                  <a:lnTo>
                    <a:pt x="7" y="115"/>
                  </a:lnTo>
                  <a:lnTo>
                    <a:pt x="11" y="119"/>
                  </a:lnTo>
                  <a:lnTo>
                    <a:pt x="14" y="121"/>
                  </a:lnTo>
                  <a:lnTo>
                    <a:pt x="19" y="122"/>
                  </a:lnTo>
                  <a:lnTo>
                    <a:pt x="25" y="123"/>
                  </a:lnTo>
                  <a:lnTo>
                    <a:pt x="29" y="123"/>
                  </a:lnTo>
                  <a:lnTo>
                    <a:pt x="34" y="122"/>
                  </a:lnTo>
                  <a:lnTo>
                    <a:pt x="40" y="121"/>
                  </a:lnTo>
                  <a:lnTo>
                    <a:pt x="42" y="132"/>
                  </a:lnTo>
                  <a:lnTo>
                    <a:pt x="49" y="141"/>
                  </a:lnTo>
                  <a:lnTo>
                    <a:pt x="57" y="147"/>
                  </a:lnTo>
                  <a:lnTo>
                    <a:pt x="67" y="149"/>
                  </a:lnTo>
                  <a:lnTo>
                    <a:pt x="78" y="147"/>
                  </a:lnTo>
                  <a:lnTo>
                    <a:pt x="86" y="141"/>
                  </a:lnTo>
                  <a:lnTo>
                    <a:pt x="91" y="133"/>
                  </a:lnTo>
                  <a:lnTo>
                    <a:pt x="94" y="122"/>
                  </a:lnTo>
                  <a:lnTo>
                    <a:pt x="100" y="123"/>
                  </a:lnTo>
                  <a:lnTo>
                    <a:pt x="105" y="125"/>
                  </a:lnTo>
                  <a:lnTo>
                    <a:pt x="111" y="125"/>
                  </a:lnTo>
                  <a:lnTo>
                    <a:pt x="116" y="123"/>
                  </a:lnTo>
                  <a:lnTo>
                    <a:pt x="120" y="122"/>
                  </a:lnTo>
                  <a:lnTo>
                    <a:pt x="125" y="120"/>
                  </a:lnTo>
                  <a:lnTo>
                    <a:pt x="128" y="117"/>
                  </a:lnTo>
                  <a:lnTo>
                    <a:pt x="132" y="112"/>
                  </a:lnTo>
                  <a:lnTo>
                    <a:pt x="135" y="103"/>
                  </a:lnTo>
                  <a:lnTo>
                    <a:pt x="134" y="92"/>
                  </a:lnTo>
                  <a:lnTo>
                    <a:pt x="129" y="83"/>
                  </a:lnTo>
                  <a:lnTo>
                    <a:pt x="123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3" name="Freeform 68">
              <a:extLst>
                <a:ext uri="{FF2B5EF4-FFF2-40B4-BE49-F238E27FC236}">
                  <a16:creationId xmlns:a16="http://schemas.microsoft.com/office/drawing/2014/main" id="{AC941FC0-5B29-2895-27C9-98A855EFB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1713"/>
              <a:ext cx="20" cy="20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0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1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11" y="38"/>
                  </a:lnTo>
                  <a:lnTo>
                    <a:pt x="5" y="34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5" y="6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6" y="2"/>
                  </a:lnTo>
                  <a:lnTo>
                    <a:pt x="33" y="6"/>
                  </a:lnTo>
                  <a:lnTo>
                    <a:pt x="38" y="12"/>
                  </a:lnTo>
                  <a:lnTo>
                    <a:pt x="39" y="20"/>
                  </a:lnTo>
                  <a:lnTo>
                    <a:pt x="38" y="27"/>
                  </a:lnTo>
                  <a:lnTo>
                    <a:pt x="33" y="34"/>
                  </a:lnTo>
                  <a:lnTo>
                    <a:pt x="26" y="38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4" name="Freeform 69">
              <a:extLst>
                <a:ext uri="{FF2B5EF4-FFF2-40B4-BE49-F238E27FC236}">
                  <a16:creationId xmlns:a16="http://schemas.microsoft.com/office/drawing/2014/main" id="{054B99D2-647B-71A6-1D58-AAB39C2A7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2" y="2529"/>
              <a:ext cx="64" cy="90"/>
            </a:xfrm>
            <a:custGeom>
              <a:avLst/>
              <a:gdLst>
                <a:gd name="T0" fmla="*/ 0 w 129"/>
                <a:gd name="T1" fmla="*/ 0 h 181"/>
                <a:gd name="T2" fmla="*/ 0 w 129"/>
                <a:gd name="T3" fmla="*/ 0 h 181"/>
                <a:gd name="T4" fmla="*/ 0 w 129"/>
                <a:gd name="T5" fmla="*/ 0 h 181"/>
                <a:gd name="T6" fmla="*/ 0 w 129"/>
                <a:gd name="T7" fmla="*/ 0 h 181"/>
                <a:gd name="T8" fmla="*/ 0 w 129"/>
                <a:gd name="T9" fmla="*/ 0 h 181"/>
                <a:gd name="T10" fmla="*/ 0 w 129"/>
                <a:gd name="T11" fmla="*/ 0 h 181"/>
                <a:gd name="T12" fmla="*/ 0 w 129"/>
                <a:gd name="T13" fmla="*/ 0 h 181"/>
                <a:gd name="T14" fmla="*/ 0 w 129"/>
                <a:gd name="T15" fmla="*/ 0 h 181"/>
                <a:gd name="T16" fmla="*/ 0 w 129"/>
                <a:gd name="T17" fmla="*/ 0 h 181"/>
                <a:gd name="T18" fmla="*/ 0 w 129"/>
                <a:gd name="T19" fmla="*/ 0 h 181"/>
                <a:gd name="T20" fmla="*/ 0 w 129"/>
                <a:gd name="T21" fmla="*/ 0 h 181"/>
                <a:gd name="T22" fmla="*/ 0 w 129"/>
                <a:gd name="T23" fmla="*/ 0 h 181"/>
                <a:gd name="T24" fmla="*/ 0 w 129"/>
                <a:gd name="T25" fmla="*/ 0 h 181"/>
                <a:gd name="T26" fmla="*/ 0 w 129"/>
                <a:gd name="T27" fmla="*/ 0 h 181"/>
                <a:gd name="T28" fmla="*/ 0 w 129"/>
                <a:gd name="T29" fmla="*/ 0 h 181"/>
                <a:gd name="T30" fmla="*/ 0 w 129"/>
                <a:gd name="T31" fmla="*/ 0 h 181"/>
                <a:gd name="T32" fmla="*/ 0 w 129"/>
                <a:gd name="T33" fmla="*/ 0 h 181"/>
                <a:gd name="T34" fmla="*/ 0 w 129"/>
                <a:gd name="T35" fmla="*/ 0 h 181"/>
                <a:gd name="T36" fmla="*/ 0 w 129"/>
                <a:gd name="T37" fmla="*/ 0 h 181"/>
                <a:gd name="T38" fmla="*/ 0 w 129"/>
                <a:gd name="T39" fmla="*/ 0 h 181"/>
                <a:gd name="T40" fmla="*/ 0 w 129"/>
                <a:gd name="T41" fmla="*/ 0 h 181"/>
                <a:gd name="T42" fmla="*/ 0 w 129"/>
                <a:gd name="T43" fmla="*/ 0 h 181"/>
                <a:gd name="T44" fmla="*/ 0 w 129"/>
                <a:gd name="T45" fmla="*/ 0 h 181"/>
                <a:gd name="T46" fmla="*/ 0 w 129"/>
                <a:gd name="T47" fmla="*/ 0 h 181"/>
                <a:gd name="T48" fmla="*/ 0 w 129"/>
                <a:gd name="T49" fmla="*/ 0 h 1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9"/>
                <a:gd name="T76" fmla="*/ 0 h 181"/>
                <a:gd name="T77" fmla="*/ 129 w 129"/>
                <a:gd name="T78" fmla="*/ 181 h 1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9" h="181">
                  <a:moveTo>
                    <a:pt x="0" y="181"/>
                  </a:moveTo>
                  <a:lnTo>
                    <a:pt x="25" y="172"/>
                  </a:lnTo>
                  <a:lnTo>
                    <a:pt x="52" y="158"/>
                  </a:lnTo>
                  <a:lnTo>
                    <a:pt x="76" y="141"/>
                  </a:lnTo>
                  <a:lnTo>
                    <a:pt x="97" y="120"/>
                  </a:lnTo>
                  <a:lnTo>
                    <a:pt x="114" y="98"/>
                  </a:lnTo>
                  <a:lnTo>
                    <a:pt x="124" y="74"/>
                  </a:lnTo>
                  <a:lnTo>
                    <a:pt x="129" y="50"/>
                  </a:lnTo>
                  <a:lnTo>
                    <a:pt x="124" y="26"/>
                  </a:lnTo>
                  <a:lnTo>
                    <a:pt x="114" y="8"/>
                  </a:lnTo>
                  <a:lnTo>
                    <a:pt x="100" y="0"/>
                  </a:lnTo>
                  <a:lnTo>
                    <a:pt x="86" y="1"/>
                  </a:lnTo>
                  <a:lnTo>
                    <a:pt x="72" y="8"/>
                  </a:lnTo>
                  <a:lnTo>
                    <a:pt x="61" y="21"/>
                  </a:lnTo>
                  <a:lnTo>
                    <a:pt x="53" y="38"/>
                  </a:lnTo>
                  <a:lnTo>
                    <a:pt x="49" y="58"/>
                  </a:lnTo>
                  <a:lnTo>
                    <a:pt x="52" y="79"/>
                  </a:lnTo>
                  <a:lnTo>
                    <a:pt x="54" y="95"/>
                  </a:lnTo>
                  <a:lnTo>
                    <a:pt x="49" y="113"/>
                  </a:lnTo>
                  <a:lnTo>
                    <a:pt x="41" y="129"/>
                  </a:lnTo>
                  <a:lnTo>
                    <a:pt x="31" y="145"/>
                  </a:lnTo>
                  <a:lnTo>
                    <a:pt x="19" y="160"/>
                  </a:lnTo>
                  <a:lnTo>
                    <a:pt x="10" y="171"/>
                  </a:lnTo>
                  <a:lnTo>
                    <a:pt x="2" y="179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5" name="Freeform 70">
              <a:extLst>
                <a:ext uri="{FF2B5EF4-FFF2-40B4-BE49-F238E27FC236}">
                  <a16:creationId xmlns:a16="http://schemas.microsoft.com/office/drawing/2014/main" id="{699F0D5E-AAB1-2434-EE88-0C39B6546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1" y="2513"/>
              <a:ext cx="45" cy="103"/>
            </a:xfrm>
            <a:custGeom>
              <a:avLst/>
              <a:gdLst>
                <a:gd name="T0" fmla="*/ 1 w 90"/>
                <a:gd name="T1" fmla="*/ 1 h 206"/>
                <a:gd name="T2" fmla="*/ 1 w 90"/>
                <a:gd name="T3" fmla="*/ 1 h 206"/>
                <a:gd name="T4" fmla="*/ 1 w 90"/>
                <a:gd name="T5" fmla="*/ 1 h 206"/>
                <a:gd name="T6" fmla="*/ 1 w 90"/>
                <a:gd name="T7" fmla="*/ 1 h 206"/>
                <a:gd name="T8" fmla="*/ 1 w 90"/>
                <a:gd name="T9" fmla="*/ 1 h 206"/>
                <a:gd name="T10" fmla="*/ 1 w 90"/>
                <a:gd name="T11" fmla="*/ 1 h 206"/>
                <a:gd name="T12" fmla="*/ 1 w 90"/>
                <a:gd name="T13" fmla="*/ 1 h 206"/>
                <a:gd name="T14" fmla="*/ 1 w 90"/>
                <a:gd name="T15" fmla="*/ 1 h 206"/>
                <a:gd name="T16" fmla="*/ 1 w 90"/>
                <a:gd name="T17" fmla="*/ 1 h 206"/>
                <a:gd name="T18" fmla="*/ 1 w 90"/>
                <a:gd name="T19" fmla="*/ 0 h 206"/>
                <a:gd name="T20" fmla="*/ 1 w 90"/>
                <a:gd name="T21" fmla="*/ 1 h 206"/>
                <a:gd name="T22" fmla="*/ 1 w 90"/>
                <a:gd name="T23" fmla="*/ 1 h 206"/>
                <a:gd name="T24" fmla="*/ 1 w 90"/>
                <a:gd name="T25" fmla="*/ 1 h 206"/>
                <a:gd name="T26" fmla="*/ 0 w 90"/>
                <a:gd name="T27" fmla="*/ 1 h 206"/>
                <a:gd name="T28" fmla="*/ 1 w 90"/>
                <a:gd name="T29" fmla="*/ 1 h 206"/>
                <a:gd name="T30" fmla="*/ 1 w 90"/>
                <a:gd name="T31" fmla="*/ 1 h 206"/>
                <a:gd name="T32" fmla="*/ 1 w 90"/>
                <a:gd name="T33" fmla="*/ 1 h 206"/>
                <a:gd name="T34" fmla="*/ 1 w 90"/>
                <a:gd name="T35" fmla="*/ 1 h 206"/>
                <a:gd name="T36" fmla="*/ 1 w 90"/>
                <a:gd name="T37" fmla="*/ 1 h 206"/>
                <a:gd name="T38" fmla="*/ 1 w 90"/>
                <a:gd name="T39" fmla="*/ 1 h 206"/>
                <a:gd name="T40" fmla="*/ 1 w 90"/>
                <a:gd name="T41" fmla="*/ 1 h 206"/>
                <a:gd name="T42" fmla="*/ 1 w 90"/>
                <a:gd name="T43" fmla="*/ 1 h 206"/>
                <a:gd name="T44" fmla="*/ 1 w 90"/>
                <a:gd name="T45" fmla="*/ 1 h 206"/>
                <a:gd name="T46" fmla="*/ 1 w 90"/>
                <a:gd name="T47" fmla="*/ 1 h 206"/>
                <a:gd name="T48" fmla="*/ 1 w 90"/>
                <a:gd name="T49" fmla="*/ 1 h 2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0"/>
                <a:gd name="T76" fmla="*/ 0 h 206"/>
                <a:gd name="T77" fmla="*/ 90 w 90"/>
                <a:gd name="T78" fmla="*/ 206 h 2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0" h="206">
                  <a:moveTo>
                    <a:pt x="50" y="206"/>
                  </a:moveTo>
                  <a:lnTo>
                    <a:pt x="65" y="183"/>
                  </a:lnTo>
                  <a:lnTo>
                    <a:pt x="77" y="157"/>
                  </a:lnTo>
                  <a:lnTo>
                    <a:pt x="85" y="128"/>
                  </a:lnTo>
                  <a:lnTo>
                    <a:pt x="90" y="99"/>
                  </a:lnTo>
                  <a:lnTo>
                    <a:pt x="88" y="70"/>
                  </a:lnTo>
                  <a:lnTo>
                    <a:pt x="83" y="45"/>
                  </a:lnTo>
                  <a:lnTo>
                    <a:pt x="70" y="23"/>
                  </a:lnTo>
                  <a:lnTo>
                    <a:pt x="52" y="7"/>
                  </a:lnTo>
                  <a:lnTo>
                    <a:pt x="33" y="0"/>
                  </a:lnTo>
                  <a:lnTo>
                    <a:pt x="18" y="2"/>
                  </a:lnTo>
                  <a:lnTo>
                    <a:pt x="7" y="12"/>
                  </a:lnTo>
                  <a:lnTo>
                    <a:pt x="1" y="26"/>
                  </a:lnTo>
                  <a:lnTo>
                    <a:pt x="0" y="43"/>
                  </a:lnTo>
                  <a:lnTo>
                    <a:pt x="3" y="61"/>
                  </a:lnTo>
                  <a:lnTo>
                    <a:pt x="12" y="80"/>
                  </a:lnTo>
                  <a:lnTo>
                    <a:pt x="27" y="93"/>
                  </a:lnTo>
                  <a:lnTo>
                    <a:pt x="39" y="106"/>
                  </a:lnTo>
                  <a:lnTo>
                    <a:pt x="47" y="122"/>
                  </a:lnTo>
                  <a:lnTo>
                    <a:pt x="52" y="141"/>
                  </a:lnTo>
                  <a:lnTo>
                    <a:pt x="53" y="159"/>
                  </a:lnTo>
                  <a:lnTo>
                    <a:pt x="53" y="178"/>
                  </a:lnTo>
                  <a:lnTo>
                    <a:pt x="53" y="193"/>
                  </a:lnTo>
                  <a:lnTo>
                    <a:pt x="50" y="203"/>
                  </a:lnTo>
                  <a:lnTo>
                    <a:pt x="50" y="20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6" name="Freeform 71">
              <a:extLst>
                <a:ext uri="{FF2B5EF4-FFF2-40B4-BE49-F238E27FC236}">
                  <a16:creationId xmlns:a16="http://schemas.microsoft.com/office/drawing/2014/main" id="{703F67EA-9D7D-EEDB-9300-53FBE0C6E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3" y="2583"/>
              <a:ext cx="100" cy="50"/>
            </a:xfrm>
            <a:custGeom>
              <a:avLst/>
              <a:gdLst>
                <a:gd name="T0" fmla="*/ 0 w 201"/>
                <a:gd name="T1" fmla="*/ 1 h 99"/>
                <a:gd name="T2" fmla="*/ 0 w 201"/>
                <a:gd name="T3" fmla="*/ 1 h 99"/>
                <a:gd name="T4" fmla="*/ 0 w 201"/>
                <a:gd name="T5" fmla="*/ 1 h 99"/>
                <a:gd name="T6" fmla="*/ 0 w 201"/>
                <a:gd name="T7" fmla="*/ 1 h 99"/>
                <a:gd name="T8" fmla="*/ 0 w 201"/>
                <a:gd name="T9" fmla="*/ 1 h 99"/>
                <a:gd name="T10" fmla="*/ 0 w 201"/>
                <a:gd name="T11" fmla="*/ 1 h 99"/>
                <a:gd name="T12" fmla="*/ 0 w 201"/>
                <a:gd name="T13" fmla="*/ 1 h 99"/>
                <a:gd name="T14" fmla="*/ 0 w 201"/>
                <a:gd name="T15" fmla="*/ 1 h 99"/>
                <a:gd name="T16" fmla="*/ 0 w 201"/>
                <a:gd name="T17" fmla="*/ 1 h 99"/>
                <a:gd name="T18" fmla="*/ 0 w 201"/>
                <a:gd name="T19" fmla="*/ 1 h 99"/>
                <a:gd name="T20" fmla="*/ 0 w 201"/>
                <a:gd name="T21" fmla="*/ 1 h 99"/>
                <a:gd name="T22" fmla="*/ 0 w 201"/>
                <a:gd name="T23" fmla="*/ 1 h 99"/>
                <a:gd name="T24" fmla="*/ 0 w 201"/>
                <a:gd name="T25" fmla="*/ 1 h 99"/>
                <a:gd name="T26" fmla="*/ 0 w 201"/>
                <a:gd name="T27" fmla="*/ 1 h 99"/>
                <a:gd name="T28" fmla="*/ 0 w 201"/>
                <a:gd name="T29" fmla="*/ 1 h 99"/>
                <a:gd name="T30" fmla="*/ 0 w 201"/>
                <a:gd name="T31" fmla="*/ 1 h 99"/>
                <a:gd name="T32" fmla="*/ 0 w 201"/>
                <a:gd name="T33" fmla="*/ 1 h 99"/>
                <a:gd name="T34" fmla="*/ 0 w 201"/>
                <a:gd name="T35" fmla="*/ 1 h 99"/>
                <a:gd name="T36" fmla="*/ 0 w 201"/>
                <a:gd name="T37" fmla="*/ 1 h 99"/>
                <a:gd name="T38" fmla="*/ 0 w 201"/>
                <a:gd name="T39" fmla="*/ 1 h 99"/>
                <a:gd name="T40" fmla="*/ 0 w 201"/>
                <a:gd name="T41" fmla="*/ 0 h 99"/>
                <a:gd name="T42" fmla="*/ 0 w 201"/>
                <a:gd name="T43" fmla="*/ 1 h 99"/>
                <a:gd name="T44" fmla="*/ 0 w 201"/>
                <a:gd name="T45" fmla="*/ 1 h 99"/>
                <a:gd name="T46" fmla="*/ 0 w 201"/>
                <a:gd name="T47" fmla="*/ 1 h 99"/>
                <a:gd name="T48" fmla="*/ 0 w 201"/>
                <a:gd name="T49" fmla="*/ 1 h 99"/>
                <a:gd name="T50" fmla="*/ 0 w 201"/>
                <a:gd name="T51" fmla="*/ 1 h 99"/>
                <a:gd name="T52" fmla="*/ 0 w 201"/>
                <a:gd name="T53" fmla="*/ 1 h 99"/>
                <a:gd name="T54" fmla="*/ 0 w 201"/>
                <a:gd name="T55" fmla="*/ 1 h 99"/>
                <a:gd name="T56" fmla="*/ 0 w 201"/>
                <a:gd name="T57" fmla="*/ 1 h 99"/>
                <a:gd name="T58" fmla="*/ 0 w 201"/>
                <a:gd name="T59" fmla="*/ 1 h 99"/>
                <a:gd name="T60" fmla="*/ 0 w 201"/>
                <a:gd name="T61" fmla="*/ 1 h 99"/>
                <a:gd name="T62" fmla="*/ 0 w 201"/>
                <a:gd name="T63" fmla="*/ 1 h 99"/>
                <a:gd name="T64" fmla="*/ 0 w 201"/>
                <a:gd name="T65" fmla="*/ 1 h 9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99"/>
                <a:gd name="T101" fmla="*/ 201 w 201"/>
                <a:gd name="T102" fmla="*/ 99 h 9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99">
                  <a:moveTo>
                    <a:pt x="0" y="78"/>
                  </a:moveTo>
                  <a:lnTo>
                    <a:pt x="13" y="84"/>
                  </a:lnTo>
                  <a:lnTo>
                    <a:pt x="26" y="88"/>
                  </a:lnTo>
                  <a:lnTo>
                    <a:pt x="39" y="92"/>
                  </a:lnTo>
                  <a:lnTo>
                    <a:pt x="53" y="95"/>
                  </a:lnTo>
                  <a:lnTo>
                    <a:pt x="68" y="98"/>
                  </a:lnTo>
                  <a:lnTo>
                    <a:pt x="83" y="99"/>
                  </a:lnTo>
                  <a:lnTo>
                    <a:pt x="98" y="99"/>
                  </a:lnTo>
                  <a:lnTo>
                    <a:pt x="113" y="99"/>
                  </a:lnTo>
                  <a:lnTo>
                    <a:pt x="127" y="96"/>
                  </a:lnTo>
                  <a:lnTo>
                    <a:pt x="140" y="93"/>
                  </a:lnTo>
                  <a:lnTo>
                    <a:pt x="152" y="90"/>
                  </a:lnTo>
                  <a:lnTo>
                    <a:pt x="165" y="84"/>
                  </a:lnTo>
                  <a:lnTo>
                    <a:pt x="175" y="77"/>
                  </a:lnTo>
                  <a:lnTo>
                    <a:pt x="184" y="68"/>
                  </a:lnTo>
                  <a:lnTo>
                    <a:pt x="191" y="58"/>
                  </a:lnTo>
                  <a:lnTo>
                    <a:pt x="197" y="47"/>
                  </a:lnTo>
                  <a:lnTo>
                    <a:pt x="201" y="27"/>
                  </a:lnTo>
                  <a:lnTo>
                    <a:pt x="196" y="12"/>
                  </a:lnTo>
                  <a:lnTo>
                    <a:pt x="186" y="3"/>
                  </a:lnTo>
                  <a:lnTo>
                    <a:pt x="171" y="0"/>
                  </a:lnTo>
                  <a:lnTo>
                    <a:pt x="153" y="2"/>
                  </a:lnTo>
                  <a:lnTo>
                    <a:pt x="136" y="9"/>
                  </a:lnTo>
                  <a:lnTo>
                    <a:pt x="120" y="20"/>
                  </a:lnTo>
                  <a:lnTo>
                    <a:pt x="108" y="38"/>
                  </a:lnTo>
                  <a:lnTo>
                    <a:pt x="98" y="52"/>
                  </a:lnTo>
                  <a:lnTo>
                    <a:pt x="83" y="62"/>
                  </a:lnTo>
                  <a:lnTo>
                    <a:pt x="66" y="69"/>
                  </a:lnTo>
                  <a:lnTo>
                    <a:pt x="47" y="73"/>
                  </a:lnTo>
                  <a:lnTo>
                    <a:pt x="29" y="76"/>
                  </a:lnTo>
                  <a:lnTo>
                    <a:pt x="14" y="78"/>
                  </a:lnTo>
                  <a:lnTo>
                    <a:pt x="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7" name="Freeform 72">
              <a:extLst>
                <a:ext uri="{FF2B5EF4-FFF2-40B4-BE49-F238E27FC236}">
                  <a16:creationId xmlns:a16="http://schemas.microsoft.com/office/drawing/2014/main" id="{3E5E5BCC-6C4A-B5C8-CED7-F5EC98FC2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628"/>
              <a:ext cx="99" cy="50"/>
            </a:xfrm>
            <a:custGeom>
              <a:avLst/>
              <a:gdLst>
                <a:gd name="T0" fmla="*/ 0 w 198"/>
                <a:gd name="T1" fmla="*/ 0 h 100"/>
                <a:gd name="T2" fmla="*/ 1 w 198"/>
                <a:gd name="T3" fmla="*/ 1 h 100"/>
                <a:gd name="T4" fmla="*/ 1 w 198"/>
                <a:gd name="T5" fmla="*/ 1 h 100"/>
                <a:gd name="T6" fmla="*/ 1 w 198"/>
                <a:gd name="T7" fmla="*/ 1 h 100"/>
                <a:gd name="T8" fmla="*/ 1 w 198"/>
                <a:gd name="T9" fmla="*/ 1 h 100"/>
                <a:gd name="T10" fmla="*/ 1 w 198"/>
                <a:gd name="T11" fmla="*/ 1 h 100"/>
                <a:gd name="T12" fmla="*/ 1 w 198"/>
                <a:gd name="T13" fmla="*/ 1 h 100"/>
                <a:gd name="T14" fmla="*/ 1 w 198"/>
                <a:gd name="T15" fmla="*/ 1 h 100"/>
                <a:gd name="T16" fmla="*/ 1 w 198"/>
                <a:gd name="T17" fmla="*/ 1 h 100"/>
                <a:gd name="T18" fmla="*/ 1 w 198"/>
                <a:gd name="T19" fmla="*/ 1 h 100"/>
                <a:gd name="T20" fmla="*/ 1 w 198"/>
                <a:gd name="T21" fmla="*/ 1 h 100"/>
                <a:gd name="T22" fmla="*/ 1 w 198"/>
                <a:gd name="T23" fmla="*/ 1 h 100"/>
                <a:gd name="T24" fmla="*/ 1 w 198"/>
                <a:gd name="T25" fmla="*/ 1 h 100"/>
                <a:gd name="T26" fmla="*/ 1 w 198"/>
                <a:gd name="T27" fmla="*/ 1 h 100"/>
                <a:gd name="T28" fmla="*/ 1 w 198"/>
                <a:gd name="T29" fmla="*/ 1 h 100"/>
                <a:gd name="T30" fmla="*/ 1 w 198"/>
                <a:gd name="T31" fmla="*/ 1 h 100"/>
                <a:gd name="T32" fmla="*/ 1 w 198"/>
                <a:gd name="T33" fmla="*/ 1 h 100"/>
                <a:gd name="T34" fmla="*/ 1 w 198"/>
                <a:gd name="T35" fmla="*/ 1 h 100"/>
                <a:gd name="T36" fmla="*/ 1 w 198"/>
                <a:gd name="T37" fmla="*/ 1 h 100"/>
                <a:gd name="T38" fmla="*/ 1 w 198"/>
                <a:gd name="T39" fmla="*/ 1 h 100"/>
                <a:gd name="T40" fmla="*/ 1 w 198"/>
                <a:gd name="T41" fmla="*/ 1 h 100"/>
                <a:gd name="T42" fmla="*/ 1 w 198"/>
                <a:gd name="T43" fmla="*/ 1 h 100"/>
                <a:gd name="T44" fmla="*/ 1 w 198"/>
                <a:gd name="T45" fmla="*/ 1 h 100"/>
                <a:gd name="T46" fmla="*/ 1 w 198"/>
                <a:gd name="T47" fmla="*/ 1 h 100"/>
                <a:gd name="T48" fmla="*/ 0 w 198"/>
                <a:gd name="T49" fmla="*/ 0 h 1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8"/>
                <a:gd name="T76" fmla="*/ 0 h 100"/>
                <a:gd name="T77" fmla="*/ 198 w 198"/>
                <a:gd name="T78" fmla="*/ 100 h 1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8" h="100">
                  <a:moveTo>
                    <a:pt x="0" y="0"/>
                  </a:moveTo>
                  <a:lnTo>
                    <a:pt x="15" y="23"/>
                  </a:lnTo>
                  <a:lnTo>
                    <a:pt x="33" y="44"/>
                  </a:lnTo>
                  <a:lnTo>
                    <a:pt x="55" y="65"/>
                  </a:lnTo>
                  <a:lnTo>
                    <a:pt x="79" y="81"/>
                  </a:lnTo>
                  <a:lnTo>
                    <a:pt x="105" y="94"/>
                  </a:lnTo>
                  <a:lnTo>
                    <a:pt x="130" y="100"/>
                  </a:lnTo>
                  <a:lnTo>
                    <a:pt x="154" y="99"/>
                  </a:lnTo>
                  <a:lnTo>
                    <a:pt x="177" y="89"/>
                  </a:lnTo>
                  <a:lnTo>
                    <a:pt x="192" y="76"/>
                  </a:lnTo>
                  <a:lnTo>
                    <a:pt x="198" y="61"/>
                  </a:lnTo>
                  <a:lnTo>
                    <a:pt x="194" y="47"/>
                  </a:lnTo>
                  <a:lnTo>
                    <a:pt x="184" y="35"/>
                  </a:lnTo>
                  <a:lnTo>
                    <a:pt x="169" y="26"/>
                  </a:lnTo>
                  <a:lnTo>
                    <a:pt x="151" y="21"/>
                  </a:lnTo>
                  <a:lnTo>
                    <a:pt x="131" y="23"/>
                  </a:lnTo>
                  <a:lnTo>
                    <a:pt x="111" y="29"/>
                  </a:lnTo>
                  <a:lnTo>
                    <a:pt x="95" y="34"/>
                  </a:lnTo>
                  <a:lnTo>
                    <a:pt x="78" y="34"/>
                  </a:lnTo>
                  <a:lnTo>
                    <a:pt x="58" y="29"/>
                  </a:lnTo>
                  <a:lnTo>
                    <a:pt x="41" y="23"/>
                  </a:lnTo>
                  <a:lnTo>
                    <a:pt x="25" y="15"/>
                  </a:lnTo>
                  <a:lnTo>
                    <a:pt x="11" y="8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8" name="Freeform 73">
              <a:extLst>
                <a:ext uri="{FF2B5EF4-FFF2-40B4-BE49-F238E27FC236}">
                  <a16:creationId xmlns:a16="http://schemas.microsoft.com/office/drawing/2014/main" id="{CF48AA86-5F8A-D7D9-9B6B-E421B6D04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37"/>
              <a:ext cx="68" cy="87"/>
            </a:xfrm>
            <a:custGeom>
              <a:avLst/>
              <a:gdLst>
                <a:gd name="T0" fmla="*/ 0 w 136"/>
                <a:gd name="T1" fmla="*/ 0 h 174"/>
                <a:gd name="T2" fmla="*/ 0 w 136"/>
                <a:gd name="T3" fmla="*/ 1 h 174"/>
                <a:gd name="T4" fmla="*/ 1 w 136"/>
                <a:gd name="T5" fmla="*/ 1 h 174"/>
                <a:gd name="T6" fmla="*/ 1 w 136"/>
                <a:gd name="T7" fmla="*/ 1 h 174"/>
                <a:gd name="T8" fmla="*/ 1 w 136"/>
                <a:gd name="T9" fmla="*/ 1 h 174"/>
                <a:gd name="T10" fmla="*/ 1 w 136"/>
                <a:gd name="T11" fmla="*/ 1 h 174"/>
                <a:gd name="T12" fmla="*/ 1 w 136"/>
                <a:gd name="T13" fmla="*/ 1 h 174"/>
                <a:gd name="T14" fmla="*/ 1 w 136"/>
                <a:gd name="T15" fmla="*/ 1 h 174"/>
                <a:gd name="T16" fmla="*/ 1 w 136"/>
                <a:gd name="T17" fmla="*/ 1 h 174"/>
                <a:gd name="T18" fmla="*/ 1 w 136"/>
                <a:gd name="T19" fmla="*/ 1 h 174"/>
                <a:gd name="T20" fmla="*/ 1 w 136"/>
                <a:gd name="T21" fmla="*/ 1 h 174"/>
                <a:gd name="T22" fmla="*/ 1 w 136"/>
                <a:gd name="T23" fmla="*/ 1 h 174"/>
                <a:gd name="T24" fmla="*/ 1 w 136"/>
                <a:gd name="T25" fmla="*/ 1 h 174"/>
                <a:gd name="T26" fmla="*/ 1 w 136"/>
                <a:gd name="T27" fmla="*/ 1 h 174"/>
                <a:gd name="T28" fmla="*/ 1 w 136"/>
                <a:gd name="T29" fmla="*/ 1 h 174"/>
                <a:gd name="T30" fmla="*/ 1 w 136"/>
                <a:gd name="T31" fmla="*/ 1 h 174"/>
                <a:gd name="T32" fmla="*/ 1 w 136"/>
                <a:gd name="T33" fmla="*/ 1 h 174"/>
                <a:gd name="T34" fmla="*/ 1 w 136"/>
                <a:gd name="T35" fmla="*/ 1 h 174"/>
                <a:gd name="T36" fmla="*/ 1 w 136"/>
                <a:gd name="T37" fmla="*/ 1 h 174"/>
                <a:gd name="T38" fmla="*/ 1 w 136"/>
                <a:gd name="T39" fmla="*/ 1 h 174"/>
                <a:gd name="T40" fmla="*/ 1 w 136"/>
                <a:gd name="T41" fmla="*/ 1 h 174"/>
                <a:gd name="T42" fmla="*/ 1 w 136"/>
                <a:gd name="T43" fmla="*/ 1 h 174"/>
                <a:gd name="T44" fmla="*/ 1 w 136"/>
                <a:gd name="T45" fmla="*/ 1 h 174"/>
                <a:gd name="T46" fmla="*/ 1 w 136"/>
                <a:gd name="T47" fmla="*/ 1 h 174"/>
                <a:gd name="T48" fmla="*/ 0 w 136"/>
                <a:gd name="T49" fmla="*/ 0 h 1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36"/>
                <a:gd name="T76" fmla="*/ 0 h 174"/>
                <a:gd name="T77" fmla="*/ 136 w 136"/>
                <a:gd name="T78" fmla="*/ 174 h 17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36" h="174">
                  <a:moveTo>
                    <a:pt x="0" y="0"/>
                  </a:moveTo>
                  <a:lnTo>
                    <a:pt x="0" y="28"/>
                  </a:lnTo>
                  <a:lnTo>
                    <a:pt x="2" y="56"/>
                  </a:lnTo>
                  <a:lnTo>
                    <a:pt x="10" y="85"/>
                  </a:lnTo>
                  <a:lnTo>
                    <a:pt x="20" y="113"/>
                  </a:lnTo>
                  <a:lnTo>
                    <a:pt x="35" y="137"/>
                  </a:lnTo>
                  <a:lnTo>
                    <a:pt x="53" y="157"/>
                  </a:lnTo>
                  <a:lnTo>
                    <a:pt x="74" y="169"/>
                  </a:lnTo>
                  <a:lnTo>
                    <a:pt x="99" y="174"/>
                  </a:lnTo>
                  <a:lnTo>
                    <a:pt x="118" y="170"/>
                  </a:lnTo>
                  <a:lnTo>
                    <a:pt x="131" y="161"/>
                  </a:lnTo>
                  <a:lnTo>
                    <a:pt x="136" y="147"/>
                  </a:lnTo>
                  <a:lnTo>
                    <a:pt x="133" y="132"/>
                  </a:lnTo>
                  <a:lnTo>
                    <a:pt x="126" y="116"/>
                  </a:lnTo>
                  <a:lnTo>
                    <a:pt x="114" y="102"/>
                  </a:lnTo>
                  <a:lnTo>
                    <a:pt x="96" y="92"/>
                  </a:lnTo>
                  <a:lnTo>
                    <a:pt x="77" y="88"/>
                  </a:lnTo>
                  <a:lnTo>
                    <a:pt x="61" y="83"/>
                  </a:lnTo>
                  <a:lnTo>
                    <a:pt x="46" y="73"/>
                  </a:lnTo>
                  <a:lnTo>
                    <a:pt x="32" y="59"/>
                  </a:lnTo>
                  <a:lnTo>
                    <a:pt x="21" y="43"/>
                  </a:lnTo>
                  <a:lnTo>
                    <a:pt x="12" y="26"/>
                  </a:lnTo>
                  <a:lnTo>
                    <a:pt x="5" y="13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9" name="Freeform 74">
              <a:extLst>
                <a:ext uri="{FF2B5EF4-FFF2-40B4-BE49-F238E27FC236}">
                  <a16:creationId xmlns:a16="http://schemas.microsoft.com/office/drawing/2014/main" id="{E3B64E58-3358-9482-513E-7C7819DA1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593"/>
              <a:ext cx="234" cy="81"/>
            </a:xfrm>
            <a:custGeom>
              <a:avLst/>
              <a:gdLst>
                <a:gd name="T0" fmla="*/ 0 w 469"/>
                <a:gd name="T1" fmla="*/ 0 h 163"/>
                <a:gd name="T2" fmla="*/ 0 w 469"/>
                <a:gd name="T3" fmla="*/ 0 h 163"/>
                <a:gd name="T4" fmla="*/ 0 w 469"/>
                <a:gd name="T5" fmla="*/ 0 h 163"/>
                <a:gd name="T6" fmla="*/ 0 w 469"/>
                <a:gd name="T7" fmla="*/ 0 h 163"/>
                <a:gd name="T8" fmla="*/ 0 w 469"/>
                <a:gd name="T9" fmla="*/ 0 h 163"/>
                <a:gd name="T10" fmla="*/ 0 w 469"/>
                <a:gd name="T11" fmla="*/ 0 h 163"/>
                <a:gd name="T12" fmla="*/ 0 w 469"/>
                <a:gd name="T13" fmla="*/ 0 h 163"/>
                <a:gd name="T14" fmla="*/ 0 w 469"/>
                <a:gd name="T15" fmla="*/ 0 h 163"/>
                <a:gd name="T16" fmla="*/ 0 w 469"/>
                <a:gd name="T17" fmla="*/ 0 h 163"/>
                <a:gd name="T18" fmla="*/ 0 w 469"/>
                <a:gd name="T19" fmla="*/ 0 h 163"/>
                <a:gd name="T20" fmla="*/ 0 w 469"/>
                <a:gd name="T21" fmla="*/ 0 h 163"/>
                <a:gd name="T22" fmla="*/ 0 w 469"/>
                <a:gd name="T23" fmla="*/ 0 h 163"/>
                <a:gd name="T24" fmla="*/ 0 w 469"/>
                <a:gd name="T25" fmla="*/ 0 h 163"/>
                <a:gd name="T26" fmla="*/ 0 w 469"/>
                <a:gd name="T27" fmla="*/ 0 h 163"/>
                <a:gd name="T28" fmla="*/ 0 w 469"/>
                <a:gd name="T29" fmla="*/ 0 h 163"/>
                <a:gd name="T30" fmla="*/ 0 w 469"/>
                <a:gd name="T31" fmla="*/ 0 h 163"/>
                <a:gd name="T32" fmla="*/ 0 w 469"/>
                <a:gd name="T33" fmla="*/ 0 h 163"/>
                <a:gd name="T34" fmla="*/ 0 w 469"/>
                <a:gd name="T35" fmla="*/ 0 h 163"/>
                <a:gd name="T36" fmla="*/ 0 w 469"/>
                <a:gd name="T37" fmla="*/ 0 h 163"/>
                <a:gd name="T38" fmla="*/ 0 w 469"/>
                <a:gd name="T39" fmla="*/ 0 h 163"/>
                <a:gd name="T40" fmla="*/ 0 w 469"/>
                <a:gd name="T41" fmla="*/ 0 h 163"/>
                <a:gd name="T42" fmla="*/ 0 w 469"/>
                <a:gd name="T43" fmla="*/ 0 h 163"/>
                <a:gd name="T44" fmla="*/ 0 w 469"/>
                <a:gd name="T45" fmla="*/ 0 h 163"/>
                <a:gd name="T46" fmla="*/ 0 w 469"/>
                <a:gd name="T47" fmla="*/ 0 h 163"/>
                <a:gd name="T48" fmla="*/ 0 w 469"/>
                <a:gd name="T49" fmla="*/ 0 h 163"/>
                <a:gd name="T50" fmla="*/ 0 w 469"/>
                <a:gd name="T51" fmla="*/ 0 h 163"/>
                <a:gd name="T52" fmla="*/ 0 w 469"/>
                <a:gd name="T53" fmla="*/ 0 h 163"/>
                <a:gd name="T54" fmla="*/ 0 w 469"/>
                <a:gd name="T55" fmla="*/ 0 h 163"/>
                <a:gd name="T56" fmla="*/ 0 w 469"/>
                <a:gd name="T57" fmla="*/ 0 h 163"/>
                <a:gd name="T58" fmla="*/ 0 w 469"/>
                <a:gd name="T59" fmla="*/ 0 h 163"/>
                <a:gd name="T60" fmla="*/ 0 w 469"/>
                <a:gd name="T61" fmla="*/ 0 h 163"/>
                <a:gd name="T62" fmla="*/ 0 w 469"/>
                <a:gd name="T63" fmla="*/ 0 h 163"/>
                <a:gd name="T64" fmla="*/ 0 w 469"/>
                <a:gd name="T65" fmla="*/ 0 h 163"/>
                <a:gd name="T66" fmla="*/ 0 w 469"/>
                <a:gd name="T67" fmla="*/ 0 h 163"/>
                <a:gd name="T68" fmla="*/ 0 w 469"/>
                <a:gd name="T69" fmla="*/ 0 h 163"/>
                <a:gd name="T70" fmla="*/ 0 w 469"/>
                <a:gd name="T71" fmla="*/ 0 h 163"/>
                <a:gd name="T72" fmla="*/ 0 w 469"/>
                <a:gd name="T73" fmla="*/ 0 h 163"/>
                <a:gd name="T74" fmla="*/ 0 w 469"/>
                <a:gd name="T75" fmla="*/ 0 h 163"/>
                <a:gd name="T76" fmla="*/ 0 w 469"/>
                <a:gd name="T77" fmla="*/ 0 h 163"/>
                <a:gd name="T78" fmla="*/ 0 w 469"/>
                <a:gd name="T79" fmla="*/ 0 h 163"/>
                <a:gd name="T80" fmla="*/ 0 w 469"/>
                <a:gd name="T81" fmla="*/ 0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69"/>
                <a:gd name="T124" fmla="*/ 0 h 163"/>
                <a:gd name="T125" fmla="*/ 469 w 469"/>
                <a:gd name="T126" fmla="*/ 163 h 1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69" h="163">
                  <a:moveTo>
                    <a:pt x="9" y="5"/>
                  </a:moveTo>
                  <a:lnTo>
                    <a:pt x="1" y="0"/>
                  </a:lnTo>
                  <a:lnTo>
                    <a:pt x="0" y="2"/>
                  </a:lnTo>
                  <a:lnTo>
                    <a:pt x="6" y="8"/>
                  </a:lnTo>
                  <a:lnTo>
                    <a:pt x="16" y="19"/>
                  </a:lnTo>
                  <a:lnTo>
                    <a:pt x="32" y="34"/>
                  </a:lnTo>
                  <a:lnTo>
                    <a:pt x="53" y="50"/>
                  </a:lnTo>
                  <a:lnTo>
                    <a:pt x="78" y="67"/>
                  </a:lnTo>
                  <a:lnTo>
                    <a:pt x="107" y="85"/>
                  </a:lnTo>
                  <a:lnTo>
                    <a:pt x="138" y="104"/>
                  </a:lnTo>
                  <a:lnTo>
                    <a:pt x="173" y="121"/>
                  </a:lnTo>
                  <a:lnTo>
                    <a:pt x="210" y="137"/>
                  </a:lnTo>
                  <a:lnTo>
                    <a:pt x="248" y="149"/>
                  </a:lnTo>
                  <a:lnTo>
                    <a:pt x="287" y="158"/>
                  </a:lnTo>
                  <a:lnTo>
                    <a:pt x="326" y="163"/>
                  </a:lnTo>
                  <a:lnTo>
                    <a:pt x="366" y="161"/>
                  </a:lnTo>
                  <a:lnTo>
                    <a:pt x="405" y="154"/>
                  </a:lnTo>
                  <a:lnTo>
                    <a:pt x="425" y="146"/>
                  </a:lnTo>
                  <a:lnTo>
                    <a:pt x="440" y="135"/>
                  </a:lnTo>
                  <a:lnTo>
                    <a:pt x="451" y="121"/>
                  </a:lnTo>
                  <a:lnTo>
                    <a:pt x="460" y="106"/>
                  </a:lnTo>
                  <a:lnTo>
                    <a:pt x="464" y="91"/>
                  </a:lnTo>
                  <a:lnTo>
                    <a:pt x="468" y="80"/>
                  </a:lnTo>
                  <a:lnTo>
                    <a:pt x="469" y="72"/>
                  </a:lnTo>
                  <a:lnTo>
                    <a:pt x="469" y="68"/>
                  </a:lnTo>
                  <a:lnTo>
                    <a:pt x="468" y="70"/>
                  </a:lnTo>
                  <a:lnTo>
                    <a:pt x="465" y="76"/>
                  </a:lnTo>
                  <a:lnTo>
                    <a:pt x="462" y="85"/>
                  </a:lnTo>
                  <a:lnTo>
                    <a:pt x="455" y="97"/>
                  </a:lnTo>
                  <a:lnTo>
                    <a:pt x="445" y="108"/>
                  </a:lnTo>
                  <a:lnTo>
                    <a:pt x="432" y="121"/>
                  </a:lnTo>
                  <a:lnTo>
                    <a:pt x="415" y="131"/>
                  </a:lnTo>
                  <a:lnTo>
                    <a:pt x="393" y="139"/>
                  </a:lnTo>
                  <a:lnTo>
                    <a:pt x="366" y="145"/>
                  </a:lnTo>
                  <a:lnTo>
                    <a:pt x="335" y="145"/>
                  </a:lnTo>
                  <a:lnTo>
                    <a:pt x="297" y="142"/>
                  </a:lnTo>
                  <a:lnTo>
                    <a:pt x="255" y="130"/>
                  </a:lnTo>
                  <a:lnTo>
                    <a:pt x="204" y="113"/>
                  </a:lnTo>
                  <a:lnTo>
                    <a:pt x="146" y="87"/>
                  </a:lnTo>
                  <a:lnTo>
                    <a:pt x="82" y="51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0" name="Freeform 75">
              <a:extLst>
                <a:ext uri="{FF2B5EF4-FFF2-40B4-BE49-F238E27FC236}">
                  <a16:creationId xmlns:a16="http://schemas.microsoft.com/office/drawing/2014/main" id="{0300491C-B73F-4DED-5702-266BBB7CD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5" y="2508"/>
              <a:ext cx="71" cy="73"/>
            </a:xfrm>
            <a:custGeom>
              <a:avLst/>
              <a:gdLst>
                <a:gd name="T0" fmla="*/ 1 w 142"/>
                <a:gd name="T1" fmla="*/ 1 h 145"/>
                <a:gd name="T2" fmla="*/ 1 w 142"/>
                <a:gd name="T3" fmla="*/ 1 h 145"/>
                <a:gd name="T4" fmla="*/ 1 w 142"/>
                <a:gd name="T5" fmla="*/ 1 h 145"/>
                <a:gd name="T6" fmla="*/ 1 w 142"/>
                <a:gd name="T7" fmla="*/ 1 h 145"/>
                <a:gd name="T8" fmla="*/ 1 w 142"/>
                <a:gd name="T9" fmla="*/ 1 h 145"/>
                <a:gd name="T10" fmla="*/ 1 w 142"/>
                <a:gd name="T11" fmla="*/ 1 h 145"/>
                <a:gd name="T12" fmla="*/ 1 w 142"/>
                <a:gd name="T13" fmla="*/ 1 h 145"/>
                <a:gd name="T14" fmla="*/ 1 w 142"/>
                <a:gd name="T15" fmla="*/ 1 h 145"/>
                <a:gd name="T16" fmla="*/ 0 w 142"/>
                <a:gd name="T17" fmla="*/ 1 h 145"/>
                <a:gd name="T18" fmla="*/ 1 w 142"/>
                <a:gd name="T19" fmla="*/ 1 h 145"/>
                <a:gd name="T20" fmla="*/ 1 w 142"/>
                <a:gd name="T21" fmla="*/ 1 h 145"/>
                <a:gd name="T22" fmla="*/ 1 w 142"/>
                <a:gd name="T23" fmla="*/ 1 h 145"/>
                <a:gd name="T24" fmla="*/ 1 w 142"/>
                <a:gd name="T25" fmla="*/ 1 h 145"/>
                <a:gd name="T26" fmla="*/ 1 w 142"/>
                <a:gd name="T27" fmla="*/ 1 h 145"/>
                <a:gd name="T28" fmla="*/ 1 w 142"/>
                <a:gd name="T29" fmla="*/ 1 h 145"/>
                <a:gd name="T30" fmla="*/ 1 w 142"/>
                <a:gd name="T31" fmla="*/ 1 h 145"/>
                <a:gd name="T32" fmla="*/ 1 w 142"/>
                <a:gd name="T33" fmla="*/ 1 h 145"/>
                <a:gd name="T34" fmla="*/ 1 w 142"/>
                <a:gd name="T35" fmla="*/ 0 h 145"/>
                <a:gd name="T36" fmla="*/ 1 w 142"/>
                <a:gd name="T37" fmla="*/ 1 h 145"/>
                <a:gd name="T38" fmla="*/ 1 w 142"/>
                <a:gd name="T39" fmla="*/ 1 h 145"/>
                <a:gd name="T40" fmla="*/ 1 w 142"/>
                <a:gd name="T41" fmla="*/ 1 h 145"/>
                <a:gd name="T42" fmla="*/ 1 w 142"/>
                <a:gd name="T43" fmla="*/ 1 h 145"/>
                <a:gd name="T44" fmla="*/ 1 w 142"/>
                <a:gd name="T45" fmla="*/ 1 h 145"/>
                <a:gd name="T46" fmla="*/ 1 w 142"/>
                <a:gd name="T47" fmla="*/ 1 h 145"/>
                <a:gd name="T48" fmla="*/ 1 w 142"/>
                <a:gd name="T49" fmla="*/ 1 h 145"/>
                <a:gd name="T50" fmla="*/ 1 w 142"/>
                <a:gd name="T51" fmla="*/ 1 h 145"/>
                <a:gd name="T52" fmla="*/ 1 w 142"/>
                <a:gd name="T53" fmla="*/ 1 h 145"/>
                <a:gd name="T54" fmla="*/ 1 w 142"/>
                <a:gd name="T55" fmla="*/ 1 h 145"/>
                <a:gd name="T56" fmla="*/ 1 w 142"/>
                <a:gd name="T57" fmla="*/ 1 h 145"/>
                <a:gd name="T58" fmla="*/ 1 w 142"/>
                <a:gd name="T59" fmla="*/ 1 h 145"/>
                <a:gd name="T60" fmla="*/ 1 w 142"/>
                <a:gd name="T61" fmla="*/ 1 h 145"/>
                <a:gd name="T62" fmla="*/ 1 w 142"/>
                <a:gd name="T63" fmla="*/ 1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2"/>
                <a:gd name="T97" fmla="*/ 0 h 145"/>
                <a:gd name="T98" fmla="*/ 142 w 142"/>
                <a:gd name="T99" fmla="*/ 145 h 14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2" h="145">
                  <a:moveTo>
                    <a:pt x="89" y="123"/>
                  </a:moveTo>
                  <a:lnTo>
                    <a:pt x="85" y="134"/>
                  </a:lnTo>
                  <a:lnTo>
                    <a:pt x="76" y="140"/>
                  </a:lnTo>
                  <a:lnTo>
                    <a:pt x="67" y="145"/>
                  </a:lnTo>
                  <a:lnTo>
                    <a:pt x="57" y="145"/>
                  </a:lnTo>
                  <a:lnTo>
                    <a:pt x="48" y="140"/>
                  </a:lnTo>
                  <a:lnTo>
                    <a:pt x="41" y="134"/>
                  </a:lnTo>
                  <a:lnTo>
                    <a:pt x="37" y="124"/>
                  </a:lnTo>
                  <a:lnTo>
                    <a:pt x="36" y="113"/>
                  </a:lnTo>
                  <a:lnTo>
                    <a:pt x="30" y="114"/>
                  </a:lnTo>
                  <a:lnTo>
                    <a:pt x="25" y="114"/>
                  </a:lnTo>
                  <a:lnTo>
                    <a:pt x="20" y="113"/>
                  </a:lnTo>
                  <a:lnTo>
                    <a:pt x="15" y="112"/>
                  </a:lnTo>
                  <a:lnTo>
                    <a:pt x="11" y="108"/>
                  </a:lnTo>
                  <a:lnTo>
                    <a:pt x="7" y="105"/>
                  </a:lnTo>
                  <a:lnTo>
                    <a:pt x="4" y="101"/>
                  </a:lnTo>
                  <a:lnTo>
                    <a:pt x="2" y="97"/>
                  </a:lnTo>
                  <a:lnTo>
                    <a:pt x="0" y="86"/>
                  </a:lnTo>
                  <a:lnTo>
                    <a:pt x="3" y="76"/>
                  </a:lnTo>
                  <a:lnTo>
                    <a:pt x="9" y="68"/>
                  </a:lnTo>
                  <a:lnTo>
                    <a:pt x="18" y="62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11" y="32"/>
                  </a:lnTo>
                  <a:lnTo>
                    <a:pt x="15" y="23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8" y="16"/>
                  </a:lnTo>
                  <a:lnTo>
                    <a:pt x="33" y="15"/>
                  </a:lnTo>
                  <a:lnTo>
                    <a:pt x="38" y="15"/>
                  </a:lnTo>
                  <a:lnTo>
                    <a:pt x="43" y="16"/>
                  </a:lnTo>
                  <a:lnTo>
                    <a:pt x="49" y="18"/>
                  </a:lnTo>
                  <a:lnTo>
                    <a:pt x="53" y="21"/>
                  </a:lnTo>
                  <a:lnTo>
                    <a:pt x="58" y="10"/>
                  </a:lnTo>
                  <a:lnTo>
                    <a:pt x="66" y="3"/>
                  </a:lnTo>
                  <a:lnTo>
                    <a:pt x="75" y="0"/>
                  </a:lnTo>
                  <a:lnTo>
                    <a:pt x="86" y="0"/>
                  </a:lnTo>
                  <a:lnTo>
                    <a:pt x="95" y="3"/>
                  </a:lnTo>
                  <a:lnTo>
                    <a:pt x="102" y="10"/>
                  </a:lnTo>
                  <a:lnTo>
                    <a:pt x="106" y="21"/>
                  </a:lnTo>
                  <a:lnTo>
                    <a:pt x="106" y="31"/>
                  </a:lnTo>
                  <a:lnTo>
                    <a:pt x="112" y="30"/>
                  </a:lnTo>
                  <a:lnTo>
                    <a:pt x="118" y="30"/>
                  </a:lnTo>
                  <a:lnTo>
                    <a:pt x="123" y="31"/>
                  </a:lnTo>
                  <a:lnTo>
                    <a:pt x="128" y="33"/>
                  </a:lnTo>
                  <a:lnTo>
                    <a:pt x="133" y="36"/>
                  </a:lnTo>
                  <a:lnTo>
                    <a:pt x="136" y="39"/>
                  </a:lnTo>
                  <a:lnTo>
                    <a:pt x="139" y="44"/>
                  </a:lnTo>
                  <a:lnTo>
                    <a:pt x="141" y="48"/>
                  </a:lnTo>
                  <a:lnTo>
                    <a:pt x="142" y="58"/>
                  </a:lnTo>
                  <a:lnTo>
                    <a:pt x="140" y="68"/>
                  </a:lnTo>
                  <a:lnTo>
                    <a:pt x="134" y="76"/>
                  </a:lnTo>
                  <a:lnTo>
                    <a:pt x="125" y="83"/>
                  </a:lnTo>
                  <a:lnTo>
                    <a:pt x="131" y="92"/>
                  </a:lnTo>
                  <a:lnTo>
                    <a:pt x="133" y="101"/>
                  </a:lnTo>
                  <a:lnTo>
                    <a:pt x="132" y="112"/>
                  </a:lnTo>
                  <a:lnTo>
                    <a:pt x="127" y="121"/>
                  </a:lnTo>
                  <a:lnTo>
                    <a:pt x="124" y="124"/>
                  </a:lnTo>
                  <a:lnTo>
                    <a:pt x="119" y="127"/>
                  </a:lnTo>
                  <a:lnTo>
                    <a:pt x="114" y="129"/>
                  </a:lnTo>
                  <a:lnTo>
                    <a:pt x="110" y="129"/>
                  </a:lnTo>
                  <a:lnTo>
                    <a:pt x="104" y="129"/>
                  </a:lnTo>
                  <a:lnTo>
                    <a:pt x="100" y="128"/>
                  </a:lnTo>
                  <a:lnTo>
                    <a:pt x="94" y="127"/>
                  </a:lnTo>
                  <a:lnTo>
                    <a:pt x="89" y="1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" name="Freeform 76">
              <a:extLst>
                <a:ext uri="{FF2B5EF4-FFF2-40B4-BE49-F238E27FC236}">
                  <a16:creationId xmlns:a16="http://schemas.microsoft.com/office/drawing/2014/main" id="{3C33F273-D163-6B6D-0F26-134422B11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9" y="2534"/>
              <a:ext cx="21" cy="20"/>
            </a:xfrm>
            <a:custGeom>
              <a:avLst/>
              <a:gdLst>
                <a:gd name="T0" fmla="*/ 1 w 40"/>
                <a:gd name="T1" fmla="*/ 1 h 39"/>
                <a:gd name="T2" fmla="*/ 1 w 40"/>
                <a:gd name="T3" fmla="*/ 1 h 39"/>
                <a:gd name="T4" fmla="*/ 1 w 40"/>
                <a:gd name="T5" fmla="*/ 1 h 39"/>
                <a:gd name="T6" fmla="*/ 1 w 40"/>
                <a:gd name="T7" fmla="*/ 0 h 39"/>
                <a:gd name="T8" fmla="*/ 1 w 40"/>
                <a:gd name="T9" fmla="*/ 1 h 39"/>
                <a:gd name="T10" fmla="*/ 1 w 40"/>
                <a:gd name="T11" fmla="*/ 1 h 39"/>
                <a:gd name="T12" fmla="*/ 1 w 40"/>
                <a:gd name="T13" fmla="*/ 1 h 39"/>
                <a:gd name="T14" fmla="*/ 0 w 40"/>
                <a:gd name="T15" fmla="*/ 1 h 39"/>
                <a:gd name="T16" fmla="*/ 1 w 40"/>
                <a:gd name="T17" fmla="*/ 1 h 39"/>
                <a:gd name="T18" fmla="*/ 1 w 40"/>
                <a:gd name="T19" fmla="*/ 1 h 39"/>
                <a:gd name="T20" fmla="*/ 1 w 40"/>
                <a:gd name="T21" fmla="*/ 1 h 39"/>
                <a:gd name="T22" fmla="*/ 1 w 40"/>
                <a:gd name="T23" fmla="*/ 1 h 39"/>
                <a:gd name="T24" fmla="*/ 1 w 40"/>
                <a:gd name="T25" fmla="*/ 1 h 39"/>
                <a:gd name="T26" fmla="*/ 1 w 40"/>
                <a:gd name="T27" fmla="*/ 1 h 39"/>
                <a:gd name="T28" fmla="*/ 1 w 40"/>
                <a:gd name="T29" fmla="*/ 1 h 39"/>
                <a:gd name="T30" fmla="*/ 1 w 40"/>
                <a:gd name="T31" fmla="*/ 1 h 39"/>
                <a:gd name="T32" fmla="*/ 1 w 40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9"/>
                <a:gd name="T53" fmla="*/ 40 w 4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9">
                  <a:moveTo>
                    <a:pt x="39" y="14"/>
                  </a:moveTo>
                  <a:lnTo>
                    <a:pt x="36" y="7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1" y="26"/>
                  </a:lnTo>
                  <a:lnTo>
                    <a:pt x="5" y="32"/>
                  </a:lnTo>
                  <a:lnTo>
                    <a:pt x="12" y="37"/>
                  </a:lnTo>
                  <a:lnTo>
                    <a:pt x="18" y="39"/>
                  </a:lnTo>
                  <a:lnTo>
                    <a:pt x="26" y="38"/>
                  </a:lnTo>
                  <a:lnTo>
                    <a:pt x="33" y="34"/>
                  </a:lnTo>
                  <a:lnTo>
                    <a:pt x="38" y="29"/>
                  </a:lnTo>
                  <a:lnTo>
                    <a:pt x="40" y="22"/>
                  </a:lnTo>
                  <a:lnTo>
                    <a:pt x="39" y="14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" name="Freeform 77">
              <a:extLst>
                <a:ext uri="{FF2B5EF4-FFF2-40B4-BE49-F238E27FC236}">
                  <a16:creationId xmlns:a16="http://schemas.microsoft.com/office/drawing/2014/main" id="{36BF165D-3FBC-CEFE-00AC-C8E0E3094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" y="2499"/>
              <a:ext cx="26" cy="26"/>
            </a:xfrm>
            <a:custGeom>
              <a:avLst/>
              <a:gdLst>
                <a:gd name="T0" fmla="*/ 1 w 52"/>
                <a:gd name="T1" fmla="*/ 1 h 50"/>
                <a:gd name="T2" fmla="*/ 1 w 52"/>
                <a:gd name="T3" fmla="*/ 1 h 50"/>
                <a:gd name="T4" fmla="*/ 1 w 52"/>
                <a:gd name="T5" fmla="*/ 1 h 50"/>
                <a:gd name="T6" fmla="*/ 1 w 52"/>
                <a:gd name="T7" fmla="*/ 1 h 50"/>
                <a:gd name="T8" fmla="*/ 1 w 52"/>
                <a:gd name="T9" fmla="*/ 1 h 50"/>
                <a:gd name="T10" fmla="*/ 1 w 52"/>
                <a:gd name="T11" fmla="*/ 1 h 50"/>
                <a:gd name="T12" fmla="*/ 1 w 52"/>
                <a:gd name="T13" fmla="*/ 1 h 50"/>
                <a:gd name="T14" fmla="*/ 1 w 52"/>
                <a:gd name="T15" fmla="*/ 1 h 50"/>
                <a:gd name="T16" fmla="*/ 1 w 52"/>
                <a:gd name="T17" fmla="*/ 0 h 50"/>
                <a:gd name="T18" fmla="*/ 1 w 52"/>
                <a:gd name="T19" fmla="*/ 1 h 50"/>
                <a:gd name="T20" fmla="*/ 1 w 52"/>
                <a:gd name="T21" fmla="*/ 1 h 50"/>
                <a:gd name="T22" fmla="*/ 1 w 52"/>
                <a:gd name="T23" fmla="*/ 1 h 50"/>
                <a:gd name="T24" fmla="*/ 0 w 52"/>
                <a:gd name="T25" fmla="*/ 1 h 50"/>
                <a:gd name="T26" fmla="*/ 1 w 52"/>
                <a:gd name="T27" fmla="*/ 1 h 50"/>
                <a:gd name="T28" fmla="*/ 1 w 52"/>
                <a:gd name="T29" fmla="*/ 1 h 50"/>
                <a:gd name="T30" fmla="*/ 1 w 52"/>
                <a:gd name="T31" fmla="*/ 1 h 50"/>
                <a:gd name="T32" fmla="*/ 1 w 52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50"/>
                <a:gd name="T53" fmla="*/ 52 w 52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50">
                  <a:moveTo>
                    <a:pt x="26" y="50"/>
                  </a:moveTo>
                  <a:lnTo>
                    <a:pt x="37" y="48"/>
                  </a:lnTo>
                  <a:lnTo>
                    <a:pt x="45" y="42"/>
                  </a:lnTo>
                  <a:lnTo>
                    <a:pt x="49" y="34"/>
                  </a:lnTo>
                  <a:lnTo>
                    <a:pt x="52" y="25"/>
                  </a:lnTo>
                  <a:lnTo>
                    <a:pt x="49" y="15"/>
                  </a:lnTo>
                  <a:lnTo>
                    <a:pt x="45" y="6"/>
                  </a:lnTo>
                  <a:lnTo>
                    <a:pt x="37" y="2"/>
                  </a:lnTo>
                  <a:lnTo>
                    <a:pt x="26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2" y="34"/>
                  </a:lnTo>
                  <a:lnTo>
                    <a:pt x="8" y="42"/>
                  </a:lnTo>
                  <a:lnTo>
                    <a:pt x="16" y="48"/>
                  </a:lnTo>
                  <a:lnTo>
                    <a:pt x="26" y="5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3" name="Freeform 78">
              <a:extLst>
                <a:ext uri="{FF2B5EF4-FFF2-40B4-BE49-F238E27FC236}">
                  <a16:creationId xmlns:a16="http://schemas.microsoft.com/office/drawing/2014/main" id="{3068D9E0-8D04-85BB-BF30-5D49B11E6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4" name="Freeform 79">
              <a:extLst>
                <a:ext uri="{FF2B5EF4-FFF2-40B4-BE49-F238E27FC236}">
                  <a16:creationId xmlns:a16="http://schemas.microsoft.com/office/drawing/2014/main" id="{37D94584-EC67-37BC-9331-D6F0149A1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414"/>
              <a:ext cx="56" cy="78"/>
            </a:xfrm>
            <a:custGeom>
              <a:avLst/>
              <a:gdLst>
                <a:gd name="T0" fmla="*/ 0 w 113"/>
                <a:gd name="T1" fmla="*/ 1 h 156"/>
                <a:gd name="T2" fmla="*/ 0 w 113"/>
                <a:gd name="T3" fmla="*/ 1 h 156"/>
                <a:gd name="T4" fmla="*/ 0 w 113"/>
                <a:gd name="T5" fmla="*/ 1 h 156"/>
                <a:gd name="T6" fmla="*/ 0 w 113"/>
                <a:gd name="T7" fmla="*/ 1 h 156"/>
                <a:gd name="T8" fmla="*/ 0 w 113"/>
                <a:gd name="T9" fmla="*/ 1 h 156"/>
                <a:gd name="T10" fmla="*/ 0 w 113"/>
                <a:gd name="T11" fmla="*/ 1 h 156"/>
                <a:gd name="T12" fmla="*/ 0 w 113"/>
                <a:gd name="T13" fmla="*/ 1 h 156"/>
                <a:gd name="T14" fmla="*/ 0 w 113"/>
                <a:gd name="T15" fmla="*/ 1 h 156"/>
                <a:gd name="T16" fmla="*/ 0 w 113"/>
                <a:gd name="T17" fmla="*/ 1 h 156"/>
                <a:gd name="T18" fmla="*/ 0 w 113"/>
                <a:gd name="T19" fmla="*/ 0 h 156"/>
                <a:gd name="T20" fmla="*/ 0 w 113"/>
                <a:gd name="T21" fmla="*/ 1 h 156"/>
                <a:gd name="T22" fmla="*/ 0 w 113"/>
                <a:gd name="T23" fmla="*/ 1 h 156"/>
                <a:gd name="T24" fmla="*/ 0 w 113"/>
                <a:gd name="T25" fmla="*/ 1 h 156"/>
                <a:gd name="T26" fmla="*/ 0 w 113"/>
                <a:gd name="T27" fmla="*/ 1 h 156"/>
                <a:gd name="T28" fmla="*/ 0 w 113"/>
                <a:gd name="T29" fmla="*/ 1 h 156"/>
                <a:gd name="T30" fmla="*/ 0 w 113"/>
                <a:gd name="T31" fmla="*/ 1 h 156"/>
                <a:gd name="T32" fmla="*/ 0 w 113"/>
                <a:gd name="T33" fmla="*/ 1 h 156"/>
                <a:gd name="T34" fmla="*/ 0 w 113"/>
                <a:gd name="T35" fmla="*/ 1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3"/>
                <a:gd name="T55" fmla="*/ 0 h 156"/>
                <a:gd name="T56" fmla="*/ 113 w 113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3" h="156">
                  <a:moveTo>
                    <a:pt x="69" y="156"/>
                  </a:moveTo>
                  <a:lnTo>
                    <a:pt x="44" y="156"/>
                  </a:lnTo>
                  <a:lnTo>
                    <a:pt x="39" y="149"/>
                  </a:lnTo>
                  <a:lnTo>
                    <a:pt x="29" y="131"/>
                  </a:lnTo>
                  <a:lnTo>
                    <a:pt x="17" y="106"/>
                  </a:lnTo>
                  <a:lnTo>
                    <a:pt x="6" y="77"/>
                  </a:lnTo>
                  <a:lnTo>
                    <a:pt x="0" y="50"/>
                  </a:lnTo>
                  <a:lnTo>
                    <a:pt x="5" y="24"/>
                  </a:lnTo>
                  <a:lnTo>
                    <a:pt x="22" y="7"/>
                  </a:lnTo>
                  <a:lnTo>
                    <a:pt x="55" y="0"/>
                  </a:lnTo>
                  <a:lnTo>
                    <a:pt x="91" y="7"/>
                  </a:lnTo>
                  <a:lnTo>
                    <a:pt x="108" y="24"/>
                  </a:lnTo>
                  <a:lnTo>
                    <a:pt x="113" y="50"/>
                  </a:lnTo>
                  <a:lnTo>
                    <a:pt x="107" y="77"/>
                  </a:lnTo>
                  <a:lnTo>
                    <a:pt x="97" y="106"/>
                  </a:lnTo>
                  <a:lnTo>
                    <a:pt x="84" y="131"/>
                  </a:lnTo>
                  <a:lnTo>
                    <a:pt x="74" y="149"/>
                  </a:lnTo>
                  <a:lnTo>
                    <a:pt x="69" y="156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5" name="Freeform 80">
              <a:extLst>
                <a:ext uri="{FF2B5EF4-FFF2-40B4-BE49-F238E27FC236}">
                  <a16:creationId xmlns:a16="http://schemas.microsoft.com/office/drawing/2014/main" id="{2B87AEEF-0B4B-C03E-A0B5-135609250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447"/>
              <a:ext cx="76" cy="61"/>
            </a:xfrm>
            <a:custGeom>
              <a:avLst/>
              <a:gdLst>
                <a:gd name="T0" fmla="*/ 1 w 152"/>
                <a:gd name="T1" fmla="*/ 0 h 123"/>
                <a:gd name="T2" fmla="*/ 0 w 152"/>
                <a:gd name="T3" fmla="*/ 0 h 123"/>
                <a:gd name="T4" fmla="*/ 1 w 152"/>
                <a:gd name="T5" fmla="*/ 0 h 123"/>
                <a:gd name="T6" fmla="*/ 1 w 152"/>
                <a:gd name="T7" fmla="*/ 0 h 123"/>
                <a:gd name="T8" fmla="*/ 1 w 152"/>
                <a:gd name="T9" fmla="*/ 0 h 123"/>
                <a:gd name="T10" fmla="*/ 1 w 152"/>
                <a:gd name="T11" fmla="*/ 0 h 123"/>
                <a:gd name="T12" fmla="*/ 1 w 152"/>
                <a:gd name="T13" fmla="*/ 0 h 123"/>
                <a:gd name="T14" fmla="*/ 1 w 152"/>
                <a:gd name="T15" fmla="*/ 0 h 123"/>
                <a:gd name="T16" fmla="*/ 1 w 152"/>
                <a:gd name="T17" fmla="*/ 0 h 123"/>
                <a:gd name="T18" fmla="*/ 1 w 152"/>
                <a:gd name="T19" fmla="*/ 0 h 123"/>
                <a:gd name="T20" fmla="*/ 1 w 152"/>
                <a:gd name="T21" fmla="*/ 0 h 123"/>
                <a:gd name="T22" fmla="*/ 1 w 152"/>
                <a:gd name="T23" fmla="*/ 0 h 123"/>
                <a:gd name="T24" fmla="*/ 1 w 152"/>
                <a:gd name="T25" fmla="*/ 0 h 123"/>
                <a:gd name="T26" fmla="*/ 1 w 152"/>
                <a:gd name="T27" fmla="*/ 0 h 123"/>
                <a:gd name="T28" fmla="*/ 1 w 152"/>
                <a:gd name="T29" fmla="*/ 0 h 123"/>
                <a:gd name="T30" fmla="*/ 1 w 152"/>
                <a:gd name="T31" fmla="*/ 0 h 123"/>
                <a:gd name="T32" fmla="*/ 1 w 152"/>
                <a:gd name="T33" fmla="*/ 0 h 123"/>
                <a:gd name="T34" fmla="*/ 1 w 152"/>
                <a:gd name="T35" fmla="*/ 0 h 123"/>
                <a:gd name="T36" fmla="*/ 1 w 152"/>
                <a:gd name="T37" fmla="*/ 0 h 123"/>
                <a:gd name="T38" fmla="*/ 1 w 152"/>
                <a:gd name="T39" fmla="*/ 0 h 123"/>
                <a:gd name="T40" fmla="*/ 1 w 152"/>
                <a:gd name="T41" fmla="*/ 0 h 123"/>
                <a:gd name="T42" fmla="*/ 1 w 152"/>
                <a:gd name="T43" fmla="*/ 0 h 123"/>
                <a:gd name="T44" fmla="*/ 1 w 152"/>
                <a:gd name="T45" fmla="*/ 0 h 123"/>
                <a:gd name="T46" fmla="*/ 1 w 152"/>
                <a:gd name="T47" fmla="*/ 0 h 123"/>
                <a:gd name="T48" fmla="*/ 1 w 152"/>
                <a:gd name="T49" fmla="*/ 0 h 123"/>
                <a:gd name="T50" fmla="*/ 1 w 152"/>
                <a:gd name="T51" fmla="*/ 0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3" y="122"/>
                  </a:moveTo>
                  <a:lnTo>
                    <a:pt x="0" y="100"/>
                  </a:lnTo>
                  <a:lnTo>
                    <a:pt x="4" y="93"/>
                  </a:lnTo>
                  <a:lnTo>
                    <a:pt x="14" y="75"/>
                  </a:lnTo>
                  <a:lnTo>
                    <a:pt x="29" y="52"/>
                  </a:lnTo>
                  <a:lnTo>
                    <a:pt x="48" y="27"/>
                  </a:lnTo>
                  <a:lnTo>
                    <a:pt x="70" y="9"/>
                  </a:lnTo>
                  <a:lnTo>
                    <a:pt x="93" y="0"/>
                  </a:lnTo>
                  <a:lnTo>
                    <a:pt x="118" y="5"/>
                  </a:lnTo>
                  <a:lnTo>
                    <a:pt x="141" y="32"/>
                  </a:lnTo>
                  <a:lnTo>
                    <a:pt x="149" y="50"/>
                  </a:lnTo>
                  <a:lnTo>
                    <a:pt x="152" y="65"/>
                  </a:lnTo>
                  <a:lnTo>
                    <a:pt x="151" y="79"/>
                  </a:lnTo>
                  <a:lnTo>
                    <a:pt x="146" y="91"/>
                  </a:lnTo>
                  <a:lnTo>
                    <a:pt x="138" y="99"/>
                  </a:lnTo>
                  <a:lnTo>
                    <a:pt x="127" y="107"/>
                  </a:lnTo>
                  <a:lnTo>
                    <a:pt x="114" y="113"/>
                  </a:lnTo>
                  <a:lnTo>
                    <a:pt x="99" y="116"/>
                  </a:lnTo>
                  <a:lnTo>
                    <a:pt x="84" y="120"/>
                  </a:lnTo>
                  <a:lnTo>
                    <a:pt x="69" y="121"/>
                  </a:lnTo>
                  <a:lnTo>
                    <a:pt x="54" y="122"/>
                  </a:lnTo>
                  <a:lnTo>
                    <a:pt x="42" y="123"/>
                  </a:lnTo>
                  <a:lnTo>
                    <a:pt x="30" y="123"/>
                  </a:lnTo>
                  <a:lnTo>
                    <a:pt x="21" y="122"/>
                  </a:lnTo>
                  <a:lnTo>
                    <a:pt x="15" y="122"/>
                  </a:lnTo>
                  <a:lnTo>
                    <a:pt x="13" y="122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6" name="Freeform 81">
              <a:extLst>
                <a:ext uri="{FF2B5EF4-FFF2-40B4-BE49-F238E27FC236}">
                  <a16:creationId xmlns:a16="http://schemas.microsoft.com/office/drawing/2014/main" id="{8B7C53DB-00D4-E9FB-26EE-CA121382C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" y="2517"/>
              <a:ext cx="76" cy="61"/>
            </a:xfrm>
            <a:custGeom>
              <a:avLst/>
              <a:gdLst>
                <a:gd name="T0" fmla="*/ 0 w 153"/>
                <a:gd name="T1" fmla="*/ 1 h 122"/>
                <a:gd name="T2" fmla="*/ 0 w 153"/>
                <a:gd name="T3" fmla="*/ 1 h 122"/>
                <a:gd name="T4" fmla="*/ 0 w 153"/>
                <a:gd name="T5" fmla="*/ 1 h 122"/>
                <a:gd name="T6" fmla="*/ 0 w 153"/>
                <a:gd name="T7" fmla="*/ 1 h 122"/>
                <a:gd name="T8" fmla="*/ 0 w 153"/>
                <a:gd name="T9" fmla="*/ 0 h 122"/>
                <a:gd name="T10" fmla="*/ 0 w 153"/>
                <a:gd name="T11" fmla="*/ 0 h 122"/>
                <a:gd name="T12" fmla="*/ 0 w 153"/>
                <a:gd name="T13" fmla="*/ 1 h 122"/>
                <a:gd name="T14" fmla="*/ 0 w 153"/>
                <a:gd name="T15" fmla="*/ 1 h 122"/>
                <a:gd name="T16" fmla="*/ 0 w 153"/>
                <a:gd name="T17" fmla="*/ 1 h 122"/>
                <a:gd name="T18" fmla="*/ 0 w 153"/>
                <a:gd name="T19" fmla="*/ 1 h 122"/>
                <a:gd name="T20" fmla="*/ 0 w 153"/>
                <a:gd name="T21" fmla="*/ 1 h 122"/>
                <a:gd name="T22" fmla="*/ 0 w 153"/>
                <a:gd name="T23" fmla="*/ 1 h 122"/>
                <a:gd name="T24" fmla="*/ 0 w 153"/>
                <a:gd name="T25" fmla="*/ 1 h 122"/>
                <a:gd name="T26" fmla="*/ 0 w 153"/>
                <a:gd name="T27" fmla="*/ 1 h 122"/>
                <a:gd name="T28" fmla="*/ 0 w 153"/>
                <a:gd name="T29" fmla="*/ 1 h 122"/>
                <a:gd name="T30" fmla="*/ 0 w 153"/>
                <a:gd name="T31" fmla="*/ 1 h 122"/>
                <a:gd name="T32" fmla="*/ 0 w 153"/>
                <a:gd name="T33" fmla="*/ 1 h 122"/>
                <a:gd name="T34" fmla="*/ 0 w 153"/>
                <a:gd name="T35" fmla="*/ 1 h 122"/>
                <a:gd name="T36" fmla="*/ 0 w 153"/>
                <a:gd name="T37" fmla="*/ 1 h 122"/>
                <a:gd name="T38" fmla="*/ 0 w 153"/>
                <a:gd name="T39" fmla="*/ 1 h 122"/>
                <a:gd name="T40" fmla="*/ 0 w 153"/>
                <a:gd name="T41" fmla="*/ 1 h 122"/>
                <a:gd name="T42" fmla="*/ 0 w 153"/>
                <a:gd name="T43" fmla="*/ 1 h 122"/>
                <a:gd name="T44" fmla="*/ 0 w 153"/>
                <a:gd name="T45" fmla="*/ 1 h 122"/>
                <a:gd name="T46" fmla="*/ 0 w 153"/>
                <a:gd name="T47" fmla="*/ 1 h 122"/>
                <a:gd name="T48" fmla="*/ 0 w 153"/>
                <a:gd name="T49" fmla="*/ 1 h 122"/>
                <a:gd name="T50" fmla="*/ 0 w 153"/>
                <a:gd name="T51" fmla="*/ 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3"/>
                <a:gd name="T79" fmla="*/ 0 h 122"/>
                <a:gd name="T80" fmla="*/ 153 w 153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3" h="122">
                  <a:moveTo>
                    <a:pt x="0" y="23"/>
                  </a:moveTo>
                  <a:lnTo>
                    <a:pt x="13" y="1"/>
                  </a:lnTo>
                  <a:lnTo>
                    <a:pt x="15" y="1"/>
                  </a:lnTo>
                  <a:lnTo>
                    <a:pt x="21" y="1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4" y="1"/>
                  </a:lnTo>
                  <a:lnTo>
                    <a:pt x="69" y="2"/>
                  </a:lnTo>
                  <a:lnTo>
                    <a:pt x="84" y="4"/>
                  </a:lnTo>
                  <a:lnTo>
                    <a:pt x="99" y="7"/>
                  </a:lnTo>
                  <a:lnTo>
                    <a:pt x="114" y="10"/>
                  </a:lnTo>
                  <a:lnTo>
                    <a:pt x="127" y="16"/>
                  </a:lnTo>
                  <a:lnTo>
                    <a:pt x="138" y="23"/>
                  </a:lnTo>
                  <a:lnTo>
                    <a:pt x="146" y="32"/>
                  </a:lnTo>
                  <a:lnTo>
                    <a:pt x="152" y="43"/>
                  </a:lnTo>
                  <a:lnTo>
                    <a:pt x="153" y="55"/>
                  </a:lnTo>
                  <a:lnTo>
                    <a:pt x="150" y="70"/>
                  </a:lnTo>
                  <a:lnTo>
                    <a:pt x="142" y="89"/>
                  </a:lnTo>
                  <a:lnTo>
                    <a:pt x="118" y="115"/>
                  </a:lnTo>
                  <a:lnTo>
                    <a:pt x="93" y="122"/>
                  </a:lnTo>
                  <a:lnTo>
                    <a:pt x="70" y="114"/>
                  </a:lnTo>
                  <a:lnTo>
                    <a:pt x="48" y="95"/>
                  </a:lnTo>
                  <a:lnTo>
                    <a:pt x="29" y="72"/>
                  </a:lnTo>
                  <a:lnTo>
                    <a:pt x="14" y="48"/>
                  </a:lnTo>
                  <a:lnTo>
                    <a:pt x="4" y="3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7" name="Freeform 82">
              <a:extLst>
                <a:ext uri="{FF2B5EF4-FFF2-40B4-BE49-F238E27FC236}">
                  <a16:creationId xmlns:a16="http://schemas.microsoft.com/office/drawing/2014/main" id="{30DC51AC-464D-4027-5076-0DCBBBFCA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532"/>
              <a:ext cx="55" cy="78"/>
            </a:xfrm>
            <a:custGeom>
              <a:avLst/>
              <a:gdLst>
                <a:gd name="T0" fmla="*/ 0 w 112"/>
                <a:gd name="T1" fmla="*/ 0 h 156"/>
                <a:gd name="T2" fmla="*/ 0 w 112"/>
                <a:gd name="T3" fmla="*/ 0 h 156"/>
                <a:gd name="T4" fmla="*/ 0 w 112"/>
                <a:gd name="T5" fmla="*/ 1 h 156"/>
                <a:gd name="T6" fmla="*/ 0 w 112"/>
                <a:gd name="T7" fmla="*/ 1 h 156"/>
                <a:gd name="T8" fmla="*/ 0 w 112"/>
                <a:gd name="T9" fmla="*/ 1 h 156"/>
                <a:gd name="T10" fmla="*/ 0 w 112"/>
                <a:gd name="T11" fmla="*/ 1 h 156"/>
                <a:gd name="T12" fmla="*/ 0 w 112"/>
                <a:gd name="T13" fmla="*/ 1 h 156"/>
                <a:gd name="T14" fmla="*/ 0 w 112"/>
                <a:gd name="T15" fmla="*/ 1 h 156"/>
                <a:gd name="T16" fmla="*/ 0 w 112"/>
                <a:gd name="T17" fmla="*/ 1 h 156"/>
                <a:gd name="T18" fmla="*/ 0 w 112"/>
                <a:gd name="T19" fmla="*/ 1 h 156"/>
                <a:gd name="T20" fmla="*/ 0 w 112"/>
                <a:gd name="T21" fmla="*/ 1 h 156"/>
                <a:gd name="T22" fmla="*/ 0 w 112"/>
                <a:gd name="T23" fmla="*/ 1 h 156"/>
                <a:gd name="T24" fmla="*/ 0 w 112"/>
                <a:gd name="T25" fmla="*/ 1 h 156"/>
                <a:gd name="T26" fmla="*/ 0 w 112"/>
                <a:gd name="T27" fmla="*/ 1 h 156"/>
                <a:gd name="T28" fmla="*/ 0 w 112"/>
                <a:gd name="T29" fmla="*/ 1 h 156"/>
                <a:gd name="T30" fmla="*/ 0 w 112"/>
                <a:gd name="T31" fmla="*/ 1 h 156"/>
                <a:gd name="T32" fmla="*/ 0 w 112"/>
                <a:gd name="T33" fmla="*/ 1 h 156"/>
                <a:gd name="T34" fmla="*/ 0 w 112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2"/>
                <a:gd name="T55" fmla="*/ 0 h 156"/>
                <a:gd name="T56" fmla="*/ 112 w 112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2" h="156">
                  <a:moveTo>
                    <a:pt x="43" y="0"/>
                  </a:moveTo>
                  <a:lnTo>
                    <a:pt x="68" y="0"/>
                  </a:lnTo>
                  <a:lnTo>
                    <a:pt x="73" y="7"/>
                  </a:lnTo>
                  <a:lnTo>
                    <a:pt x="83" y="24"/>
                  </a:lnTo>
                  <a:lnTo>
                    <a:pt x="96" y="50"/>
                  </a:lnTo>
                  <a:lnTo>
                    <a:pt x="106" y="77"/>
                  </a:lnTo>
                  <a:lnTo>
                    <a:pt x="112" y="106"/>
                  </a:lnTo>
                  <a:lnTo>
                    <a:pt x="108" y="131"/>
                  </a:lnTo>
                  <a:lnTo>
                    <a:pt x="91" y="149"/>
                  </a:lnTo>
                  <a:lnTo>
                    <a:pt x="56" y="156"/>
                  </a:lnTo>
                  <a:lnTo>
                    <a:pt x="22" y="149"/>
                  </a:lnTo>
                  <a:lnTo>
                    <a:pt x="4" y="131"/>
                  </a:lnTo>
                  <a:lnTo>
                    <a:pt x="0" y="106"/>
                  </a:lnTo>
                  <a:lnTo>
                    <a:pt x="5" y="77"/>
                  </a:lnTo>
                  <a:lnTo>
                    <a:pt x="15" y="50"/>
                  </a:lnTo>
                  <a:lnTo>
                    <a:pt x="28" y="24"/>
                  </a:lnTo>
                  <a:lnTo>
                    <a:pt x="38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8" name="Freeform 83">
              <a:extLst>
                <a:ext uri="{FF2B5EF4-FFF2-40B4-BE49-F238E27FC236}">
                  <a16:creationId xmlns:a16="http://schemas.microsoft.com/office/drawing/2014/main" id="{C4DD2D63-1A84-DE0A-3450-7EE79A6EE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" y="2515"/>
              <a:ext cx="75" cy="62"/>
            </a:xfrm>
            <a:custGeom>
              <a:avLst/>
              <a:gdLst>
                <a:gd name="T0" fmla="*/ 0 w 151"/>
                <a:gd name="T1" fmla="*/ 1 h 123"/>
                <a:gd name="T2" fmla="*/ 0 w 151"/>
                <a:gd name="T3" fmla="*/ 1 h 123"/>
                <a:gd name="T4" fmla="*/ 0 w 151"/>
                <a:gd name="T5" fmla="*/ 1 h 123"/>
                <a:gd name="T6" fmla="*/ 0 w 151"/>
                <a:gd name="T7" fmla="*/ 1 h 123"/>
                <a:gd name="T8" fmla="*/ 0 w 151"/>
                <a:gd name="T9" fmla="*/ 1 h 123"/>
                <a:gd name="T10" fmla="*/ 0 w 151"/>
                <a:gd name="T11" fmla="*/ 1 h 123"/>
                <a:gd name="T12" fmla="*/ 0 w 151"/>
                <a:gd name="T13" fmla="*/ 1 h 123"/>
                <a:gd name="T14" fmla="*/ 0 w 151"/>
                <a:gd name="T15" fmla="*/ 1 h 123"/>
                <a:gd name="T16" fmla="*/ 0 w 151"/>
                <a:gd name="T17" fmla="*/ 1 h 123"/>
                <a:gd name="T18" fmla="*/ 0 w 151"/>
                <a:gd name="T19" fmla="*/ 1 h 123"/>
                <a:gd name="T20" fmla="*/ 0 w 151"/>
                <a:gd name="T21" fmla="*/ 1 h 123"/>
                <a:gd name="T22" fmla="*/ 0 w 151"/>
                <a:gd name="T23" fmla="*/ 1 h 123"/>
                <a:gd name="T24" fmla="*/ 0 w 151"/>
                <a:gd name="T25" fmla="*/ 1 h 123"/>
                <a:gd name="T26" fmla="*/ 0 w 151"/>
                <a:gd name="T27" fmla="*/ 1 h 123"/>
                <a:gd name="T28" fmla="*/ 0 w 151"/>
                <a:gd name="T29" fmla="*/ 1 h 123"/>
                <a:gd name="T30" fmla="*/ 0 w 151"/>
                <a:gd name="T31" fmla="*/ 1 h 123"/>
                <a:gd name="T32" fmla="*/ 0 w 151"/>
                <a:gd name="T33" fmla="*/ 1 h 123"/>
                <a:gd name="T34" fmla="*/ 0 w 151"/>
                <a:gd name="T35" fmla="*/ 1 h 123"/>
                <a:gd name="T36" fmla="*/ 0 w 151"/>
                <a:gd name="T37" fmla="*/ 1 h 123"/>
                <a:gd name="T38" fmla="*/ 0 w 151"/>
                <a:gd name="T39" fmla="*/ 1 h 123"/>
                <a:gd name="T40" fmla="*/ 0 w 151"/>
                <a:gd name="T41" fmla="*/ 1 h 123"/>
                <a:gd name="T42" fmla="*/ 0 w 151"/>
                <a:gd name="T43" fmla="*/ 0 h 123"/>
                <a:gd name="T44" fmla="*/ 0 w 151"/>
                <a:gd name="T45" fmla="*/ 0 h 123"/>
                <a:gd name="T46" fmla="*/ 0 w 151"/>
                <a:gd name="T47" fmla="*/ 1 h 123"/>
                <a:gd name="T48" fmla="*/ 0 w 151"/>
                <a:gd name="T49" fmla="*/ 1 h 123"/>
                <a:gd name="T50" fmla="*/ 0 w 151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123"/>
                <a:gd name="T80" fmla="*/ 151 w 151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123">
                  <a:moveTo>
                    <a:pt x="138" y="1"/>
                  </a:moveTo>
                  <a:lnTo>
                    <a:pt x="151" y="23"/>
                  </a:lnTo>
                  <a:lnTo>
                    <a:pt x="147" y="30"/>
                  </a:lnTo>
                  <a:lnTo>
                    <a:pt x="137" y="48"/>
                  </a:lnTo>
                  <a:lnTo>
                    <a:pt x="122" y="71"/>
                  </a:lnTo>
                  <a:lnTo>
                    <a:pt x="103" y="95"/>
                  </a:lnTo>
                  <a:lnTo>
                    <a:pt x="82" y="114"/>
                  </a:lnTo>
                  <a:lnTo>
                    <a:pt x="57" y="123"/>
                  </a:lnTo>
                  <a:lnTo>
                    <a:pt x="34" y="117"/>
                  </a:lnTo>
                  <a:lnTo>
                    <a:pt x="11" y="91"/>
                  </a:lnTo>
                  <a:lnTo>
                    <a:pt x="3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14" y="24"/>
                  </a:lnTo>
                  <a:lnTo>
                    <a:pt x="25" y="16"/>
                  </a:lnTo>
                  <a:lnTo>
                    <a:pt x="38" y="10"/>
                  </a:lnTo>
                  <a:lnTo>
                    <a:pt x="52" y="7"/>
                  </a:lnTo>
                  <a:lnTo>
                    <a:pt x="67" y="3"/>
                  </a:lnTo>
                  <a:lnTo>
                    <a:pt x="82" y="2"/>
                  </a:lnTo>
                  <a:lnTo>
                    <a:pt x="97" y="1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0" y="1"/>
                  </a:lnTo>
                  <a:lnTo>
                    <a:pt x="136" y="1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9" name="Freeform 84">
              <a:extLst>
                <a:ext uri="{FF2B5EF4-FFF2-40B4-BE49-F238E27FC236}">
                  <a16:creationId xmlns:a16="http://schemas.microsoft.com/office/drawing/2014/main" id="{DF1137F2-E968-5CFE-34AA-36C564E3B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" y="2446"/>
              <a:ext cx="76" cy="62"/>
            </a:xfrm>
            <a:custGeom>
              <a:avLst/>
              <a:gdLst>
                <a:gd name="T0" fmla="*/ 1 w 152"/>
                <a:gd name="T1" fmla="*/ 1 h 123"/>
                <a:gd name="T2" fmla="*/ 1 w 152"/>
                <a:gd name="T3" fmla="*/ 1 h 123"/>
                <a:gd name="T4" fmla="*/ 1 w 152"/>
                <a:gd name="T5" fmla="*/ 1 h 123"/>
                <a:gd name="T6" fmla="*/ 1 w 152"/>
                <a:gd name="T7" fmla="*/ 1 h 123"/>
                <a:gd name="T8" fmla="*/ 1 w 152"/>
                <a:gd name="T9" fmla="*/ 1 h 123"/>
                <a:gd name="T10" fmla="*/ 1 w 152"/>
                <a:gd name="T11" fmla="*/ 1 h 123"/>
                <a:gd name="T12" fmla="*/ 1 w 152"/>
                <a:gd name="T13" fmla="*/ 1 h 123"/>
                <a:gd name="T14" fmla="*/ 1 w 152"/>
                <a:gd name="T15" fmla="*/ 1 h 123"/>
                <a:gd name="T16" fmla="*/ 1 w 152"/>
                <a:gd name="T17" fmla="*/ 1 h 123"/>
                <a:gd name="T18" fmla="*/ 1 w 152"/>
                <a:gd name="T19" fmla="*/ 1 h 123"/>
                <a:gd name="T20" fmla="*/ 1 w 152"/>
                <a:gd name="T21" fmla="*/ 1 h 123"/>
                <a:gd name="T22" fmla="*/ 1 w 152"/>
                <a:gd name="T23" fmla="*/ 1 h 123"/>
                <a:gd name="T24" fmla="*/ 1 w 152"/>
                <a:gd name="T25" fmla="*/ 1 h 123"/>
                <a:gd name="T26" fmla="*/ 1 w 152"/>
                <a:gd name="T27" fmla="*/ 1 h 123"/>
                <a:gd name="T28" fmla="*/ 1 w 152"/>
                <a:gd name="T29" fmla="*/ 1 h 123"/>
                <a:gd name="T30" fmla="*/ 0 w 152"/>
                <a:gd name="T31" fmla="*/ 1 h 123"/>
                <a:gd name="T32" fmla="*/ 1 w 152"/>
                <a:gd name="T33" fmla="*/ 1 h 123"/>
                <a:gd name="T34" fmla="*/ 1 w 152"/>
                <a:gd name="T35" fmla="*/ 1 h 123"/>
                <a:gd name="T36" fmla="*/ 1 w 152"/>
                <a:gd name="T37" fmla="*/ 1 h 123"/>
                <a:gd name="T38" fmla="*/ 1 w 152"/>
                <a:gd name="T39" fmla="*/ 0 h 123"/>
                <a:gd name="T40" fmla="*/ 1 w 152"/>
                <a:gd name="T41" fmla="*/ 1 h 123"/>
                <a:gd name="T42" fmla="*/ 1 w 152"/>
                <a:gd name="T43" fmla="*/ 1 h 123"/>
                <a:gd name="T44" fmla="*/ 1 w 152"/>
                <a:gd name="T45" fmla="*/ 1 h 123"/>
                <a:gd name="T46" fmla="*/ 1 w 152"/>
                <a:gd name="T47" fmla="*/ 1 h 123"/>
                <a:gd name="T48" fmla="*/ 1 w 152"/>
                <a:gd name="T49" fmla="*/ 1 h 123"/>
                <a:gd name="T50" fmla="*/ 1 w 152"/>
                <a:gd name="T51" fmla="*/ 1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123"/>
                <a:gd name="T80" fmla="*/ 152 w 152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123">
                  <a:moveTo>
                    <a:pt x="152" y="99"/>
                  </a:moveTo>
                  <a:lnTo>
                    <a:pt x="139" y="122"/>
                  </a:lnTo>
                  <a:lnTo>
                    <a:pt x="137" y="122"/>
                  </a:lnTo>
                  <a:lnTo>
                    <a:pt x="131" y="122"/>
                  </a:lnTo>
                  <a:lnTo>
                    <a:pt x="122" y="123"/>
                  </a:lnTo>
                  <a:lnTo>
                    <a:pt x="110" y="122"/>
                  </a:lnTo>
                  <a:lnTo>
                    <a:pt x="98" y="122"/>
                  </a:lnTo>
                  <a:lnTo>
                    <a:pt x="83" y="121"/>
                  </a:lnTo>
                  <a:lnTo>
                    <a:pt x="68" y="118"/>
                  </a:lnTo>
                  <a:lnTo>
                    <a:pt x="53" y="116"/>
                  </a:lnTo>
                  <a:lnTo>
                    <a:pt x="39" y="111"/>
                  </a:lnTo>
                  <a:lnTo>
                    <a:pt x="26" y="106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1" y="79"/>
                  </a:lnTo>
                  <a:lnTo>
                    <a:pt x="0" y="66"/>
                  </a:lnTo>
                  <a:lnTo>
                    <a:pt x="3" y="51"/>
                  </a:lnTo>
                  <a:lnTo>
                    <a:pt x="11" y="33"/>
                  </a:lnTo>
                  <a:lnTo>
                    <a:pt x="34" y="6"/>
                  </a:lnTo>
                  <a:lnTo>
                    <a:pt x="58" y="0"/>
                  </a:lnTo>
                  <a:lnTo>
                    <a:pt x="83" y="8"/>
                  </a:lnTo>
                  <a:lnTo>
                    <a:pt x="104" y="27"/>
                  </a:lnTo>
                  <a:lnTo>
                    <a:pt x="123" y="50"/>
                  </a:lnTo>
                  <a:lnTo>
                    <a:pt x="138" y="73"/>
                  </a:lnTo>
                  <a:lnTo>
                    <a:pt x="148" y="92"/>
                  </a:lnTo>
                  <a:lnTo>
                    <a:pt x="152" y="99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0" name="Freeform 85">
              <a:extLst>
                <a:ext uri="{FF2B5EF4-FFF2-40B4-BE49-F238E27FC236}">
                  <a16:creationId xmlns:a16="http://schemas.microsoft.com/office/drawing/2014/main" id="{35C26324-95EA-8A51-4480-CFDCB309E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2447"/>
              <a:ext cx="68" cy="74"/>
            </a:xfrm>
            <a:custGeom>
              <a:avLst/>
              <a:gdLst>
                <a:gd name="T0" fmla="*/ 1 w 136"/>
                <a:gd name="T1" fmla="*/ 1 h 148"/>
                <a:gd name="T2" fmla="*/ 0 w 136"/>
                <a:gd name="T3" fmla="*/ 1 h 148"/>
                <a:gd name="T4" fmla="*/ 1 w 136"/>
                <a:gd name="T5" fmla="*/ 1 h 148"/>
                <a:gd name="T6" fmla="*/ 1 w 136"/>
                <a:gd name="T7" fmla="*/ 1 h 148"/>
                <a:gd name="T8" fmla="*/ 1 w 136"/>
                <a:gd name="T9" fmla="*/ 1 h 148"/>
                <a:gd name="T10" fmla="*/ 1 w 136"/>
                <a:gd name="T11" fmla="*/ 1 h 148"/>
                <a:gd name="T12" fmla="*/ 1 w 136"/>
                <a:gd name="T13" fmla="*/ 1 h 148"/>
                <a:gd name="T14" fmla="*/ 1 w 136"/>
                <a:gd name="T15" fmla="*/ 1 h 148"/>
                <a:gd name="T16" fmla="*/ 1 w 136"/>
                <a:gd name="T17" fmla="*/ 1 h 148"/>
                <a:gd name="T18" fmla="*/ 1 w 136"/>
                <a:gd name="T19" fmla="*/ 1 h 148"/>
                <a:gd name="T20" fmla="*/ 1 w 136"/>
                <a:gd name="T21" fmla="*/ 1 h 148"/>
                <a:gd name="T22" fmla="*/ 1 w 136"/>
                <a:gd name="T23" fmla="*/ 1 h 148"/>
                <a:gd name="T24" fmla="*/ 1 w 136"/>
                <a:gd name="T25" fmla="*/ 1 h 148"/>
                <a:gd name="T26" fmla="*/ 1 w 136"/>
                <a:gd name="T27" fmla="*/ 1 h 148"/>
                <a:gd name="T28" fmla="*/ 1 w 136"/>
                <a:gd name="T29" fmla="*/ 1 h 148"/>
                <a:gd name="T30" fmla="*/ 1 w 136"/>
                <a:gd name="T31" fmla="*/ 1 h 148"/>
                <a:gd name="T32" fmla="*/ 1 w 136"/>
                <a:gd name="T33" fmla="*/ 1 h 148"/>
                <a:gd name="T34" fmla="*/ 1 w 136"/>
                <a:gd name="T35" fmla="*/ 1 h 148"/>
                <a:gd name="T36" fmla="*/ 1 w 136"/>
                <a:gd name="T37" fmla="*/ 1 h 148"/>
                <a:gd name="T38" fmla="*/ 1 w 136"/>
                <a:gd name="T39" fmla="*/ 1 h 148"/>
                <a:gd name="T40" fmla="*/ 1 w 136"/>
                <a:gd name="T41" fmla="*/ 1 h 148"/>
                <a:gd name="T42" fmla="*/ 1 w 136"/>
                <a:gd name="T43" fmla="*/ 1 h 148"/>
                <a:gd name="T44" fmla="*/ 1 w 136"/>
                <a:gd name="T45" fmla="*/ 1 h 148"/>
                <a:gd name="T46" fmla="*/ 1 w 136"/>
                <a:gd name="T47" fmla="*/ 1 h 148"/>
                <a:gd name="T48" fmla="*/ 1 w 136"/>
                <a:gd name="T49" fmla="*/ 1 h 148"/>
                <a:gd name="T50" fmla="*/ 1 w 136"/>
                <a:gd name="T51" fmla="*/ 1 h 148"/>
                <a:gd name="T52" fmla="*/ 1 w 136"/>
                <a:gd name="T53" fmla="*/ 1 h 148"/>
                <a:gd name="T54" fmla="*/ 1 w 136"/>
                <a:gd name="T55" fmla="*/ 1 h 148"/>
                <a:gd name="T56" fmla="*/ 1 w 136"/>
                <a:gd name="T57" fmla="*/ 1 h 148"/>
                <a:gd name="T58" fmla="*/ 1 w 136"/>
                <a:gd name="T59" fmla="*/ 1 h 148"/>
                <a:gd name="T60" fmla="*/ 1 w 136"/>
                <a:gd name="T61" fmla="*/ 1 h 148"/>
                <a:gd name="T62" fmla="*/ 1 w 136"/>
                <a:gd name="T63" fmla="*/ 1 h 1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8"/>
                <a:gd name="T98" fmla="*/ 136 w 136"/>
                <a:gd name="T99" fmla="*/ 148 h 1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8">
                  <a:moveTo>
                    <a:pt x="14" y="75"/>
                  </a:moveTo>
                  <a:lnTo>
                    <a:pt x="6" y="67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8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7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0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7" y="24"/>
                  </a:lnTo>
                  <a:lnTo>
                    <a:pt x="121" y="26"/>
                  </a:lnTo>
                  <a:lnTo>
                    <a:pt x="126" y="29"/>
                  </a:lnTo>
                  <a:lnTo>
                    <a:pt x="129" y="32"/>
                  </a:lnTo>
                  <a:lnTo>
                    <a:pt x="133" y="37"/>
                  </a:lnTo>
                  <a:lnTo>
                    <a:pt x="136" y="46"/>
                  </a:lnTo>
                  <a:lnTo>
                    <a:pt x="135" y="56"/>
                  </a:lnTo>
                  <a:lnTo>
                    <a:pt x="130" y="65"/>
                  </a:lnTo>
                  <a:lnTo>
                    <a:pt x="122" y="73"/>
                  </a:lnTo>
                  <a:lnTo>
                    <a:pt x="130" y="80"/>
                  </a:lnTo>
                  <a:lnTo>
                    <a:pt x="135" y="90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5"/>
                  </a:lnTo>
                  <a:lnTo>
                    <a:pt x="126" y="118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40"/>
                  </a:lnTo>
                  <a:lnTo>
                    <a:pt x="80" y="146"/>
                  </a:lnTo>
                  <a:lnTo>
                    <a:pt x="69" y="148"/>
                  </a:lnTo>
                  <a:lnTo>
                    <a:pt x="59" y="146"/>
                  </a:lnTo>
                  <a:lnTo>
                    <a:pt x="51" y="140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20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5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1" name="Freeform 86">
              <a:extLst>
                <a:ext uri="{FF2B5EF4-FFF2-40B4-BE49-F238E27FC236}">
                  <a16:creationId xmlns:a16="http://schemas.microsoft.com/office/drawing/2014/main" id="{B56F84C4-228D-601E-7E5C-2213FFDF8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473"/>
              <a:ext cx="20" cy="21"/>
            </a:xfrm>
            <a:custGeom>
              <a:avLst/>
              <a:gdLst>
                <a:gd name="T0" fmla="*/ 1 w 39"/>
                <a:gd name="T1" fmla="*/ 1 h 40"/>
                <a:gd name="T2" fmla="*/ 1 w 39"/>
                <a:gd name="T3" fmla="*/ 1 h 40"/>
                <a:gd name="T4" fmla="*/ 1 w 39"/>
                <a:gd name="T5" fmla="*/ 1 h 40"/>
                <a:gd name="T6" fmla="*/ 1 w 39"/>
                <a:gd name="T7" fmla="*/ 1 h 40"/>
                <a:gd name="T8" fmla="*/ 1 w 39"/>
                <a:gd name="T9" fmla="*/ 1 h 40"/>
                <a:gd name="T10" fmla="*/ 1 w 39"/>
                <a:gd name="T11" fmla="*/ 1 h 40"/>
                <a:gd name="T12" fmla="*/ 1 w 39"/>
                <a:gd name="T13" fmla="*/ 1 h 40"/>
                <a:gd name="T14" fmla="*/ 1 w 39"/>
                <a:gd name="T15" fmla="*/ 1 h 40"/>
                <a:gd name="T16" fmla="*/ 1 w 39"/>
                <a:gd name="T17" fmla="*/ 0 h 40"/>
                <a:gd name="T18" fmla="*/ 1 w 39"/>
                <a:gd name="T19" fmla="*/ 1 h 40"/>
                <a:gd name="T20" fmla="*/ 1 w 39"/>
                <a:gd name="T21" fmla="*/ 1 h 40"/>
                <a:gd name="T22" fmla="*/ 1 w 39"/>
                <a:gd name="T23" fmla="*/ 1 h 40"/>
                <a:gd name="T24" fmla="*/ 0 w 39"/>
                <a:gd name="T25" fmla="*/ 1 h 40"/>
                <a:gd name="T26" fmla="*/ 1 w 39"/>
                <a:gd name="T27" fmla="*/ 1 h 40"/>
                <a:gd name="T28" fmla="*/ 1 w 39"/>
                <a:gd name="T29" fmla="*/ 1 h 40"/>
                <a:gd name="T30" fmla="*/ 1 w 39"/>
                <a:gd name="T31" fmla="*/ 1 h 40"/>
                <a:gd name="T32" fmla="*/ 1 w 39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19" y="40"/>
                  </a:moveTo>
                  <a:lnTo>
                    <a:pt x="27" y="39"/>
                  </a:lnTo>
                  <a:lnTo>
                    <a:pt x="33" y="34"/>
                  </a:lnTo>
                  <a:lnTo>
                    <a:pt x="38" y="27"/>
                  </a:lnTo>
                  <a:lnTo>
                    <a:pt x="39" y="20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20"/>
                  </a:lnTo>
                  <a:lnTo>
                    <a:pt x="1" y="27"/>
                  </a:lnTo>
                  <a:lnTo>
                    <a:pt x="6" y="34"/>
                  </a:lnTo>
                  <a:lnTo>
                    <a:pt x="12" y="3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2" name="Freeform 87">
              <a:extLst>
                <a:ext uri="{FF2B5EF4-FFF2-40B4-BE49-F238E27FC236}">
                  <a16:creationId xmlns:a16="http://schemas.microsoft.com/office/drawing/2014/main" id="{889FFDA5-9DF9-E802-235B-32831182F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1923"/>
              <a:ext cx="68" cy="74"/>
            </a:xfrm>
            <a:custGeom>
              <a:avLst/>
              <a:gdLst>
                <a:gd name="T0" fmla="*/ 1 w 136"/>
                <a:gd name="T1" fmla="*/ 1 h 147"/>
                <a:gd name="T2" fmla="*/ 0 w 136"/>
                <a:gd name="T3" fmla="*/ 1 h 147"/>
                <a:gd name="T4" fmla="*/ 1 w 136"/>
                <a:gd name="T5" fmla="*/ 1 h 147"/>
                <a:gd name="T6" fmla="*/ 1 w 136"/>
                <a:gd name="T7" fmla="*/ 1 h 147"/>
                <a:gd name="T8" fmla="*/ 1 w 136"/>
                <a:gd name="T9" fmla="*/ 1 h 147"/>
                <a:gd name="T10" fmla="*/ 1 w 136"/>
                <a:gd name="T11" fmla="*/ 1 h 147"/>
                <a:gd name="T12" fmla="*/ 1 w 136"/>
                <a:gd name="T13" fmla="*/ 1 h 147"/>
                <a:gd name="T14" fmla="*/ 1 w 136"/>
                <a:gd name="T15" fmla="*/ 1 h 147"/>
                <a:gd name="T16" fmla="*/ 1 w 136"/>
                <a:gd name="T17" fmla="*/ 1 h 147"/>
                <a:gd name="T18" fmla="*/ 1 w 136"/>
                <a:gd name="T19" fmla="*/ 1 h 147"/>
                <a:gd name="T20" fmla="*/ 1 w 136"/>
                <a:gd name="T21" fmla="*/ 1 h 147"/>
                <a:gd name="T22" fmla="*/ 1 w 136"/>
                <a:gd name="T23" fmla="*/ 1 h 147"/>
                <a:gd name="T24" fmla="*/ 1 w 136"/>
                <a:gd name="T25" fmla="*/ 1 h 147"/>
                <a:gd name="T26" fmla="*/ 1 w 136"/>
                <a:gd name="T27" fmla="*/ 1 h 147"/>
                <a:gd name="T28" fmla="*/ 1 w 136"/>
                <a:gd name="T29" fmla="*/ 1 h 147"/>
                <a:gd name="T30" fmla="*/ 1 w 136"/>
                <a:gd name="T31" fmla="*/ 1 h 147"/>
                <a:gd name="T32" fmla="*/ 1 w 136"/>
                <a:gd name="T33" fmla="*/ 1 h 147"/>
                <a:gd name="T34" fmla="*/ 1 w 136"/>
                <a:gd name="T35" fmla="*/ 1 h 147"/>
                <a:gd name="T36" fmla="*/ 1 w 136"/>
                <a:gd name="T37" fmla="*/ 1 h 147"/>
                <a:gd name="T38" fmla="*/ 1 w 136"/>
                <a:gd name="T39" fmla="*/ 1 h 147"/>
                <a:gd name="T40" fmla="*/ 1 w 136"/>
                <a:gd name="T41" fmla="*/ 1 h 147"/>
                <a:gd name="T42" fmla="*/ 1 w 136"/>
                <a:gd name="T43" fmla="*/ 1 h 147"/>
                <a:gd name="T44" fmla="*/ 1 w 136"/>
                <a:gd name="T45" fmla="*/ 1 h 147"/>
                <a:gd name="T46" fmla="*/ 1 w 136"/>
                <a:gd name="T47" fmla="*/ 1 h 147"/>
                <a:gd name="T48" fmla="*/ 1 w 136"/>
                <a:gd name="T49" fmla="*/ 1 h 147"/>
                <a:gd name="T50" fmla="*/ 1 w 136"/>
                <a:gd name="T51" fmla="*/ 1 h 147"/>
                <a:gd name="T52" fmla="*/ 1 w 136"/>
                <a:gd name="T53" fmla="*/ 1 h 147"/>
                <a:gd name="T54" fmla="*/ 1 w 136"/>
                <a:gd name="T55" fmla="*/ 1 h 147"/>
                <a:gd name="T56" fmla="*/ 1 w 136"/>
                <a:gd name="T57" fmla="*/ 1 h 147"/>
                <a:gd name="T58" fmla="*/ 1 w 136"/>
                <a:gd name="T59" fmla="*/ 1 h 147"/>
                <a:gd name="T60" fmla="*/ 1 w 136"/>
                <a:gd name="T61" fmla="*/ 1 h 147"/>
                <a:gd name="T62" fmla="*/ 1 w 136"/>
                <a:gd name="T63" fmla="*/ 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6"/>
                <a:gd name="T97" fmla="*/ 0 h 147"/>
                <a:gd name="T98" fmla="*/ 136 w 136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6" h="147">
                  <a:moveTo>
                    <a:pt x="14" y="74"/>
                  </a:moveTo>
                  <a:lnTo>
                    <a:pt x="6" y="66"/>
                  </a:lnTo>
                  <a:lnTo>
                    <a:pt x="1" y="57"/>
                  </a:lnTo>
                  <a:lnTo>
                    <a:pt x="0" y="47"/>
                  </a:lnTo>
                  <a:lnTo>
                    <a:pt x="4" y="36"/>
                  </a:lnTo>
                  <a:lnTo>
                    <a:pt x="7" y="33"/>
                  </a:lnTo>
                  <a:lnTo>
                    <a:pt x="11" y="30"/>
                  </a:lnTo>
                  <a:lnTo>
                    <a:pt x="15" y="26"/>
                  </a:lnTo>
                  <a:lnTo>
                    <a:pt x="20" y="25"/>
                  </a:lnTo>
                  <a:lnTo>
                    <a:pt x="25" y="24"/>
                  </a:lnTo>
                  <a:lnTo>
                    <a:pt x="30" y="24"/>
                  </a:lnTo>
                  <a:lnTo>
                    <a:pt x="35" y="25"/>
                  </a:lnTo>
                  <a:lnTo>
                    <a:pt x="41" y="27"/>
                  </a:lnTo>
                  <a:lnTo>
                    <a:pt x="43" y="16"/>
                  </a:lnTo>
                  <a:lnTo>
                    <a:pt x="50" y="8"/>
                  </a:lnTo>
                  <a:lnTo>
                    <a:pt x="58" y="2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87" y="8"/>
                  </a:lnTo>
                  <a:lnTo>
                    <a:pt x="92" y="16"/>
                  </a:lnTo>
                  <a:lnTo>
                    <a:pt x="95" y="26"/>
                  </a:lnTo>
                  <a:lnTo>
                    <a:pt x="101" y="24"/>
                  </a:lnTo>
                  <a:lnTo>
                    <a:pt x="105" y="23"/>
                  </a:lnTo>
                  <a:lnTo>
                    <a:pt x="111" y="23"/>
                  </a:lnTo>
                  <a:lnTo>
                    <a:pt x="116" y="24"/>
                  </a:lnTo>
                  <a:lnTo>
                    <a:pt x="121" y="25"/>
                  </a:lnTo>
                  <a:lnTo>
                    <a:pt x="126" y="28"/>
                  </a:lnTo>
                  <a:lnTo>
                    <a:pt x="129" y="32"/>
                  </a:lnTo>
                  <a:lnTo>
                    <a:pt x="133" y="35"/>
                  </a:lnTo>
                  <a:lnTo>
                    <a:pt x="136" y="46"/>
                  </a:lnTo>
                  <a:lnTo>
                    <a:pt x="135" y="55"/>
                  </a:lnTo>
                  <a:lnTo>
                    <a:pt x="130" y="65"/>
                  </a:lnTo>
                  <a:lnTo>
                    <a:pt x="122" y="72"/>
                  </a:lnTo>
                  <a:lnTo>
                    <a:pt x="130" y="80"/>
                  </a:lnTo>
                  <a:lnTo>
                    <a:pt x="135" y="89"/>
                  </a:lnTo>
                  <a:lnTo>
                    <a:pt x="136" y="100"/>
                  </a:lnTo>
                  <a:lnTo>
                    <a:pt x="133" y="110"/>
                  </a:lnTo>
                  <a:lnTo>
                    <a:pt x="129" y="114"/>
                  </a:lnTo>
                  <a:lnTo>
                    <a:pt x="126" y="117"/>
                  </a:lnTo>
                  <a:lnTo>
                    <a:pt x="121" y="121"/>
                  </a:lnTo>
                  <a:lnTo>
                    <a:pt x="117" y="122"/>
                  </a:lnTo>
                  <a:lnTo>
                    <a:pt x="112" y="123"/>
                  </a:lnTo>
                  <a:lnTo>
                    <a:pt x="106" y="123"/>
                  </a:lnTo>
                  <a:lnTo>
                    <a:pt x="102" y="122"/>
                  </a:lnTo>
                  <a:lnTo>
                    <a:pt x="96" y="121"/>
                  </a:lnTo>
                  <a:lnTo>
                    <a:pt x="94" y="131"/>
                  </a:lnTo>
                  <a:lnTo>
                    <a:pt x="88" y="139"/>
                  </a:lnTo>
                  <a:lnTo>
                    <a:pt x="80" y="145"/>
                  </a:lnTo>
                  <a:lnTo>
                    <a:pt x="69" y="147"/>
                  </a:lnTo>
                  <a:lnTo>
                    <a:pt x="59" y="145"/>
                  </a:lnTo>
                  <a:lnTo>
                    <a:pt x="51" y="139"/>
                  </a:lnTo>
                  <a:lnTo>
                    <a:pt x="45" y="131"/>
                  </a:lnTo>
                  <a:lnTo>
                    <a:pt x="42" y="121"/>
                  </a:lnTo>
                  <a:lnTo>
                    <a:pt x="36" y="123"/>
                  </a:lnTo>
                  <a:lnTo>
                    <a:pt x="31" y="124"/>
                  </a:lnTo>
                  <a:lnTo>
                    <a:pt x="26" y="124"/>
                  </a:lnTo>
                  <a:lnTo>
                    <a:pt x="21" y="123"/>
                  </a:lnTo>
                  <a:lnTo>
                    <a:pt x="16" y="122"/>
                  </a:lnTo>
                  <a:lnTo>
                    <a:pt x="12" y="119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1" y="101"/>
                  </a:lnTo>
                  <a:lnTo>
                    <a:pt x="3" y="92"/>
                  </a:lnTo>
                  <a:lnTo>
                    <a:pt x="7" y="83"/>
                  </a:lnTo>
                  <a:lnTo>
                    <a:pt x="14" y="74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3" name="Freeform 88">
              <a:extLst>
                <a:ext uri="{FF2B5EF4-FFF2-40B4-BE49-F238E27FC236}">
                  <a16:creationId xmlns:a16="http://schemas.microsoft.com/office/drawing/2014/main" id="{00DDDF88-15B9-6E55-0BFE-7EC7A3301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" y="1949"/>
              <a:ext cx="20" cy="20"/>
            </a:xfrm>
            <a:custGeom>
              <a:avLst/>
              <a:gdLst>
                <a:gd name="T0" fmla="*/ 1 w 39"/>
                <a:gd name="T1" fmla="*/ 1 h 39"/>
                <a:gd name="T2" fmla="*/ 1 w 39"/>
                <a:gd name="T3" fmla="*/ 1 h 39"/>
                <a:gd name="T4" fmla="*/ 1 w 39"/>
                <a:gd name="T5" fmla="*/ 1 h 39"/>
                <a:gd name="T6" fmla="*/ 1 w 39"/>
                <a:gd name="T7" fmla="*/ 1 h 39"/>
                <a:gd name="T8" fmla="*/ 1 w 39"/>
                <a:gd name="T9" fmla="*/ 1 h 39"/>
                <a:gd name="T10" fmla="*/ 1 w 39"/>
                <a:gd name="T11" fmla="*/ 1 h 39"/>
                <a:gd name="T12" fmla="*/ 1 w 39"/>
                <a:gd name="T13" fmla="*/ 1 h 39"/>
                <a:gd name="T14" fmla="*/ 1 w 39"/>
                <a:gd name="T15" fmla="*/ 1 h 39"/>
                <a:gd name="T16" fmla="*/ 1 w 39"/>
                <a:gd name="T17" fmla="*/ 0 h 39"/>
                <a:gd name="T18" fmla="*/ 1 w 39"/>
                <a:gd name="T19" fmla="*/ 1 h 39"/>
                <a:gd name="T20" fmla="*/ 1 w 39"/>
                <a:gd name="T21" fmla="*/ 1 h 39"/>
                <a:gd name="T22" fmla="*/ 1 w 39"/>
                <a:gd name="T23" fmla="*/ 1 h 39"/>
                <a:gd name="T24" fmla="*/ 0 w 39"/>
                <a:gd name="T25" fmla="*/ 1 h 39"/>
                <a:gd name="T26" fmla="*/ 1 w 39"/>
                <a:gd name="T27" fmla="*/ 1 h 39"/>
                <a:gd name="T28" fmla="*/ 1 w 39"/>
                <a:gd name="T29" fmla="*/ 1 h 39"/>
                <a:gd name="T30" fmla="*/ 1 w 39"/>
                <a:gd name="T31" fmla="*/ 1 h 39"/>
                <a:gd name="T32" fmla="*/ 1 w 39"/>
                <a:gd name="T33" fmla="*/ 1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9"/>
                <a:gd name="T53" fmla="*/ 39 w 39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9">
                  <a:moveTo>
                    <a:pt x="19" y="39"/>
                  </a:moveTo>
                  <a:lnTo>
                    <a:pt x="28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19"/>
                  </a:lnTo>
                  <a:lnTo>
                    <a:pt x="38" y="12"/>
                  </a:lnTo>
                  <a:lnTo>
                    <a:pt x="33" y="5"/>
                  </a:lnTo>
                  <a:lnTo>
                    <a:pt x="28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6" y="5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3" y="38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4" name="Freeform 89">
              <a:extLst>
                <a:ext uri="{FF2B5EF4-FFF2-40B4-BE49-F238E27FC236}">
                  <a16:creationId xmlns:a16="http://schemas.microsoft.com/office/drawing/2014/main" id="{C3C743DF-5CD3-460C-1D7D-E51411C7B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1695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29"/>
                  </a:lnTo>
                  <a:lnTo>
                    <a:pt x="2" y="35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10" y="50"/>
                  </a:lnTo>
                  <a:lnTo>
                    <a:pt x="14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5" name="Freeform 90">
              <a:extLst>
                <a:ext uri="{FF2B5EF4-FFF2-40B4-BE49-F238E27FC236}">
                  <a16:creationId xmlns:a16="http://schemas.microsoft.com/office/drawing/2014/main" id="{077CDEB1-63A0-CAF1-40F4-54B981963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" y="170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6" name="Freeform 91">
              <a:extLst>
                <a:ext uri="{FF2B5EF4-FFF2-40B4-BE49-F238E27FC236}">
                  <a16:creationId xmlns:a16="http://schemas.microsoft.com/office/drawing/2014/main" id="{4BC32BFD-D72E-F22F-CB2F-0157221C6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" y="181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7" name="Freeform 92">
              <a:extLst>
                <a:ext uri="{FF2B5EF4-FFF2-40B4-BE49-F238E27FC236}">
                  <a16:creationId xmlns:a16="http://schemas.microsoft.com/office/drawing/2014/main" id="{48DF90B7-68A1-2ED3-0DAE-FC38C0DEF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" y="1819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9" y="13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8" name="Freeform 93">
              <a:extLst>
                <a:ext uri="{FF2B5EF4-FFF2-40B4-BE49-F238E27FC236}">
                  <a16:creationId xmlns:a16="http://schemas.microsoft.com/office/drawing/2014/main" id="{0772080B-0CE4-7C74-F2DF-2C4146314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" y="1607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9" name="Freeform 94">
              <a:extLst>
                <a:ext uri="{FF2B5EF4-FFF2-40B4-BE49-F238E27FC236}">
                  <a16:creationId xmlns:a16="http://schemas.microsoft.com/office/drawing/2014/main" id="{779EA237-4D85-A4CC-88F9-60474E454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614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0" name="Freeform 95">
              <a:extLst>
                <a:ext uri="{FF2B5EF4-FFF2-40B4-BE49-F238E27FC236}">
                  <a16:creationId xmlns:a16="http://schemas.microsoft.com/office/drawing/2014/main" id="{6A8FDA6A-CCE9-96FF-7250-53D73F95C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6" y="192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5"/>
                  </a:lnTo>
                  <a:lnTo>
                    <a:pt x="42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7" y="54"/>
                  </a:lnTo>
                  <a:lnTo>
                    <a:pt x="52" y="51"/>
                  </a:lnTo>
                  <a:lnTo>
                    <a:pt x="55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1" name="Freeform 96">
              <a:extLst>
                <a:ext uri="{FF2B5EF4-FFF2-40B4-BE49-F238E27FC236}">
                  <a16:creationId xmlns:a16="http://schemas.microsoft.com/office/drawing/2014/main" id="{EA6D9AC9-52B8-CC60-0C6F-4B53C44C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193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1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2" name="Freeform 97">
              <a:extLst>
                <a:ext uri="{FF2B5EF4-FFF2-40B4-BE49-F238E27FC236}">
                  <a16:creationId xmlns:a16="http://schemas.microsoft.com/office/drawing/2014/main" id="{9E6E5542-428A-E59B-4702-87D5C9D8B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88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3" name="Freeform 98">
              <a:extLst>
                <a:ext uri="{FF2B5EF4-FFF2-40B4-BE49-F238E27FC236}">
                  <a16:creationId xmlns:a16="http://schemas.microsoft.com/office/drawing/2014/main" id="{720EAED9-BF77-358F-F98E-A44630DE7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1995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7" y="6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4" name="Freeform 99">
              <a:extLst>
                <a:ext uri="{FF2B5EF4-FFF2-40B4-BE49-F238E27FC236}">
                  <a16:creationId xmlns:a16="http://schemas.microsoft.com/office/drawing/2014/main" id="{62D3C62D-DA08-4FA3-613C-7E9BC5A29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" y="2044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7"/>
                  </a:lnTo>
                  <a:lnTo>
                    <a:pt x="9" y="51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5" name="Freeform 100">
              <a:extLst>
                <a:ext uri="{FF2B5EF4-FFF2-40B4-BE49-F238E27FC236}">
                  <a16:creationId xmlns:a16="http://schemas.microsoft.com/office/drawing/2014/main" id="{2EC5FBD8-65A0-DDA4-7F20-4ABD34F8E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205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4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8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1"/>
                  </a:lnTo>
                  <a:lnTo>
                    <a:pt x="25" y="26"/>
                  </a:lnTo>
                  <a:lnTo>
                    <a:pt x="20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6" name="Freeform 101">
              <a:extLst>
                <a:ext uri="{FF2B5EF4-FFF2-40B4-BE49-F238E27FC236}">
                  <a16:creationId xmlns:a16="http://schemas.microsoft.com/office/drawing/2014/main" id="{4CC65A5B-A92A-C68A-F8D6-6224E5FDA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" y="1787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7" name="Freeform 102">
              <a:extLst>
                <a:ext uri="{FF2B5EF4-FFF2-40B4-BE49-F238E27FC236}">
                  <a16:creationId xmlns:a16="http://schemas.microsoft.com/office/drawing/2014/main" id="{0E48A173-D882-00CC-4BAE-67433D0D3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" y="1795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8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8" name="Freeform 103">
              <a:extLst>
                <a:ext uri="{FF2B5EF4-FFF2-40B4-BE49-F238E27FC236}">
                  <a16:creationId xmlns:a16="http://schemas.microsoft.com/office/drawing/2014/main" id="{8FFFA792-E6CD-F38B-B87A-BD038FA38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" y="2164"/>
              <a:ext cx="30" cy="29"/>
            </a:xfrm>
            <a:custGeom>
              <a:avLst/>
              <a:gdLst>
                <a:gd name="T0" fmla="*/ 1 w 58"/>
                <a:gd name="T1" fmla="*/ 0 h 60"/>
                <a:gd name="T2" fmla="*/ 1 w 58"/>
                <a:gd name="T3" fmla="*/ 0 h 60"/>
                <a:gd name="T4" fmla="*/ 1 w 58"/>
                <a:gd name="T5" fmla="*/ 0 h 60"/>
                <a:gd name="T6" fmla="*/ 1 w 58"/>
                <a:gd name="T7" fmla="*/ 0 h 60"/>
                <a:gd name="T8" fmla="*/ 1 w 58"/>
                <a:gd name="T9" fmla="*/ 0 h 60"/>
                <a:gd name="T10" fmla="*/ 1 w 58"/>
                <a:gd name="T11" fmla="*/ 0 h 60"/>
                <a:gd name="T12" fmla="*/ 1 w 58"/>
                <a:gd name="T13" fmla="*/ 0 h 60"/>
                <a:gd name="T14" fmla="*/ 1 w 58"/>
                <a:gd name="T15" fmla="*/ 0 h 60"/>
                <a:gd name="T16" fmla="*/ 1 w 58"/>
                <a:gd name="T17" fmla="*/ 0 h 60"/>
                <a:gd name="T18" fmla="*/ 1 w 58"/>
                <a:gd name="T19" fmla="*/ 0 h 60"/>
                <a:gd name="T20" fmla="*/ 1 w 58"/>
                <a:gd name="T21" fmla="*/ 0 h 60"/>
                <a:gd name="T22" fmla="*/ 1 w 58"/>
                <a:gd name="T23" fmla="*/ 0 h 60"/>
                <a:gd name="T24" fmla="*/ 0 w 58"/>
                <a:gd name="T25" fmla="*/ 0 h 60"/>
                <a:gd name="T26" fmla="*/ 0 w 58"/>
                <a:gd name="T27" fmla="*/ 0 h 60"/>
                <a:gd name="T28" fmla="*/ 1 w 58"/>
                <a:gd name="T29" fmla="*/ 0 h 60"/>
                <a:gd name="T30" fmla="*/ 1 w 58"/>
                <a:gd name="T31" fmla="*/ 0 h 60"/>
                <a:gd name="T32" fmla="*/ 1 w 58"/>
                <a:gd name="T33" fmla="*/ 0 h 60"/>
                <a:gd name="T34" fmla="*/ 1 w 58"/>
                <a:gd name="T35" fmla="*/ 0 h 60"/>
                <a:gd name="T36" fmla="*/ 1 w 58"/>
                <a:gd name="T37" fmla="*/ 0 h 60"/>
                <a:gd name="T38" fmla="*/ 1 w 58"/>
                <a:gd name="T39" fmla="*/ 0 h 60"/>
                <a:gd name="T40" fmla="*/ 1 w 58"/>
                <a:gd name="T41" fmla="*/ 0 h 60"/>
                <a:gd name="T42" fmla="*/ 1 w 58"/>
                <a:gd name="T43" fmla="*/ 0 h 60"/>
                <a:gd name="T44" fmla="*/ 1 w 58"/>
                <a:gd name="T45" fmla="*/ 0 h 60"/>
                <a:gd name="T46" fmla="*/ 1 w 58"/>
                <a:gd name="T47" fmla="*/ 0 h 60"/>
                <a:gd name="T48" fmla="*/ 1 w 58"/>
                <a:gd name="T49" fmla="*/ 0 h 60"/>
                <a:gd name="T50" fmla="*/ 1 w 58"/>
                <a:gd name="T51" fmla="*/ 0 h 60"/>
                <a:gd name="T52" fmla="*/ 1 w 58"/>
                <a:gd name="T53" fmla="*/ 0 h 60"/>
                <a:gd name="T54" fmla="*/ 1 w 58"/>
                <a:gd name="T55" fmla="*/ 0 h 60"/>
                <a:gd name="T56" fmla="*/ 1 w 58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60"/>
                <a:gd name="T89" fmla="*/ 58 w 58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60">
                  <a:moveTo>
                    <a:pt x="58" y="30"/>
                  </a:moveTo>
                  <a:lnTo>
                    <a:pt x="58" y="24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0" y="9"/>
                  </a:lnTo>
                  <a:lnTo>
                    <a:pt x="46" y="6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6"/>
                  </a:lnTo>
                  <a:lnTo>
                    <a:pt x="8" y="51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8" y="60"/>
                  </a:lnTo>
                  <a:lnTo>
                    <a:pt x="34" y="59"/>
                  </a:lnTo>
                  <a:lnTo>
                    <a:pt x="40" y="58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9" name="Freeform 104">
              <a:extLst>
                <a:ext uri="{FF2B5EF4-FFF2-40B4-BE49-F238E27FC236}">
                  <a16:creationId xmlns:a16="http://schemas.microsoft.com/office/drawing/2014/main" id="{3E4D9A59-6CBC-1DA4-D511-26AB17748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5" y="2171"/>
              <a:ext cx="14" cy="15"/>
            </a:xfrm>
            <a:custGeom>
              <a:avLst/>
              <a:gdLst>
                <a:gd name="T0" fmla="*/ 1 w 28"/>
                <a:gd name="T1" fmla="*/ 1 h 30"/>
                <a:gd name="T2" fmla="*/ 1 w 28"/>
                <a:gd name="T3" fmla="*/ 1 h 30"/>
                <a:gd name="T4" fmla="*/ 1 w 28"/>
                <a:gd name="T5" fmla="*/ 1 h 30"/>
                <a:gd name="T6" fmla="*/ 1 w 28"/>
                <a:gd name="T7" fmla="*/ 1 h 30"/>
                <a:gd name="T8" fmla="*/ 1 w 28"/>
                <a:gd name="T9" fmla="*/ 1 h 30"/>
                <a:gd name="T10" fmla="*/ 1 w 28"/>
                <a:gd name="T11" fmla="*/ 1 h 30"/>
                <a:gd name="T12" fmla="*/ 1 w 28"/>
                <a:gd name="T13" fmla="*/ 1 h 30"/>
                <a:gd name="T14" fmla="*/ 0 w 28"/>
                <a:gd name="T15" fmla="*/ 1 h 30"/>
                <a:gd name="T16" fmla="*/ 0 w 28"/>
                <a:gd name="T17" fmla="*/ 1 h 30"/>
                <a:gd name="T18" fmla="*/ 0 w 28"/>
                <a:gd name="T19" fmla="*/ 1 h 30"/>
                <a:gd name="T20" fmla="*/ 1 w 28"/>
                <a:gd name="T21" fmla="*/ 1 h 30"/>
                <a:gd name="T22" fmla="*/ 1 w 28"/>
                <a:gd name="T23" fmla="*/ 1 h 30"/>
                <a:gd name="T24" fmla="*/ 1 w 28"/>
                <a:gd name="T25" fmla="*/ 1 h 30"/>
                <a:gd name="T26" fmla="*/ 1 w 28"/>
                <a:gd name="T27" fmla="*/ 1 h 30"/>
                <a:gd name="T28" fmla="*/ 1 w 28"/>
                <a:gd name="T29" fmla="*/ 1 h 30"/>
                <a:gd name="T30" fmla="*/ 1 w 28"/>
                <a:gd name="T31" fmla="*/ 0 h 30"/>
                <a:gd name="T32" fmla="*/ 1 w 28"/>
                <a:gd name="T33" fmla="*/ 0 h 30"/>
                <a:gd name="T34" fmla="*/ 1 w 28"/>
                <a:gd name="T35" fmla="*/ 0 h 30"/>
                <a:gd name="T36" fmla="*/ 1 w 28"/>
                <a:gd name="T37" fmla="*/ 1 h 30"/>
                <a:gd name="T38" fmla="*/ 1 w 28"/>
                <a:gd name="T39" fmla="*/ 1 h 30"/>
                <a:gd name="T40" fmla="*/ 1 w 28"/>
                <a:gd name="T41" fmla="*/ 1 h 30"/>
                <a:gd name="T42" fmla="*/ 1 w 28"/>
                <a:gd name="T43" fmla="*/ 1 h 30"/>
                <a:gd name="T44" fmla="*/ 1 w 28"/>
                <a:gd name="T45" fmla="*/ 1 h 30"/>
                <a:gd name="T46" fmla="*/ 1 w 28"/>
                <a:gd name="T47" fmla="*/ 1 h 30"/>
                <a:gd name="T48" fmla="*/ 1 w 28"/>
                <a:gd name="T49" fmla="*/ 1 h 30"/>
                <a:gd name="T50" fmla="*/ 1 w 28"/>
                <a:gd name="T51" fmla="*/ 1 h 30"/>
                <a:gd name="T52" fmla="*/ 1 w 28"/>
                <a:gd name="T53" fmla="*/ 1 h 30"/>
                <a:gd name="T54" fmla="*/ 1 w 28"/>
                <a:gd name="T55" fmla="*/ 1 h 30"/>
                <a:gd name="T56" fmla="*/ 1 w 28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30"/>
                <a:gd name="T89" fmla="*/ 28 w 28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30">
                  <a:moveTo>
                    <a:pt x="13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2" y="23"/>
                  </a:lnTo>
                  <a:lnTo>
                    <a:pt x="1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9"/>
                  </a:lnTo>
                  <a:lnTo>
                    <a:pt x="2" y="7"/>
                  </a:lnTo>
                  <a:lnTo>
                    <a:pt x="3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8" y="15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0" name="Freeform 105">
              <a:extLst>
                <a:ext uri="{FF2B5EF4-FFF2-40B4-BE49-F238E27FC236}">
                  <a16:creationId xmlns:a16="http://schemas.microsoft.com/office/drawing/2014/main" id="{61AAEDC4-3948-7B4B-C244-84BB7B28A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2259"/>
              <a:ext cx="29" cy="30"/>
            </a:xfrm>
            <a:custGeom>
              <a:avLst/>
              <a:gdLst>
                <a:gd name="T0" fmla="*/ 0 w 60"/>
                <a:gd name="T1" fmla="*/ 1 h 60"/>
                <a:gd name="T2" fmla="*/ 0 w 60"/>
                <a:gd name="T3" fmla="*/ 1 h 60"/>
                <a:gd name="T4" fmla="*/ 0 w 60"/>
                <a:gd name="T5" fmla="*/ 1 h 60"/>
                <a:gd name="T6" fmla="*/ 0 w 60"/>
                <a:gd name="T7" fmla="*/ 1 h 60"/>
                <a:gd name="T8" fmla="*/ 0 w 60"/>
                <a:gd name="T9" fmla="*/ 1 h 60"/>
                <a:gd name="T10" fmla="*/ 0 w 60"/>
                <a:gd name="T11" fmla="*/ 1 h 60"/>
                <a:gd name="T12" fmla="*/ 0 w 60"/>
                <a:gd name="T13" fmla="*/ 1 h 60"/>
                <a:gd name="T14" fmla="*/ 0 w 60"/>
                <a:gd name="T15" fmla="*/ 1 h 60"/>
                <a:gd name="T16" fmla="*/ 0 w 60"/>
                <a:gd name="T17" fmla="*/ 0 h 60"/>
                <a:gd name="T18" fmla="*/ 0 w 60"/>
                <a:gd name="T19" fmla="*/ 1 h 60"/>
                <a:gd name="T20" fmla="*/ 0 w 60"/>
                <a:gd name="T21" fmla="*/ 1 h 60"/>
                <a:gd name="T22" fmla="*/ 0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0 w 60"/>
                <a:gd name="T29" fmla="*/ 1 h 60"/>
                <a:gd name="T30" fmla="*/ 0 w 60"/>
                <a:gd name="T31" fmla="*/ 1 h 60"/>
                <a:gd name="T32" fmla="*/ 0 w 60"/>
                <a:gd name="T33" fmla="*/ 1 h 60"/>
                <a:gd name="T34" fmla="*/ 0 w 60"/>
                <a:gd name="T35" fmla="*/ 1 h 60"/>
                <a:gd name="T36" fmla="*/ 0 w 60"/>
                <a:gd name="T37" fmla="*/ 1 h 60"/>
                <a:gd name="T38" fmla="*/ 0 w 60"/>
                <a:gd name="T39" fmla="*/ 1 h 60"/>
                <a:gd name="T40" fmla="*/ 0 w 60"/>
                <a:gd name="T41" fmla="*/ 1 h 60"/>
                <a:gd name="T42" fmla="*/ 0 w 60"/>
                <a:gd name="T43" fmla="*/ 1 h 60"/>
                <a:gd name="T44" fmla="*/ 0 w 60"/>
                <a:gd name="T45" fmla="*/ 1 h 60"/>
                <a:gd name="T46" fmla="*/ 0 w 60"/>
                <a:gd name="T47" fmla="*/ 1 h 60"/>
                <a:gd name="T48" fmla="*/ 0 w 60"/>
                <a:gd name="T49" fmla="*/ 1 h 60"/>
                <a:gd name="T50" fmla="*/ 0 w 60"/>
                <a:gd name="T51" fmla="*/ 1 h 60"/>
                <a:gd name="T52" fmla="*/ 0 w 60"/>
                <a:gd name="T53" fmla="*/ 1 h 60"/>
                <a:gd name="T54" fmla="*/ 0 w 60"/>
                <a:gd name="T55" fmla="*/ 1 h 60"/>
                <a:gd name="T56" fmla="*/ 0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2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8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1" name="Freeform 106">
              <a:extLst>
                <a:ext uri="{FF2B5EF4-FFF2-40B4-BE49-F238E27FC236}">
                  <a16:creationId xmlns:a16="http://schemas.microsoft.com/office/drawing/2014/main" id="{726F3D5E-B8E7-83E7-EFA2-50786A742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26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2" name="Freeform 107">
              <a:extLst>
                <a:ext uri="{FF2B5EF4-FFF2-40B4-BE49-F238E27FC236}">
                  <a16:creationId xmlns:a16="http://schemas.microsoft.com/office/drawing/2014/main" id="{F55E50BB-62D6-6CC5-1B4E-78158D225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" y="229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8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3" name="Freeform 108">
              <a:extLst>
                <a:ext uri="{FF2B5EF4-FFF2-40B4-BE49-F238E27FC236}">
                  <a16:creationId xmlns:a16="http://schemas.microsoft.com/office/drawing/2014/main" id="{C09162D3-7476-495E-0AEA-B018B17E6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298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4" name="Freeform 109">
              <a:extLst>
                <a:ext uri="{FF2B5EF4-FFF2-40B4-BE49-F238E27FC236}">
                  <a16:creationId xmlns:a16="http://schemas.microsoft.com/office/drawing/2014/main" id="{24BEB39B-4CBF-7C26-5EF4-A4DB5D00A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2212"/>
              <a:ext cx="30" cy="29"/>
            </a:xfrm>
            <a:custGeom>
              <a:avLst/>
              <a:gdLst>
                <a:gd name="T0" fmla="*/ 1 w 60"/>
                <a:gd name="T1" fmla="*/ 1 h 57"/>
                <a:gd name="T2" fmla="*/ 1 w 60"/>
                <a:gd name="T3" fmla="*/ 1 h 57"/>
                <a:gd name="T4" fmla="*/ 1 w 60"/>
                <a:gd name="T5" fmla="*/ 1 h 57"/>
                <a:gd name="T6" fmla="*/ 1 w 60"/>
                <a:gd name="T7" fmla="*/ 1 h 57"/>
                <a:gd name="T8" fmla="*/ 1 w 60"/>
                <a:gd name="T9" fmla="*/ 1 h 57"/>
                <a:gd name="T10" fmla="*/ 1 w 60"/>
                <a:gd name="T11" fmla="*/ 1 h 57"/>
                <a:gd name="T12" fmla="*/ 1 w 60"/>
                <a:gd name="T13" fmla="*/ 1 h 57"/>
                <a:gd name="T14" fmla="*/ 1 w 60"/>
                <a:gd name="T15" fmla="*/ 0 h 57"/>
                <a:gd name="T16" fmla="*/ 1 w 60"/>
                <a:gd name="T17" fmla="*/ 0 h 57"/>
                <a:gd name="T18" fmla="*/ 1 w 60"/>
                <a:gd name="T19" fmla="*/ 1 h 57"/>
                <a:gd name="T20" fmla="*/ 1 w 60"/>
                <a:gd name="T21" fmla="*/ 1 h 57"/>
                <a:gd name="T22" fmla="*/ 1 w 60"/>
                <a:gd name="T23" fmla="*/ 1 h 57"/>
                <a:gd name="T24" fmla="*/ 0 w 60"/>
                <a:gd name="T25" fmla="*/ 1 h 57"/>
                <a:gd name="T26" fmla="*/ 1 w 60"/>
                <a:gd name="T27" fmla="*/ 1 h 57"/>
                <a:gd name="T28" fmla="*/ 1 w 60"/>
                <a:gd name="T29" fmla="*/ 1 h 57"/>
                <a:gd name="T30" fmla="*/ 1 w 60"/>
                <a:gd name="T31" fmla="*/ 1 h 57"/>
                <a:gd name="T32" fmla="*/ 1 w 60"/>
                <a:gd name="T33" fmla="*/ 1 h 57"/>
                <a:gd name="T34" fmla="*/ 1 w 60"/>
                <a:gd name="T35" fmla="*/ 1 h 57"/>
                <a:gd name="T36" fmla="*/ 1 w 60"/>
                <a:gd name="T37" fmla="*/ 1 h 57"/>
                <a:gd name="T38" fmla="*/ 1 w 60"/>
                <a:gd name="T39" fmla="*/ 1 h 57"/>
                <a:gd name="T40" fmla="*/ 1 w 60"/>
                <a:gd name="T41" fmla="*/ 1 h 57"/>
                <a:gd name="T42" fmla="*/ 1 w 60"/>
                <a:gd name="T43" fmla="*/ 1 h 57"/>
                <a:gd name="T44" fmla="*/ 1 w 60"/>
                <a:gd name="T45" fmla="*/ 1 h 57"/>
                <a:gd name="T46" fmla="*/ 1 w 60"/>
                <a:gd name="T47" fmla="*/ 1 h 57"/>
                <a:gd name="T48" fmla="*/ 1 w 60"/>
                <a:gd name="T49" fmla="*/ 1 h 57"/>
                <a:gd name="T50" fmla="*/ 1 w 60"/>
                <a:gd name="T51" fmla="*/ 1 h 57"/>
                <a:gd name="T52" fmla="*/ 1 w 60"/>
                <a:gd name="T53" fmla="*/ 1 h 57"/>
                <a:gd name="T54" fmla="*/ 1 w 60"/>
                <a:gd name="T55" fmla="*/ 1 h 57"/>
                <a:gd name="T56" fmla="*/ 1 w 60"/>
                <a:gd name="T57" fmla="*/ 1 h 5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7"/>
                <a:gd name="T89" fmla="*/ 60 w 60"/>
                <a:gd name="T90" fmla="*/ 57 h 5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7">
                  <a:moveTo>
                    <a:pt x="60" y="27"/>
                  </a:moveTo>
                  <a:lnTo>
                    <a:pt x="59" y="23"/>
                  </a:lnTo>
                  <a:lnTo>
                    <a:pt x="57" y="17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2" y="39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7"/>
                  </a:lnTo>
                  <a:lnTo>
                    <a:pt x="30" y="57"/>
                  </a:lnTo>
                  <a:lnTo>
                    <a:pt x="35" y="57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49"/>
                  </a:lnTo>
                  <a:lnTo>
                    <a:pt x="54" y="45"/>
                  </a:lnTo>
                  <a:lnTo>
                    <a:pt x="57" y="39"/>
                  </a:lnTo>
                  <a:lnTo>
                    <a:pt x="59" y="33"/>
                  </a:lnTo>
                  <a:lnTo>
                    <a:pt x="60" y="27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5" name="Freeform 110">
              <a:extLst>
                <a:ext uri="{FF2B5EF4-FFF2-40B4-BE49-F238E27FC236}">
                  <a16:creationId xmlns:a16="http://schemas.microsoft.com/office/drawing/2014/main" id="{69CF11AF-9DAE-E332-7DC4-2D65474CF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1" y="2219"/>
              <a:ext cx="15" cy="14"/>
            </a:xfrm>
            <a:custGeom>
              <a:avLst/>
              <a:gdLst>
                <a:gd name="T0" fmla="*/ 1 w 30"/>
                <a:gd name="T1" fmla="*/ 1 h 27"/>
                <a:gd name="T2" fmla="*/ 1 w 30"/>
                <a:gd name="T3" fmla="*/ 1 h 27"/>
                <a:gd name="T4" fmla="*/ 1 w 30"/>
                <a:gd name="T5" fmla="*/ 1 h 27"/>
                <a:gd name="T6" fmla="*/ 1 w 30"/>
                <a:gd name="T7" fmla="*/ 1 h 27"/>
                <a:gd name="T8" fmla="*/ 1 w 30"/>
                <a:gd name="T9" fmla="*/ 1 h 27"/>
                <a:gd name="T10" fmla="*/ 1 w 30"/>
                <a:gd name="T11" fmla="*/ 1 h 27"/>
                <a:gd name="T12" fmla="*/ 1 w 30"/>
                <a:gd name="T13" fmla="*/ 1 h 27"/>
                <a:gd name="T14" fmla="*/ 0 w 30"/>
                <a:gd name="T15" fmla="*/ 1 h 27"/>
                <a:gd name="T16" fmla="*/ 0 w 30"/>
                <a:gd name="T17" fmla="*/ 1 h 27"/>
                <a:gd name="T18" fmla="*/ 0 w 30"/>
                <a:gd name="T19" fmla="*/ 1 h 27"/>
                <a:gd name="T20" fmla="*/ 1 w 30"/>
                <a:gd name="T21" fmla="*/ 1 h 27"/>
                <a:gd name="T22" fmla="*/ 1 w 30"/>
                <a:gd name="T23" fmla="*/ 1 h 27"/>
                <a:gd name="T24" fmla="*/ 1 w 30"/>
                <a:gd name="T25" fmla="*/ 1 h 27"/>
                <a:gd name="T26" fmla="*/ 1 w 30"/>
                <a:gd name="T27" fmla="*/ 1 h 27"/>
                <a:gd name="T28" fmla="*/ 1 w 30"/>
                <a:gd name="T29" fmla="*/ 0 h 27"/>
                <a:gd name="T30" fmla="*/ 1 w 30"/>
                <a:gd name="T31" fmla="*/ 0 h 27"/>
                <a:gd name="T32" fmla="*/ 1 w 30"/>
                <a:gd name="T33" fmla="*/ 0 h 27"/>
                <a:gd name="T34" fmla="*/ 1 w 30"/>
                <a:gd name="T35" fmla="*/ 0 h 27"/>
                <a:gd name="T36" fmla="*/ 1 w 30"/>
                <a:gd name="T37" fmla="*/ 0 h 27"/>
                <a:gd name="T38" fmla="*/ 1 w 30"/>
                <a:gd name="T39" fmla="*/ 1 h 27"/>
                <a:gd name="T40" fmla="*/ 1 w 30"/>
                <a:gd name="T41" fmla="*/ 1 h 27"/>
                <a:gd name="T42" fmla="*/ 1 w 30"/>
                <a:gd name="T43" fmla="*/ 1 h 27"/>
                <a:gd name="T44" fmla="*/ 1 w 30"/>
                <a:gd name="T45" fmla="*/ 1 h 27"/>
                <a:gd name="T46" fmla="*/ 1 w 30"/>
                <a:gd name="T47" fmla="*/ 1 h 27"/>
                <a:gd name="T48" fmla="*/ 1 w 30"/>
                <a:gd name="T49" fmla="*/ 1 h 27"/>
                <a:gd name="T50" fmla="*/ 1 w 30"/>
                <a:gd name="T51" fmla="*/ 1 h 27"/>
                <a:gd name="T52" fmla="*/ 1 w 30"/>
                <a:gd name="T53" fmla="*/ 1 h 27"/>
                <a:gd name="T54" fmla="*/ 1 w 30"/>
                <a:gd name="T55" fmla="*/ 1 h 27"/>
                <a:gd name="T56" fmla="*/ 1 w 30"/>
                <a:gd name="T57" fmla="*/ 1 h 2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7"/>
                <a:gd name="T89" fmla="*/ 30 w 30"/>
                <a:gd name="T90" fmla="*/ 27 h 2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7">
                  <a:moveTo>
                    <a:pt x="15" y="27"/>
                  </a:moveTo>
                  <a:lnTo>
                    <a:pt x="11" y="27"/>
                  </a:lnTo>
                  <a:lnTo>
                    <a:pt x="9" y="26"/>
                  </a:lnTo>
                  <a:lnTo>
                    <a:pt x="7" y="25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2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1"/>
                  </a:lnTo>
                  <a:lnTo>
                    <a:pt x="25" y="2"/>
                  </a:lnTo>
                  <a:lnTo>
                    <a:pt x="26" y="4"/>
                  </a:lnTo>
                  <a:lnTo>
                    <a:pt x="29" y="7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29" y="18"/>
                  </a:lnTo>
                  <a:lnTo>
                    <a:pt x="25" y="23"/>
                  </a:lnTo>
                  <a:lnTo>
                    <a:pt x="20" y="26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6" name="Freeform 111">
              <a:extLst>
                <a:ext uri="{FF2B5EF4-FFF2-40B4-BE49-F238E27FC236}">
                  <a16:creationId xmlns:a16="http://schemas.microsoft.com/office/drawing/2014/main" id="{685443E6-6B55-FB6B-43E5-73E366F25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" y="240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7" name="Freeform 112">
              <a:extLst>
                <a:ext uri="{FF2B5EF4-FFF2-40B4-BE49-F238E27FC236}">
                  <a16:creationId xmlns:a16="http://schemas.microsoft.com/office/drawing/2014/main" id="{596D1A15-C8D9-B5E5-730F-D4D83AF71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411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1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5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8" name="Freeform 113">
              <a:extLst>
                <a:ext uri="{FF2B5EF4-FFF2-40B4-BE49-F238E27FC236}">
                  <a16:creationId xmlns:a16="http://schemas.microsoft.com/office/drawing/2014/main" id="{FFC689D7-42C3-5074-5D52-DE4DB083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253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0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8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9" name="Freeform 114">
              <a:extLst>
                <a:ext uri="{FF2B5EF4-FFF2-40B4-BE49-F238E27FC236}">
                  <a16:creationId xmlns:a16="http://schemas.microsoft.com/office/drawing/2014/main" id="{50889CAA-4B8C-4448-857E-028784F02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546"/>
              <a:ext cx="15" cy="15"/>
            </a:xfrm>
            <a:custGeom>
              <a:avLst/>
              <a:gdLst>
                <a:gd name="T0" fmla="*/ 1 w 29"/>
                <a:gd name="T1" fmla="*/ 1 h 30"/>
                <a:gd name="T2" fmla="*/ 1 w 29"/>
                <a:gd name="T3" fmla="*/ 1 h 30"/>
                <a:gd name="T4" fmla="*/ 1 w 29"/>
                <a:gd name="T5" fmla="*/ 1 h 30"/>
                <a:gd name="T6" fmla="*/ 1 w 29"/>
                <a:gd name="T7" fmla="*/ 1 h 30"/>
                <a:gd name="T8" fmla="*/ 1 w 29"/>
                <a:gd name="T9" fmla="*/ 1 h 30"/>
                <a:gd name="T10" fmla="*/ 1 w 29"/>
                <a:gd name="T11" fmla="*/ 1 h 30"/>
                <a:gd name="T12" fmla="*/ 1 w 29"/>
                <a:gd name="T13" fmla="*/ 1 h 30"/>
                <a:gd name="T14" fmla="*/ 0 w 29"/>
                <a:gd name="T15" fmla="*/ 1 h 30"/>
                <a:gd name="T16" fmla="*/ 0 w 29"/>
                <a:gd name="T17" fmla="*/ 1 h 30"/>
                <a:gd name="T18" fmla="*/ 0 w 29"/>
                <a:gd name="T19" fmla="*/ 1 h 30"/>
                <a:gd name="T20" fmla="*/ 1 w 29"/>
                <a:gd name="T21" fmla="*/ 1 h 30"/>
                <a:gd name="T22" fmla="*/ 1 w 29"/>
                <a:gd name="T23" fmla="*/ 1 h 30"/>
                <a:gd name="T24" fmla="*/ 1 w 29"/>
                <a:gd name="T25" fmla="*/ 1 h 30"/>
                <a:gd name="T26" fmla="*/ 1 w 29"/>
                <a:gd name="T27" fmla="*/ 1 h 30"/>
                <a:gd name="T28" fmla="*/ 1 w 29"/>
                <a:gd name="T29" fmla="*/ 1 h 30"/>
                <a:gd name="T30" fmla="*/ 1 w 29"/>
                <a:gd name="T31" fmla="*/ 0 h 30"/>
                <a:gd name="T32" fmla="*/ 1 w 29"/>
                <a:gd name="T33" fmla="*/ 0 h 30"/>
                <a:gd name="T34" fmla="*/ 1 w 29"/>
                <a:gd name="T35" fmla="*/ 0 h 30"/>
                <a:gd name="T36" fmla="*/ 1 w 29"/>
                <a:gd name="T37" fmla="*/ 1 h 30"/>
                <a:gd name="T38" fmla="*/ 1 w 29"/>
                <a:gd name="T39" fmla="*/ 1 h 30"/>
                <a:gd name="T40" fmla="*/ 1 w 29"/>
                <a:gd name="T41" fmla="*/ 1 h 30"/>
                <a:gd name="T42" fmla="*/ 1 w 29"/>
                <a:gd name="T43" fmla="*/ 1 h 30"/>
                <a:gd name="T44" fmla="*/ 1 w 29"/>
                <a:gd name="T45" fmla="*/ 1 h 30"/>
                <a:gd name="T46" fmla="*/ 1 w 29"/>
                <a:gd name="T47" fmla="*/ 1 h 30"/>
                <a:gd name="T48" fmla="*/ 1 w 29"/>
                <a:gd name="T49" fmla="*/ 1 h 30"/>
                <a:gd name="T50" fmla="*/ 1 w 29"/>
                <a:gd name="T51" fmla="*/ 1 h 30"/>
                <a:gd name="T52" fmla="*/ 1 w 29"/>
                <a:gd name="T53" fmla="*/ 1 h 30"/>
                <a:gd name="T54" fmla="*/ 1 w 29"/>
                <a:gd name="T55" fmla="*/ 1 h 30"/>
                <a:gd name="T56" fmla="*/ 1 w 29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30"/>
                <a:gd name="T89" fmla="*/ 29 w 29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1" y="21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28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0" name="Freeform 115">
              <a:extLst>
                <a:ext uri="{FF2B5EF4-FFF2-40B4-BE49-F238E27FC236}">
                  <a16:creationId xmlns:a16="http://schemas.microsoft.com/office/drawing/2014/main" id="{7340A409-7FF2-D746-6DC3-5FF300E91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" y="2665"/>
              <a:ext cx="30" cy="29"/>
            </a:xfrm>
            <a:custGeom>
              <a:avLst/>
              <a:gdLst>
                <a:gd name="T0" fmla="*/ 1 w 59"/>
                <a:gd name="T1" fmla="*/ 0 h 59"/>
                <a:gd name="T2" fmla="*/ 1 w 59"/>
                <a:gd name="T3" fmla="*/ 0 h 59"/>
                <a:gd name="T4" fmla="*/ 1 w 59"/>
                <a:gd name="T5" fmla="*/ 0 h 59"/>
                <a:gd name="T6" fmla="*/ 1 w 59"/>
                <a:gd name="T7" fmla="*/ 0 h 59"/>
                <a:gd name="T8" fmla="*/ 1 w 59"/>
                <a:gd name="T9" fmla="*/ 0 h 59"/>
                <a:gd name="T10" fmla="*/ 1 w 59"/>
                <a:gd name="T11" fmla="*/ 0 h 59"/>
                <a:gd name="T12" fmla="*/ 1 w 59"/>
                <a:gd name="T13" fmla="*/ 0 h 59"/>
                <a:gd name="T14" fmla="*/ 1 w 59"/>
                <a:gd name="T15" fmla="*/ 0 h 59"/>
                <a:gd name="T16" fmla="*/ 1 w 59"/>
                <a:gd name="T17" fmla="*/ 0 h 59"/>
                <a:gd name="T18" fmla="*/ 1 w 59"/>
                <a:gd name="T19" fmla="*/ 0 h 59"/>
                <a:gd name="T20" fmla="*/ 1 w 59"/>
                <a:gd name="T21" fmla="*/ 0 h 59"/>
                <a:gd name="T22" fmla="*/ 1 w 59"/>
                <a:gd name="T23" fmla="*/ 0 h 59"/>
                <a:gd name="T24" fmla="*/ 0 w 59"/>
                <a:gd name="T25" fmla="*/ 0 h 59"/>
                <a:gd name="T26" fmla="*/ 1 w 59"/>
                <a:gd name="T27" fmla="*/ 0 h 59"/>
                <a:gd name="T28" fmla="*/ 1 w 59"/>
                <a:gd name="T29" fmla="*/ 0 h 59"/>
                <a:gd name="T30" fmla="*/ 1 w 59"/>
                <a:gd name="T31" fmla="*/ 0 h 59"/>
                <a:gd name="T32" fmla="*/ 1 w 59"/>
                <a:gd name="T33" fmla="*/ 0 h 59"/>
                <a:gd name="T34" fmla="*/ 1 w 59"/>
                <a:gd name="T35" fmla="*/ 0 h 59"/>
                <a:gd name="T36" fmla="*/ 1 w 59"/>
                <a:gd name="T37" fmla="*/ 0 h 59"/>
                <a:gd name="T38" fmla="*/ 1 w 59"/>
                <a:gd name="T39" fmla="*/ 0 h 59"/>
                <a:gd name="T40" fmla="*/ 1 w 59"/>
                <a:gd name="T41" fmla="*/ 0 h 59"/>
                <a:gd name="T42" fmla="*/ 1 w 59"/>
                <a:gd name="T43" fmla="*/ 0 h 59"/>
                <a:gd name="T44" fmla="*/ 1 w 59"/>
                <a:gd name="T45" fmla="*/ 0 h 59"/>
                <a:gd name="T46" fmla="*/ 1 w 59"/>
                <a:gd name="T47" fmla="*/ 0 h 59"/>
                <a:gd name="T48" fmla="*/ 1 w 59"/>
                <a:gd name="T49" fmla="*/ 0 h 59"/>
                <a:gd name="T50" fmla="*/ 1 w 59"/>
                <a:gd name="T51" fmla="*/ 0 h 59"/>
                <a:gd name="T52" fmla="*/ 1 w 59"/>
                <a:gd name="T53" fmla="*/ 0 h 59"/>
                <a:gd name="T54" fmla="*/ 1 w 59"/>
                <a:gd name="T55" fmla="*/ 0 h 59"/>
                <a:gd name="T56" fmla="*/ 1 w 59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59"/>
                <a:gd name="T89" fmla="*/ 59 w 59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59">
                  <a:moveTo>
                    <a:pt x="59" y="29"/>
                  </a:moveTo>
                  <a:lnTo>
                    <a:pt x="58" y="23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7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9" y="51"/>
                  </a:lnTo>
                  <a:lnTo>
                    <a:pt x="13" y="54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1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8" y="35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1" name="Freeform 116">
              <a:extLst>
                <a:ext uri="{FF2B5EF4-FFF2-40B4-BE49-F238E27FC236}">
                  <a16:creationId xmlns:a16="http://schemas.microsoft.com/office/drawing/2014/main" id="{44C0FE65-E351-6FB1-7748-7A7728F12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2672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5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8" y="8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2" name="Freeform 117">
              <a:extLst>
                <a:ext uri="{FF2B5EF4-FFF2-40B4-BE49-F238E27FC236}">
                  <a16:creationId xmlns:a16="http://schemas.microsoft.com/office/drawing/2014/main" id="{C7D4ED2C-82AD-5A24-1954-5E8CFBEBA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4" y="2585"/>
              <a:ext cx="30" cy="29"/>
            </a:xfrm>
            <a:custGeom>
              <a:avLst/>
              <a:gdLst>
                <a:gd name="T0" fmla="*/ 1 w 60"/>
                <a:gd name="T1" fmla="*/ 0 h 59"/>
                <a:gd name="T2" fmla="*/ 1 w 60"/>
                <a:gd name="T3" fmla="*/ 0 h 59"/>
                <a:gd name="T4" fmla="*/ 1 w 60"/>
                <a:gd name="T5" fmla="*/ 0 h 59"/>
                <a:gd name="T6" fmla="*/ 1 w 60"/>
                <a:gd name="T7" fmla="*/ 0 h 59"/>
                <a:gd name="T8" fmla="*/ 1 w 60"/>
                <a:gd name="T9" fmla="*/ 0 h 59"/>
                <a:gd name="T10" fmla="*/ 1 w 60"/>
                <a:gd name="T11" fmla="*/ 0 h 59"/>
                <a:gd name="T12" fmla="*/ 1 w 60"/>
                <a:gd name="T13" fmla="*/ 0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0 h 59"/>
                <a:gd name="T20" fmla="*/ 1 w 60"/>
                <a:gd name="T21" fmla="*/ 0 h 59"/>
                <a:gd name="T22" fmla="*/ 1 w 60"/>
                <a:gd name="T23" fmla="*/ 0 h 59"/>
                <a:gd name="T24" fmla="*/ 0 w 60"/>
                <a:gd name="T25" fmla="*/ 0 h 59"/>
                <a:gd name="T26" fmla="*/ 1 w 60"/>
                <a:gd name="T27" fmla="*/ 0 h 59"/>
                <a:gd name="T28" fmla="*/ 1 w 60"/>
                <a:gd name="T29" fmla="*/ 0 h 59"/>
                <a:gd name="T30" fmla="*/ 1 w 60"/>
                <a:gd name="T31" fmla="*/ 0 h 59"/>
                <a:gd name="T32" fmla="*/ 1 w 60"/>
                <a:gd name="T33" fmla="*/ 0 h 59"/>
                <a:gd name="T34" fmla="*/ 1 w 60"/>
                <a:gd name="T35" fmla="*/ 0 h 59"/>
                <a:gd name="T36" fmla="*/ 1 w 60"/>
                <a:gd name="T37" fmla="*/ 0 h 59"/>
                <a:gd name="T38" fmla="*/ 1 w 60"/>
                <a:gd name="T39" fmla="*/ 0 h 59"/>
                <a:gd name="T40" fmla="*/ 1 w 60"/>
                <a:gd name="T41" fmla="*/ 0 h 59"/>
                <a:gd name="T42" fmla="*/ 1 w 60"/>
                <a:gd name="T43" fmla="*/ 0 h 59"/>
                <a:gd name="T44" fmla="*/ 1 w 60"/>
                <a:gd name="T45" fmla="*/ 0 h 59"/>
                <a:gd name="T46" fmla="*/ 1 w 60"/>
                <a:gd name="T47" fmla="*/ 0 h 59"/>
                <a:gd name="T48" fmla="*/ 1 w 60"/>
                <a:gd name="T49" fmla="*/ 0 h 59"/>
                <a:gd name="T50" fmla="*/ 1 w 60"/>
                <a:gd name="T51" fmla="*/ 0 h 59"/>
                <a:gd name="T52" fmla="*/ 1 w 60"/>
                <a:gd name="T53" fmla="*/ 0 h 59"/>
                <a:gd name="T54" fmla="*/ 1 w 60"/>
                <a:gd name="T55" fmla="*/ 0 h 59"/>
                <a:gd name="T56" fmla="*/ 1 w 60"/>
                <a:gd name="T57" fmla="*/ 0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2" y="36"/>
                  </a:lnTo>
                  <a:lnTo>
                    <a:pt x="3" y="40"/>
                  </a:lnTo>
                  <a:lnTo>
                    <a:pt x="6" y="46"/>
                  </a:lnTo>
                  <a:lnTo>
                    <a:pt x="10" y="51"/>
                  </a:lnTo>
                  <a:lnTo>
                    <a:pt x="14" y="54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1" y="51"/>
                  </a:lnTo>
                  <a:lnTo>
                    <a:pt x="55" y="46"/>
                  </a:lnTo>
                  <a:lnTo>
                    <a:pt x="58" y="40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3" name="Freeform 118">
              <a:extLst>
                <a:ext uri="{FF2B5EF4-FFF2-40B4-BE49-F238E27FC236}">
                  <a16:creationId xmlns:a16="http://schemas.microsoft.com/office/drawing/2014/main" id="{A48AEBCB-AFF4-56FD-E7EF-3242C227A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" y="2592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3" y="23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4" name="Freeform 119">
              <a:extLst>
                <a:ext uri="{FF2B5EF4-FFF2-40B4-BE49-F238E27FC236}">
                  <a16:creationId xmlns:a16="http://schemas.microsoft.com/office/drawing/2014/main" id="{8941649C-62DD-8C5C-91A2-E4DB3FC6B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1" y="233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8" y="24"/>
                  </a:lnTo>
                  <a:lnTo>
                    <a:pt x="57" y="18"/>
                  </a:lnTo>
                  <a:lnTo>
                    <a:pt x="55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35" y="60"/>
                  </a:lnTo>
                  <a:lnTo>
                    <a:pt x="41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7"/>
                  </a:lnTo>
                  <a:lnTo>
                    <a:pt x="57" y="41"/>
                  </a:lnTo>
                  <a:lnTo>
                    <a:pt x="58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5" name="Freeform 120">
              <a:extLst>
                <a:ext uri="{FF2B5EF4-FFF2-40B4-BE49-F238E27FC236}">
                  <a16:creationId xmlns:a16="http://schemas.microsoft.com/office/drawing/2014/main" id="{24428598-24A0-07E8-5D50-82C752B9B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41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30" y="11"/>
                  </a:lnTo>
                  <a:lnTo>
                    <a:pt x="30" y="14"/>
                  </a:lnTo>
                  <a:lnTo>
                    <a:pt x="28" y="20"/>
                  </a:lnTo>
                  <a:lnTo>
                    <a:pt x="25" y="24"/>
                  </a:lnTo>
                  <a:lnTo>
                    <a:pt x="20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6" name="Freeform 121">
              <a:extLst>
                <a:ext uri="{FF2B5EF4-FFF2-40B4-BE49-F238E27FC236}">
                  <a16:creationId xmlns:a16="http://schemas.microsoft.com/office/drawing/2014/main" id="{C124872B-5532-DF75-45A3-589A74A1F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526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7" name="Freeform 122">
              <a:extLst>
                <a:ext uri="{FF2B5EF4-FFF2-40B4-BE49-F238E27FC236}">
                  <a16:creationId xmlns:a16="http://schemas.microsoft.com/office/drawing/2014/main" id="{21B043F9-1499-77CE-8553-20A5A71B7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" y="2533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8" name="Freeform 123">
              <a:extLst>
                <a:ext uri="{FF2B5EF4-FFF2-40B4-BE49-F238E27FC236}">
                  <a16:creationId xmlns:a16="http://schemas.microsoft.com/office/drawing/2014/main" id="{0609B709-1213-E948-BE92-2518A3454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1" y="2427"/>
              <a:ext cx="30" cy="30"/>
            </a:xfrm>
            <a:custGeom>
              <a:avLst/>
              <a:gdLst>
                <a:gd name="T0" fmla="*/ 1 w 58"/>
                <a:gd name="T1" fmla="*/ 1 h 58"/>
                <a:gd name="T2" fmla="*/ 1 w 58"/>
                <a:gd name="T3" fmla="*/ 1 h 58"/>
                <a:gd name="T4" fmla="*/ 1 w 58"/>
                <a:gd name="T5" fmla="*/ 1 h 58"/>
                <a:gd name="T6" fmla="*/ 1 w 58"/>
                <a:gd name="T7" fmla="*/ 1 h 58"/>
                <a:gd name="T8" fmla="*/ 1 w 58"/>
                <a:gd name="T9" fmla="*/ 1 h 58"/>
                <a:gd name="T10" fmla="*/ 1 w 58"/>
                <a:gd name="T11" fmla="*/ 1 h 58"/>
                <a:gd name="T12" fmla="*/ 1 w 58"/>
                <a:gd name="T13" fmla="*/ 1 h 58"/>
                <a:gd name="T14" fmla="*/ 1 w 58"/>
                <a:gd name="T15" fmla="*/ 0 h 58"/>
                <a:gd name="T16" fmla="*/ 1 w 58"/>
                <a:gd name="T17" fmla="*/ 0 h 58"/>
                <a:gd name="T18" fmla="*/ 1 w 58"/>
                <a:gd name="T19" fmla="*/ 1 h 58"/>
                <a:gd name="T20" fmla="*/ 1 w 58"/>
                <a:gd name="T21" fmla="*/ 1 h 58"/>
                <a:gd name="T22" fmla="*/ 1 w 58"/>
                <a:gd name="T23" fmla="*/ 1 h 58"/>
                <a:gd name="T24" fmla="*/ 0 w 58"/>
                <a:gd name="T25" fmla="*/ 1 h 58"/>
                <a:gd name="T26" fmla="*/ 0 w 58"/>
                <a:gd name="T27" fmla="*/ 1 h 58"/>
                <a:gd name="T28" fmla="*/ 1 w 58"/>
                <a:gd name="T29" fmla="*/ 1 h 58"/>
                <a:gd name="T30" fmla="*/ 1 w 58"/>
                <a:gd name="T31" fmla="*/ 1 h 58"/>
                <a:gd name="T32" fmla="*/ 1 w 58"/>
                <a:gd name="T33" fmla="*/ 1 h 58"/>
                <a:gd name="T34" fmla="*/ 1 w 58"/>
                <a:gd name="T35" fmla="*/ 1 h 58"/>
                <a:gd name="T36" fmla="*/ 1 w 58"/>
                <a:gd name="T37" fmla="*/ 1 h 58"/>
                <a:gd name="T38" fmla="*/ 1 w 58"/>
                <a:gd name="T39" fmla="*/ 1 h 58"/>
                <a:gd name="T40" fmla="*/ 1 w 58"/>
                <a:gd name="T41" fmla="*/ 1 h 58"/>
                <a:gd name="T42" fmla="*/ 1 w 58"/>
                <a:gd name="T43" fmla="*/ 1 h 58"/>
                <a:gd name="T44" fmla="*/ 1 w 58"/>
                <a:gd name="T45" fmla="*/ 1 h 58"/>
                <a:gd name="T46" fmla="*/ 1 w 58"/>
                <a:gd name="T47" fmla="*/ 1 h 58"/>
                <a:gd name="T48" fmla="*/ 1 w 58"/>
                <a:gd name="T49" fmla="*/ 1 h 58"/>
                <a:gd name="T50" fmla="*/ 1 w 58"/>
                <a:gd name="T51" fmla="*/ 1 h 58"/>
                <a:gd name="T52" fmla="*/ 1 w 58"/>
                <a:gd name="T53" fmla="*/ 1 h 58"/>
                <a:gd name="T54" fmla="*/ 1 w 58"/>
                <a:gd name="T55" fmla="*/ 1 h 58"/>
                <a:gd name="T56" fmla="*/ 1 w 58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8"/>
                <a:gd name="T89" fmla="*/ 58 w 58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8">
                  <a:moveTo>
                    <a:pt x="58" y="28"/>
                  </a:moveTo>
                  <a:lnTo>
                    <a:pt x="58" y="23"/>
                  </a:lnTo>
                  <a:lnTo>
                    <a:pt x="56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3" y="58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40" y="56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9" name="Freeform 124">
              <a:extLst>
                <a:ext uri="{FF2B5EF4-FFF2-40B4-BE49-F238E27FC236}">
                  <a16:creationId xmlns:a16="http://schemas.microsoft.com/office/drawing/2014/main" id="{114F94B2-0B2B-BAC7-F6A8-C72FA707D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2435"/>
              <a:ext cx="14" cy="14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4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8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1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7" y="5"/>
                  </a:lnTo>
                  <a:lnTo>
                    <a:pt x="28" y="8"/>
                  </a:lnTo>
                  <a:lnTo>
                    <a:pt x="29" y="11"/>
                  </a:lnTo>
                  <a:lnTo>
                    <a:pt x="29" y="13"/>
                  </a:lnTo>
                  <a:lnTo>
                    <a:pt x="28" y="19"/>
                  </a:lnTo>
                  <a:lnTo>
                    <a:pt x="26" y="24"/>
                  </a:lnTo>
                  <a:lnTo>
                    <a:pt x="20" y="27"/>
                  </a:lnTo>
                  <a:lnTo>
                    <a:pt x="14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0" name="Freeform 125">
              <a:extLst>
                <a:ext uri="{FF2B5EF4-FFF2-40B4-BE49-F238E27FC236}">
                  <a16:creationId xmlns:a16="http://schemas.microsoft.com/office/drawing/2014/main" id="{37F8BC8E-C0F1-DAB3-C7FD-30BF7CF24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2606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4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5" y="58"/>
                  </a:lnTo>
                  <a:lnTo>
                    <a:pt x="41" y="57"/>
                  </a:lnTo>
                  <a:lnTo>
                    <a:pt x="46" y="54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1" name="Freeform 126">
              <a:extLst>
                <a:ext uri="{FF2B5EF4-FFF2-40B4-BE49-F238E27FC236}">
                  <a16:creationId xmlns:a16="http://schemas.microsoft.com/office/drawing/2014/main" id="{ED888C90-5F1E-4D65-932F-C6E88D615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2613"/>
              <a:ext cx="15" cy="15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1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2" name="Freeform 127">
              <a:extLst>
                <a:ext uri="{FF2B5EF4-FFF2-40B4-BE49-F238E27FC236}">
                  <a16:creationId xmlns:a16="http://schemas.microsoft.com/office/drawing/2014/main" id="{10DA3CAB-1125-B39C-F031-79221CB27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" y="2723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1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1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8" y="25"/>
                  </a:lnTo>
                  <a:lnTo>
                    <a:pt x="57" y="19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18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29" y="60"/>
                  </a:lnTo>
                  <a:lnTo>
                    <a:pt x="35" y="60"/>
                  </a:lnTo>
                  <a:lnTo>
                    <a:pt x="41" y="58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7" y="42"/>
                  </a:lnTo>
                  <a:lnTo>
                    <a:pt x="58" y="36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3" name="Freeform 128">
              <a:extLst>
                <a:ext uri="{FF2B5EF4-FFF2-40B4-BE49-F238E27FC236}">
                  <a16:creationId xmlns:a16="http://schemas.microsoft.com/office/drawing/2014/main" id="{2401D0D8-7743-659E-8BFD-25CF04A81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73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8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4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3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4" name="Freeform 129">
              <a:extLst>
                <a:ext uri="{FF2B5EF4-FFF2-40B4-BE49-F238E27FC236}">
                  <a16:creationId xmlns:a16="http://schemas.microsoft.com/office/drawing/2014/main" id="{7FF671E7-8FBD-97B6-652A-2F76384A7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8" y="2652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4"/>
                  </a:lnTo>
                  <a:lnTo>
                    <a:pt x="51" y="9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6"/>
                  </a:lnTo>
                  <a:lnTo>
                    <a:pt x="9" y="51"/>
                  </a:lnTo>
                  <a:lnTo>
                    <a:pt x="14" y="54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1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5" name="Freeform 130">
              <a:extLst>
                <a:ext uri="{FF2B5EF4-FFF2-40B4-BE49-F238E27FC236}">
                  <a16:creationId xmlns:a16="http://schemas.microsoft.com/office/drawing/2014/main" id="{92FEE2CA-CC56-BC4C-0B55-F4C7D4926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" y="266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9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6" y="25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6" name="Freeform 131">
              <a:extLst>
                <a:ext uri="{FF2B5EF4-FFF2-40B4-BE49-F238E27FC236}">
                  <a16:creationId xmlns:a16="http://schemas.microsoft.com/office/drawing/2014/main" id="{413FB16D-4DE6-8F07-6F51-807B9B75C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731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1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9"/>
                  </a:lnTo>
                  <a:lnTo>
                    <a:pt x="48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10" y="9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3" y="41"/>
                  </a:lnTo>
                  <a:lnTo>
                    <a:pt x="6" y="47"/>
                  </a:lnTo>
                  <a:lnTo>
                    <a:pt x="10" y="51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59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8" y="55"/>
                  </a:lnTo>
                  <a:lnTo>
                    <a:pt x="52" y="51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7" name="Freeform 132">
              <a:extLst>
                <a:ext uri="{FF2B5EF4-FFF2-40B4-BE49-F238E27FC236}">
                  <a16:creationId xmlns:a16="http://schemas.microsoft.com/office/drawing/2014/main" id="{B5056D8B-C003-364D-BC33-CE64A700A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" y="2738"/>
              <a:ext cx="15" cy="15"/>
            </a:xfrm>
            <a:custGeom>
              <a:avLst/>
              <a:gdLst>
                <a:gd name="T0" fmla="*/ 1 w 30"/>
                <a:gd name="T1" fmla="*/ 1 h 29"/>
                <a:gd name="T2" fmla="*/ 1 w 30"/>
                <a:gd name="T3" fmla="*/ 1 h 29"/>
                <a:gd name="T4" fmla="*/ 1 w 30"/>
                <a:gd name="T5" fmla="*/ 1 h 29"/>
                <a:gd name="T6" fmla="*/ 1 w 30"/>
                <a:gd name="T7" fmla="*/ 1 h 29"/>
                <a:gd name="T8" fmla="*/ 1 w 30"/>
                <a:gd name="T9" fmla="*/ 1 h 29"/>
                <a:gd name="T10" fmla="*/ 1 w 30"/>
                <a:gd name="T11" fmla="*/ 1 h 29"/>
                <a:gd name="T12" fmla="*/ 1 w 30"/>
                <a:gd name="T13" fmla="*/ 1 h 29"/>
                <a:gd name="T14" fmla="*/ 0 w 30"/>
                <a:gd name="T15" fmla="*/ 1 h 29"/>
                <a:gd name="T16" fmla="*/ 0 w 30"/>
                <a:gd name="T17" fmla="*/ 1 h 29"/>
                <a:gd name="T18" fmla="*/ 0 w 30"/>
                <a:gd name="T19" fmla="*/ 1 h 29"/>
                <a:gd name="T20" fmla="*/ 1 w 30"/>
                <a:gd name="T21" fmla="*/ 1 h 29"/>
                <a:gd name="T22" fmla="*/ 1 w 30"/>
                <a:gd name="T23" fmla="*/ 1 h 29"/>
                <a:gd name="T24" fmla="*/ 1 w 30"/>
                <a:gd name="T25" fmla="*/ 1 h 29"/>
                <a:gd name="T26" fmla="*/ 1 w 30"/>
                <a:gd name="T27" fmla="*/ 1 h 29"/>
                <a:gd name="T28" fmla="*/ 1 w 30"/>
                <a:gd name="T29" fmla="*/ 1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1 h 29"/>
                <a:gd name="T38" fmla="*/ 1 w 30"/>
                <a:gd name="T39" fmla="*/ 1 h 29"/>
                <a:gd name="T40" fmla="*/ 1 w 30"/>
                <a:gd name="T41" fmla="*/ 1 h 29"/>
                <a:gd name="T42" fmla="*/ 1 w 30"/>
                <a:gd name="T43" fmla="*/ 1 h 29"/>
                <a:gd name="T44" fmla="*/ 1 w 30"/>
                <a:gd name="T45" fmla="*/ 1 h 29"/>
                <a:gd name="T46" fmla="*/ 1 w 30"/>
                <a:gd name="T47" fmla="*/ 1 h 29"/>
                <a:gd name="T48" fmla="*/ 1 w 30"/>
                <a:gd name="T49" fmla="*/ 1 h 29"/>
                <a:gd name="T50" fmla="*/ 1 w 30"/>
                <a:gd name="T51" fmla="*/ 1 h 29"/>
                <a:gd name="T52" fmla="*/ 1 w 30"/>
                <a:gd name="T53" fmla="*/ 1 h 29"/>
                <a:gd name="T54" fmla="*/ 1 w 30"/>
                <a:gd name="T55" fmla="*/ 1 h 29"/>
                <a:gd name="T56" fmla="*/ 1 w 30"/>
                <a:gd name="T57" fmla="*/ 1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3" y="29"/>
                  </a:lnTo>
                  <a:lnTo>
                    <a:pt x="11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6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8" name="Freeform 133">
              <a:extLst>
                <a:ext uri="{FF2B5EF4-FFF2-40B4-BE49-F238E27FC236}">
                  <a16:creationId xmlns:a16="http://schemas.microsoft.com/office/drawing/2014/main" id="{2A6BDC83-9B70-3EDD-F8F2-4EF7C8FE8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" y="2462"/>
              <a:ext cx="30" cy="30"/>
            </a:xfrm>
            <a:custGeom>
              <a:avLst/>
              <a:gdLst>
                <a:gd name="T0" fmla="*/ 1 w 59"/>
                <a:gd name="T1" fmla="*/ 1 h 60"/>
                <a:gd name="T2" fmla="*/ 1 w 59"/>
                <a:gd name="T3" fmla="*/ 1 h 60"/>
                <a:gd name="T4" fmla="*/ 1 w 59"/>
                <a:gd name="T5" fmla="*/ 1 h 60"/>
                <a:gd name="T6" fmla="*/ 1 w 59"/>
                <a:gd name="T7" fmla="*/ 1 h 60"/>
                <a:gd name="T8" fmla="*/ 1 w 59"/>
                <a:gd name="T9" fmla="*/ 1 h 60"/>
                <a:gd name="T10" fmla="*/ 1 w 59"/>
                <a:gd name="T11" fmla="*/ 1 h 60"/>
                <a:gd name="T12" fmla="*/ 1 w 59"/>
                <a:gd name="T13" fmla="*/ 1 h 60"/>
                <a:gd name="T14" fmla="*/ 1 w 59"/>
                <a:gd name="T15" fmla="*/ 0 h 60"/>
                <a:gd name="T16" fmla="*/ 1 w 59"/>
                <a:gd name="T17" fmla="*/ 0 h 60"/>
                <a:gd name="T18" fmla="*/ 1 w 59"/>
                <a:gd name="T19" fmla="*/ 1 h 60"/>
                <a:gd name="T20" fmla="*/ 1 w 59"/>
                <a:gd name="T21" fmla="*/ 1 h 60"/>
                <a:gd name="T22" fmla="*/ 1 w 59"/>
                <a:gd name="T23" fmla="*/ 1 h 60"/>
                <a:gd name="T24" fmla="*/ 0 w 59"/>
                <a:gd name="T25" fmla="*/ 1 h 60"/>
                <a:gd name="T26" fmla="*/ 0 w 59"/>
                <a:gd name="T27" fmla="*/ 1 h 60"/>
                <a:gd name="T28" fmla="*/ 1 w 59"/>
                <a:gd name="T29" fmla="*/ 1 h 60"/>
                <a:gd name="T30" fmla="*/ 1 w 59"/>
                <a:gd name="T31" fmla="*/ 1 h 60"/>
                <a:gd name="T32" fmla="*/ 1 w 59"/>
                <a:gd name="T33" fmla="*/ 1 h 60"/>
                <a:gd name="T34" fmla="*/ 1 w 59"/>
                <a:gd name="T35" fmla="*/ 1 h 60"/>
                <a:gd name="T36" fmla="*/ 1 w 59"/>
                <a:gd name="T37" fmla="*/ 1 h 60"/>
                <a:gd name="T38" fmla="*/ 1 w 59"/>
                <a:gd name="T39" fmla="*/ 1 h 60"/>
                <a:gd name="T40" fmla="*/ 1 w 59"/>
                <a:gd name="T41" fmla="*/ 1 h 60"/>
                <a:gd name="T42" fmla="*/ 1 w 59"/>
                <a:gd name="T43" fmla="*/ 1 h 60"/>
                <a:gd name="T44" fmla="*/ 1 w 59"/>
                <a:gd name="T45" fmla="*/ 1 h 60"/>
                <a:gd name="T46" fmla="*/ 1 w 59"/>
                <a:gd name="T47" fmla="*/ 1 h 60"/>
                <a:gd name="T48" fmla="*/ 1 w 59"/>
                <a:gd name="T49" fmla="*/ 1 h 60"/>
                <a:gd name="T50" fmla="*/ 1 w 59"/>
                <a:gd name="T51" fmla="*/ 1 h 60"/>
                <a:gd name="T52" fmla="*/ 1 w 59"/>
                <a:gd name="T53" fmla="*/ 1 h 60"/>
                <a:gd name="T54" fmla="*/ 1 w 59"/>
                <a:gd name="T55" fmla="*/ 1 h 60"/>
                <a:gd name="T56" fmla="*/ 1 w 59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0"/>
                <a:gd name="T89" fmla="*/ 59 w 59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0">
                  <a:moveTo>
                    <a:pt x="59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5" y="12"/>
                  </a:lnTo>
                  <a:lnTo>
                    <a:pt x="51" y="8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8"/>
                  </a:lnTo>
                  <a:lnTo>
                    <a:pt x="3" y="18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3" y="41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4"/>
                  </a:lnTo>
                  <a:lnTo>
                    <a:pt x="19" y="57"/>
                  </a:lnTo>
                  <a:lnTo>
                    <a:pt x="25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7" y="54"/>
                  </a:lnTo>
                  <a:lnTo>
                    <a:pt x="51" y="50"/>
                  </a:lnTo>
                  <a:lnTo>
                    <a:pt x="55" y="46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59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9" name="Freeform 134">
              <a:extLst>
                <a:ext uri="{FF2B5EF4-FFF2-40B4-BE49-F238E27FC236}">
                  <a16:creationId xmlns:a16="http://schemas.microsoft.com/office/drawing/2014/main" id="{700E9E88-DF3C-C14A-5A18-3EFDCEFA0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2469"/>
              <a:ext cx="14" cy="15"/>
            </a:xfrm>
            <a:custGeom>
              <a:avLst/>
              <a:gdLst>
                <a:gd name="T0" fmla="*/ 0 w 29"/>
                <a:gd name="T1" fmla="*/ 1 h 28"/>
                <a:gd name="T2" fmla="*/ 0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0 w 29"/>
                <a:gd name="T9" fmla="*/ 1 h 28"/>
                <a:gd name="T10" fmla="*/ 0 w 29"/>
                <a:gd name="T11" fmla="*/ 1 h 28"/>
                <a:gd name="T12" fmla="*/ 0 w 29"/>
                <a:gd name="T13" fmla="*/ 1 h 28"/>
                <a:gd name="T14" fmla="*/ 0 w 29"/>
                <a:gd name="T15" fmla="*/ 1 h 28"/>
                <a:gd name="T16" fmla="*/ 0 w 29"/>
                <a:gd name="T17" fmla="*/ 1 h 28"/>
                <a:gd name="T18" fmla="*/ 0 w 29"/>
                <a:gd name="T19" fmla="*/ 1 h 28"/>
                <a:gd name="T20" fmla="*/ 0 w 29"/>
                <a:gd name="T21" fmla="*/ 1 h 28"/>
                <a:gd name="T22" fmla="*/ 0 w 29"/>
                <a:gd name="T23" fmla="*/ 1 h 28"/>
                <a:gd name="T24" fmla="*/ 0 w 29"/>
                <a:gd name="T25" fmla="*/ 1 h 28"/>
                <a:gd name="T26" fmla="*/ 0 w 29"/>
                <a:gd name="T27" fmla="*/ 1 h 28"/>
                <a:gd name="T28" fmla="*/ 0 w 29"/>
                <a:gd name="T29" fmla="*/ 1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1 h 28"/>
                <a:gd name="T38" fmla="*/ 0 w 29"/>
                <a:gd name="T39" fmla="*/ 1 h 28"/>
                <a:gd name="T40" fmla="*/ 0 w 29"/>
                <a:gd name="T41" fmla="*/ 1 h 28"/>
                <a:gd name="T42" fmla="*/ 0 w 29"/>
                <a:gd name="T43" fmla="*/ 1 h 28"/>
                <a:gd name="T44" fmla="*/ 0 w 29"/>
                <a:gd name="T45" fmla="*/ 1 h 28"/>
                <a:gd name="T46" fmla="*/ 0 w 29"/>
                <a:gd name="T47" fmla="*/ 1 h 28"/>
                <a:gd name="T48" fmla="*/ 0 w 29"/>
                <a:gd name="T49" fmla="*/ 1 h 28"/>
                <a:gd name="T50" fmla="*/ 0 w 29"/>
                <a:gd name="T51" fmla="*/ 1 h 28"/>
                <a:gd name="T52" fmla="*/ 0 w 29"/>
                <a:gd name="T53" fmla="*/ 1 h 28"/>
                <a:gd name="T54" fmla="*/ 0 w 29"/>
                <a:gd name="T55" fmla="*/ 1 h 28"/>
                <a:gd name="T56" fmla="*/ 0 w 29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8"/>
                <a:gd name="T89" fmla="*/ 29 w 29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8">
                  <a:moveTo>
                    <a:pt x="15" y="28"/>
                  </a:moveTo>
                  <a:lnTo>
                    <a:pt x="12" y="28"/>
                  </a:lnTo>
                  <a:lnTo>
                    <a:pt x="10" y="27"/>
                  </a:lnTo>
                  <a:lnTo>
                    <a:pt x="6" y="26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6" y="4"/>
                  </a:lnTo>
                  <a:lnTo>
                    <a:pt x="27" y="7"/>
                  </a:lnTo>
                  <a:lnTo>
                    <a:pt x="28" y="9"/>
                  </a:lnTo>
                  <a:lnTo>
                    <a:pt x="29" y="11"/>
                  </a:lnTo>
                  <a:lnTo>
                    <a:pt x="29" y="15"/>
                  </a:lnTo>
                  <a:lnTo>
                    <a:pt x="28" y="20"/>
                  </a:lnTo>
                  <a:lnTo>
                    <a:pt x="26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0" name="Freeform 135">
              <a:extLst>
                <a:ext uri="{FF2B5EF4-FFF2-40B4-BE49-F238E27FC236}">
                  <a16:creationId xmlns:a16="http://schemas.microsoft.com/office/drawing/2014/main" id="{B762A6DE-8535-1E09-70F3-6A09ACE00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" y="2443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8" y="18"/>
                  </a:lnTo>
                  <a:lnTo>
                    <a:pt x="54" y="13"/>
                  </a:lnTo>
                  <a:lnTo>
                    <a:pt x="51" y="9"/>
                  </a:lnTo>
                  <a:lnTo>
                    <a:pt x="46" y="5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9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19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2" y="57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8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1" name="Freeform 136">
              <a:extLst>
                <a:ext uri="{FF2B5EF4-FFF2-40B4-BE49-F238E27FC236}">
                  <a16:creationId xmlns:a16="http://schemas.microsoft.com/office/drawing/2014/main" id="{B933152A-19E7-CB6D-6627-12EB5F2D6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" y="2450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4" y="7"/>
                  </a:lnTo>
                  <a:lnTo>
                    <a:pt x="5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8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2" name="Freeform 137">
              <a:extLst>
                <a:ext uri="{FF2B5EF4-FFF2-40B4-BE49-F238E27FC236}">
                  <a16:creationId xmlns:a16="http://schemas.microsoft.com/office/drawing/2014/main" id="{A76B9552-F82B-5251-B19C-684C7B753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2590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4"/>
                  </a:lnTo>
                  <a:lnTo>
                    <a:pt x="51" y="10"/>
                  </a:lnTo>
                  <a:lnTo>
                    <a:pt x="46" y="6"/>
                  </a:lnTo>
                  <a:lnTo>
                    <a:pt x="42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9" y="3"/>
                  </a:lnTo>
                  <a:lnTo>
                    <a:pt x="9" y="10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5" y="46"/>
                  </a:lnTo>
                  <a:lnTo>
                    <a:pt x="8" y="51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2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3" name="Freeform 138">
              <a:extLst>
                <a:ext uri="{FF2B5EF4-FFF2-40B4-BE49-F238E27FC236}">
                  <a16:creationId xmlns:a16="http://schemas.microsoft.com/office/drawing/2014/main" id="{592F3EC1-C9D7-D46E-8757-9978574E9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5" y="259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2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7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4" name="Freeform 139">
              <a:extLst>
                <a:ext uri="{FF2B5EF4-FFF2-40B4-BE49-F238E27FC236}">
                  <a16:creationId xmlns:a16="http://schemas.microsoft.com/office/drawing/2014/main" id="{DCF312D5-5C55-1E1A-A2BB-452BCB629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1" y="2715"/>
              <a:ext cx="30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3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5" name="Freeform 140">
              <a:extLst>
                <a:ext uri="{FF2B5EF4-FFF2-40B4-BE49-F238E27FC236}">
                  <a16:creationId xmlns:a16="http://schemas.microsoft.com/office/drawing/2014/main" id="{64495EEC-540F-ADFE-3F67-AF2FAFAD0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2723"/>
              <a:ext cx="14" cy="14"/>
            </a:xfrm>
            <a:custGeom>
              <a:avLst/>
              <a:gdLst>
                <a:gd name="T0" fmla="*/ 1 w 28"/>
                <a:gd name="T1" fmla="*/ 0 h 29"/>
                <a:gd name="T2" fmla="*/ 1 w 28"/>
                <a:gd name="T3" fmla="*/ 0 h 29"/>
                <a:gd name="T4" fmla="*/ 1 w 28"/>
                <a:gd name="T5" fmla="*/ 0 h 29"/>
                <a:gd name="T6" fmla="*/ 1 w 28"/>
                <a:gd name="T7" fmla="*/ 0 h 29"/>
                <a:gd name="T8" fmla="*/ 1 w 28"/>
                <a:gd name="T9" fmla="*/ 0 h 29"/>
                <a:gd name="T10" fmla="*/ 1 w 28"/>
                <a:gd name="T11" fmla="*/ 0 h 29"/>
                <a:gd name="T12" fmla="*/ 1 w 28"/>
                <a:gd name="T13" fmla="*/ 0 h 29"/>
                <a:gd name="T14" fmla="*/ 0 w 28"/>
                <a:gd name="T15" fmla="*/ 0 h 29"/>
                <a:gd name="T16" fmla="*/ 0 w 28"/>
                <a:gd name="T17" fmla="*/ 0 h 29"/>
                <a:gd name="T18" fmla="*/ 0 w 28"/>
                <a:gd name="T19" fmla="*/ 0 h 29"/>
                <a:gd name="T20" fmla="*/ 1 w 28"/>
                <a:gd name="T21" fmla="*/ 0 h 29"/>
                <a:gd name="T22" fmla="*/ 1 w 28"/>
                <a:gd name="T23" fmla="*/ 0 h 29"/>
                <a:gd name="T24" fmla="*/ 1 w 28"/>
                <a:gd name="T25" fmla="*/ 0 h 29"/>
                <a:gd name="T26" fmla="*/ 1 w 28"/>
                <a:gd name="T27" fmla="*/ 0 h 29"/>
                <a:gd name="T28" fmla="*/ 1 w 28"/>
                <a:gd name="T29" fmla="*/ 0 h 29"/>
                <a:gd name="T30" fmla="*/ 1 w 28"/>
                <a:gd name="T31" fmla="*/ 0 h 29"/>
                <a:gd name="T32" fmla="*/ 1 w 28"/>
                <a:gd name="T33" fmla="*/ 0 h 29"/>
                <a:gd name="T34" fmla="*/ 1 w 28"/>
                <a:gd name="T35" fmla="*/ 0 h 29"/>
                <a:gd name="T36" fmla="*/ 1 w 28"/>
                <a:gd name="T37" fmla="*/ 0 h 29"/>
                <a:gd name="T38" fmla="*/ 1 w 28"/>
                <a:gd name="T39" fmla="*/ 0 h 29"/>
                <a:gd name="T40" fmla="*/ 1 w 28"/>
                <a:gd name="T41" fmla="*/ 0 h 29"/>
                <a:gd name="T42" fmla="*/ 1 w 28"/>
                <a:gd name="T43" fmla="*/ 0 h 29"/>
                <a:gd name="T44" fmla="*/ 1 w 28"/>
                <a:gd name="T45" fmla="*/ 0 h 29"/>
                <a:gd name="T46" fmla="*/ 1 w 28"/>
                <a:gd name="T47" fmla="*/ 0 h 29"/>
                <a:gd name="T48" fmla="*/ 1 w 28"/>
                <a:gd name="T49" fmla="*/ 0 h 29"/>
                <a:gd name="T50" fmla="*/ 1 w 28"/>
                <a:gd name="T51" fmla="*/ 0 h 29"/>
                <a:gd name="T52" fmla="*/ 1 w 28"/>
                <a:gd name="T53" fmla="*/ 0 h 29"/>
                <a:gd name="T54" fmla="*/ 1 w 28"/>
                <a:gd name="T55" fmla="*/ 0 h 29"/>
                <a:gd name="T56" fmla="*/ 1 w 28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"/>
                <a:gd name="T88" fmla="*/ 0 h 29"/>
                <a:gd name="T89" fmla="*/ 28 w 28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" h="29">
                  <a:moveTo>
                    <a:pt x="13" y="29"/>
                  </a:moveTo>
                  <a:lnTo>
                    <a:pt x="11" y="29"/>
                  </a:lnTo>
                  <a:lnTo>
                    <a:pt x="9" y="28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8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3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7" y="8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7" y="20"/>
                  </a:lnTo>
                  <a:lnTo>
                    <a:pt x="25" y="25"/>
                  </a:lnTo>
                  <a:lnTo>
                    <a:pt x="19" y="28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6" name="Freeform 141">
              <a:extLst>
                <a:ext uri="{FF2B5EF4-FFF2-40B4-BE49-F238E27FC236}">
                  <a16:creationId xmlns:a16="http://schemas.microsoft.com/office/drawing/2014/main" id="{F3985A4E-30B2-4446-300C-A293D7E91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0" y="2742"/>
              <a:ext cx="30" cy="30"/>
            </a:xfrm>
            <a:custGeom>
              <a:avLst/>
              <a:gdLst>
                <a:gd name="T0" fmla="*/ 1 w 60"/>
                <a:gd name="T1" fmla="*/ 1 h 58"/>
                <a:gd name="T2" fmla="*/ 1 w 60"/>
                <a:gd name="T3" fmla="*/ 1 h 58"/>
                <a:gd name="T4" fmla="*/ 1 w 60"/>
                <a:gd name="T5" fmla="*/ 1 h 58"/>
                <a:gd name="T6" fmla="*/ 1 w 60"/>
                <a:gd name="T7" fmla="*/ 1 h 58"/>
                <a:gd name="T8" fmla="*/ 1 w 60"/>
                <a:gd name="T9" fmla="*/ 1 h 58"/>
                <a:gd name="T10" fmla="*/ 1 w 60"/>
                <a:gd name="T11" fmla="*/ 1 h 58"/>
                <a:gd name="T12" fmla="*/ 1 w 60"/>
                <a:gd name="T13" fmla="*/ 1 h 58"/>
                <a:gd name="T14" fmla="*/ 1 w 60"/>
                <a:gd name="T15" fmla="*/ 0 h 58"/>
                <a:gd name="T16" fmla="*/ 1 w 60"/>
                <a:gd name="T17" fmla="*/ 0 h 58"/>
                <a:gd name="T18" fmla="*/ 1 w 60"/>
                <a:gd name="T19" fmla="*/ 1 h 58"/>
                <a:gd name="T20" fmla="*/ 1 w 60"/>
                <a:gd name="T21" fmla="*/ 1 h 58"/>
                <a:gd name="T22" fmla="*/ 1 w 60"/>
                <a:gd name="T23" fmla="*/ 1 h 58"/>
                <a:gd name="T24" fmla="*/ 0 w 60"/>
                <a:gd name="T25" fmla="*/ 1 h 58"/>
                <a:gd name="T26" fmla="*/ 1 w 60"/>
                <a:gd name="T27" fmla="*/ 1 h 58"/>
                <a:gd name="T28" fmla="*/ 1 w 60"/>
                <a:gd name="T29" fmla="*/ 1 h 58"/>
                <a:gd name="T30" fmla="*/ 1 w 60"/>
                <a:gd name="T31" fmla="*/ 1 h 58"/>
                <a:gd name="T32" fmla="*/ 1 w 60"/>
                <a:gd name="T33" fmla="*/ 1 h 58"/>
                <a:gd name="T34" fmla="*/ 1 w 60"/>
                <a:gd name="T35" fmla="*/ 1 h 58"/>
                <a:gd name="T36" fmla="*/ 1 w 60"/>
                <a:gd name="T37" fmla="*/ 1 h 58"/>
                <a:gd name="T38" fmla="*/ 1 w 60"/>
                <a:gd name="T39" fmla="*/ 1 h 58"/>
                <a:gd name="T40" fmla="*/ 1 w 60"/>
                <a:gd name="T41" fmla="*/ 1 h 58"/>
                <a:gd name="T42" fmla="*/ 1 w 60"/>
                <a:gd name="T43" fmla="*/ 1 h 58"/>
                <a:gd name="T44" fmla="*/ 1 w 60"/>
                <a:gd name="T45" fmla="*/ 1 h 58"/>
                <a:gd name="T46" fmla="*/ 1 w 60"/>
                <a:gd name="T47" fmla="*/ 1 h 58"/>
                <a:gd name="T48" fmla="*/ 1 w 60"/>
                <a:gd name="T49" fmla="*/ 1 h 58"/>
                <a:gd name="T50" fmla="*/ 1 w 60"/>
                <a:gd name="T51" fmla="*/ 1 h 58"/>
                <a:gd name="T52" fmla="*/ 1 w 60"/>
                <a:gd name="T53" fmla="*/ 1 h 58"/>
                <a:gd name="T54" fmla="*/ 1 w 60"/>
                <a:gd name="T55" fmla="*/ 1 h 58"/>
                <a:gd name="T56" fmla="*/ 1 w 60"/>
                <a:gd name="T57" fmla="*/ 1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8"/>
                <a:gd name="T89" fmla="*/ 60 w 60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8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30" y="58"/>
                  </a:lnTo>
                  <a:lnTo>
                    <a:pt x="36" y="58"/>
                  </a:lnTo>
                  <a:lnTo>
                    <a:pt x="41" y="56"/>
                  </a:lnTo>
                  <a:lnTo>
                    <a:pt x="46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7" y="40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68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7" name="Freeform 142">
              <a:extLst>
                <a:ext uri="{FF2B5EF4-FFF2-40B4-BE49-F238E27FC236}">
                  <a16:creationId xmlns:a16="http://schemas.microsoft.com/office/drawing/2014/main" id="{B68D3F6E-8DA1-9557-83ED-DB601E1E8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" y="2750"/>
              <a:ext cx="15" cy="14"/>
            </a:xfrm>
            <a:custGeom>
              <a:avLst/>
              <a:gdLst>
                <a:gd name="T0" fmla="*/ 1 w 30"/>
                <a:gd name="T1" fmla="*/ 1 h 28"/>
                <a:gd name="T2" fmla="*/ 1 w 30"/>
                <a:gd name="T3" fmla="*/ 1 h 28"/>
                <a:gd name="T4" fmla="*/ 1 w 30"/>
                <a:gd name="T5" fmla="*/ 1 h 28"/>
                <a:gd name="T6" fmla="*/ 1 w 30"/>
                <a:gd name="T7" fmla="*/ 1 h 28"/>
                <a:gd name="T8" fmla="*/ 1 w 30"/>
                <a:gd name="T9" fmla="*/ 1 h 28"/>
                <a:gd name="T10" fmla="*/ 1 w 30"/>
                <a:gd name="T11" fmla="*/ 1 h 28"/>
                <a:gd name="T12" fmla="*/ 1 w 30"/>
                <a:gd name="T13" fmla="*/ 1 h 28"/>
                <a:gd name="T14" fmla="*/ 0 w 30"/>
                <a:gd name="T15" fmla="*/ 1 h 28"/>
                <a:gd name="T16" fmla="*/ 0 w 30"/>
                <a:gd name="T17" fmla="*/ 1 h 28"/>
                <a:gd name="T18" fmla="*/ 0 w 30"/>
                <a:gd name="T19" fmla="*/ 1 h 28"/>
                <a:gd name="T20" fmla="*/ 1 w 30"/>
                <a:gd name="T21" fmla="*/ 1 h 28"/>
                <a:gd name="T22" fmla="*/ 1 w 30"/>
                <a:gd name="T23" fmla="*/ 1 h 28"/>
                <a:gd name="T24" fmla="*/ 1 w 30"/>
                <a:gd name="T25" fmla="*/ 1 h 28"/>
                <a:gd name="T26" fmla="*/ 1 w 30"/>
                <a:gd name="T27" fmla="*/ 1 h 28"/>
                <a:gd name="T28" fmla="*/ 1 w 30"/>
                <a:gd name="T29" fmla="*/ 1 h 28"/>
                <a:gd name="T30" fmla="*/ 1 w 30"/>
                <a:gd name="T31" fmla="*/ 0 h 28"/>
                <a:gd name="T32" fmla="*/ 1 w 30"/>
                <a:gd name="T33" fmla="*/ 0 h 28"/>
                <a:gd name="T34" fmla="*/ 1 w 30"/>
                <a:gd name="T35" fmla="*/ 0 h 28"/>
                <a:gd name="T36" fmla="*/ 1 w 30"/>
                <a:gd name="T37" fmla="*/ 1 h 28"/>
                <a:gd name="T38" fmla="*/ 1 w 30"/>
                <a:gd name="T39" fmla="*/ 1 h 28"/>
                <a:gd name="T40" fmla="*/ 1 w 30"/>
                <a:gd name="T41" fmla="*/ 1 h 28"/>
                <a:gd name="T42" fmla="*/ 1 w 30"/>
                <a:gd name="T43" fmla="*/ 1 h 28"/>
                <a:gd name="T44" fmla="*/ 1 w 30"/>
                <a:gd name="T45" fmla="*/ 1 h 28"/>
                <a:gd name="T46" fmla="*/ 1 w 30"/>
                <a:gd name="T47" fmla="*/ 1 h 28"/>
                <a:gd name="T48" fmla="*/ 1 w 30"/>
                <a:gd name="T49" fmla="*/ 1 h 28"/>
                <a:gd name="T50" fmla="*/ 1 w 30"/>
                <a:gd name="T51" fmla="*/ 1 h 28"/>
                <a:gd name="T52" fmla="*/ 1 w 30"/>
                <a:gd name="T53" fmla="*/ 1 h 28"/>
                <a:gd name="T54" fmla="*/ 1 w 30"/>
                <a:gd name="T55" fmla="*/ 1 h 28"/>
                <a:gd name="T56" fmla="*/ 1 w 30"/>
                <a:gd name="T57" fmla="*/ 1 h 2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8"/>
                <a:gd name="T89" fmla="*/ 30 w 30"/>
                <a:gd name="T90" fmla="*/ 28 h 2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8">
                  <a:moveTo>
                    <a:pt x="15" y="28"/>
                  </a:moveTo>
                  <a:lnTo>
                    <a:pt x="11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7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8" name="Freeform 143">
              <a:extLst>
                <a:ext uri="{FF2B5EF4-FFF2-40B4-BE49-F238E27FC236}">
                  <a16:creationId xmlns:a16="http://schemas.microsoft.com/office/drawing/2014/main" id="{9224F569-DABA-251C-5F62-8B44DCD4C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643"/>
              <a:ext cx="30" cy="30"/>
            </a:xfrm>
            <a:custGeom>
              <a:avLst/>
              <a:gdLst>
                <a:gd name="T0" fmla="*/ 1 w 60"/>
                <a:gd name="T1" fmla="*/ 1 h 59"/>
                <a:gd name="T2" fmla="*/ 1 w 60"/>
                <a:gd name="T3" fmla="*/ 1 h 59"/>
                <a:gd name="T4" fmla="*/ 1 w 60"/>
                <a:gd name="T5" fmla="*/ 1 h 59"/>
                <a:gd name="T6" fmla="*/ 1 w 60"/>
                <a:gd name="T7" fmla="*/ 1 h 59"/>
                <a:gd name="T8" fmla="*/ 1 w 60"/>
                <a:gd name="T9" fmla="*/ 1 h 59"/>
                <a:gd name="T10" fmla="*/ 1 w 60"/>
                <a:gd name="T11" fmla="*/ 1 h 59"/>
                <a:gd name="T12" fmla="*/ 1 w 60"/>
                <a:gd name="T13" fmla="*/ 1 h 59"/>
                <a:gd name="T14" fmla="*/ 1 w 60"/>
                <a:gd name="T15" fmla="*/ 0 h 59"/>
                <a:gd name="T16" fmla="*/ 1 w 60"/>
                <a:gd name="T17" fmla="*/ 0 h 59"/>
                <a:gd name="T18" fmla="*/ 1 w 60"/>
                <a:gd name="T19" fmla="*/ 1 h 59"/>
                <a:gd name="T20" fmla="*/ 1 w 60"/>
                <a:gd name="T21" fmla="*/ 1 h 59"/>
                <a:gd name="T22" fmla="*/ 1 w 60"/>
                <a:gd name="T23" fmla="*/ 1 h 59"/>
                <a:gd name="T24" fmla="*/ 0 w 60"/>
                <a:gd name="T25" fmla="*/ 1 h 59"/>
                <a:gd name="T26" fmla="*/ 1 w 60"/>
                <a:gd name="T27" fmla="*/ 1 h 59"/>
                <a:gd name="T28" fmla="*/ 1 w 60"/>
                <a:gd name="T29" fmla="*/ 1 h 59"/>
                <a:gd name="T30" fmla="*/ 1 w 60"/>
                <a:gd name="T31" fmla="*/ 1 h 59"/>
                <a:gd name="T32" fmla="*/ 1 w 60"/>
                <a:gd name="T33" fmla="*/ 1 h 59"/>
                <a:gd name="T34" fmla="*/ 1 w 60"/>
                <a:gd name="T35" fmla="*/ 1 h 59"/>
                <a:gd name="T36" fmla="*/ 1 w 60"/>
                <a:gd name="T37" fmla="*/ 1 h 59"/>
                <a:gd name="T38" fmla="*/ 1 w 60"/>
                <a:gd name="T39" fmla="*/ 1 h 59"/>
                <a:gd name="T40" fmla="*/ 1 w 60"/>
                <a:gd name="T41" fmla="*/ 1 h 59"/>
                <a:gd name="T42" fmla="*/ 1 w 60"/>
                <a:gd name="T43" fmla="*/ 1 h 59"/>
                <a:gd name="T44" fmla="*/ 1 w 60"/>
                <a:gd name="T45" fmla="*/ 1 h 59"/>
                <a:gd name="T46" fmla="*/ 1 w 60"/>
                <a:gd name="T47" fmla="*/ 1 h 59"/>
                <a:gd name="T48" fmla="*/ 1 w 60"/>
                <a:gd name="T49" fmla="*/ 1 h 59"/>
                <a:gd name="T50" fmla="*/ 1 w 60"/>
                <a:gd name="T51" fmla="*/ 1 h 59"/>
                <a:gd name="T52" fmla="*/ 1 w 60"/>
                <a:gd name="T53" fmla="*/ 1 h 59"/>
                <a:gd name="T54" fmla="*/ 1 w 60"/>
                <a:gd name="T55" fmla="*/ 1 h 59"/>
                <a:gd name="T56" fmla="*/ 1 w 60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59"/>
                <a:gd name="T89" fmla="*/ 60 w 60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59">
                  <a:moveTo>
                    <a:pt x="60" y="29"/>
                  </a:moveTo>
                  <a:lnTo>
                    <a:pt x="59" y="24"/>
                  </a:lnTo>
                  <a:lnTo>
                    <a:pt x="57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0" y="59"/>
                  </a:lnTo>
                  <a:lnTo>
                    <a:pt x="36" y="59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9" name="Freeform 144">
              <a:extLst>
                <a:ext uri="{FF2B5EF4-FFF2-40B4-BE49-F238E27FC236}">
                  <a16:creationId xmlns:a16="http://schemas.microsoft.com/office/drawing/2014/main" id="{E621F5B4-3D83-4840-1469-6FD49E415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651"/>
              <a:ext cx="15" cy="14"/>
            </a:xfrm>
            <a:custGeom>
              <a:avLst/>
              <a:gdLst>
                <a:gd name="T0" fmla="*/ 1 w 30"/>
                <a:gd name="T1" fmla="*/ 0 h 29"/>
                <a:gd name="T2" fmla="*/ 1 w 30"/>
                <a:gd name="T3" fmla="*/ 0 h 29"/>
                <a:gd name="T4" fmla="*/ 1 w 30"/>
                <a:gd name="T5" fmla="*/ 0 h 29"/>
                <a:gd name="T6" fmla="*/ 1 w 30"/>
                <a:gd name="T7" fmla="*/ 0 h 29"/>
                <a:gd name="T8" fmla="*/ 1 w 30"/>
                <a:gd name="T9" fmla="*/ 0 h 29"/>
                <a:gd name="T10" fmla="*/ 1 w 30"/>
                <a:gd name="T11" fmla="*/ 0 h 29"/>
                <a:gd name="T12" fmla="*/ 1 w 30"/>
                <a:gd name="T13" fmla="*/ 0 h 29"/>
                <a:gd name="T14" fmla="*/ 0 w 30"/>
                <a:gd name="T15" fmla="*/ 0 h 29"/>
                <a:gd name="T16" fmla="*/ 0 w 30"/>
                <a:gd name="T17" fmla="*/ 0 h 29"/>
                <a:gd name="T18" fmla="*/ 0 w 30"/>
                <a:gd name="T19" fmla="*/ 0 h 29"/>
                <a:gd name="T20" fmla="*/ 1 w 30"/>
                <a:gd name="T21" fmla="*/ 0 h 29"/>
                <a:gd name="T22" fmla="*/ 1 w 30"/>
                <a:gd name="T23" fmla="*/ 0 h 29"/>
                <a:gd name="T24" fmla="*/ 1 w 30"/>
                <a:gd name="T25" fmla="*/ 0 h 29"/>
                <a:gd name="T26" fmla="*/ 1 w 30"/>
                <a:gd name="T27" fmla="*/ 0 h 29"/>
                <a:gd name="T28" fmla="*/ 1 w 30"/>
                <a:gd name="T29" fmla="*/ 0 h 29"/>
                <a:gd name="T30" fmla="*/ 1 w 30"/>
                <a:gd name="T31" fmla="*/ 0 h 29"/>
                <a:gd name="T32" fmla="*/ 1 w 30"/>
                <a:gd name="T33" fmla="*/ 0 h 29"/>
                <a:gd name="T34" fmla="*/ 1 w 30"/>
                <a:gd name="T35" fmla="*/ 0 h 29"/>
                <a:gd name="T36" fmla="*/ 1 w 30"/>
                <a:gd name="T37" fmla="*/ 0 h 29"/>
                <a:gd name="T38" fmla="*/ 1 w 30"/>
                <a:gd name="T39" fmla="*/ 0 h 29"/>
                <a:gd name="T40" fmla="*/ 1 w 30"/>
                <a:gd name="T41" fmla="*/ 0 h 29"/>
                <a:gd name="T42" fmla="*/ 1 w 30"/>
                <a:gd name="T43" fmla="*/ 0 h 29"/>
                <a:gd name="T44" fmla="*/ 1 w 30"/>
                <a:gd name="T45" fmla="*/ 0 h 29"/>
                <a:gd name="T46" fmla="*/ 1 w 30"/>
                <a:gd name="T47" fmla="*/ 0 h 29"/>
                <a:gd name="T48" fmla="*/ 1 w 30"/>
                <a:gd name="T49" fmla="*/ 0 h 29"/>
                <a:gd name="T50" fmla="*/ 1 w 30"/>
                <a:gd name="T51" fmla="*/ 0 h 29"/>
                <a:gd name="T52" fmla="*/ 1 w 30"/>
                <a:gd name="T53" fmla="*/ 0 h 29"/>
                <a:gd name="T54" fmla="*/ 1 w 30"/>
                <a:gd name="T55" fmla="*/ 0 h 29"/>
                <a:gd name="T56" fmla="*/ 1 w 30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29"/>
                <a:gd name="T89" fmla="*/ 30 w 30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29">
                  <a:moveTo>
                    <a:pt x="15" y="29"/>
                  </a:moveTo>
                  <a:lnTo>
                    <a:pt x="12" y="29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0" name="Freeform 145">
              <a:extLst>
                <a:ext uri="{FF2B5EF4-FFF2-40B4-BE49-F238E27FC236}">
                  <a16:creationId xmlns:a16="http://schemas.microsoft.com/office/drawing/2014/main" id="{376E5D81-6D3B-4E06-7E6A-6F051833B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7" y="2515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1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4"/>
                  </a:lnTo>
                  <a:lnTo>
                    <a:pt x="57" y="18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9" y="9"/>
                  </a:lnTo>
                  <a:lnTo>
                    <a:pt x="2" y="18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1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24" y="58"/>
                  </a:lnTo>
                  <a:lnTo>
                    <a:pt x="30" y="60"/>
                  </a:lnTo>
                  <a:lnTo>
                    <a:pt x="36" y="58"/>
                  </a:lnTo>
                  <a:lnTo>
                    <a:pt x="41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7" y="41"/>
                  </a:lnTo>
                  <a:lnTo>
                    <a:pt x="59" y="35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1" name="Freeform 146">
              <a:extLst>
                <a:ext uri="{FF2B5EF4-FFF2-40B4-BE49-F238E27FC236}">
                  <a16:creationId xmlns:a16="http://schemas.microsoft.com/office/drawing/2014/main" id="{DA8E9400-74CC-9A2E-AE63-1A5158BA1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522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2" y="30"/>
                  </a:lnTo>
                  <a:lnTo>
                    <a:pt x="9" y="28"/>
                  </a:lnTo>
                  <a:lnTo>
                    <a:pt x="7" y="27"/>
                  </a:lnTo>
                  <a:lnTo>
                    <a:pt x="4" y="25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7" y="3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4"/>
                  </a:lnTo>
                  <a:lnTo>
                    <a:pt x="26" y="7"/>
                  </a:lnTo>
                  <a:lnTo>
                    <a:pt x="29" y="9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0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2" name="Freeform 147">
              <a:extLst>
                <a:ext uri="{FF2B5EF4-FFF2-40B4-BE49-F238E27FC236}">
                  <a16:creationId xmlns:a16="http://schemas.microsoft.com/office/drawing/2014/main" id="{ACD41F0B-1E06-8A85-7026-E9D290917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643"/>
              <a:ext cx="29" cy="30"/>
            </a:xfrm>
            <a:custGeom>
              <a:avLst/>
              <a:gdLst>
                <a:gd name="T0" fmla="*/ 1 w 58"/>
                <a:gd name="T1" fmla="*/ 1 h 59"/>
                <a:gd name="T2" fmla="*/ 1 w 58"/>
                <a:gd name="T3" fmla="*/ 1 h 59"/>
                <a:gd name="T4" fmla="*/ 1 w 58"/>
                <a:gd name="T5" fmla="*/ 1 h 59"/>
                <a:gd name="T6" fmla="*/ 1 w 58"/>
                <a:gd name="T7" fmla="*/ 1 h 59"/>
                <a:gd name="T8" fmla="*/ 1 w 58"/>
                <a:gd name="T9" fmla="*/ 1 h 59"/>
                <a:gd name="T10" fmla="*/ 1 w 58"/>
                <a:gd name="T11" fmla="*/ 1 h 59"/>
                <a:gd name="T12" fmla="*/ 1 w 58"/>
                <a:gd name="T13" fmla="*/ 1 h 59"/>
                <a:gd name="T14" fmla="*/ 1 w 58"/>
                <a:gd name="T15" fmla="*/ 0 h 59"/>
                <a:gd name="T16" fmla="*/ 1 w 58"/>
                <a:gd name="T17" fmla="*/ 0 h 59"/>
                <a:gd name="T18" fmla="*/ 1 w 58"/>
                <a:gd name="T19" fmla="*/ 1 h 59"/>
                <a:gd name="T20" fmla="*/ 1 w 58"/>
                <a:gd name="T21" fmla="*/ 1 h 59"/>
                <a:gd name="T22" fmla="*/ 1 w 58"/>
                <a:gd name="T23" fmla="*/ 1 h 59"/>
                <a:gd name="T24" fmla="*/ 0 w 58"/>
                <a:gd name="T25" fmla="*/ 1 h 59"/>
                <a:gd name="T26" fmla="*/ 0 w 58"/>
                <a:gd name="T27" fmla="*/ 1 h 59"/>
                <a:gd name="T28" fmla="*/ 1 w 58"/>
                <a:gd name="T29" fmla="*/ 1 h 59"/>
                <a:gd name="T30" fmla="*/ 1 w 58"/>
                <a:gd name="T31" fmla="*/ 1 h 59"/>
                <a:gd name="T32" fmla="*/ 1 w 58"/>
                <a:gd name="T33" fmla="*/ 1 h 59"/>
                <a:gd name="T34" fmla="*/ 1 w 58"/>
                <a:gd name="T35" fmla="*/ 1 h 59"/>
                <a:gd name="T36" fmla="*/ 1 w 58"/>
                <a:gd name="T37" fmla="*/ 1 h 59"/>
                <a:gd name="T38" fmla="*/ 1 w 58"/>
                <a:gd name="T39" fmla="*/ 1 h 59"/>
                <a:gd name="T40" fmla="*/ 1 w 58"/>
                <a:gd name="T41" fmla="*/ 1 h 59"/>
                <a:gd name="T42" fmla="*/ 1 w 58"/>
                <a:gd name="T43" fmla="*/ 1 h 59"/>
                <a:gd name="T44" fmla="*/ 1 w 58"/>
                <a:gd name="T45" fmla="*/ 1 h 59"/>
                <a:gd name="T46" fmla="*/ 1 w 58"/>
                <a:gd name="T47" fmla="*/ 1 h 59"/>
                <a:gd name="T48" fmla="*/ 1 w 58"/>
                <a:gd name="T49" fmla="*/ 1 h 59"/>
                <a:gd name="T50" fmla="*/ 1 w 58"/>
                <a:gd name="T51" fmla="*/ 1 h 59"/>
                <a:gd name="T52" fmla="*/ 1 w 58"/>
                <a:gd name="T53" fmla="*/ 1 h 59"/>
                <a:gd name="T54" fmla="*/ 1 w 58"/>
                <a:gd name="T55" fmla="*/ 1 h 59"/>
                <a:gd name="T56" fmla="*/ 1 w 58"/>
                <a:gd name="T57" fmla="*/ 1 h 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8"/>
                <a:gd name="T88" fmla="*/ 0 h 59"/>
                <a:gd name="T89" fmla="*/ 58 w 58"/>
                <a:gd name="T90" fmla="*/ 59 h 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8" h="59">
                  <a:moveTo>
                    <a:pt x="58" y="29"/>
                  </a:moveTo>
                  <a:lnTo>
                    <a:pt x="58" y="24"/>
                  </a:lnTo>
                  <a:lnTo>
                    <a:pt x="56" y="19"/>
                  </a:lnTo>
                  <a:lnTo>
                    <a:pt x="54" y="13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17" y="3"/>
                  </a:lnTo>
                  <a:lnTo>
                    <a:pt x="8" y="9"/>
                  </a:lnTo>
                  <a:lnTo>
                    <a:pt x="2" y="18"/>
                  </a:lnTo>
                  <a:lnTo>
                    <a:pt x="0" y="29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7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6" y="55"/>
                  </a:lnTo>
                  <a:lnTo>
                    <a:pt x="50" y="51"/>
                  </a:lnTo>
                  <a:lnTo>
                    <a:pt x="54" y="47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3" name="Freeform 148">
              <a:extLst>
                <a:ext uri="{FF2B5EF4-FFF2-40B4-BE49-F238E27FC236}">
                  <a16:creationId xmlns:a16="http://schemas.microsoft.com/office/drawing/2014/main" id="{292C28F9-FBC7-AEA2-5139-58E45AF3F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" y="2651"/>
              <a:ext cx="15" cy="14"/>
            </a:xfrm>
            <a:custGeom>
              <a:avLst/>
              <a:gdLst>
                <a:gd name="T0" fmla="*/ 1 w 29"/>
                <a:gd name="T1" fmla="*/ 0 h 29"/>
                <a:gd name="T2" fmla="*/ 1 w 29"/>
                <a:gd name="T3" fmla="*/ 0 h 29"/>
                <a:gd name="T4" fmla="*/ 1 w 29"/>
                <a:gd name="T5" fmla="*/ 0 h 29"/>
                <a:gd name="T6" fmla="*/ 1 w 29"/>
                <a:gd name="T7" fmla="*/ 0 h 29"/>
                <a:gd name="T8" fmla="*/ 1 w 29"/>
                <a:gd name="T9" fmla="*/ 0 h 29"/>
                <a:gd name="T10" fmla="*/ 1 w 29"/>
                <a:gd name="T11" fmla="*/ 0 h 29"/>
                <a:gd name="T12" fmla="*/ 1 w 29"/>
                <a:gd name="T13" fmla="*/ 0 h 29"/>
                <a:gd name="T14" fmla="*/ 0 w 29"/>
                <a:gd name="T15" fmla="*/ 0 h 29"/>
                <a:gd name="T16" fmla="*/ 0 w 29"/>
                <a:gd name="T17" fmla="*/ 0 h 29"/>
                <a:gd name="T18" fmla="*/ 0 w 29"/>
                <a:gd name="T19" fmla="*/ 0 h 29"/>
                <a:gd name="T20" fmla="*/ 1 w 29"/>
                <a:gd name="T21" fmla="*/ 0 h 29"/>
                <a:gd name="T22" fmla="*/ 1 w 29"/>
                <a:gd name="T23" fmla="*/ 0 h 29"/>
                <a:gd name="T24" fmla="*/ 1 w 29"/>
                <a:gd name="T25" fmla="*/ 0 h 29"/>
                <a:gd name="T26" fmla="*/ 1 w 29"/>
                <a:gd name="T27" fmla="*/ 0 h 29"/>
                <a:gd name="T28" fmla="*/ 1 w 29"/>
                <a:gd name="T29" fmla="*/ 0 h 29"/>
                <a:gd name="T30" fmla="*/ 1 w 29"/>
                <a:gd name="T31" fmla="*/ 0 h 29"/>
                <a:gd name="T32" fmla="*/ 1 w 29"/>
                <a:gd name="T33" fmla="*/ 0 h 29"/>
                <a:gd name="T34" fmla="*/ 1 w 29"/>
                <a:gd name="T35" fmla="*/ 0 h 29"/>
                <a:gd name="T36" fmla="*/ 1 w 29"/>
                <a:gd name="T37" fmla="*/ 0 h 29"/>
                <a:gd name="T38" fmla="*/ 1 w 29"/>
                <a:gd name="T39" fmla="*/ 0 h 29"/>
                <a:gd name="T40" fmla="*/ 1 w 29"/>
                <a:gd name="T41" fmla="*/ 0 h 29"/>
                <a:gd name="T42" fmla="*/ 1 w 29"/>
                <a:gd name="T43" fmla="*/ 0 h 29"/>
                <a:gd name="T44" fmla="*/ 1 w 29"/>
                <a:gd name="T45" fmla="*/ 0 h 29"/>
                <a:gd name="T46" fmla="*/ 1 w 29"/>
                <a:gd name="T47" fmla="*/ 0 h 29"/>
                <a:gd name="T48" fmla="*/ 1 w 29"/>
                <a:gd name="T49" fmla="*/ 0 h 29"/>
                <a:gd name="T50" fmla="*/ 1 w 29"/>
                <a:gd name="T51" fmla="*/ 0 h 29"/>
                <a:gd name="T52" fmla="*/ 1 w 29"/>
                <a:gd name="T53" fmla="*/ 0 h 29"/>
                <a:gd name="T54" fmla="*/ 1 w 29"/>
                <a:gd name="T55" fmla="*/ 0 h 29"/>
                <a:gd name="T56" fmla="*/ 1 w 29"/>
                <a:gd name="T57" fmla="*/ 0 h 2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9"/>
                <a:gd name="T88" fmla="*/ 0 h 29"/>
                <a:gd name="T89" fmla="*/ 29 w 29"/>
                <a:gd name="T90" fmla="*/ 29 h 2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9" h="29">
                  <a:moveTo>
                    <a:pt x="14" y="29"/>
                  </a:moveTo>
                  <a:lnTo>
                    <a:pt x="12" y="29"/>
                  </a:lnTo>
                  <a:lnTo>
                    <a:pt x="10" y="28"/>
                  </a:lnTo>
                  <a:lnTo>
                    <a:pt x="6" y="27"/>
                  </a:lnTo>
                  <a:lnTo>
                    <a:pt x="4" y="25"/>
                  </a:lnTo>
                  <a:lnTo>
                    <a:pt x="3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3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3"/>
                  </a:lnTo>
                  <a:lnTo>
                    <a:pt x="25" y="4"/>
                  </a:lnTo>
                  <a:lnTo>
                    <a:pt x="27" y="6"/>
                  </a:lnTo>
                  <a:lnTo>
                    <a:pt x="28" y="9"/>
                  </a:lnTo>
                  <a:lnTo>
                    <a:pt x="29" y="12"/>
                  </a:lnTo>
                  <a:lnTo>
                    <a:pt x="29" y="14"/>
                  </a:lnTo>
                  <a:lnTo>
                    <a:pt x="28" y="20"/>
                  </a:lnTo>
                  <a:lnTo>
                    <a:pt x="25" y="25"/>
                  </a:lnTo>
                  <a:lnTo>
                    <a:pt x="20" y="28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4" name="Freeform 149">
              <a:extLst>
                <a:ext uri="{FF2B5EF4-FFF2-40B4-BE49-F238E27FC236}">
                  <a16:creationId xmlns:a16="http://schemas.microsoft.com/office/drawing/2014/main" id="{740B18CD-A403-0405-020C-30B3E0C9A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1569"/>
              <a:ext cx="30" cy="30"/>
            </a:xfrm>
            <a:custGeom>
              <a:avLst/>
              <a:gdLst>
                <a:gd name="T0" fmla="*/ 1 w 60"/>
                <a:gd name="T1" fmla="*/ 1 h 60"/>
                <a:gd name="T2" fmla="*/ 1 w 60"/>
                <a:gd name="T3" fmla="*/ 1 h 60"/>
                <a:gd name="T4" fmla="*/ 1 w 60"/>
                <a:gd name="T5" fmla="*/ 1 h 60"/>
                <a:gd name="T6" fmla="*/ 1 w 60"/>
                <a:gd name="T7" fmla="*/ 1 h 60"/>
                <a:gd name="T8" fmla="*/ 1 w 60"/>
                <a:gd name="T9" fmla="*/ 1 h 60"/>
                <a:gd name="T10" fmla="*/ 1 w 60"/>
                <a:gd name="T11" fmla="*/ 1 h 60"/>
                <a:gd name="T12" fmla="*/ 1 w 60"/>
                <a:gd name="T13" fmla="*/ 1 h 60"/>
                <a:gd name="T14" fmla="*/ 1 w 60"/>
                <a:gd name="T15" fmla="*/ 0 h 60"/>
                <a:gd name="T16" fmla="*/ 1 w 60"/>
                <a:gd name="T17" fmla="*/ 0 h 60"/>
                <a:gd name="T18" fmla="*/ 1 w 60"/>
                <a:gd name="T19" fmla="*/ 1 h 60"/>
                <a:gd name="T20" fmla="*/ 1 w 60"/>
                <a:gd name="T21" fmla="*/ 1 h 60"/>
                <a:gd name="T22" fmla="*/ 1 w 60"/>
                <a:gd name="T23" fmla="*/ 1 h 60"/>
                <a:gd name="T24" fmla="*/ 0 w 60"/>
                <a:gd name="T25" fmla="*/ 1 h 60"/>
                <a:gd name="T26" fmla="*/ 1 w 60"/>
                <a:gd name="T27" fmla="*/ 1 h 60"/>
                <a:gd name="T28" fmla="*/ 1 w 60"/>
                <a:gd name="T29" fmla="*/ 1 h 60"/>
                <a:gd name="T30" fmla="*/ 1 w 60"/>
                <a:gd name="T31" fmla="*/ 1 h 60"/>
                <a:gd name="T32" fmla="*/ 1 w 60"/>
                <a:gd name="T33" fmla="*/ 1 h 60"/>
                <a:gd name="T34" fmla="*/ 1 w 60"/>
                <a:gd name="T35" fmla="*/ 1 h 60"/>
                <a:gd name="T36" fmla="*/ 1 w 60"/>
                <a:gd name="T37" fmla="*/ 1 h 60"/>
                <a:gd name="T38" fmla="*/ 1 w 60"/>
                <a:gd name="T39" fmla="*/ 1 h 60"/>
                <a:gd name="T40" fmla="*/ 1 w 60"/>
                <a:gd name="T41" fmla="*/ 1 h 60"/>
                <a:gd name="T42" fmla="*/ 1 w 60"/>
                <a:gd name="T43" fmla="*/ 1 h 60"/>
                <a:gd name="T44" fmla="*/ 1 w 60"/>
                <a:gd name="T45" fmla="*/ 1 h 60"/>
                <a:gd name="T46" fmla="*/ 1 w 60"/>
                <a:gd name="T47" fmla="*/ 1 h 60"/>
                <a:gd name="T48" fmla="*/ 1 w 60"/>
                <a:gd name="T49" fmla="*/ 1 h 60"/>
                <a:gd name="T50" fmla="*/ 1 w 60"/>
                <a:gd name="T51" fmla="*/ 1 h 60"/>
                <a:gd name="T52" fmla="*/ 1 w 60"/>
                <a:gd name="T53" fmla="*/ 1 h 60"/>
                <a:gd name="T54" fmla="*/ 1 w 60"/>
                <a:gd name="T55" fmla="*/ 1 h 60"/>
                <a:gd name="T56" fmla="*/ 1 w 60"/>
                <a:gd name="T57" fmla="*/ 1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0"/>
                <a:gd name="T88" fmla="*/ 0 h 60"/>
                <a:gd name="T89" fmla="*/ 60 w 6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0" h="60">
                  <a:moveTo>
                    <a:pt x="60" y="30"/>
                  </a:moveTo>
                  <a:lnTo>
                    <a:pt x="59" y="25"/>
                  </a:lnTo>
                  <a:lnTo>
                    <a:pt x="58" y="19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6" y="5"/>
                  </a:lnTo>
                  <a:lnTo>
                    <a:pt x="41" y="3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3"/>
                  </a:lnTo>
                  <a:lnTo>
                    <a:pt x="9" y="8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2" y="42"/>
                  </a:lnTo>
                  <a:lnTo>
                    <a:pt x="6" y="47"/>
                  </a:lnTo>
                  <a:lnTo>
                    <a:pt x="9" y="51"/>
                  </a:lnTo>
                  <a:lnTo>
                    <a:pt x="14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60"/>
                  </a:lnTo>
                  <a:lnTo>
                    <a:pt x="36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1"/>
                  </a:lnTo>
                  <a:lnTo>
                    <a:pt x="54" y="47"/>
                  </a:lnTo>
                  <a:lnTo>
                    <a:pt x="58" y="42"/>
                  </a:lnTo>
                  <a:lnTo>
                    <a:pt x="59" y="36"/>
                  </a:lnTo>
                  <a:lnTo>
                    <a:pt x="60" y="30"/>
                  </a:lnTo>
                  <a:close/>
                </a:path>
              </a:pathLst>
            </a:custGeom>
            <a:solidFill>
              <a:srgbClr val="59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5" name="Freeform 150">
              <a:extLst>
                <a:ext uri="{FF2B5EF4-FFF2-40B4-BE49-F238E27FC236}">
                  <a16:creationId xmlns:a16="http://schemas.microsoft.com/office/drawing/2014/main" id="{0F66887D-2F87-C522-27D1-6A95D6BC2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2" y="1577"/>
              <a:ext cx="15" cy="15"/>
            </a:xfrm>
            <a:custGeom>
              <a:avLst/>
              <a:gdLst>
                <a:gd name="T0" fmla="*/ 1 w 30"/>
                <a:gd name="T1" fmla="*/ 1 h 30"/>
                <a:gd name="T2" fmla="*/ 1 w 30"/>
                <a:gd name="T3" fmla="*/ 1 h 30"/>
                <a:gd name="T4" fmla="*/ 1 w 30"/>
                <a:gd name="T5" fmla="*/ 1 h 30"/>
                <a:gd name="T6" fmla="*/ 1 w 30"/>
                <a:gd name="T7" fmla="*/ 1 h 30"/>
                <a:gd name="T8" fmla="*/ 1 w 30"/>
                <a:gd name="T9" fmla="*/ 1 h 30"/>
                <a:gd name="T10" fmla="*/ 1 w 30"/>
                <a:gd name="T11" fmla="*/ 1 h 30"/>
                <a:gd name="T12" fmla="*/ 1 w 30"/>
                <a:gd name="T13" fmla="*/ 1 h 30"/>
                <a:gd name="T14" fmla="*/ 0 w 30"/>
                <a:gd name="T15" fmla="*/ 1 h 30"/>
                <a:gd name="T16" fmla="*/ 0 w 30"/>
                <a:gd name="T17" fmla="*/ 1 h 30"/>
                <a:gd name="T18" fmla="*/ 0 w 30"/>
                <a:gd name="T19" fmla="*/ 1 h 30"/>
                <a:gd name="T20" fmla="*/ 1 w 30"/>
                <a:gd name="T21" fmla="*/ 1 h 30"/>
                <a:gd name="T22" fmla="*/ 1 w 30"/>
                <a:gd name="T23" fmla="*/ 1 h 30"/>
                <a:gd name="T24" fmla="*/ 1 w 30"/>
                <a:gd name="T25" fmla="*/ 1 h 30"/>
                <a:gd name="T26" fmla="*/ 1 w 30"/>
                <a:gd name="T27" fmla="*/ 1 h 30"/>
                <a:gd name="T28" fmla="*/ 1 w 30"/>
                <a:gd name="T29" fmla="*/ 1 h 30"/>
                <a:gd name="T30" fmla="*/ 1 w 30"/>
                <a:gd name="T31" fmla="*/ 0 h 30"/>
                <a:gd name="T32" fmla="*/ 1 w 30"/>
                <a:gd name="T33" fmla="*/ 0 h 30"/>
                <a:gd name="T34" fmla="*/ 1 w 30"/>
                <a:gd name="T35" fmla="*/ 0 h 30"/>
                <a:gd name="T36" fmla="*/ 1 w 30"/>
                <a:gd name="T37" fmla="*/ 1 h 30"/>
                <a:gd name="T38" fmla="*/ 1 w 30"/>
                <a:gd name="T39" fmla="*/ 1 h 30"/>
                <a:gd name="T40" fmla="*/ 1 w 30"/>
                <a:gd name="T41" fmla="*/ 1 h 30"/>
                <a:gd name="T42" fmla="*/ 1 w 30"/>
                <a:gd name="T43" fmla="*/ 1 h 30"/>
                <a:gd name="T44" fmla="*/ 1 w 30"/>
                <a:gd name="T45" fmla="*/ 1 h 30"/>
                <a:gd name="T46" fmla="*/ 1 w 30"/>
                <a:gd name="T47" fmla="*/ 1 h 30"/>
                <a:gd name="T48" fmla="*/ 1 w 30"/>
                <a:gd name="T49" fmla="*/ 1 h 30"/>
                <a:gd name="T50" fmla="*/ 1 w 30"/>
                <a:gd name="T51" fmla="*/ 1 h 30"/>
                <a:gd name="T52" fmla="*/ 1 w 30"/>
                <a:gd name="T53" fmla="*/ 1 h 30"/>
                <a:gd name="T54" fmla="*/ 1 w 30"/>
                <a:gd name="T55" fmla="*/ 1 h 30"/>
                <a:gd name="T56" fmla="*/ 1 w 30"/>
                <a:gd name="T57" fmla="*/ 1 h 3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0"/>
                <a:gd name="T88" fmla="*/ 0 h 30"/>
                <a:gd name="T89" fmla="*/ 30 w 30"/>
                <a:gd name="T90" fmla="*/ 30 h 3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0" h="30">
                  <a:moveTo>
                    <a:pt x="15" y="30"/>
                  </a:moveTo>
                  <a:lnTo>
                    <a:pt x="13" y="30"/>
                  </a:lnTo>
                  <a:lnTo>
                    <a:pt x="10" y="29"/>
                  </a:lnTo>
                  <a:lnTo>
                    <a:pt x="7" y="27"/>
                  </a:lnTo>
                  <a:lnTo>
                    <a:pt x="5" y="26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3" y="7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9" y="10"/>
                  </a:lnTo>
                  <a:lnTo>
                    <a:pt x="30" y="12"/>
                  </a:lnTo>
                  <a:lnTo>
                    <a:pt x="30" y="15"/>
                  </a:lnTo>
                  <a:lnTo>
                    <a:pt x="29" y="21"/>
                  </a:lnTo>
                  <a:lnTo>
                    <a:pt x="25" y="26"/>
                  </a:lnTo>
                  <a:lnTo>
                    <a:pt x="21" y="29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FF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 Box 223">
            <a:extLst>
              <a:ext uri="{FF2B5EF4-FFF2-40B4-BE49-F238E27FC236}">
                <a16:creationId xmlns:a16="http://schemas.microsoft.com/office/drawing/2014/main" id="{6E1ADAA5-74AB-B343-40B0-0AB05A6C6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714" y="4830764"/>
            <a:ext cx="5962650" cy="58578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2023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2024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295D4-5AFA-F2B2-3195-265F35ACF50D}"/>
              </a:ext>
            </a:extLst>
          </p:cNvPr>
          <p:cNvSpPr txBox="1"/>
          <p:nvPr/>
        </p:nvSpPr>
        <p:spPr>
          <a:xfrm>
            <a:off x="1233561" y="1825793"/>
            <a:ext cx="11090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NHIỆT LIỆT CHÀO ĐÓN CÁC THẦY CÔ GIÁO VỀ DỰ GIỜ THĂM LỚP</a:t>
            </a:r>
            <a:r>
              <a:rPr lang="vi-VN" sz="2400" dirty="0"/>
              <a:t> </a:t>
            </a:r>
            <a:endParaRPr lang="en-US" sz="2400" dirty="0"/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2034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dirty="0">
                  <a:solidFill>
                    <a:srgbClr val="000000"/>
                  </a:solidFill>
                  <a:latin typeface="OpenSans"/>
                </a:rPr>
                <a:t>3. </a:t>
              </a:r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</a:t>
              </a:r>
            </a:p>
            <a:p>
              <a:pPr algn="just"/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BB007D-03CC-E505-BF59-40911B11D003}"/>
              </a:ext>
            </a:extLst>
          </p:cNvPr>
          <p:cNvCxnSpPr/>
          <p:nvPr/>
        </p:nvCxnSpPr>
        <p:spPr>
          <a:xfrm>
            <a:off x="6619009" y="2223655"/>
            <a:ext cx="357447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107F3D-2675-62FE-A59B-E663329B45B0}"/>
              </a:ext>
            </a:extLst>
          </p:cNvPr>
          <p:cNvCxnSpPr>
            <a:cxnSpLocks/>
          </p:cNvCxnSpPr>
          <p:nvPr/>
        </p:nvCxnSpPr>
        <p:spPr>
          <a:xfrm>
            <a:off x="4985289" y="2853482"/>
            <a:ext cx="111529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002CE8-BA7F-DB9C-8D55-36418BA4922C}"/>
              </a:ext>
            </a:extLst>
          </p:cNvPr>
          <p:cNvCxnSpPr>
            <a:cxnSpLocks/>
          </p:cNvCxnSpPr>
          <p:nvPr/>
        </p:nvCxnSpPr>
        <p:spPr>
          <a:xfrm>
            <a:off x="6619009" y="2833259"/>
            <a:ext cx="395893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AB4A9F-1AE9-CD6D-F9C7-0D8170BB92FE}"/>
              </a:ext>
            </a:extLst>
          </p:cNvPr>
          <p:cNvSpPr txBox="1"/>
          <p:nvPr/>
        </p:nvSpPr>
        <p:spPr>
          <a:xfrm>
            <a:off x="1458686" y="1611086"/>
            <a:ext cx="9416143" cy="1315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Danh từ chỉ người là một nhóm từ để bổ sung thông tin cá nhân bao gồm: Tên tuổi, nghề nghiệp, chức vụ, gia đình.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26682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509070" y="1870789"/>
            <a:ext cx="11533994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Đặt 3 câu, mỗi câu chứa 1 – 2 danh từ </a:t>
            </a:r>
          </a:p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8A831B-A04C-95BF-209D-D71DEC2C3CAD}"/>
              </a:ext>
            </a:extLst>
          </p:cNvPr>
          <p:cNvCxnSpPr/>
          <p:nvPr/>
        </p:nvCxnSpPr>
        <p:spPr>
          <a:xfrm>
            <a:off x="2472474" y="2441864"/>
            <a:ext cx="19015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B7E9EB-C2D0-DB60-17C1-F3B96288B2D2}"/>
              </a:ext>
            </a:extLst>
          </p:cNvPr>
          <p:cNvCxnSpPr>
            <a:cxnSpLocks/>
          </p:cNvCxnSpPr>
          <p:nvPr/>
        </p:nvCxnSpPr>
        <p:spPr>
          <a:xfrm flipV="1">
            <a:off x="4554574" y="2441864"/>
            <a:ext cx="5825947" cy="173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40A156-5F21-C9A3-B869-EDF30EDF928F}"/>
              </a:ext>
            </a:extLst>
          </p:cNvPr>
          <p:cNvCxnSpPr>
            <a:cxnSpLocks/>
          </p:cNvCxnSpPr>
          <p:nvPr/>
        </p:nvCxnSpPr>
        <p:spPr>
          <a:xfrm>
            <a:off x="4139381" y="3014927"/>
            <a:ext cx="41006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626" y="6103937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7  Trên Con Đường Đến Trường  Âm Nhạc Lớp 2  Tập Hát Theo Lời  CD Bộ Giáo Dục_1080p">
            <a:hlinkClick r:id="" action="ppaction://media"/>
            <a:extLst>
              <a:ext uri="{FF2B5EF4-FFF2-40B4-BE49-F238E27FC236}">
                <a16:creationId xmlns:a16="http://schemas.microsoft.com/office/drawing/2014/main" id="{E73AB394-5F74-B622-43D7-C6E95C5EA3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5060" y="0"/>
            <a:ext cx="12407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B1E458-8217-7B4A-4B20-CC5562D7CD3E}"/>
              </a:ext>
            </a:extLst>
          </p:cNvPr>
          <p:cNvSpPr txBox="1"/>
          <p:nvPr/>
        </p:nvSpPr>
        <p:spPr>
          <a:xfrm>
            <a:off x="1143000" y="1328057"/>
            <a:ext cx="10178143" cy="1315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Những sự vật bạn nhỏ đã quan sát và cảm nhận trên con đường đến trường là: </a:t>
            </a:r>
            <a:r>
              <a:rPr lang="vi-VN" sz="2800" b="1" dirty="0">
                <a:latin typeface="+mj-lt"/>
              </a:rPr>
              <a:t>Con đường, cây, cơn mưa, gió, con chim, bạn.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60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7195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nô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666345" y="422910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3197369" y="4270094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5894243" y="4270094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8898920" y="4270095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8577CB-8044-C439-274E-0ED3998E3084}"/>
              </a:ext>
            </a:extLst>
          </p:cNvPr>
          <p:cNvCxnSpPr>
            <a:cxnSpLocks/>
          </p:cNvCxnSpPr>
          <p:nvPr/>
        </p:nvCxnSpPr>
        <p:spPr>
          <a:xfrm>
            <a:off x="2150918" y="779317"/>
            <a:ext cx="39450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A07D11-8526-B593-421A-8475C761AE4A}"/>
              </a:ext>
            </a:extLst>
          </p:cNvPr>
          <p:cNvCxnSpPr>
            <a:cxnSpLocks/>
          </p:cNvCxnSpPr>
          <p:nvPr/>
        </p:nvCxnSpPr>
        <p:spPr>
          <a:xfrm>
            <a:off x="6314207" y="723897"/>
            <a:ext cx="39450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70488A2-4A86-7C02-4E2F-2DC21A73A0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05567"/>
              </p:ext>
            </p:extLst>
          </p:nvPr>
        </p:nvGraphicFramePr>
        <p:xfrm>
          <a:off x="259772" y="249382"/>
          <a:ext cx="11677123" cy="6390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8819">
                  <a:extLst>
                    <a:ext uri="{9D8B030D-6E8A-4147-A177-3AD203B41FA5}">
                      <a16:colId xmlns:a16="http://schemas.microsoft.com/office/drawing/2014/main" val="3349741465"/>
                    </a:ext>
                  </a:extLst>
                </a:gridCol>
                <a:gridCol w="2334985">
                  <a:extLst>
                    <a:ext uri="{9D8B030D-6E8A-4147-A177-3AD203B41FA5}">
                      <a16:colId xmlns:a16="http://schemas.microsoft.com/office/drawing/2014/main" val="2924814568"/>
                    </a:ext>
                  </a:extLst>
                </a:gridCol>
                <a:gridCol w="3034604">
                  <a:extLst>
                    <a:ext uri="{9D8B030D-6E8A-4147-A177-3AD203B41FA5}">
                      <a16:colId xmlns:a16="http://schemas.microsoft.com/office/drawing/2014/main" val="3718604769"/>
                    </a:ext>
                  </a:extLst>
                </a:gridCol>
                <a:gridCol w="3348715">
                  <a:extLst>
                    <a:ext uri="{9D8B030D-6E8A-4147-A177-3AD203B41FA5}">
                      <a16:colId xmlns:a16="http://schemas.microsoft.com/office/drawing/2014/main" val="644394091"/>
                    </a:ext>
                  </a:extLst>
                </a:gridCol>
              </a:tblGrid>
              <a:tr h="25313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4200" kern="100" dirty="0">
                          <a:effectLst/>
                          <a:latin typeface="+mj-lt"/>
                        </a:rPr>
                        <a:t>Từ chỉ người</a:t>
                      </a:r>
                      <a:endParaRPr lang="en-US" sz="4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4200" kern="100" dirty="0">
                          <a:effectLst/>
                          <a:latin typeface="+mj-lt"/>
                        </a:rPr>
                        <a:t>Từ chỉ vật</a:t>
                      </a:r>
                      <a:endParaRPr lang="en-US" sz="4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4200" kern="100" dirty="0">
                          <a:effectLst/>
                          <a:latin typeface="+mj-lt"/>
                        </a:rPr>
                        <a:t>Từ chỉ </a:t>
                      </a:r>
                      <a:endParaRPr lang="en-US" sz="4200" kern="10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4200" kern="100" dirty="0">
                          <a:effectLst/>
                          <a:latin typeface="+mj-lt"/>
                        </a:rPr>
                        <a:t>hiện tượng </a:t>
                      </a:r>
                      <a:endParaRPr lang="en-US" sz="4200" kern="100" dirty="0">
                        <a:effectLst/>
                        <a:latin typeface="+mj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4200" kern="100" dirty="0">
                          <a:effectLst/>
                          <a:latin typeface="+mj-lt"/>
                        </a:rPr>
                        <a:t>tự nhiên</a:t>
                      </a:r>
                      <a:endParaRPr lang="en-US" sz="4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4200" kern="100" dirty="0">
                          <a:effectLst/>
                          <a:latin typeface="+mj-lt"/>
                        </a:rPr>
                        <a:t>Từ chỉ thời gian</a:t>
                      </a:r>
                      <a:endParaRPr lang="en-US" sz="4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56512"/>
                  </a:ext>
                </a:extLst>
              </a:tr>
              <a:tr h="3859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4200" kern="100" dirty="0">
                          <a:effectLst/>
                          <a:latin typeface="+mj-lt"/>
                        </a:rPr>
                        <a:t>học sinh, bố, mẹ,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4200" kern="100" dirty="0">
                          <a:effectLst/>
                          <a:latin typeface="+mj-lt"/>
                        </a:rPr>
                        <a:t>thầy giáo, cô giáo,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4200" kern="100" dirty="0">
                          <a:effectLst/>
                          <a:latin typeface="+mj-lt"/>
                        </a:rPr>
                        <a:t>bạn bè</a:t>
                      </a:r>
                      <a:endParaRPr lang="en-US" sz="4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4200" kern="100" dirty="0">
                          <a:effectLst/>
                          <a:latin typeface="+mj-lt"/>
                        </a:rPr>
                        <a:t>lá, bàn, ghế</a:t>
                      </a:r>
                      <a:endParaRPr lang="en-US" sz="4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4200" kern="100" dirty="0">
                          <a:effectLst/>
                          <a:latin typeface="+mj-lt"/>
                        </a:rPr>
                        <a:t>nắng, gió</a:t>
                      </a:r>
                      <a:endParaRPr lang="en-US" sz="4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4200" kern="100" dirty="0">
                          <a:effectLst/>
                          <a:latin typeface="+mj-lt"/>
                        </a:rPr>
                        <a:t>hè, thu,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4200" kern="100" dirty="0">
                          <a:effectLst/>
                          <a:latin typeface="+mj-lt"/>
                        </a:rPr>
                        <a:t>hôm nay,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4200" kern="100" dirty="0">
                          <a:effectLst/>
                          <a:latin typeface="+mj-lt"/>
                        </a:rPr>
                        <a:t>năm học</a:t>
                      </a:r>
                      <a:endParaRPr lang="en-US" sz="4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022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31071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837" y="116835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0729" y="1044327"/>
            <a:ext cx="11670216" cy="4998029"/>
            <a:chOff x="-445843" y="-1263273"/>
            <a:chExt cx="11670216" cy="4510456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-153672" y="-300690"/>
              <a:ext cx="11378045" cy="3547873"/>
              <a:chOff x="3139721" y="-317013"/>
              <a:chExt cx="8123922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139721" y="-317013"/>
                <a:ext cx="8123922" cy="3633265"/>
              </a:xfrm>
              <a:custGeom>
                <a:avLst/>
                <a:gdLst>
                  <a:gd name="connsiteX0" fmla="*/ 0 w 8123922"/>
                  <a:gd name="connsiteY0" fmla="*/ 605556 h 3633265"/>
                  <a:gd name="connsiteX1" fmla="*/ 605556 w 8123922"/>
                  <a:gd name="connsiteY1" fmla="*/ 0 h 3633265"/>
                  <a:gd name="connsiteX2" fmla="*/ 7518366 w 8123922"/>
                  <a:gd name="connsiteY2" fmla="*/ 0 h 3633265"/>
                  <a:gd name="connsiteX3" fmla="*/ 8123922 w 8123922"/>
                  <a:gd name="connsiteY3" fmla="*/ 605556 h 3633265"/>
                  <a:gd name="connsiteX4" fmla="*/ 8123922 w 8123922"/>
                  <a:gd name="connsiteY4" fmla="*/ 3027709 h 3633265"/>
                  <a:gd name="connsiteX5" fmla="*/ 7518366 w 8123922"/>
                  <a:gd name="connsiteY5" fmla="*/ 3633265 h 3633265"/>
                  <a:gd name="connsiteX6" fmla="*/ 605556 w 8123922"/>
                  <a:gd name="connsiteY6" fmla="*/ 3633265 h 3633265"/>
                  <a:gd name="connsiteX7" fmla="*/ 0 w 8123922"/>
                  <a:gd name="connsiteY7" fmla="*/ 3027709 h 3633265"/>
                  <a:gd name="connsiteX8" fmla="*/ 0 w 8123922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23922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2098089" y="29483"/>
                      <a:pt x="4698353" y="4220"/>
                      <a:pt x="7518366" y="0"/>
                    </a:cubicBezTo>
                    <a:cubicBezTo>
                      <a:pt x="7891074" y="14417"/>
                      <a:pt x="8102991" y="298280"/>
                      <a:pt x="8123922" y="605556"/>
                    </a:cubicBezTo>
                    <a:cubicBezTo>
                      <a:pt x="8107980" y="1458309"/>
                      <a:pt x="8024098" y="2498150"/>
                      <a:pt x="8123922" y="3027709"/>
                    </a:cubicBezTo>
                    <a:cubicBezTo>
                      <a:pt x="8135745" y="3368511"/>
                      <a:pt x="7888432" y="3665338"/>
                      <a:pt x="7518366" y="3633265"/>
                    </a:cubicBezTo>
                    <a:cubicBezTo>
                      <a:pt x="4979852" y="3667393"/>
                      <a:pt x="359589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8123922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3947192" y="-40312"/>
                      <a:pt x="4183210" y="-70188"/>
                      <a:pt x="7518366" y="0"/>
                    </a:cubicBezTo>
                    <a:cubicBezTo>
                      <a:pt x="7804849" y="-4512"/>
                      <a:pt x="8138664" y="242498"/>
                      <a:pt x="8123922" y="605556"/>
                    </a:cubicBezTo>
                    <a:cubicBezTo>
                      <a:pt x="8161529" y="1081542"/>
                      <a:pt x="8147999" y="1950080"/>
                      <a:pt x="8123922" y="3027709"/>
                    </a:cubicBezTo>
                    <a:cubicBezTo>
                      <a:pt x="8122414" y="3380153"/>
                      <a:pt x="7793293" y="3634140"/>
                      <a:pt x="7518366" y="3633265"/>
                    </a:cubicBezTo>
                    <a:cubicBezTo>
                      <a:pt x="6555816" y="3650616"/>
                      <a:pt x="1543393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3231224" y="33242"/>
                <a:ext cx="7980486" cy="3157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 Lớp chia thành 2 đội, mỗi đội cử ra một người đại diện.</a:t>
                </a:r>
                <a:endParaRPr lang="vi-VN" sz="36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45843" y="-12632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77413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514</Words>
  <Application>Microsoft Office PowerPoint</Application>
  <PresentationFormat>Widescreen</PresentationFormat>
  <Paragraphs>82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Arial</vt:lpstr>
      <vt:lpstr>Calibri</vt:lpstr>
      <vt:lpstr>Calibri Light</vt:lpstr>
      <vt:lpstr>OpenSans</vt:lpstr>
      <vt:lpstr>Times New Roman</vt:lpstr>
      <vt:lpstr>Office Theme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NLC</cp:lastModifiedBy>
  <cp:revision>63</cp:revision>
  <dcterms:created xsi:type="dcterms:W3CDTF">2023-04-05T10:18:30Z</dcterms:created>
  <dcterms:modified xsi:type="dcterms:W3CDTF">2023-08-22T07:22:14Z</dcterms:modified>
</cp:coreProperties>
</file>